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6.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03" r:id="rId1"/>
    <p:sldMasterId id="2147483805" r:id="rId2"/>
    <p:sldMasterId id="2147483806" r:id="rId3"/>
    <p:sldMasterId id="2147483821" r:id="rId4"/>
    <p:sldMasterId id="2147483807" r:id="rId5"/>
    <p:sldMasterId id="2147483810" r:id="rId6"/>
    <p:sldMasterId id="2147483842" r:id="rId7"/>
  </p:sldMasterIdLst>
  <p:notesMasterIdLst>
    <p:notesMasterId r:id="rId42"/>
  </p:notesMasterIdLst>
  <p:sldIdLst>
    <p:sldId id="256" r:id="rId8"/>
    <p:sldId id="257" r:id="rId9"/>
    <p:sldId id="258" r:id="rId10"/>
    <p:sldId id="286" r:id="rId11"/>
    <p:sldId id="287" r:id="rId12"/>
    <p:sldId id="288" r:id="rId13"/>
    <p:sldId id="262" r:id="rId14"/>
    <p:sldId id="263" r:id="rId15"/>
    <p:sldId id="264" r:id="rId16"/>
    <p:sldId id="265" r:id="rId17"/>
    <p:sldId id="266" r:id="rId18"/>
    <p:sldId id="267" r:id="rId19"/>
    <p:sldId id="268" r:id="rId20"/>
    <p:sldId id="269" r:id="rId21"/>
    <p:sldId id="270" r:id="rId22"/>
    <p:sldId id="271" r:id="rId23"/>
    <p:sldId id="289"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90" r:id="rId37"/>
    <p:sldId id="284" r:id="rId38"/>
    <p:sldId id="291" r:id="rId39"/>
    <p:sldId id="292" r:id="rId40"/>
    <p:sldId id="285" r:id="rId41"/>
  </p:sldIdLst>
  <p:sldSz cx="9144000" cy="5143500" type="screen16x9"/>
  <p:notesSz cx="6858000" cy="9144000"/>
  <p:embeddedFontLst>
    <p:embeddedFont>
      <p:font typeface="Calibri" panose="020F0502020204030204" pitchFamily="34" charset="0"/>
      <p:regular r:id="rId43"/>
      <p:bold r:id="rId44"/>
      <p:italic r:id="rId45"/>
      <p:boldItalic r:id="rId46"/>
    </p:embeddedFont>
    <p:embeddedFont>
      <p:font typeface="Calibri Light" panose="020F0302020204030204" pitchFamily="34" charset="0"/>
      <p:regular r:id="rId47"/>
      <p:italic r:id="rId48"/>
    </p:embeddedFont>
    <p:embeddedFont>
      <p:font typeface="Georgia" panose="02040502050405020303" pitchFamily="18" charset="0"/>
      <p:regular r:id="rId49"/>
      <p:bold r:id="rId50"/>
      <p:italic r:id="rId51"/>
      <p:boldItalic r:id="rId52"/>
    </p:embeddedFont>
    <p:embeddedFont>
      <p:font typeface="Lato" panose="020F0502020204030203" pitchFamily="34" charset="77"/>
      <p:regular r:id="rId53"/>
      <p:bold r:id="rId54"/>
      <p:italic r:id="rId55"/>
      <p:boldItalic r:id="rId56"/>
    </p:embeddedFont>
    <p:embeddedFont>
      <p:font typeface="Lato Light" panose="020F0502020204030203" pitchFamily="34" charset="77"/>
      <p:regular r:id="rId57"/>
      <p:bold r:id="rId58"/>
      <p:italic r:id="rId59"/>
      <p:boldItalic r:id="rId60"/>
    </p:embeddedFont>
    <p:embeddedFont>
      <p:font typeface="Quattrocento Sans" panose="020B0502050000020003" pitchFamily="34" charset="0"/>
      <p:regular r:id="rId61"/>
      <p:bold r:id="rId62"/>
      <p:italic r:id="rId63"/>
      <p:boldItalic r:id="rId64"/>
    </p:embeddedFont>
    <p:embeddedFont>
      <p:font typeface="Roboto" panose="02000000000000000000" pitchFamily="2" charset="0"/>
      <p:regular r:id="rId65"/>
      <p:bold r:id="rId66"/>
      <p:italic r:id="rId67"/>
      <p:boldItalic r:id="rId68"/>
    </p:embeddedFont>
    <p:embeddedFont>
      <p:font typeface="Roboto Slab" pitchFamily="2" charset="0"/>
      <p:regular r:id="rId69"/>
      <p:bold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e Pelletier"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B722E5D-50E6-49C3-A8B6-EFC7AA9A0A34}">
  <a:tblStyle styleId="{CB722E5D-50E6-49C3-A8B6-EFC7AA9A0A34}"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11"/>
    <p:restoredTop sz="67843"/>
  </p:normalViewPr>
  <p:slideViewPr>
    <p:cSldViewPr snapToGrid="0">
      <p:cViewPr varScale="1">
        <p:scale>
          <a:sx n="113" d="100"/>
          <a:sy n="113" d="100"/>
        </p:scale>
        <p:origin x="2144" y="168"/>
      </p:cViewPr>
      <p:guideLst>
        <p:guide orient="horz" pos="1620"/>
        <p:guide pos="2880"/>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notesMaster" Target="notesMasters/notesMaster1.xml"/><Relationship Id="rId47" Type="http://schemas.openxmlformats.org/officeDocument/2006/relationships/font" Target="fonts/font5.fntdata"/><Relationship Id="rId63" Type="http://schemas.openxmlformats.org/officeDocument/2006/relationships/font" Target="fonts/font21.fntdata"/><Relationship Id="rId68" Type="http://schemas.openxmlformats.org/officeDocument/2006/relationships/font" Target="fonts/font26.fntdata"/><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font" Target="fonts/font24.fntdata"/><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font" Target="fonts/font19.fntdata"/><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font" Target="fonts/font22.fntdata"/><Relationship Id="rId69" Type="http://schemas.openxmlformats.org/officeDocument/2006/relationships/font" Target="fonts/font27.fntdata"/><Relationship Id="rId8" Type="http://schemas.openxmlformats.org/officeDocument/2006/relationships/slide" Target="slides/slide1.xml"/><Relationship Id="rId51" Type="http://schemas.openxmlformats.org/officeDocument/2006/relationships/font" Target="fonts/font9.fntdata"/><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font" Target="fonts/font4.fntdata"/><Relationship Id="rId59" Type="http://schemas.openxmlformats.org/officeDocument/2006/relationships/font" Target="fonts/font17.fntdata"/><Relationship Id="rId67" Type="http://schemas.openxmlformats.org/officeDocument/2006/relationships/font" Target="fonts/font25.fntdata"/><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font" Target="fonts/font12.fntdata"/><Relationship Id="rId62" Type="http://schemas.openxmlformats.org/officeDocument/2006/relationships/font" Target="fonts/font20.fntdata"/><Relationship Id="rId70" Type="http://schemas.openxmlformats.org/officeDocument/2006/relationships/font" Target="fonts/font28.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font" Target="fonts/font23.fntdata"/><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font" Target="fonts/font8.fntdata"/><Relationship Id="rId55" Type="http://schemas.openxmlformats.org/officeDocument/2006/relationships/font" Target="fonts/font13.fntdata"/><Relationship Id="rId7" Type="http://schemas.openxmlformats.org/officeDocument/2006/relationships/slideMaster" Target="slideMasters/slideMaster7.xml"/><Relationship Id="rId7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9-27T18:57:43.675" idx="3">
    <p:pos x="1338" y="118"/>
    <p:text>I added "off stage" agenda indicators for slides to check our flow.</p:text>
  </p:cm>
  <p:cm authorId="0" dt="2019-09-27T18:58:08.642" idx="1">
    <p:pos x="578" y="742"/>
    <p:text>added this one - seems like a different category we want to cover</p:text>
  </p:cm>
  <p:cm authorId="0" dt="2019-09-27T18:58:08.642" idx="2">
    <p:pos x="578" y="742"/>
    <p:text>Could also just say "Network Services" like one of the summary slides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educause.edu/focus-areas-and-initiatives/policy-and-security/cybersecurity-program/about-heisc"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30797a805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 name="Notes Placeholder 2">
            <a:extLst>
              <a:ext uri="{FF2B5EF4-FFF2-40B4-BE49-F238E27FC236}">
                <a16:creationId xmlns:a16="http://schemas.microsoft.com/office/drawing/2014/main" id="{78A71243-62C5-8140-B59F-DBAF0F953902}"/>
              </a:ext>
            </a:extLst>
          </p:cNvPr>
          <p:cNvSpPr>
            <a:spLocks noGrp="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61e7f743a5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a:extLst>
              <a:ext uri="{FF2B5EF4-FFF2-40B4-BE49-F238E27FC236}">
                <a16:creationId xmlns:a16="http://schemas.microsoft.com/office/drawing/2014/main" id="{9FDBAE8D-B74D-9347-9F7A-FD4260646331}"/>
              </a:ext>
            </a:extLst>
          </p:cNvPr>
          <p:cNvSpPr>
            <a:spLocks noGrp="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g64512c6eb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a:extLst>
              <a:ext uri="{FF2B5EF4-FFF2-40B4-BE49-F238E27FC236}">
                <a16:creationId xmlns:a16="http://schemas.microsoft.com/office/drawing/2014/main" id="{753468CE-2299-7C41-86DF-62828DAC67AA}"/>
              </a:ext>
            </a:extLst>
          </p:cNvPr>
          <p:cNvSpPr>
            <a:spLocks noGrp="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g61e7f743a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a:extLst>
              <a:ext uri="{FF2B5EF4-FFF2-40B4-BE49-F238E27FC236}">
                <a16:creationId xmlns:a16="http://schemas.microsoft.com/office/drawing/2014/main" id="{901A1E22-F582-4743-89C8-5FE00B5A8C10}"/>
              </a:ext>
            </a:extLst>
          </p:cNvPr>
          <p:cNvSpPr>
            <a:spLocks noGrp="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g61e7f743a5_0_9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 name="Notes Placeholder 2">
            <a:extLst>
              <a:ext uri="{FF2B5EF4-FFF2-40B4-BE49-F238E27FC236}">
                <a16:creationId xmlns:a16="http://schemas.microsoft.com/office/drawing/2014/main" id="{33EDC799-1C3C-DA49-B296-E78FFE917111}"/>
              </a:ext>
            </a:extLst>
          </p:cNvPr>
          <p:cNvSpPr>
            <a:spLocks noGrp="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61e7f743a5_0_1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 name="Notes Placeholder 2">
            <a:extLst>
              <a:ext uri="{FF2B5EF4-FFF2-40B4-BE49-F238E27FC236}">
                <a16:creationId xmlns:a16="http://schemas.microsoft.com/office/drawing/2014/main" id="{BDA44D57-FC6E-3F4A-8639-8B154F789583}"/>
              </a:ext>
            </a:extLst>
          </p:cNvPr>
          <p:cNvSpPr>
            <a:spLocks noGrp="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
        <p:cNvGrpSpPr/>
        <p:nvPr/>
      </p:nvGrpSpPr>
      <p:grpSpPr>
        <a:xfrm>
          <a:off x="0" y="0"/>
          <a:ext cx="0" cy="0"/>
          <a:chOff x="0" y="0"/>
          <a:chExt cx="0" cy="0"/>
        </a:xfrm>
      </p:grpSpPr>
      <p:sp>
        <p:nvSpPr>
          <p:cNvPr id="1108" name="Google Shape;1108;g61e7f743a5_0_10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9" name="Google Shape;1109;g61e7f743a5_0_10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0"/>
              </a:spcBef>
              <a:spcAft>
                <a:spcPts val="0"/>
              </a:spcAft>
              <a:buSzPts val="1400"/>
              <a:buNone/>
            </a:pPr>
            <a:r>
              <a:rPr lang="en" sz="1200"/>
              <a:t>Source: Tyton 2018</a:t>
            </a:r>
            <a:endParaRPr sz="1200"/>
          </a:p>
          <a:p>
            <a:pPr marL="457200" lvl="0" indent="-304800" algn="l" rtl="0">
              <a:lnSpc>
                <a:spcPct val="107916"/>
              </a:lnSpc>
              <a:spcBef>
                <a:spcPts val="800"/>
              </a:spcBef>
              <a:spcAft>
                <a:spcPts val="0"/>
              </a:spcAft>
              <a:buSzPts val="1200"/>
              <a:buAutoNum type="arabicPeriod"/>
            </a:pPr>
            <a:r>
              <a:rPr lang="en" sz="1200"/>
              <a:t>Has your institution accessed external resources to address these top barriers to advising from the following sources in the past year? (Select all that apply)</a:t>
            </a:r>
            <a:endParaRPr sz="1200"/>
          </a:p>
          <a:p>
            <a:pPr marL="457200" lvl="0" indent="-304800" algn="l" rtl="0">
              <a:lnSpc>
                <a:spcPct val="107916"/>
              </a:lnSpc>
              <a:spcBef>
                <a:spcPts val="800"/>
              </a:spcBef>
              <a:spcAft>
                <a:spcPts val="0"/>
              </a:spcAft>
              <a:buSzPts val="1200"/>
              <a:buAutoNum type="arabicPeriod"/>
            </a:pPr>
            <a:r>
              <a:rPr lang="en" sz="1200"/>
              <a:t>Moving forward, which of the following sources do you feel would be most beneficial to address these top barriers to advising? (Select all that apply)</a:t>
            </a:r>
            <a:endParaRPr sz="1200"/>
          </a:p>
          <a:p>
            <a:pPr marL="0" lvl="0" indent="0" algn="l" rtl="0">
              <a:lnSpc>
                <a:spcPct val="107916"/>
              </a:lnSpc>
              <a:spcBef>
                <a:spcPts val="800"/>
              </a:spcBef>
              <a:spcAft>
                <a:spcPts val="800"/>
              </a:spcAft>
              <a:buSzPts val="1100"/>
              <a:buFont typeface="Arial"/>
              <a:buNone/>
            </a:pPr>
            <a:endParaRP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g620af8328d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a:extLst>
              <a:ext uri="{FF2B5EF4-FFF2-40B4-BE49-F238E27FC236}">
                <a16:creationId xmlns:a16="http://schemas.microsoft.com/office/drawing/2014/main" id="{117B4632-714B-DC47-835B-AFFC62317AAA}"/>
              </a:ext>
            </a:extLst>
          </p:cNvPr>
          <p:cNvSpPr>
            <a:spLocks noGrp="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5" name="Notes Placeholder 4">
            <a:extLst>
              <a:ext uri="{FF2B5EF4-FFF2-40B4-BE49-F238E27FC236}">
                <a16:creationId xmlns:a16="http://schemas.microsoft.com/office/drawing/2014/main" id="{42F55A7F-B32C-4F4F-91FD-1DB04B04AE4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83544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Google Shape;1146;g61e7f743a5_0_10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 name="Notes Placeholder 2">
            <a:extLst>
              <a:ext uri="{FF2B5EF4-FFF2-40B4-BE49-F238E27FC236}">
                <a16:creationId xmlns:a16="http://schemas.microsoft.com/office/drawing/2014/main" id="{AFB9CEA6-CEA8-3E4E-9352-B9510CEC09F5}"/>
              </a:ext>
            </a:extLst>
          </p:cNvPr>
          <p:cNvSpPr>
            <a:spLocks noGrp="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9"/>
        <p:cNvGrpSpPr/>
        <p:nvPr/>
      </p:nvGrpSpPr>
      <p:grpSpPr>
        <a:xfrm>
          <a:off x="0" y="0"/>
          <a:ext cx="0" cy="0"/>
          <a:chOff x="0" y="0"/>
          <a:chExt cx="0" cy="0"/>
        </a:xfrm>
      </p:grpSpPr>
      <p:sp>
        <p:nvSpPr>
          <p:cNvPr id="1170" name="Google Shape;1170;g61e7f743a5_0_1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 name="Notes Placeholder 2">
            <a:extLst>
              <a:ext uri="{FF2B5EF4-FFF2-40B4-BE49-F238E27FC236}">
                <a16:creationId xmlns:a16="http://schemas.microsoft.com/office/drawing/2014/main" id="{1C289062-949A-3847-BA58-2C19382C7C83}"/>
              </a:ext>
            </a:extLst>
          </p:cNvPr>
          <p:cNvSpPr>
            <a:spLocks noGrp="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5ef2426ef0_0_3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5ef2426ef0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5ef2426ef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 name="Notes Placeholder 2">
            <a:extLst>
              <a:ext uri="{FF2B5EF4-FFF2-40B4-BE49-F238E27FC236}">
                <a16:creationId xmlns:a16="http://schemas.microsoft.com/office/drawing/2014/main" id="{FA2D0B19-79CC-5144-856D-2B69AECB29DF}"/>
              </a:ext>
            </a:extLst>
          </p:cNvPr>
          <p:cNvSpPr>
            <a:spLocks noGrp="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61e7f743a5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a:extLst>
              <a:ext uri="{FF2B5EF4-FFF2-40B4-BE49-F238E27FC236}">
                <a16:creationId xmlns:a16="http://schemas.microsoft.com/office/drawing/2014/main" id="{819690E1-D1BD-E34A-A27B-FC34DD2F603F}"/>
              </a:ext>
            </a:extLst>
          </p:cNvPr>
          <p:cNvSpPr>
            <a:spLocks noGrp="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g61e7f743a5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a:extLst>
              <a:ext uri="{FF2B5EF4-FFF2-40B4-BE49-F238E27FC236}">
                <a16:creationId xmlns:a16="http://schemas.microsoft.com/office/drawing/2014/main" id="{E971D4E9-74A7-B14E-A42A-C18C1EBCA376}"/>
              </a:ext>
            </a:extLst>
          </p:cNvPr>
          <p:cNvSpPr>
            <a:spLocks noGrp="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g61e7f743a5_0_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 name="Notes Placeholder 2">
            <a:extLst>
              <a:ext uri="{FF2B5EF4-FFF2-40B4-BE49-F238E27FC236}">
                <a16:creationId xmlns:a16="http://schemas.microsoft.com/office/drawing/2014/main" id="{E1B9292C-40DB-0F41-BCAC-BB5D28DC739D}"/>
              </a:ext>
            </a:extLst>
          </p:cNvPr>
          <p:cNvSpPr>
            <a:spLocks noGrp="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g61e7f743a5_0_7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 name="Notes Placeholder 2">
            <a:extLst>
              <a:ext uri="{FF2B5EF4-FFF2-40B4-BE49-F238E27FC236}">
                <a16:creationId xmlns:a16="http://schemas.microsoft.com/office/drawing/2014/main" id="{34B5D97A-EB33-BE4F-9062-FB8E870EF6ED}"/>
              </a:ext>
            </a:extLst>
          </p:cNvPr>
          <p:cNvSpPr>
            <a:spLocks noGrp="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3"/>
        <p:cNvGrpSpPr/>
        <p:nvPr/>
      </p:nvGrpSpPr>
      <p:grpSpPr>
        <a:xfrm>
          <a:off x="0" y="0"/>
          <a:ext cx="0" cy="0"/>
          <a:chOff x="0" y="0"/>
          <a:chExt cx="0" cy="0"/>
        </a:xfrm>
      </p:grpSpPr>
      <p:sp>
        <p:nvSpPr>
          <p:cNvPr id="1344" name="Google Shape;1344;g61e7f743a5_0_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a:extLst>
              <a:ext uri="{FF2B5EF4-FFF2-40B4-BE49-F238E27FC236}">
                <a16:creationId xmlns:a16="http://schemas.microsoft.com/office/drawing/2014/main" id="{0BFDE053-DB66-0847-AB8F-6DA8AEFBB0FF}"/>
              </a:ext>
            </a:extLst>
          </p:cNvPr>
          <p:cNvSpPr>
            <a:spLocks noGrp="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61e7f743a5_0_8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 name="Notes Placeholder 2">
            <a:extLst>
              <a:ext uri="{FF2B5EF4-FFF2-40B4-BE49-F238E27FC236}">
                <a16:creationId xmlns:a16="http://schemas.microsoft.com/office/drawing/2014/main" id="{B0788DD6-BA9C-8E4D-9698-2E32DDF47EC9}"/>
              </a:ext>
            </a:extLst>
          </p:cNvPr>
          <p:cNvSpPr>
            <a:spLocks noGrp="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g61e7f743a5_0_1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a:extLst>
              <a:ext uri="{FF2B5EF4-FFF2-40B4-BE49-F238E27FC236}">
                <a16:creationId xmlns:a16="http://schemas.microsoft.com/office/drawing/2014/main" id="{CA0500E4-D058-5746-961F-60563FE565E7}"/>
              </a:ext>
            </a:extLst>
          </p:cNvPr>
          <p:cNvSpPr>
            <a:spLocks noGrp="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9"/>
        <p:cNvGrpSpPr/>
        <p:nvPr/>
      </p:nvGrpSpPr>
      <p:grpSpPr>
        <a:xfrm>
          <a:off x="0" y="0"/>
          <a:ext cx="0" cy="0"/>
          <a:chOff x="0" y="0"/>
          <a:chExt cx="0" cy="0"/>
        </a:xfrm>
      </p:grpSpPr>
      <p:sp>
        <p:nvSpPr>
          <p:cNvPr id="1520" name="Google Shape;1520;g61f6a684df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1" name="Google Shape;1521;g61f6a684df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Elise</a:t>
            </a:r>
            <a:endParaRPr/>
          </a:p>
          <a:p>
            <a:pPr marL="0" lvl="0" indent="0" algn="l" rtl="0">
              <a:spcBef>
                <a:spcPts val="0"/>
              </a:spcBef>
              <a:spcAft>
                <a:spcPts val="0"/>
              </a:spcAft>
              <a:buNone/>
            </a:pPr>
            <a:endParaRPr/>
          </a:p>
          <a:p>
            <a:pPr marL="457200" lvl="0" indent="-298450" algn="l" rtl="0">
              <a:spcBef>
                <a:spcPts val="0"/>
              </a:spcBef>
              <a:spcAft>
                <a:spcPts val="0"/>
              </a:spcAft>
              <a:buClr>
                <a:schemeClr val="dk1"/>
              </a:buClr>
              <a:buSzPts val="1100"/>
              <a:buAutoNum type="arabicParenR"/>
            </a:pPr>
            <a:r>
              <a:rPr lang="en">
                <a:solidFill>
                  <a:schemeClr val="dk1"/>
                </a:solidFill>
              </a:rPr>
              <a:t>Meet regularly with vendors</a:t>
            </a:r>
            <a:endParaRPr>
              <a:solidFill>
                <a:schemeClr val="dk1"/>
              </a:solidFill>
            </a:endParaRPr>
          </a:p>
          <a:p>
            <a:pPr marL="457200" lvl="0" indent="-298450" algn="l" rtl="0">
              <a:spcBef>
                <a:spcPts val="0"/>
              </a:spcBef>
              <a:spcAft>
                <a:spcPts val="0"/>
              </a:spcAft>
              <a:buClr>
                <a:schemeClr val="dk1"/>
              </a:buClr>
              <a:buSzPts val="1100"/>
              <a:buAutoNum type="arabicParenR"/>
            </a:pPr>
            <a:endParaRPr>
              <a:solidFill>
                <a:schemeClr val="dk1"/>
              </a:solidFill>
            </a:endParaRPr>
          </a:p>
          <a:p>
            <a:pPr marL="457200" lvl="0" indent="-298450" algn="l" rtl="0">
              <a:lnSpc>
                <a:spcPct val="115000"/>
              </a:lnSpc>
              <a:spcBef>
                <a:spcPts val="0"/>
              </a:spcBef>
              <a:spcAft>
                <a:spcPts val="0"/>
              </a:spcAft>
              <a:buClr>
                <a:schemeClr val="dk1"/>
              </a:buClr>
              <a:buSzPts val="1100"/>
              <a:buAutoNum type="arabicParenR"/>
            </a:pPr>
            <a:r>
              <a:rPr lang="en" sz="800">
                <a:solidFill>
                  <a:schemeClr val="dk1"/>
                </a:solidFill>
              </a:rPr>
              <a:t>The network will share key learnings on advising transformation with vendors and seek to understand their key needs in order to influence and align vendor behavior. The network will also develop a technology quality taxonomy to support institutions in understanding, benchmarking, and making key decisions on which technologies exist and will best support their work.</a:t>
            </a:r>
            <a:endParaRPr sz="8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000">
                <a:solidFill>
                  <a:schemeClr val="dk1"/>
                </a:solidFill>
              </a:rPr>
              <a:t> </a:t>
            </a:r>
            <a:endParaRPr sz="10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000">
                <a:solidFill>
                  <a:srgbClr val="080707"/>
                </a:solidFill>
              </a:rPr>
              <a:t>To support institutions in understanding which technologies are available, which are of the highest quality, and how to compare them, the network will develop a technology taxonomy. This will provide a framework that establishes standards, transparency on cost, discussion of processes and needs to ensure consistency for institutions, as well as meeting the needs of the vendors. This will allow the field to make more informed choices while also serving the public good. </a:t>
            </a:r>
            <a:endParaRPr>
              <a:solidFill>
                <a:schemeClr val="dk1"/>
              </a:solidFill>
            </a:endParaRPr>
          </a:p>
          <a:p>
            <a:pPr marL="457200" lvl="0" indent="0" algn="l" rtl="0">
              <a:spcBef>
                <a:spcPts val="1200"/>
              </a:spcBef>
              <a:spcAft>
                <a:spcPts val="0"/>
              </a:spcAft>
              <a:buClr>
                <a:schemeClr val="dk1"/>
              </a:buClr>
              <a:buSzPts val="1100"/>
              <a:buFont typeface="Arial"/>
              <a:buNone/>
            </a:pPr>
            <a:endParaRPr>
              <a:solidFill>
                <a:schemeClr val="dk1"/>
              </a:solidFill>
            </a:endParaRPr>
          </a:p>
          <a:p>
            <a:pPr marL="457200" lvl="0" indent="0" algn="l" rtl="0">
              <a:spcBef>
                <a:spcPts val="0"/>
              </a:spcBef>
              <a:spcAft>
                <a:spcPts val="0"/>
              </a:spcAft>
              <a:buClr>
                <a:schemeClr val="dk1"/>
              </a:buClr>
              <a:buSzPts val="1100"/>
              <a:buFont typeface="Arial"/>
              <a:buNone/>
            </a:pPr>
            <a:r>
              <a:rPr lang="en">
                <a:solidFill>
                  <a:schemeClr val="dk1"/>
                </a:solidFill>
              </a:rPr>
              <a:t>Give HEISC example: </a:t>
            </a:r>
            <a:r>
              <a:rPr lang="en" b="1" u="sng">
                <a:solidFill>
                  <a:schemeClr val="accent5"/>
                </a:solidFill>
                <a:latin typeface="Lato"/>
                <a:ea typeface="Lato"/>
                <a:cs typeface="Lato"/>
                <a:sym typeface="Lato"/>
                <a:hlinkClick r:id="rId3"/>
              </a:rPr>
              <a:t>https://www.educause.edu/focus-areas-and-initiatives/policy-and-security/cybersecurity-program/about-heisc</a:t>
            </a:r>
            <a:r>
              <a:rPr lang="en" b="1">
                <a:solidFill>
                  <a:srgbClr val="274C71"/>
                </a:solidFill>
                <a:latin typeface="Lato"/>
                <a:ea typeface="Lato"/>
                <a:cs typeface="Lato"/>
                <a:sym typeface="Lato"/>
              </a:rPr>
              <a:t>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8"/>
        <p:cNvGrpSpPr/>
        <p:nvPr/>
      </p:nvGrpSpPr>
      <p:grpSpPr>
        <a:xfrm>
          <a:off x="0" y="0"/>
          <a:ext cx="0" cy="0"/>
          <a:chOff x="0" y="0"/>
          <a:chExt cx="0" cy="0"/>
        </a:xfrm>
      </p:grpSpPr>
      <p:sp>
        <p:nvSpPr>
          <p:cNvPr id="1529" name="Google Shape;1529;g620af8328d_2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a:extLst>
              <a:ext uri="{FF2B5EF4-FFF2-40B4-BE49-F238E27FC236}">
                <a16:creationId xmlns:a16="http://schemas.microsoft.com/office/drawing/2014/main" id="{10C1935B-B8B5-E44A-BCCD-F9C771D9206F}"/>
              </a:ext>
            </a:extLst>
          </p:cNvPr>
          <p:cNvSpPr>
            <a:spLocks noGrp="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61f35fb26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a:extLst>
              <a:ext uri="{FF2B5EF4-FFF2-40B4-BE49-F238E27FC236}">
                <a16:creationId xmlns:a16="http://schemas.microsoft.com/office/drawing/2014/main" id="{C6C8C1D6-F6E0-8E46-ADA5-153572EA8E55}"/>
              </a:ext>
            </a:extLst>
          </p:cNvPr>
          <p:cNvSpPr>
            <a:spLocks noGrp="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5" name="Notes Placeholder 4">
            <a:extLst>
              <a:ext uri="{FF2B5EF4-FFF2-40B4-BE49-F238E27FC236}">
                <a16:creationId xmlns:a16="http://schemas.microsoft.com/office/drawing/2014/main" id="{E403BE23-6E7E-2D4F-ACA7-4DB536A0209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945247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6"/>
        <p:cNvGrpSpPr/>
        <p:nvPr/>
      </p:nvGrpSpPr>
      <p:grpSpPr>
        <a:xfrm>
          <a:off x="0" y="0"/>
          <a:ext cx="0" cy="0"/>
          <a:chOff x="0" y="0"/>
          <a:chExt cx="0" cy="0"/>
        </a:xfrm>
      </p:grpSpPr>
      <p:sp>
        <p:nvSpPr>
          <p:cNvPr id="1537" name="Google Shape;1537;g62b3072a54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a:extLst>
              <a:ext uri="{FF2B5EF4-FFF2-40B4-BE49-F238E27FC236}">
                <a16:creationId xmlns:a16="http://schemas.microsoft.com/office/drawing/2014/main" id="{31159C44-CB6A-BC40-AF5F-9F0560FDBF9B}"/>
              </a:ext>
            </a:extLst>
          </p:cNvPr>
          <p:cNvSpPr>
            <a:spLocks noGrp="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07441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954400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5"/>
        <p:cNvGrpSpPr/>
        <p:nvPr/>
      </p:nvGrpSpPr>
      <p:grpSpPr>
        <a:xfrm>
          <a:off x="0" y="0"/>
          <a:ext cx="0" cy="0"/>
          <a:chOff x="0" y="0"/>
          <a:chExt cx="0" cy="0"/>
        </a:xfrm>
      </p:grpSpPr>
      <p:sp>
        <p:nvSpPr>
          <p:cNvPr id="1546" name="Google Shape;1546;g62b3072a5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7" name="Google Shape;1547;g62b3072a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5" name="Notes Placeholder 4">
            <a:extLst>
              <a:ext uri="{FF2B5EF4-FFF2-40B4-BE49-F238E27FC236}">
                <a16:creationId xmlns:a16="http://schemas.microsoft.com/office/drawing/2014/main" id="{37470F3C-6377-8248-AB8C-F477ECEF061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79298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0969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5" name="Notes Placeholder 4">
            <a:extLst>
              <a:ext uri="{FF2B5EF4-FFF2-40B4-BE49-F238E27FC236}">
                <a16:creationId xmlns:a16="http://schemas.microsoft.com/office/drawing/2014/main" id="{418BE58B-6301-1346-ADE0-B140438BB6B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48563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4f94ac055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a:extLst>
              <a:ext uri="{FF2B5EF4-FFF2-40B4-BE49-F238E27FC236}">
                <a16:creationId xmlns:a16="http://schemas.microsoft.com/office/drawing/2014/main" id="{711FA395-06B1-AD4F-966F-0B107A64B323}"/>
              </a:ext>
            </a:extLst>
          </p:cNvPr>
          <p:cNvSpPr>
            <a:spLocks noGrp="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5ef2426ef0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9" name="Google Shape;849;g5ef2426ef0_0_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
        <p:nvSpPr>
          <p:cNvPr id="3" name="Notes Placeholder 2">
            <a:extLst>
              <a:ext uri="{FF2B5EF4-FFF2-40B4-BE49-F238E27FC236}">
                <a16:creationId xmlns:a16="http://schemas.microsoft.com/office/drawing/2014/main" id="{546F0889-5B8F-3148-9F4A-700DEAEC16F6}"/>
              </a:ext>
            </a:extLst>
          </p:cNvPr>
          <p:cNvSpPr>
            <a:spLocks noGrp="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61e7f743a5_0_92:notes"/>
          <p:cNvSpPr>
            <a:spLocks noGrp="1" noRot="1" noChangeAspect="1"/>
          </p:cNvSpPr>
          <p:nvPr>
            <p:ph type="sldImg" idx="2"/>
          </p:nvPr>
        </p:nvSpPr>
        <p:spPr>
          <a:xfrm>
            <a:off x="2263775" y="519113"/>
            <a:ext cx="4600575" cy="2589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5" name="Google Shape;965;g61e7f743a5_0_92:notes"/>
          <p:cNvSpPr txBox="1">
            <a:spLocks noGrp="1"/>
          </p:cNvSpPr>
          <p:nvPr>
            <p:ph type="sldNum" idx="12"/>
          </p:nvPr>
        </p:nvSpPr>
        <p:spPr>
          <a:xfrm>
            <a:off x="3505200" y="8514310"/>
            <a:ext cx="2971800" cy="457200"/>
          </a:xfrm>
          <a:prstGeom prst="rect">
            <a:avLst/>
          </a:prstGeom>
          <a:noFill/>
          <a:ln>
            <a:noFill/>
          </a:ln>
        </p:spPr>
        <p:txBody>
          <a:bodyPr spcFirstLastPara="1" wrap="square" lIns="91350" tIns="45675" rIns="0" bIns="45675" anchor="b"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 sz="900" b="0" i="0" u="none" strike="noStrike" cap="none">
                <a:solidFill>
                  <a:srgbClr val="000000"/>
                </a:solidFill>
                <a:latin typeface="Arial"/>
                <a:ea typeface="Arial"/>
                <a:cs typeface="Arial"/>
                <a:sym typeface="Arial"/>
              </a:rPr>
              <a:t>9</a:t>
            </a:fld>
            <a:endParaRPr sz="900" b="0" i="0" u="none" strike="noStrike" cap="none">
              <a:solidFill>
                <a:srgbClr val="000000"/>
              </a:solidFill>
              <a:latin typeface="Arial"/>
              <a:ea typeface="Arial"/>
              <a:cs typeface="Arial"/>
              <a:sym typeface="Arial"/>
            </a:endParaRPr>
          </a:p>
        </p:txBody>
      </p:sp>
      <p:sp>
        <p:nvSpPr>
          <p:cNvPr id="3" name="Notes Placeholder 2">
            <a:extLst>
              <a:ext uri="{FF2B5EF4-FFF2-40B4-BE49-F238E27FC236}">
                <a16:creationId xmlns:a16="http://schemas.microsoft.com/office/drawing/2014/main" id="{E67A59DB-6B47-E44D-80A1-499F3543E296}"/>
              </a:ext>
            </a:extLst>
          </p:cNvPr>
          <p:cNvSpPr>
            <a:spLocks noGrp="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ustomizeable Photo Slide (Full Frame)">
  <p:cSld name="Customizeable Photo Slide (Full Frame)">
    <p:spTree>
      <p:nvGrpSpPr>
        <p:cNvPr id="1" name="Shape 76"/>
        <p:cNvGrpSpPr/>
        <p:nvPr/>
      </p:nvGrpSpPr>
      <p:grpSpPr>
        <a:xfrm>
          <a:off x="0" y="0"/>
          <a:ext cx="0" cy="0"/>
          <a:chOff x="0" y="0"/>
          <a:chExt cx="0" cy="0"/>
        </a:xfrm>
      </p:grpSpPr>
      <p:sp>
        <p:nvSpPr>
          <p:cNvPr id="77" name="Google Shape;77;p17"/>
          <p:cNvSpPr>
            <a:spLocks noGrp="1"/>
          </p:cNvSpPr>
          <p:nvPr>
            <p:ph type="pic" idx="2"/>
          </p:nvPr>
        </p:nvSpPr>
        <p:spPr>
          <a:xfrm>
            <a:off x="0" y="0"/>
            <a:ext cx="9144000" cy="5143500"/>
          </a:xfrm>
          <a:prstGeom prst="rect">
            <a:avLst/>
          </a:prstGeom>
          <a:noFill/>
          <a:ln>
            <a:noFill/>
          </a:ln>
        </p:spPr>
        <p:txBody>
          <a:bodyPr spcFirstLastPara="1" wrap="square" lIns="137150" tIns="1371600" rIns="0" bIns="0" anchor="t" anchorCtr="0">
            <a:noAutofit/>
          </a:bodyPr>
          <a:lstStyle>
            <a:lvl1pPr marR="0" lvl="0" algn="ctr" rtl="0">
              <a:spcBef>
                <a:spcPts val="600"/>
              </a:spcBef>
              <a:spcAft>
                <a:spcPts val="0"/>
              </a:spcAft>
              <a:buClr>
                <a:srgbClr val="2F85AA"/>
              </a:buClr>
              <a:buSzPts val="1400"/>
              <a:buFont typeface="Noto Sans Symbols"/>
              <a:buNone/>
              <a:defRPr sz="1400" b="0" i="0" u="none" strike="noStrike" cap="none">
                <a:solidFill>
                  <a:schemeClr val="accent6"/>
                </a:solidFill>
                <a:latin typeface="Arial"/>
                <a:ea typeface="Arial"/>
                <a:cs typeface="Arial"/>
                <a:sym typeface="Arial"/>
              </a:defRPr>
            </a:lvl1pPr>
            <a:lvl2pPr marR="0" lvl="1" algn="l" rtl="0">
              <a:spcBef>
                <a:spcPts val="600"/>
              </a:spcBef>
              <a:spcAft>
                <a:spcPts val="0"/>
              </a:spcAft>
              <a:buClr>
                <a:srgbClr val="5393AA"/>
              </a:buClr>
              <a:buSzPts val="1300"/>
              <a:buFont typeface="Noto Sans Symbols"/>
              <a:buChar char="▪"/>
              <a:defRPr sz="1300" b="0" i="0" u="none" strike="noStrike" cap="none">
                <a:solidFill>
                  <a:schemeClr val="accent6"/>
                </a:solidFill>
                <a:latin typeface="Arial"/>
                <a:ea typeface="Arial"/>
                <a:cs typeface="Arial"/>
                <a:sym typeface="Arial"/>
              </a:defRPr>
            </a:lvl2pPr>
            <a:lvl3pPr marR="0" lvl="2" algn="l" rtl="0">
              <a:spcBef>
                <a:spcPts val="600"/>
              </a:spcBef>
              <a:spcAft>
                <a:spcPts val="0"/>
              </a:spcAft>
              <a:buClr>
                <a:srgbClr val="5393AA"/>
              </a:buClr>
              <a:buSzPts val="1200"/>
              <a:buFont typeface="Arial"/>
              <a:buChar char="•"/>
              <a:defRPr sz="1200" b="0" i="0" u="none" strike="noStrike" cap="none">
                <a:solidFill>
                  <a:schemeClr val="accent6"/>
                </a:solidFill>
                <a:latin typeface="Arial"/>
                <a:ea typeface="Arial"/>
                <a:cs typeface="Arial"/>
                <a:sym typeface="Arial"/>
              </a:defRPr>
            </a:lvl3pPr>
            <a:lvl4pPr marR="0" lvl="3" algn="l" rtl="0">
              <a:spcBef>
                <a:spcPts val="600"/>
              </a:spcBef>
              <a:spcAft>
                <a:spcPts val="0"/>
              </a:spcAft>
              <a:buClr>
                <a:srgbClr val="5393AA"/>
              </a:buClr>
              <a:buSzPts val="1100"/>
              <a:buFont typeface="Arial"/>
              <a:buChar char="-"/>
              <a:defRPr sz="1100" b="0" i="0" u="none" strike="noStrike" cap="none">
                <a:solidFill>
                  <a:schemeClr val="accent6"/>
                </a:solidFill>
                <a:latin typeface="Arial"/>
                <a:ea typeface="Arial"/>
                <a:cs typeface="Arial"/>
                <a:sym typeface="Arial"/>
              </a:defRPr>
            </a:lvl4pPr>
            <a:lvl5pPr marR="0" lvl="4" algn="l" rtl="0">
              <a:spcBef>
                <a:spcPts val="600"/>
              </a:spcBef>
              <a:spcAft>
                <a:spcPts val="0"/>
              </a:spcAft>
              <a:buClr>
                <a:srgbClr val="5393AA"/>
              </a:buClr>
              <a:buSzPts val="1100"/>
              <a:buFont typeface="Arial"/>
              <a:buChar char="◦"/>
              <a:defRPr sz="1100" b="0" i="0" u="none" strike="noStrike" cap="none">
                <a:solidFill>
                  <a:schemeClr val="accent6"/>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 Column - No Background">
  <p:cSld name="1 Column - No Background">
    <p:spTree>
      <p:nvGrpSpPr>
        <p:cNvPr id="1" name="Shape 140"/>
        <p:cNvGrpSpPr/>
        <p:nvPr/>
      </p:nvGrpSpPr>
      <p:grpSpPr>
        <a:xfrm>
          <a:off x="0" y="0"/>
          <a:ext cx="0" cy="0"/>
          <a:chOff x="0" y="0"/>
          <a:chExt cx="0" cy="0"/>
        </a:xfrm>
      </p:grpSpPr>
      <p:sp>
        <p:nvSpPr>
          <p:cNvPr id="141" name="Google Shape;141;p26"/>
          <p:cNvSpPr txBox="1">
            <a:spLocks noGrp="1"/>
          </p:cNvSpPr>
          <p:nvPr>
            <p:ph type="title"/>
          </p:nvPr>
        </p:nvSpPr>
        <p:spPr>
          <a:xfrm>
            <a:off x="371475" y="484633"/>
            <a:ext cx="8334300" cy="219600"/>
          </a:xfrm>
          <a:prstGeom prst="rect">
            <a:avLst/>
          </a:prstGeom>
          <a:noFill/>
          <a:ln>
            <a:noFill/>
          </a:ln>
        </p:spPr>
        <p:txBody>
          <a:bodyPr spcFirstLastPara="1" wrap="square" lIns="0" tIns="0" rIns="0" bIns="0" anchor="ctr" anchorCtr="0">
            <a:noAutofit/>
          </a:bodyPr>
          <a:lstStyle>
            <a:lvl1pPr lvl="0" algn="l" rtl="0">
              <a:lnSpc>
                <a:spcPct val="133347"/>
              </a:lnSpc>
              <a:spcBef>
                <a:spcPts val="0"/>
              </a:spcBef>
              <a:spcAft>
                <a:spcPts val="0"/>
              </a:spcAft>
              <a:buClr>
                <a:schemeClr val="accent6"/>
              </a:buClr>
              <a:buSzPts val="1700"/>
              <a:buFont typeface="Arial"/>
              <a:buNone/>
              <a:defRPr sz="1700" b="1" cap="none"/>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2" name="Google Shape;142;p26"/>
          <p:cNvSpPr txBox="1">
            <a:spLocks noGrp="1"/>
          </p:cNvSpPr>
          <p:nvPr>
            <p:ph type="body" idx="1"/>
          </p:nvPr>
        </p:nvSpPr>
        <p:spPr>
          <a:xfrm>
            <a:off x="371474" y="789516"/>
            <a:ext cx="8334300" cy="214200"/>
          </a:xfrm>
          <a:prstGeom prst="rect">
            <a:avLst/>
          </a:prstGeom>
          <a:noFill/>
          <a:ln>
            <a:noFill/>
          </a:ln>
        </p:spPr>
        <p:txBody>
          <a:bodyPr spcFirstLastPara="1" wrap="square" lIns="0" tIns="0" rIns="0" bIns="0" anchor="t" anchorCtr="0">
            <a:noAutofit/>
          </a:bodyPr>
          <a:lstStyle>
            <a:lvl1pPr marL="457200" lvl="0" indent="-228600" algn="l" rtl="0">
              <a:spcBef>
                <a:spcPts val="600"/>
              </a:spcBef>
              <a:spcAft>
                <a:spcPts val="0"/>
              </a:spcAft>
              <a:buSzPts val="800"/>
              <a:buNone/>
              <a:defRPr sz="800" b="1" i="1">
                <a:solidFill>
                  <a:schemeClr val="accent2"/>
                </a:solidFill>
              </a:defRPr>
            </a:lvl1pPr>
            <a:lvl2pPr marL="914400" lvl="1" indent="-317500" algn="l" rtl="0">
              <a:spcBef>
                <a:spcPts val="600"/>
              </a:spcBef>
              <a:spcAft>
                <a:spcPts val="0"/>
              </a:spcAft>
              <a:buSzPts val="1400"/>
              <a:buChar char="▪"/>
              <a:defRPr/>
            </a:lvl2pPr>
            <a:lvl3pPr marL="1371600" lvl="2" indent="-317500" algn="l" rtl="0">
              <a:spcBef>
                <a:spcPts val="600"/>
              </a:spcBef>
              <a:spcAft>
                <a:spcPts val="0"/>
              </a:spcAft>
              <a:buSzPts val="1400"/>
              <a:buChar char="•"/>
              <a:defRPr/>
            </a:lvl3pPr>
            <a:lvl4pPr marL="1828800" lvl="3" indent="-317500" algn="l" rtl="0">
              <a:spcBef>
                <a:spcPts val="600"/>
              </a:spcBef>
              <a:spcAft>
                <a:spcPts val="0"/>
              </a:spcAft>
              <a:buSzPts val="1400"/>
              <a:buChar char="-"/>
              <a:defRPr/>
            </a:lvl4pPr>
            <a:lvl5pPr marL="2286000" lvl="4" indent="-317500" algn="l" rtl="0">
              <a:spcBef>
                <a:spcPts val="600"/>
              </a:spcBef>
              <a:spcAft>
                <a:spcPts val="0"/>
              </a:spcAft>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143" name="Google Shape;143;p26"/>
          <p:cNvSpPr txBox="1">
            <a:spLocks noGrp="1"/>
          </p:cNvSpPr>
          <p:nvPr>
            <p:ph type="body" idx="2"/>
          </p:nvPr>
        </p:nvSpPr>
        <p:spPr>
          <a:xfrm>
            <a:off x="371474" y="4699288"/>
            <a:ext cx="8334300" cy="148200"/>
          </a:xfrm>
          <a:prstGeom prst="rect">
            <a:avLst/>
          </a:prstGeom>
          <a:noFill/>
          <a:ln>
            <a:noFill/>
          </a:ln>
        </p:spPr>
        <p:txBody>
          <a:bodyPr spcFirstLastPara="1" wrap="square" lIns="0" tIns="0" rIns="0" bIns="0" anchor="t" anchorCtr="0">
            <a:noAutofit/>
          </a:bodyPr>
          <a:lstStyle>
            <a:lvl1pPr marL="457200" lvl="0" indent="-228600" algn="l" rtl="0">
              <a:spcBef>
                <a:spcPts val="600"/>
              </a:spcBef>
              <a:spcAft>
                <a:spcPts val="0"/>
              </a:spcAft>
              <a:buSzPts val="500"/>
              <a:buNone/>
              <a:defRPr sz="500" i="1">
                <a:solidFill>
                  <a:srgbClr val="585045"/>
                </a:solidFill>
              </a:defRPr>
            </a:lvl1pPr>
            <a:lvl2pPr marL="914400" lvl="1" indent="-317500" algn="l" rtl="0">
              <a:spcBef>
                <a:spcPts val="600"/>
              </a:spcBef>
              <a:spcAft>
                <a:spcPts val="0"/>
              </a:spcAft>
              <a:buSzPts val="1400"/>
              <a:buChar char="▪"/>
              <a:defRPr/>
            </a:lvl2pPr>
            <a:lvl3pPr marL="1371600" lvl="2" indent="-317500" algn="l" rtl="0">
              <a:spcBef>
                <a:spcPts val="600"/>
              </a:spcBef>
              <a:spcAft>
                <a:spcPts val="0"/>
              </a:spcAft>
              <a:buSzPts val="1400"/>
              <a:buChar char="•"/>
              <a:defRPr/>
            </a:lvl3pPr>
            <a:lvl4pPr marL="1828800" lvl="3" indent="-317500" algn="l" rtl="0">
              <a:spcBef>
                <a:spcPts val="600"/>
              </a:spcBef>
              <a:spcAft>
                <a:spcPts val="0"/>
              </a:spcAft>
              <a:buSzPts val="1400"/>
              <a:buChar char="-"/>
              <a:defRPr/>
            </a:lvl4pPr>
            <a:lvl5pPr marL="2286000" lvl="4" indent="-317500" algn="l" rtl="0">
              <a:spcBef>
                <a:spcPts val="600"/>
              </a:spcBef>
              <a:spcAft>
                <a:spcPts val="0"/>
              </a:spcAft>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144" name="Google Shape;144;p26"/>
          <p:cNvSpPr txBox="1">
            <a:spLocks noGrp="1"/>
          </p:cNvSpPr>
          <p:nvPr>
            <p:ph type="sldNum" idx="12"/>
          </p:nvPr>
        </p:nvSpPr>
        <p:spPr>
          <a:xfrm>
            <a:off x="8286078" y="4893382"/>
            <a:ext cx="411900" cy="157800"/>
          </a:xfrm>
          <a:prstGeom prst="rect">
            <a:avLst/>
          </a:prstGeom>
          <a:noFill/>
          <a:ln>
            <a:noFill/>
          </a:ln>
        </p:spPr>
        <p:txBody>
          <a:bodyPr spcFirstLastPara="1" wrap="square" lIns="0" tIns="34275" rIns="0" bIns="34275" anchor="ctr" anchorCtr="0">
            <a:noAutofit/>
          </a:bodyPr>
          <a:lstStyle>
            <a:lvl1pPr marL="0" lvl="0" indent="0" algn="r" rtl="0">
              <a:spcBef>
                <a:spcPts val="0"/>
              </a:spcBef>
              <a:buNone/>
              <a:defRPr sz="500">
                <a:solidFill>
                  <a:schemeClr val="accent6"/>
                </a:solidFill>
                <a:latin typeface="Arial"/>
                <a:ea typeface="Arial"/>
                <a:cs typeface="Arial"/>
                <a:sym typeface="Arial"/>
              </a:defRPr>
            </a:lvl1pPr>
            <a:lvl2pPr marL="0" lvl="1" indent="0" algn="r" rtl="0">
              <a:spcBef>
                <a:spcPts val="0"/>
              </a:spcBef>
              <a:buNone/>
              <a:defRPr sz="500">
                <a:solidFill>
                  <a:schemeClr val="accent6"/>
                </a:solidFill>
                <a:latin typeface="Arial"/>
                <a:ea typeface="Arial"/>
                <a:cs typeface="Arial"/>
                <a:sym typeface="Arial"/>
              </a:defRPr>
            </a:lvl2pPr>
            <a:lvl3pPr marL="0" lvl="2" indent="0" algn="r" rtl="0">
              <a:spcBef>
                <a:spcPts val="0"/>
              </a:spcBef>
              <a:buNone/>
              <a:defRPr sz="500">
                <a:solidFill>
                  <a:schemeClr val="accent6"/>
                </a:solidFill>
                <a:latin typeface="Arial"/>
                <a:ea typeface="Arial"/>
                <a:cs typeface="Arial"/>
                <a:sym typeface="Arial"/>
              </a:defRPr>
            </a:lvl3pPr>
            <a:lvl4pPr marL="0" lvl="3" indent="0" algn="r" rtl="0">
              <a:spcBef>
                <a:spcPts val="0"/>
              </a:spcBef>
              <a:buNone/>
              <a:defRPr sz="500">
                <a:solidFill>
                  <a:schemeClr val="accent6"/>
                </a:solidFill>
                <a:latin typeface="Arial"/>
                <a:ea typeface="Arial"/>
                <a:cs typeface="Arial"/>
                <a:sym typeface="Arial"/>
              </a:defRPr>
            </a:lvl4pPr>
            <a:lvl5pPr marL="0" lvl="4" indent="0" algn="r" rtl="0">
              <a:spcBef>
                <a:spcPts val="0"/>
              </a:spcBef>
              <a:buNone/>
              <a:defRPr sz="500">
                <a:solidFill>
                  <a:schemeClr val="accent6"/>
                </a:solidFill>
                <a:latin typeface="Arial"/>
                <a:ea typeface="Arial"/>
                <a:cs typeface="Arial"/>
                <a:sym typeface="Arial"/>
              </a:defRPr>
            </a:lvl5pPr>
            <a:lvl6pPr marL="0" lvl="5" indent="0" algn="r" rtl="0">
              <a:spcBef>
                <a:spcPts val="0"/>
              </a:spcBef>
              <a:buNone/>
              <a:defRPr sz="500">
                <a:solidFill>
                  <a:schemeClr val="accent6"/>
                </a:solidFill>
                <a:latin typeface="Arial"/>
                <a:ea typeface="Arial"/>
                <a:cs typeface="Arial"/>
                <a:sym typeface="Arial"/>
              </a:defRPr>
            </a:lvl6pPr>
            <a:lvl7pPr marL="0" lvl="6" indent="0" algn="r" rtl="0">
              <a:spcBef>
                <a:spcPts val="0"/>
              </a:spcBef>
              <a:buNone/>
              <a:defRPr sz="500">
                <a:solidFill>
                  <a:schemeClr val="accent6"/>
                </a:solidFill>
                <a:latin typeface="Arial"/>
                <a:ea typeface="Arial"/>
                <a:cs typeface="Arial"/>
                <a:sym typeface="Arial"/>
              </a:defRPr>
            </a:lvl7pPr>
            <a:lvl8pPr marL="0" lvl="7" indent="0" algn="r" rtl="0">
              <a:spcBef>
                <a:spcPts val="0"/>
              </a:spcBef>
              <a:buNone/>
              <a:defRPr sz="500">
                <a:solidFill>
                  <a:schemeClr val="accent6"/>
                </a:solidFill>
                <a:latin typeface="Arial"/>
                <a:ea typeface="Arial"/>
                <a:cs typeface="Arial"/>
                <a:sym typeface="Arial"/>
              </a:defRPr>
            </a:lvl8pPr>
            <a:lvl9pPr marL="0" lvl="8" indent="0" algn="r" rtl="0">
              <a:spcBef>
                <a:spcPts val="0"/>
              </a:spcBef>
              <a:buNone/>
              <a:defRPr sz="500">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45" name="Google Shape;145;p26"/>
          <p:cNvSpPr txBox="1">
            <a:spLocks noGrp="1"/>
          </p:cNvSpPr>
          <p:nvPr>
            <p:ph type="ftr" idx="11"/>
          </p:nvPr>
        </p:nvSpPr>
        <p:spPr>
          <a:xfrm>
            <a:off x="5371939" y="4893382"/>
            <a:ext cx="3086100" cy="1578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6" name="Google Shape;146;p26"/>
          <p:cNvSpPr/>
          <p:nvPr/>
        </p:nvSpPr>
        <p:spPr>
          <a:xfrm>
            <a:off x="304800" y="4893382"/>
            <a:ext cx="893700" cy="1578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47" name="Google Shape;147;p26"/>
          <p:cNvSpPr/>
          <p:nvPr/>
        </p:nvSpPr>
        <p:spPr>
          <a:xfrm>
            <a:off x="292345" y="4893382"/>
            <a:ext cx="71745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accent6"/>
                </a:solidFill>
                <a:latin typeface="Arial"/>
                <a:ea typeface="Arial"/>
                <a:cs typeface="Arial"/>
                <a:sym typeface="Arial"/>
              </a:rPr>
              <a:t>If you require assistance during the webinar, please send a message via chat to </a:t>
            </a:r>
            <a:r>
              <a:rPr lang="en" sz="1400" b="1">
                <a:solidFill>
                  <a:srgbClr val="0070C0"/>
                </a:solidFill>
                <a:latin typeface="Arial"/>
                <a:ea typeface="Arial"/>
                <a:cs typeface="Arial"/>
                <a:sym typeface="Arial"/>
              </a:rPr>
              <a:t>BMGF AV.</a:t>
            </a:r>
            <a:endParaRPr sz="14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extLst>
    <p:ext uri="{DCECCB84-F9BA-43D5-87BE-67443E8EF086}">
      <p15:sldGuideLst xmlns:p15="http://schemas.microsoft.com/office/powerpoint/2012/main">
        <p15:guide id="1" orient="horz" pos="738">
          <p15:clr>
            <a:srgbClr val="FBAE40"/>
          </p15:clr>
        </p15:guide>
        <p15:guide id="2" pos="234">
          <p15:clr>
            <a:srgbClr val="FBAE40"/>
          </p15:clr>
        </p15:guide>
        <p15:guide id="3" orient="horz" pos="2912">
          <p15:clr>
            <a:srgbClr val="FBAE40"/>
          </p15:clr>
        </p15:guide>
        <p15:guide id="4" orient="horz" pos="564">
          <p15:clr>
            <a:srgbClr val="FBAE40"/>
          </p15:clr>
        </p15:guide>
        <p15:guide id="5" pos="5484">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7DFCB-2347-45B8-80C6-6A3E2C5E50A2}"/>
              </a:ext>
            </a:extLst>
          </p:cNvPr>
          <p:cNvSpPr>
            <a:spLocks noGrp="1"/>
          </p:cNvSpPr>
          <p:nvPr>
            <p:ph type="title"/>
          </p:nvPr>
        </p:nvSpPr>
        <p:spPr>
          <a:xfrm>
            <a:off x="628650" y="260748"/>
            <a:ext cx="7886700" cy="2139553"/>
          </a:xfrm>
        </p:spPr>
        <p:txBody>
          <a:bodyPr anchor="b"/>
          <a:lstStyle>
            <a:lvl1pPr>
              <a:defRPr sz="4500" b="1">
                <a:solidFill>
                  <a:schemeClr val="accent2">
                    <a:lumMod val="20000"/>
                    <a:lumOff val="80000"/>
                  </a:schemeClr>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603AC8B-4CA9-42A1-A6C9-418427F29F89}"/>
              </a:ext>
            </a:extLst>
          </p:cNvPr>
          <p:cNvSpPr>
            <a:spLocks noGrp="1"/>
          </p:cNvSpPr>
          <p:nvPr>
            <p:ph type="body" idx="1"/>
          </p:nvPr>
        </p:nvSpPr>
        <p:spPr>
          <a:xfrm>
            <a:off x="628650" y="2420542"/>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79814567"/>
      </p:ext>
    </p:extLst>
  </p:cSld>
  <p:clrMapOvr>
    <a:masterClrMapping/>
  </p:clrMapOvr>
  <p:hf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A6206-7E00-4E1A-9030-004775DD168C}"/>
              </a:ext>
            </a:extLst>
          </p:cNvPr>
          <p:cNvSpPr>
            <a:spLocks noGrp="1"/>
          </p:cNvSpPr>
          <p:nvPr>
            <p:ph type="title"/>
          </p:nvPr>
        </p:nvSpPr>
        <p:spPr/>
        <p:txBody>
          <a:bodyPr/>
          <a:lstStyle>
            <a:lvl1pPr>
              <a:defRPr b="1">
                <a:solidFill>
                  <a:srgbClr val="446CA9"/>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D409145-286A-4DC5-9DF3-DDF28A2E07CB}"/>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EA2F43-C806-4251-9FEF-543F7D8170F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1850772"/>
      </p:ext>
    </p:extLst>
  </p:cSld>
  <p:clrMapOvr>
    <a:masterClrMapping/>
  </p:clrMapOvr>
  <p:hf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DD938-CB1D-4FF7-B6FC-B15A521E92F7}"/>
              </a:ext>
            </a:extLst>
          </p:cNvPr>
          <p:cNvSpPr>
            <a:spLocks noGrp="1"/>
          </p:cNvSpPr>
          <p:nvPr>
            <p:ph type="title"/>
          </p:nvPr>
        </p:nvSpPr>
        <p:spPr>
          <a:xfrm>
            <a:off x="629841" y="273844"/>
            <a:ext cx="7886700" cy="994172"/>
          </a:xfrm>
        </p:spPr>
        <p:txBody>
          <a:bodyPr/>
          <a:lstStyle>
            <a:lvl1pPr>
              <a:defRPr b="1">
                <a:solidFill>
                  <a:srgbClr val="446CA9"/>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A9E4615-9ABA-49B8-954A-3BA88214198C}"/>
              </a:ext>
            </a:extLst>
          </p:cNvPr>
          <p:cNvSpPr>
            <a:spLocks noGrp="1"/>
          </p:cNvSpPr>
          <p:nvPr>
            <p:ph type="body" idx="1"/>
          </p:nvPr>
        </p:nvSpPr>
        <p:spPr>
          <a:xfrm>
            <a:off x="629842" y="1260872"/>
            <a:ext cx="3868340" cy="617934"/>
          </a:xfrm>
        </p:spPr>
        <p:txBody>
          <a:bodyPr anchor="b">
            <a:normAutofit/>
          </a:bodyPr>
          <a:lstStyle>
            <a:lvl1pPr marL="0" indent="0">
              <a:buNone/>
              <a:defRPr sz="2400" b="0">
                <a:solidFill>
                  <a:srgbClr val="EF762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1902FE8-A058-4671-A267-866CE5836CD5}"/>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1E7361A-F08D-4094-8140-2D8B43E590B8}"/>
              </a:ext>
            </a:extLst>
          </p:cNvPr>
          <p:cNvSpPr>
            <a:spLocks noGrp="1"/>
          </p:cNvSpPr>
          <p:nvPr>
            <p:ph type="body" sz="quarter" idx="3"/>
          </p:nvPr>
        </p:nvSpPr>
        <p:spPr>
          <a:xfrm>
            <a:off x="4629150" y="1260872"/>
            <a:ext cx="3887391" cy="617934"/>
          </a:xfrm>
        </p:spPr>
        <p:txBody>
          <a:bodyPr anchor="b">
            <a:normAutofit/>
          </a:bodyPr>
          <a:lstStyle>
            <a:lvl1pPr marL="0" indent="0">
              <a:buNone/>
              <a:defRPr sz="2400" b="0">
                <a:solidFill>
                  <a:srgbClr val="EF762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169086B-1657-4B07-9A0F-FC426D961C2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8832834"/>
      </p:ext>
    </p:extLst>
  </p:cSld>
  <p:clrMapOvr>
    <a:masterClrMapping/>
  </p:clrMapOvr>
  <p:hf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F7AAF-2BBF-4380-9A58-23F3D6D3F3CE}"/>
              </a:ext>
            </a:extLst>
          </p:cNvPr>
          <p:cNvSpPr>
            <a:spLocks noGrp="1"/>
          </p:cNvSpPr>
          <p:nvPr>
            <p:ph type="title"/>
          </p:nvPr>
        </p:nvSpPr>
        <p:spPr>
          <a:xfrm>
            <a:off x="628650" y="1202532"/>
            <a:ext cx="7886700" cy="994172"/>
          </a:xfrm>
        </p:spPr>
        <p:txBody>
          <a:bodyPr>
            <a:normAutofit/>
          </a:bodyPr>
          <a:lstStyle>
            <a:lvl1pPr>
              <a:defRPr sz="450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685095239"/>
      </p:ext>
    </p:extLst>
  </p:cSld>
  <p:clrMapOvr>
    <a:masterClrMapping/>
  </p:clrMapOvr>
  <p:hf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540B-73CC-49AE-9C20-785089683822}"/>
              </a:ext>
            </a:extLst>
          </p:cNvPr>
          <p:cNvSpPr>
            <a:spLocks noGrp="1"/>
          </p:cNvSpPr>
          <p:nvPr>
            <p:ph type="title"/>
          </p:nvPr>
        </p:nvSpPr>
        <p:spPr>
          <a:xfrm>
            <a:off x="629841" y="544711"/>
            <a:ext cx="2949178" cy="1200150"/>
          </a:xfrm>
        </p:spPr>
        <p:txBody>
          <a:bodyPr anchor="b">
            <a:normAutofit/>
          </a:bodyPr>
          <a:lstStyle>
            <a:lvl1pPr>
              <a:defRPr sz="3300" b="1"/>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DE6B6DD9-C579-4256-A53A-AB5E9E899F4C}"/>
              </a:ext>
            </a:extLst>
          </p:cNvPr>
          <p:cNvSpPr>
            <a:spLocks noGrp="1"/>
          </p:cNvSpPr>
          <p:nvPr>
            <p:ph type="pic" idx="1"/>
          </p:nvPr>
        </p:nvSpPr>
        <p:spPr>
          <a:xfrm>
            <a:off x="3885009" y="1144786"/>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8D3EEC68-B7AD-41A9-A7E2-A442FC8C66BD}"/>
              </a:ext>
            </a:extLst>
          </p:cNvPr>
          <p:cNvSpPr>
            <a:spLocks noGrp="1"/>
          </p:cNvSpPr>
          <p:nvPr>
            <p:ph type="body" sz="half" idx="2"/>
          </p:nvPr>
        </p:nvSpPr>
        <p:spPr>
          <a:xfrm>
            <a:off x="645318" y="1821657"/>
            <a:ext cx="2949178" cy="297834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708625025"/>
      </p:ext>
    </p:extLst>
  </p:cSld>
  <p:clrMapOvr>
    <a:masterClrMapping/>
  </p:clrMapOvr>
  <p:hf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272"/>
        <p:cNvGrpSpPr/>
        <p:nvPr/>
      </p:nvGrpSpPr>
      <p:grpSpPr>
        <a:xfrm>
          <a:off x="0" y="0"/>
          <a:ext cx="0" cy="0"/>
          <a:chOff x="0" y="0"/>
          <a:chExt cx="0" cy="0"/>
        </a:xfrm>
      </p:grpSpPr>
      <p:sp>
        <p:nvSpPr>
          <p:cNvPr id="273" name="Google Shape;273;p52"/>
          <p:cNvSpPr txBox="1">
            <a:spLocks noGrp="1"/>
          </p:cNvSpPr>
          <p:nvPr>
            <p:ph type="sldNum" idx="12"/>
          </p:nvPr>
        </p:nvSpPr>
        <p:spPr>
          <a:xfrm>
            <a:off x="8330882" y="4630841"/>
            <a:ext cx="548700" cy="393600"/>
          </a:xfrm>
          <a:prstGeom prst="rect">
            <a:avLst/>
          </a:prstGeom>
          <a:noFill/>
          <a:ln>
            <a:noFill/>
          </a:ln>
        </p:spPr>
        <p:txBody>
          <a:bodyPr spcFirstLastPara="1" wrap="square" lIns="91425" tIns="91425" rIns="91425" bIns="91425" anchor="ctr" anchorCtr="0">
            <a:noAutofit/>
          </a:bodyPr>
          <a:lstStyle>
            <a:lvl1pPr marL="0" marR="0" lvl="0"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1pPr>
            <a:lvl2pPr marL="0" marR="0" lvl="1"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2pPr>
            <a:lvl3pPr marL="0" marR="0" lvl="2"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3pPr>
            <a:lvl4pPr marL="0" marR="0" lvl="3"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4pPr>
            <a:lvl5pPr marL="0" marR="0" lvl="4"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5pPr>
            <a:lvl6pPr marL="0" marR="0" lvl="5"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6pPr>
            <a:lvl7pPr marL="0" marR="0" lvl="6"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7pPr>
            <a:lvl8pPr marL="0" marR="0" lvl="7"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8pPr>
            <a:lvl9pPr marL="0" marR="0" lvl="8"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
        <p:nvSpPr>
          <p:cNvPr id="275" name="Google Shape;275;p52"/>
          <p:cNvSpPr txBox="1">
            <a:spLocks noGrp="1"/>
          </p:cNvSpPr>
          <p:nvPr>
            <p:ph type="title"/>
          </p:nvPr>
        </p:nvSpPr>
        <p:spPr>
          <a:xfrm>
            <a:off x="430200" y="208900"/>
            <a:ext cx="4986000" cy="615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00" b="1">
                <a:solidFill>
                  <a:srgbClr val="274C71"/>
                </a:solidFill>
                <a:latin typeface="Roboto Slab"/>
                <a:ea typeface="Roboto Slab"/>
                <a:cs typeface="Roboto Slab"/>
                <a:sym typeface="Roboto Slab"/>
              </a:defRPr>
            </a:lvl1pPr>
            <a:lvl2pPr lvl="1" rtl="0">
              <a:spcBef>
                <a:spcPts val="0"/>
              </a:spcBef>
              <a:spcAft>
                <a:spcPts val="0"/>
              </a:spcAft>
              <a:buNone/>
              <a:defRPr>
                <a:solidFill>
                  <a:srgbClr val="274C71"/>
                </a:solidFill>
              </a:defRPr>
            </a:lvl2pPr>
            <a:lvl3pPr lvl="2" rtl="0">
              <a:spcBef>
                <a:spcPts val="0"/>
              </a:spcBef>
              <a:spcAft>
                <a:spcPts val="0"/>
              </a:spcAft>
              <a:buNone/>
              <a:defRPr>
                <a:solidFill>
                  <a:srgbClr val="274C71"/>
                </a:solidFill>
              </a:defRPr>
            </a:lvl3pPr>
            <a:lvl4pPr lvl="3" rtl="0">
              <a:spcBef>
                <a:spcPts val="0"/>
              </a:spcBef>
              <a:spcAft>
                <a:spcPts val="0"/>
              </a:spcAft>
              <a:buNone/>
              <a:defRPr>
                <a:solidFill>
                  <a:srgbClr val="274C71"/>
                </a:solidFill>
              </a:defRPr>
            </a:lvl4pPr>
            <a:lvl5pPr lvl="4" rtl="0">
              <a:spcBef>
                <a:spcPts val="0"/>
              </a:spcBef>
              <a:spcAft>
                <a:spcPts val="0"/>
              </a:spcAft>
              <a:buNone/>
              <a:defRPr>
                <a:solidFill>
                  <a:srgbClr val="274C71"/>
                </a:solidFill>
              </a:defRPr>
            </a:lvl5pPr>
            <a:lvl6pPr lvl="5" rtl="0">
              <a:spcBef>
                <a:spcPts val="0"/>
              </a:spcBef>
              <a:spcAft>
                <a:spcPts val="0"/>
              </a:spcAft>
              <a:buNone/>
              <a:defRPr>
                <a:solidFill>
                  <a:srgbClr val="274C71"/>
                </a:solidFill>
              </a:defRPr>
            </a:lvl6pPr>
            <a:lvl7pPr lvl="6" rtl="0">
              <a:spcBef>
                <a:spcPts val="0"/>
              </a:spcBef>
              <a:spcAft>
                <a:spcPts val="0"/>
              </a:spcAft>
              <a:buNone/>
              <a:defRPr>
                <a:solidFill>
                  <a:srgbClr val="274C71"/>
                </a:solidFill>
              </a:defRPr>
            </a:lvl7pPr>
            <a:lvl8pPr lvl="7" rtl="0">
              <a:spcBef>
                <a:spcPts val="0"/>
              </a:spcBef>
              <a:spcAft>
                <a:spcPts val="0"/>
              </a:spcAft>
              <a:buNone/>
              <a:defRPr>
                <a:solidFill>
                  <a:srgbClr val="274C71"/>
                </a:solidFill>
              </a:defRPr>
            </a:lvl8pPr>
            <a:lvl9pPr lvl="8" rtl="0">
              <a:spcBef>
                <a:spcPts val="0"/>
              </a:spcBef>
              <a:spcAft>
                <a:spcPts val="0"/>
              </a:spcAft>
              <a:buNone/>
              <a:defRPr>
                <a:solidFill>
                  <a:srgbClr val="274C71"/>
                </a:solidFill>
              </a:defRPr>
            </a:lvl9pPr>
          </a:lstStyle>
          <a:p>
            <a:endParaRPr/>
          </a:p>
        </p:txBody>
      </p:sp>
    </p:spTree>
    <p:extLst>
      <p:ext uri="{BB962C8B-B14F-4D97-AF65-F5344CB8AC3E}">
        <p14:creationId xmlns:p14="http://schemas.microsoft.com/office/powerpoint/2010/main" val="1991356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Slide - Customize Photo">
  <p:cSld name="Title Slide - Customize Photo">
    <p:bg>
      <p:bgPr>
        <a:solidFill>
          <a:schemeClr val="lt1"/>
        </a:solidFill>
        <a:effectLst/>
      </p:bgPr>
    </p:bg>
    <p:spTree>
      <p:nvGrpSpPr>
        <p:cNvPr id="1" name="Shape 148"/>
        <p:cNvGrpSpPr/>
        <p:nvPr/>
      </p:nvGrpSpPr>
      <p:grpSpPr>
        <a:xfrm>
          <a:off x="0" y="0"/>
          <a:ext cx="0" cy="0"/>
          <a:chOff x="0" y="0"/>
          <a:chExt cx="0" cy="0"/>
        </a:xfrm>
      </p:grpSpPr>
      <p:sp>
        <p:nvSpPr>
          <p:cNvPr id="149" name="Google Shape;149;p27"/>
          <p:cNvSpPr>
            <a:spLocks noGrp="1"/>
          </p:cNvSpPr>
          <p:nvPr>
            <p:ph type="pic" idx="2"/>
          </p:nvPr>
        </p:nvSpPr>
        <p:spPr>
          <a:xfrm>
            <a:off x="0" y="0"/>
            <a:ext cx="9144000" cy="5143500"/>
          </a:xfrm>
          <a:prstGeom prst="rect">
            <a:avLst/>
          </a:prstGeom>
          <a:noFill/>
          <a:ln>
            <a:noFill/>
          </a:ln>
        </p:spPr>
        <p:txBody>
          <a:bodyPr spcFirstLastPara="1" wrap="square" lIns="3634725" tIns="68575" rIns="0" bIns="0" anchor="ctr" anchorCtr="0">
            <a:noAutofit/>
          </a:bodyPr>
          <a:lstStyle>
            <a:lvl1pPr marR="0" lvl="0" algn="l" rtl="0">
              <a:spcBef>
                <a:spcPts val="600"/>
              </a:spcBef>
              <a:spcAft>
                <a:spcPts val="0"/>
              </a:spcAft>
              <a:buClr>
                <a:srgbClr val="2F85AA"/>
              </a:buClr>
              <a:buSzPts val="1400"/>
              <a:buFont typeface="Noto Sans Symbols"/>
              <a:buNone/>
              <a:defRPr sz="1400">
                <a:solidFill>
                  <a:schemeClr val="accent6"/>
                </a:solidFill>
                <a:latin typeface="Arial"/>
                <a:ea typeface="Arial"/>
                <a:cs typeface="Arial"/>
                <a:sym typeface="Arial"/>
              </a:defRPr>
            </a:lvl1pPr>
            <a:lvl2pPr marR="0" lvl="1" algn="l" rtl="0">
              <a:spcBef>
                <a:spcPts val="600"/>
              </a:spcBef>
              <a:spcAft>
                <a:spcPts val="0"/>
              </a:spcAft>
              <a:buClr>
                <a:srgbClr val="5393AA"/>
              </a:buClr>
              <a:buSzPts val="1300"/>
              <a:buFont typeface="Noto Sans Symbols"/>
              <a:buChar char="▪"/>
              <a:defRPr sz="1300" b="0" i="0" u="none" strike="noStrike" cap="none">
                <a:solidFill>
                  <a:schemeClr val="accent6"/>
                </a:solidFill>
                <a:latin typeface="Arial"/>
                <a:ea typeface="Arial"/>
                <a:cs typeface="Arial"/>
                <a:sym typeface="Arial"/>
              </a:defRPr>
            </a:lvl2pPr>
            <a:lvl3pPr marR="0" lvl="2" algn="l" rtl="0">
              <a:spcBef>
                <a:spcPts val="600"/>
              </a:spcBef>
              <a:spcAft>
                <a:spcPts val="0"/>
              </a:spcAft>
              <a:buClr>
                <a:srgbClr val="5393AA"/>
              </a:buClr>
              <a:buSzPts val="1200"/>
              <a:buFont typeface="Arial"/>
              <a:buChar char="•"/>
              <a:defRPr sz="1200" b="0" i="0" u="none" strike="noStrike" cap="none">
                <a:solidFill>
                  <a:schemeClr val="accent6"/>
                </a:solidFill>
                <a:latin typeface="Arial"/>
                <a:ea typeface="Arial"/>
                <a:cs typeface="Arial"/>
                <a:sym typeface="Arial"/>
              </a:defRPr>
            </a:lvl3pPr>
            <a:lvl4pPr marR="0" lvl="3" algn="l" rtl="0">
              <a:spcBef>
                <a:spcPts val="600"/>
              </a:spcBef>
              <a:spcAft>
                <a:spcPts val="0"/>
              </a:spcAft>
              <a:buClr>
                <a:srgbClr val="5393AA"/>
              </a:buClr>
              <a:buSzPts val="1100"/>
              <a:buFont typeface="Arial"/>
              <a:buChar char="-"/>
              <a:defRPr sz="1100" b="0" i="0" u="none" strike="noStrike" cap="none">
                <a:solidFill>
                  <a:schemeClr val="accent6"/>
                </a:solidFill>
                <a:latin typeface="Arial"/>
                <a:ea typeface="Arial"/>
                <a:cs typeface="Arial"/>
                <a:sym typeface="Arial"/>
              </a:defRPr>
            </a:lvl4pPr>
            <a:lvl5pPr marR="0" lvl="4" algn="l" rtl="0">
              <a:spcBef>
                <a:spcPts val="600"/>
              </a:spcBef>
              <a:spcAft>
                <a:spcPts val="0"/>
              </a:spcAft>
              <a:buClr>
                <a:srgbClr val="5393AA"/>
              </a:buClr>
              <a:buSzPts val="1100"/>
              <a:buFont typeface="Arial"/>
              <a:buChar char="◦"/>
              <a:defRPr sz="1100" b="0" i="0" u="none" strike="noStrike" cap="none">
                <a:solidFill>
                  <a:schemeClr val="accent6"/>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0" name="Google Shape;150;p27"/>
          <p:cNvSpPr txBox="1">
            <a:spLocks noGrp="1"/>
          </p:cNvSpPr>
          <p:nvPr>
            <p:ph type="ctrTitle"/>
          </p:nvPr>
        </p:nvSpPr>
        <p:spPr>
          <a:xfrm>
            <a:off x="365124" y="1812050"/>
            <a:ext cx="4111500" cy="8475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300"/>
              <a:buFont typeface="Arial"/>
              <a:buNone/>
              <a:defRPr>
                <a:solidFill>
                  <a:schemeClr val="lt1"/>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1" name="Google Shape;151;p27"/>
          <p:cNvSpPr txBox="1">
            <a:spLocks noGrp="1"/>
          </p:cNvSpPr>
          <p:nvPr>
            <p:ph type="subTitle" idx="1"/>
          </p:nvPr>
        </p:nvSpPr>
        <p:spPr>
          <a:xfrm>
            <a:off x="365124" y="2722300"/>
            <a:ext cx="4111500" cy="5226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sz="1400">
                <a:solidFill>
                  <a:schemeClr val="lt1"/>
                </a:solidFill>
              </a:defRPr>
            </a:lvl1pPr>
            <a:lvl2pPr lvl="1" algn="ctr" rtl="0">
              <a:spcBef>
                <a:spcPts val="600"/>
              </a:spcBef>
              <a:spcAft>
                <a:spcPts val="0"/>
              </a:spcAft>
              <a:buSzPts val="1300"/>
              <a:buNone/>
              <a:defRPr>
                <a:solidFill>
                  <a:srgbClr val="99928B"/>
                </a:solidFill>
              </a:defRPr>
            </a:lvl2pPr>
            <a:lvl3pPr lvl="2" algn="ctr" rtl="0">
              <a:spcBef>
                <a:spcPts val="600"/>
              </a:spcBef>
              <a:spcAft>
                <a:spcPts val="0"/>
              </a:spcAft>
              <a:buSzPts val="1200"/>
              <a:buNone/>
              <a:defRPr>
                <a:solidFill>
                  <a:srgbClr val="99928B"/>
                </a:solidFill>
              </a:defRPr>
            </a:lvl3pPr>
            <a:lvl4pPr lvl="3" algn="ctr" rtl="0">
              <a:spcBef>
                <a:spcPts val="600"/>
              </a:spcBef>
              <a:spcAft>
                <a:spcPts val="0"/>
              </a:spcAft>
              <a:buSzPts val="1100"/>
              <a:buNone/>
              <a:defRPr>
                <a:solidFill>
                  <a:srgbClr val="99928B"/>
                </a:solidFill>
              </a:defRPr>
            </a:lvl4pPr>
            <a:lvl5pPr lvl="4" algn="ctr" rtl="0">
              <a:spcBef>
                <a:spcPts val="600"/>
              </a:spcBef>
              <a:spcAft>
                <a:spcPts val="0"/>
              </a:spcAft>
              <a:buSzPts val="1100"/>
              <a:buNone/>
              <a:defRPr>
                <a:solidFill>
                  <a:srgbClr val="99928B"/>
                </a:solidFill>
              </a:defRPr>
            </a:lvl5pPr>
            <a:lvl6pPr lvl="5" algn="ctr" rtl="0">
              <a:spcBef>
                <a:spcPts val="400"/>
              </a:spcBef>
              <a:spcAft>
                <a:spcPts val="0"/>
              </a:spcAft>
              <a:buClr>
                <a:srgbClr val="99928B"/>
              </a:buClr>
              <a:buSzPts val="2000"/>
              <a:buNone/>
              <a:defRPr>
                <a:solidFill>
                  <a:srgbClr val="99928B"/>
                </a:solidFill>
              </a:defRPr>
            </a:lvl6pPr>
            <a:lvl7pPr lvl="6" algn="ctr" rtl="0">
              <a:spcBef>
                <a:spcPts val="400"/>
              </a:spcBef>
              <a:spcAft>
                <a:spcPts val="0"/>
              </a:spcAft>
              <a:buClr>
                <a:srgbClr val="99928B"/>
              </a:buClr>
              <a:buSzPts val="2000"/>
              <a:buNone/>
              <a:defRPr>
                <a:solidFill>
                  <a:srgbClr val="99928B"/>
                </a:solidFill>
              </a:defRPr>
            </a:lvl7pPr>
            <a:lvl8pPr lvl="7" algn="ctr" rtl="0">
              <a:spcBef>
                <a:spcPts val="400"/>
              </a:spcBef>
              <a:spcAft>
                <a:spcPts val="0"/>
              </a:spcAft>
              <a:buClr>
                <a:srgbClr val="99928B"/>
              </a:buClr>
              <a:buSzPts val="2000"/>
              <a:buNone/>
              <a:defRPr>
                <a:solidFill>
                  <a:srgbClr val="99928B"/>
                </a:solidFill>
              </a:defRPr>
            </a:lvl8pPr>
            <a:lvl9pPr lvl="8" algn="ctr" rtl="0">
              <a:spcBef>
                <a:spcPts val="400"/>
              </a:spcBef>
              <a:spcAft>
                <a:spcPts val="0"/>
              </a:spcAft>
              <a:buClr>
                <a:srgbClr val="99928B"/>
              </a:buClr>
              <a:buSzPts val="2000"/>
              <a:buNone/>
              <a:defRPr>
                <a:solidFill>
                  <a:srgbClr val="99928B"/>
                </a:solidFill>
              </a:defRPr>
            </a:lvl9pPr>
          </a:lstStyle>
          <a:p>
            <a:endParaRPr/>
          </a:p>
        </p:txBody>
      </p:sp>
      <p:sp>
        <p:nvSpPr>
          <p:cNvPr id="152" name="Google Shape;152;p27"/>
          <p:cNvSpPr txBox="1">
            <a:spLocks noGrp="1"/>
          </p:cNvSpPr>
          <p:nvPr>
            <p:ph type="body" idx="3"/>
          </p:nvPr>
        </p:nvSpPr>
        <p:spPr>
          <a:xfrm>
            <a:off x="365126" y="4056062"/>
            <a:ext cx="4111500" cy="760800"/>
          </a:xfrm>
          <a:prstGeom prst="rect">
            <a:avLst/>
          </a:prstGeom>
          <a:noFill/>
          <a:ln>
            <a:noFill/>
          </a:ln>
        </p:spPr>
        <p:txBody>
          <a:bodyPr spcFirstLastPara="1" wrap="square" lIns="0" tIns="0" rIns="0" bIns="0" anchor="t" anchorCtr="0">
            <a:noAutofit/>
          </a:bodyPr>
          <a:lstStyle>
            <a:lvl1pPr marL="457200" lvl="0" indent="-228600" algn="l" rtl="0">
              <a:lnSpc>
                <a:spcPct val="141687"/>
              </a:lnSpc>
              <a:spcBef>
                <a:spcPts val="0"/>
              </a:spcBef>
              <a:spcAft>
                <a:spcPts val="0"/>
              </a:spcAft>
              <a:buSzPts val="1200"/>
              <a:buNone/>
              <a:defRPr sz="1200">
                <a:solidFill>
                  <a:schemeClr val="lt1"/>
                </a:solidFill>
              </a:defRPr>
            </a:lvl1pPr>
            <a:lvl2pPr marL="914400" lvl="1" indent="-228600" algn="l" rtl="0">
              <a:lnSpc>
                <a:spcPct val="141687"/>
              </a:lnSpc>
              <a:spcBef>
                <a:spcPts val="0"/>
              </a:spcBef>
              <a:spcAft>
                <a:spcPts val="0"/>
              </a:spcAft>
              <a:buSzPts val="1200"/>
              <a:buFont typeface="Arial"/>
              <a:buNone/>
              <a:defRPr sz="1200">
                <a:solidFill>
                  <a:schemeClr val="lt1"/>
                </a:solidFill>
              </a:defRPr>
            </a:lvl2pPr>
            <a:lvl3pPr marL="1371600" lvl="2" indent="-228600" algn="l" rtl="0">
              <a:lnSpc>
                <a:spcPct val="141687"/>
              </a:lnSpc>
              <a:spcBef>
                <a:spcPts val="0"/>
              </a:spcBef>
              <a:spcAft>
                <a:spcPts val="0"/>
              </a:spcAft>
              <a:buSzPts val="1200"/>
              <a:buNone/>
              <a:defRPr sz="1200">
                <a:solidFill>
                  <a:schemeClr val="lt1"/>
                </a:solidFill>
              </a:defRPr>
            </a:lvl3pPr>
            <a:lvl4pPr marL="1828800" lvl="3" indent="-228600" algn="l" rtl="0">
              <a:lnSpc>
                <a:spcPct val="141687"/>
              </a:lnSpc>
              <a:spcBef>
                <a:spcPts val="0"/>
              </a:spcBef>
              <a:spcAft>
                <a:spcPts val="0"/>
              </a:spcAft>
              <a:buSzPts val="1200"/>
              <a:buNone/>
              <a:defRPr sz="1200">
                <a:solidFill>
                  <a:schemeClr val="lt1"/>
                </a:solidFill>
              </a:defRPr>
            </a:lvl4pPr>
            <a:lvl5pPr marL="2286000" lvl="4" indent="-228600" algn="l" rtl="0">
              <a:lnSpc>
                <a:spcPct val="141687"/>
              </a:lnSpc>
              <a:spcBef>
                <a:spcPts val="0"/>
              </a:spcBef>
              <a:spcAft>
                <a:spcPts val="0"/>
              </a:spcAft>
              <a:buSzPts val="1200"/>
              <a:buNone/>
              <a:defRPr sz="1200">
                <a:solidFill>
                  <a:schemeClr val="lt1"/>
                </a:solidFill>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Global) - Photo Locked">
  <p:cSld name="Title Slide (Global) - Photo Locked">
    <p:bg>
      <p:bgPr>
        <a:solidFill>
          <a:schemeClr val="lt1"/>
        </a:solidFill>
        <a:effectLst/>
      </p:bgPr>
    </p:bg>
    <p:spTree>
      <p:nvGrpSpPr>
        <p:cNvPr id="1" name="Shape 153"/>
        <p:cNvGrpSpPr/>
        <p:nvPr/>
      </p:nvGrpSpPr>
      <p:grpSpPr>
        <a:xfrm>
          <a:off x="0" y="0"/>
          <a:ext cx="0" cy="0"/>
          <a:chOff x="0" y="0"/>
          <a:chExt cx="0" cy="0"/>
        </a:xfrm>
      </p:grpSpPr>
      <p:pic>
        <p:nvPicPr>
          <p:cNvPr id="154" name="Google Shape;154;p28"/>
          <p:cNvPicPr preferRelativeResize="0"/>
          <p:nvPr/>
        </p:nvPicPr>
        <p:blipFill rotWithShape="1">
          <a:blip r:embed="rId2">
            <a:alphaModFix/>
          </a:blip>
          <a:srcRect/>
          <a:stretch/>
        </p:blipFill>
        <p:spPr>
          <a:xfrm>
            <a:off x="0" y="0"/>
            <a:ext cx="9144000" cy="5143501"/>
          </a:xfrm>
          <a:prstGeom prst="rect">
            <a:avLst/>
          </a:prstGeom>
          <a:noFill/>
          <a:ln>
            <a:noFill/>
          </a:ln>
        </p:spPr>
      </p:pic>
      <p:sp>
        <p:nvSpPr>
          <p:cNvPr id="155" name="Google Shape;155;p28"/>
          <p:cNvSpPr/>
          <p:nvPr/>
        </p:nvSpPr>
        <p:spPr>
          <a:xfrm rot="-5400000">
            <a:off x="2000251" y="-2000249"/>
            <a:ext cx="5143500" cy="9144000"/>
          </a:xfrm>
          <a:prstGeom prst="rect">
            <a:avLst/>
          </a:prstGeom>
          <a:gradFill>
            <a:gsLst>
              <a:gs pos="0">
                <a:srgbClr val="000000">
                  <a:alpha val="44705"/>
                </a:srgbClr>
              </a:gs>
              <a:gs pos="21000">
                <a:srgbClr val="000000">
                  <a:alpha val="34901"/>
                </a:srgbClr>
              </a:gs>
              <a:gs pos="43000">
                <a:srgbClr val="000000">
                  <a:alpha val="20000"/>
                </a:srgbClr>
              </a:gs>
              <a:gs pos="57000">
                <a:srgbClr val="000000">
                  <a:alpha val="1960"/>
                </a:srgbClr>
              </a:gs>
              <a:gs pos="99000">
                <a:srgbClr val="FFFFFF">
                  <a:alpha val="0"/>
                </a:srgbClr>
              </a:gs>
              <a:gs pos="100000">
                <a:srgbClr val="FFFFFF">
                  <a:alpha val="0"/>
                </a:srgbClr>
              </a:gs>
            </a:gsLst>
            <a:lin ang="5400012" scaled="0"/>
          </a:gradFill>
          <a:ln>
            <a:noFill/>
          </a:ln>
        </p:spPr>
        <p:txBody>
          <a:bodyPr spcFirstLastPara="1" wrap="square" lIns="91425" tIns="45725" rIns="91425" bIns="45725" anchor="ctr" anchorCtr="0">
            <a:noAutofit/>
          </a:bodyPr>
          <a:lstStyle/>
          <a:p>
            <a:pPr marL="0" marR="0" lvl="0" indent="0" algn="ctr" rtl="0">
              <a:spcBef>
                <a:spcPts val="0"/>
              </a:spcBef>
              <a:spcAft>
                <a:spcPts val="0"/>
              </a:spcAft>
              <a:buNone/>
            </a:pPr>
            <a:r>
              <a:rPr lang="en" sz="2300">
                <a:solidFill>
                  <a:srgbClr val="4B3E00"/>
                </a:solidFill>
                <a:latin typeface="Quattrocento Sans"/>
                <a:ea typeface="Quattrocento Sans"/>
                <a:cs typeface="Quattrocento Sans"/>
                <a:sym typeface="Quattrocento Sans"/>
              </a:rPr>
              <a:t> </a:t>
            </a:r>
            <a:endParaRPr sz="1100"/>
          </a:p>
        </p:txBody>
      </p:sp>
      <p:pic>
        <p:nvPicPr>
          <p:cNvPr id="156" name="Google Shape;156;p28"/>
          <p:cNvPicPr preferRelativeResize="0"/>
          <p:nvPr/>
        </p:nvPicPr>
        <p:blipFill rotWithShape="1">
          <a:blip r:embed="rId3">
            <a:alphaModFix/>
          </a:blip>
          <a:srcRect/>
          <a:stretch/>
        </p:blipFill>
        <p:spPr>
          <a:xfrm>
            <a:off x="365125" y="5"/>
            <a:ext cx="1240426" cy="1234440"/>
          </a:xfrm>
          <a:prstGeom prst="rect">
            <a:avLst/>
          </a:prstGeom>
          <a:noFill/>
          <a:ln>
            <a:noFill/>
          </a:ln>
        </p:spPr>
      </p:pic>
      <p:sp>
        <p:nvSpPr>
          <p:cNvPr id="157" name="Google Shape;157;p28"/>
          <p:cNvSpPr txBox="1">
            <a:spLocks noGrp="1"/>
          </p:cNvSpPr>
          <p:nvPr>
            <p:ph type="ctrTitle"/>
          </p:nvPr>
        </p:nvSpPr>
        <p:spPr>
          <a:xfrm>
            <a:off x="365124" y="1812050"/>
            <a:ext cx="4111500" cy="8475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300"/>
              <a:buFont typeface="Arial"/>
              <a:buNone/>
              <a:defRPr>
                <a:solidFill>
                  <a:schemeClr val="lt1"/>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8" name="Google Shape;158;p28"/>
          <p:cNvSpPr txBox="1">
            <a:spLocks noGrp="1"/>
          </p:cNvSpPr>
          <p:nvPr>
            <p:ph type="subTitle" idx="1"/>
          </p:nvPr>
        </p:nvSpPr>
        <p:spPr>
          <a:xfrm>
            <a:off x="365124" y="2722300"/>
            <a:ext cx="4111500" cy="5226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sz="1400">
                <a:solidFill>
                  <a:schemeClr val="lt1"/>
                </a:solidFill>
              </a:defRPr>
            </a:lvl1pPr>
            <a:lvl2pPr lvl="1" algn="ctr" rtl="0">
              <a:spcBef>
                <a:spcPts val="600"/>
              </a:spcBef>
              <a:spcAft>
                <a:spcPts val="0"/>
              </a:spcAft>
              <a:buSzPts val="1300"/>
              <a:buNone/>
              <a:defRPr>
                <a:solidFill>
                  <a:srgbClr val="99928B"/>
                </a:solidFill>
              </a:defRPr>
            </a:lvl2pPr>
            <a:lvl3pPr lvl="2" algn="ctr" rtl="0">
              <a:spcBef>
                <a:spcPts val="600"/>
              </a:spcBef>
              <a:spcAft>
                <a:spcPts val="0"/>
              </a:spcAft>
              <a:buSzPts val="1200"/>
              <a:buNone/>
              <a:defRPr>
                <a:solidFill>
                  <a:srgbClr val="99928B"/>
                </a:solidFill>
              </a:defRPr>
            </a:lvl3pPr>
            <a:lvl4pPr lvl="3" algn="ctr" rtl="0">
              <a:spcBef>
                <a:spcPts val="600"/>
              </a:spcBef>
              <a:spcAft>
                <a:spcPts val="0"/>
              </a:spcAft>
              <a:buSzPts val="1100"/>
              <a:buNone/>
              <a:defRPr>
                <a:solidFill>
                  <a:srgbClr val="99928B"/>
                </a:solidFill>
              </a:defRPr>
            </a:lvl4pPr>
            <a:lvl5pPr lvl="4" algn="ctr" rtl="0">
              <a:spcBef>
                <a:spcPts val="600"/>
              </a:spcBef>
              <a:spcAft>
                <a:spcPts val="0"/>
              </a:spcAft>
              <a:buSzPts val="1100"/>
              <a:buNone/>
              <a:defRPr>
                <a:solidFill>
                  <a:srgbClr val="99928B"/>
                </a:solidFill>
              </a:defRPr>
            </a:lvl5pPr>
            <a:lvl6pPr lvl="5" algn="ctr" rtl="0">
              <a:spcBef>
                <a:spcPts val="400"/>
              </a:spcBef>
              <a:spcAft>
                <a:spcPts val="0"/>
              </a:spcAft>
              <a:buClr>
                <a:srgbClr val="99928B"/>
              </a:buClr>
              <a:buSzPts val="2000"/>
              <a:buNone/>
              <a:defRPr>
                <a:solidFill>
                  <a:srgbClr val="99928B"/>
                </a:solidFill>
              </a:defRPr>
            </a:lvl6pPr>
            <a:lvl7pPr lvl="6" algn="ctr" rtl="0">
              <a:spcBef>
                <a:spcPts val="400"/>
              </a:spcBef>
              <a:spcAft>
                <a:spcPts val="0"/>
              </a:spcAft>
              <a:buClr>
                <a:srgbClr val="99928B"/>
              </a:buClr>
              <a:buSzPts val="2000"/>
              <a:buNone/>
              <a:defRPr>
                <a:solidFill>
                  <a:srgbClr val="99928B"/>
                </a:solidFill>
              </a:defRPr>
            </a:lvl7pPr>
            <a:lvl8pPr lvl="7" algn="ctr" rtl="0">
              <a:spcBef>
                <a:spcPts val="400"/>
              </a:spcBef>
              <a:spcAft>
                <a:spcPts val="0"/>
              </a:spcAft>
              <a:buClr>
                <a:srgbClr val="99928B"/>
              </a:buClr>
              <a:buSzPts val="2000"/>
              <a:buNone/>
              <a:defRPr>
                <a:solidFill>
                  <a:srgbClr val="99928B"/>
                </a:solidFill>
              </a:defRPr>
            </a:lvl8pPr>
            <a:lvl9pPr lvl="8" algn="ctr" rtl="0">
              <a:spcBef>
                <a:spcPts val="400"/>
              </a:spcBef>
              <a:spcAft>
                <a:spcPts val="0"/>
              </a:spcAft>
              <a:buClr>
                <a:srgbClr val="99928B"/>
              </a:buClr>
              <a:buSzPts val="2000"/>
              <a:buNone/>
              <a:defRPr>
                <a:solidFill>
                  <a:srgbClr val="99928B"/>
                </a:solidFill>
              </a:defRPr>
            </a:lvl9pPr>
          </a:lstStyle>
          <a:p>
            <a:endParaRPr/>
          </a:p>
        </p:txBody>
      </p:sp>
      <p:sp>
        <p:nvSpPr>
          <p:cNvPr id="159" name="Google Shape;159;p28"/>
          <p:cNvSpPr txBox="1">
            <a:spLocks noGrp="1"/>
          </p:cNvSpPr>
          <p:nvPr>
            <p:ph type="body" idx="2"/>
          </p:nvPr>
        </p:nvSpPr>
        <p:spPr>
          <a:xfrm>
            <a:off x="365125" y="4056062"/>
            <a:ext cx="4111500" cy="760800"/>
          </a:xfrm>
          <a:prstGeom prst="rect">
            <a:avLst/>
          </a:prstGeom>
          <a:noFill/>
          <a:ln>
            <a:noFill/>
          </a:ln>
        </p:spPr>
        <p:txBody>
          <a:bodyPr spcFirstLastPara="1" wrap="square" lIns="0" tIns="0" rIns="0" bIns="0" anchor="t" anchorCtr="0">
            <a:noAutofit/>
          </a:bodyPr>
          <a:lstStyle>
            <a:lvl1pPr marL="457200" lvl="0" indent="-228600" algn="l" rtl="0">
              <a:lnSpc>
                <a:spcPct val="141687"/>
              </a:lnSpc>
              <a:spcBef>
                <a:spcPts val="0"/>
              </a:spcBef>
              <a:spcAft>
                <a:spcPts val="0"/>
              </a:spcAft>
              <a:buSzPts val="1200"/>
              <a:buNone/>
              <a:defRPr sz="1200">
                <a:solidFill>
                  <a:schemeClr val="lt1"/>
                </a:solidFill>
              </a:defRPr>
            </a:lvl1pPr>
            <a:lvl2pPr marL="914400" lvl="1" indent="-228600" algn="l" rtl="0">
              <a:lnSpc>
                <a:spcPct val="141687"/>
              </a:lnSpc>
              <a:spcBef>
                <a:spcPts val="0"/>
              </a:spcBef>
              <a:spcAft>
                <a:spcPts val="0"/>
              </a:spcAft>
              <a:buSzPts val="1200"/>
              <a:buFont typeface="Arial"/>
              <a:buNone/>
              <a:defRPr sz="1200">
                <a:solidFill>
                  <a:schemeClr val="lt1"/>
                </a:solidFill>
              </a:defRPr>
            </a:lvl2pPr>
            <a:lvl3pPr marL="1371600" lvl="2" indent="-228600" algn="l" rtl="0">
              <a:lnSpc>
                <a:spcPct val="141687"/>
              </a:lnSpc>
              <a:spcBef>
                <a:spcPts val="0"/>
              </a:spcBef>
              <a:spcAft>
                <a:spcPts val="0"/>
              </a:spcAft>
              <a:buSzPts val="1200"/>
              <a:buNone/>
              <a:defRPr sz="1200">
                <a:solidFill>
                  <a:schemeClr val="lt1"/>
                </a:solidFill>
              </a:defRPr>
            </a:lvl3pPr>
            <a:lvl4pPr marL="1828800" lvl="3" indent="-228600" algn="l" rtl="0">
              <a:lnSpc>
                <a:spcPct val="141687"/>
              </a:lnSpc>
              <a:spcBef>
                <a:spcPts val="0"/>
              </a:spcBef>
              <a:spcAft>
                <a:spcPts val="0"/>
              </a:spcAft>
              <a:buSzPts val="1200"/>
              <a:buNone/>
              <a:defRPr sz="1200">
                <a:solidFill>
                  <a:schemeClr val="lt1"/>
                </a:solidFill>
              </a:defRPr>
            </a:lvl4pPr>
            <a:lvl5pPr marL="2286000" lvl="4" indent="-228600" algn="l" rtl="0">
              <a:lnSpc>
                <a:spcPct val="141687"/>
              </a:lnSpc>
              <a:spcBef>
                <a:spcPts val="0"/>
              </a:spcBef>
              <a:spcAft>
                <a:spcPts val="0"/>
              </a:spcAft>
              <a:buSzPts val="1200"/>
              <a:buNone/>
              <a:defRPr sz="1200">
                <a:solidFill>
                  <a:schemeClr val="lt1"/>
                </a:solidFill>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 Text Only">
  <p:cSld name="Title Slide - Text Only">
    <p:bg>
      <p:bgPr>
        <a:blipFill>
          <a:blip r:embed="rId2">
            <a:alphaModFix/>
          </a:blip>
          <a:stretch>
            <a:fillRect/>
          </a:stretch>
        </a:blipFill>
        <a:effectLst/>
      </p:bgPr>
    </p:bg>
    <p:spTree>
      <p:nvGrpSpPr>
        <p:cNvPr id="1" name="Shape 160"/>
        <p:cNvGrpSpPr/>
        <p:nvPr/>
      </p:nvGrpSpPr>
      <p:grpSpPr>
        <a:xfrm>
          <a:off x="0" y="0"/>
          <a:ext cx="0" cy="0"/>
          <a:chOff x="0" y="0"/>
          <a:chExt cx="0" cy="0"/>
        </a:xfrm>
      </p:grpSpPr>
      <p:sp>
        <p:nvSpPr>
          <p:cNvPr id="161" name="Google Shape;161;p29"/>
          <p:cNvSpPr/>
          <p:nvPr/>
        </p:nvSpPr>
        <p:spPr>
          <a:xfrm rot="10800000" flipH="1">
            <a:off x="0" y="3573001"/>
            <a:ext cx="9144000" cy="15705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62" name="Google Shape;162;p29"/>
          <p:cNvSpPr txBox="1">
            <a:spLocks noGrp="1"/>
          </p:cNvSpPr>
          <p:nvPr>
            <p:ph type="ctrTitle"/>
          </p:nvPr>
        </p:nvSpPr>
        <p:spPr>
          <a:xfrm>
            <a:off x="365125" y="1812086"/>
            <a:ext cx="8329500" cy="8475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accent6"/>
              </a:buClr>
              <a:buSzPts val="2300"/>
              <a:buFont typeface="Arial"/>
              <a:buNone/>
              <a:defRPr b="0" cap="none">
                <a:solidFill>
                  <a:schemeClr val="accent6"/>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3" name="Google Shape;163;p29"/>
          <p:cNvSpPr txBox="1">
            <a:spLocks noGrp="1"/>
          </p:cNvSpPr>
          <p:nvPr>
            <p:ph type="subTitle" idx="1"/>
          </p:nvPr>
        </p:nvSpPr>
        <p:spPr>
          <a:xfrm>
            <a:off x="365125" y="2722336"/>
            <a:ext cx="8329500" cy="5226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sz="1400" b="0">
                <a:solidFill>
                  <a:schemeClr val="accent6"/>
                </a:solidFill>
              </a:defRPr>
            </a:lvl1pPr>
            <a:lvl2pPr lvl="1" algn="ctr" rtl="0">
              <a:spcBef>
                <a:spcPts val="600"/>
              </a:spcBef>
              <a:spcAft>
                <a:spcPts val="0"/>
              </a:spcAft>
              <a:buSzPts val="1300"/>
              <a:buNone/>
              <a:defRPr>
                <a:solidFill>
                  <a:srgbClr val="99928B"/>
                </a:solidFill>
              </a:defRPr>
            </a:lvl2pPr>
            <a:lvl3pPr lvl="2" algn="ctr" rtl="0">
              <a:spcBef>
                <a:spcPts val="600"/>
              </a:spcBef>
              <a:spcAft>
                <a:spcPts val="0"/>
              </a:spcAft>
              <a:buSzPts val="1200"/>
              <a:buNone/>
              <a:defRPr>
                <a:solidFill>
                  <a:srgbClr val="99928B"/>
                </a:solidFill>
              </a:defRPr>
            </a:lvl3pPr>
            <a:lvl4pPr lvl="3" algn="ctr" rtl="0">
              <a:spcBef>
                <a:spcPts val="600"/>
              </a:spcBef>
              <a:spcAft>
                <a:spcPts val="0"/>
              </a:spcAft>
              <a:buSzPts val="1100"/>
              <a:buNone/>
              <a:defRPr>
                <a:solidFill>
                  <a:srgbClr val="99928B"/>
                </a:solidFill>
              </a:defRPr>
            </a:lvl4pPr>
            <a:lvl5pPr lvl="4" algn="ctr" rtl="0">
              <a:spcBef>
                <a:spcPts val="600"/>
              </a:spcBef>
              <a:spcAft>
                <a:spcPts val="0"/>
              </a:spcAft>
              <a:buSzPts val="1100"/>
              <a:buNone/>
              <a:defRPr>
                <a:solidFill>
                  <a:srgbClr val="99928B"/>
                </a:solidFill>
              </a:defRPr>
            </a:lvl5pPr>
            <a:lvl6pPr lvl="5" algn="ctr" rtl="0">
              <a:spcBef>
                <a:spcPts val="400"/>
              </a:spcBef>
              <a:spcAft>
                <a:spcPts val="0"/>
              </a:spcAft>
              <a:buClr>
                <a:srgbClr val="99928B"/>
              </a:buClr>
              <a:buSzPts val="2000"/>
              <a:buNone/>
              <a:defRPr>
                <a:solidFill>
                  <a:srgbClr val="99928B"/>
                </a:solidFill>
              </a:defRPr>
            </a:lvl6pPr>
            <a:lvl7pPr lvl="6" algn="ctr" rtl="0">
              <a:spcBef>
                <a:spcPts val="400"/>
              </a:spcBef>
              <a:spcAft>
                <a:spcPts val="0"/>
              </a:spcAft>
              <a:buClr>
                <a:srgbClr val="99928B"/>
              </a:buClr>
              <a:buSzPts val="2000"/>
              <a:buNone/>
              <a:defRPr>
                <a:solidFill>
                  <a:srgbClr val="99928B"/>
                </a:solidFill>
              </a:defRPr>
            </a:lvl7pPr>
            <a:lvl8pPr lvl="7" algn="ctr" rtl="0">
              <a:spcBef>
                <a:spcPts val="400"/>
              </a:spcBef>
              <a:spcAft>
                <a:spcPts val="0"/>
              </a:spcAft>
              <a:buClr>
                <a:srgbClr val="99928B"/>
              </a:buClr>
              <a:buSzPts val="2000"/>
              <a:buNone/>
              <a:defRPr>
                <a:solidFill>
                  <a:srgbClr val="99928B"/>
                </a:solidFill>
              </a:defRPr>
            </a:lvl8pPr>
            <a:lvl9pPr lvl="8" algn="ctr" rtl="0">
              <a:spcBef>
                <a:spcPts val="400"/>
              </a:spcBef>
              <a:spcAft>
                <a:spcPts val="0"/>
              </a:spcAft>
              <a:buClr>
                <a:srgbClr val="99928B"/>
              </a:buClr>
              <a:buSzPts val="2000"/>
              <a:buNone/>
              <a:defRPr>
                <a:solidFill>
                  <a:srgbClr val="99928B"/>
                </a:solidFill>
              </a:defRPr>
            </a:lvl9pPr>
          </a:lstStyle>
          <a:p>
            <a:endParaRPr/>
          </a:p>
        </p:txBody>
      </p:sp>
      <p:pic>
        <p:nvPicPr>
          <p:cNvPr id="164" name="Google Shape;164;p29"/>
          <p:cNvPicPr preferRelativeResize="0"/>
          <p:nvPr/>
        </p:nvPicPr>
        <p:blipFill rotWithShape="1">
          <a:blip r:embed="rId3">
            <a:alphaModFix/>
          </a:blip>
          <a:srcRect/>
          <a:stretch/>
        </p:blipFill>
        <p:spPr>
          <a:xfrm>
            <a:off x="365125" y="5"/>
            <a:ext cx="1240426" cy="1234440"/>
          </a:xfrm>
          <a:prstGeom prst="rect">
            <a:avLst/>
          </a:prstGeom>
          <a:noFill/>
          <a:ln>
            <a:noFill/>
          </a:ln>
        </p:spPr>
      </p:pic>
      <p:sp>
        <p:nvSpPr>
          <p:cNvPr id="165" name="Google Shape;165;p29"/>
          <p:cNvSpPr txBox="1">
            <a:spLocks noGrp="1"/>
          </p:cNvSpPr>
          <p:nvPr>
            <p:ph type="body" idx="2"/>
          </p:nvPr>
        </p:nvSpPr>
        <p:spPr>
          <a:xfrm>
            <a:off x="365125" y="4056062"/>
            <a:ext cx="8329500" cy="760800"/>
          </a:xfrm>
          <a:prstGeom prst="rect">
            <a:avLst/>
          </a:prstGeom>
          <a:noFill/>
          <a:ln>
            <a:noFill/>
          </a:ln>
        </p:spPr>
        <p:txBody>
          <a:bodyPr spcFirstLastPara="1" wrap="square" lIns="0" tIns="0" rIns="0" bIns="0" anchor="t" anchorCtr="0">
            <a:noAutofit/>
          </a:bodyPr>
          <a:lstStyle>
            <a:lvl1pPr marL="457200" lvl="0" indent="-228600" algn="l" rtl="0">
              <a:lnSpc>
                <a:spcPct val="141687"/>
              </a:lnSpc>
              <a:spcBef>
                <a:spcPts val="0"/>
              </a:spcBef>
              <a:spcAft>
                <a:spcPts val="0"/>
              </a:spcAft>
              <a:buSzPts val="1200"/>
              <a:buNone/>
              <a:defRPr sz="1200">
                <a:solidFill>
                  <a:schemeClr val="lt1"/>
                </a:solidFill>
              </a:defRPr>
            </a:lvl1pPr>
            <a:lvl2pPr marL="914400" lvl="1" indent="-228600" algn="l" rtl="0">
              <a:lnSpc>
                <a:spcPct val="141687"/>
              </a:lnSpc>
              <a:spcBef>
                <a:spcPts val="0"/>
              </a:spcBef>
              <a:spcAft>
                <a:spcPts val="0"/>
              </a:spcAft>
              <a:buSzPts val="1200"/>
              <a:buFont typeface="Arial"/>
              <a:buNone/>
              <a:defRPr sz="1200">
                <a:solidFill>
                  <a:schemeClr val="lt1"/>
                </a:solidFill>
              </a:defRPr>
            </a:lvl2pPr>
            <a:lvl3pPr marL="1371600" lvl="2" indent="-228600" algn="l" rtl="0">
              <a:lnSpc>
                <a:spcPct val="141687"/>
              </a:lnSpc>
              <a:spcBef>
                <a:spcPts val="0"/>
              </a:spcBef>
              <a:spcAft>
                <a:spcPts val="0"/>
              </a:spcAft>
              <a:buSzPts val="1200"/>
              <a:buNone/>
              <a:defRPr sz="1200">
                <a:solidFill>
                  <a:schemeClr val="lt1"/>
                </a:solidFill>
              </a:defRPr>
            </a:lvl3pPr>
            <a:lvl4pPr marL="1828800" lvl="3" indent="-228600" algn="l" rtl="0">
              <a:lnSpc>
                <a:spcPct val="141687"/>
              </a:lnSpc>
              <a:spcBef>
                <a:spcPts val="0"/>
              </a:spcBef>
              <a:spcAft>
                <a:spcPts val="0"/>
              </a:spcAft>
              <a:buSzPts val="1200"/>
              <a:buNone/>
              <a:defRPr sz="1200">
                <a:solidFill>
                  <a:schemeClr val="lt1"/>
                </a:solidFill>
              </a:defRPr>
            </a:lvl4pPr>
            <a:lvl5pPr marL="2286000" lvl="4" indent="-228600" algn="l" rtl="0">
              <a:lnSpc>
                <a:spcPct val="141687"/>
              </a:lnSpc>
              <a:spcBef>
                <a:spcPts val="0"/>
              </a:spcBef>
              <a:spcAft>
                <a:spcPts val="0"/>
              </a:spcAft>
              <a:buSzPts val="1200"/>
              <a:buNone/>
              <a:defRPr sz="1200">
                <a:solidFill>
                  <a:schemeClr val="lt1"/>
                </a:solidFill>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ull Width Head, Copy + Visual">
  <p:cSld name="Full Width Head, Copy + Visual">
    <p:spTree>
      <p:nvGrpSpPr>
        <p:cNvPr id="1" name="Shape 166"/>
        <p:cNvGrpSpPr/>
        <p:nvPr/>
      </p:nvGrpSpPr>
      <p:grpSpPr>
        <a:xfrm>
          <a:off x="0" y="0"/>
          <a:ext cx="0" cy="0"/>
          <a:chOff x="0" y="0"/>
          <a:chExt cx="0" cy="0"/>
        </a:xfrm>
      </p:grpSpPr>
      <p:sp>
        <p:nvSpPr>
          <p:cNvPr id="167" name="Google Shape;167;p30"/>
          <p:cNvSpPr txBox="1">
            <a:spLocks noGrp="1"/>
          </p:cNvSpPr>
          <p:nvPr>
            <p:ph type="title"/>
          </p:nvPr>
        </p:nvSpPr>
        <p:spPr>
          <a:xfrm>
            <a:off x="365125" y="438125"/>
            <a:ext cx="8340600" cy="349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accent6"/>
              </a:buClr>
              <a:buSzPts val="23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8" name="Google Shape;168;p30"/>
          <p:cNvSpPr txBox="1">
            <a:spLocks noGrp="1"/>
          </p:cNvSpPr>
          <p:nvPr>
            <p:ph type="ftr" idx="11"/>
          </p:nvPr>
        </p:nvSpPr>
        <p:spPr>
          <a:xfrm>
            <a:off x="5371939" y="4893382"/>
            <a:ext cx="3086100" cy="1578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9" name="Google Shape;169;p30"/>
          <p:cNvSpPr txBox="1">
            <a:spLocks noGrp="1"/>
          </p:cNvSpPr>
          <p:nvPr>
            <p:ph type="sldNum" idx="12"/>
          </p:nvPr>
        </p:nvSpPr>
        <p:spPr>
          <a:xfrm>
            <a:off x="8286078" y="4893382"/>
            <a:ext cx="411900" cy="157800"/>
          </a:xfrm>
          <a:prstGeom prst="rect">
            <a:avLst/>
          </a:prstGeom>
          <a:noFill/>
          <a:ln>
            <a:noFill/>
          </a:ln>
        </p:spPr>
        <p:txBody>
          <a:bodyPr spcFirstLastPara="1" wrap="square" lIns="0" tIns="34275" rIns="0" bIns="34275" anchor="ctr" anchorCtr="0">
            <a:noAutofit/>
          </a:bodyPr>
          <a:lstStyle>
            <a:lvl1pPr marL="0" lvl="0" indent="0" algn="r" rtl="0">
              <a:spcBef>
                <a:spcPts val="0"/>
              </a:spcBef>
              <a:buNone/>
              <a:defRPr>
                <a:solidFill>
                  <a:srgbClr val="000000"/>
                </a:solidFill>
              </a:defRPr>
            </a:lvl1pPr>
            <a:lvl2pPr marL="0" lvl="1" indent="0" algn="r" rtl="0">
              <a:spcBef>
                <a:spcPts val="0"/>
              </a:spcBef>
              <a:buNone/>
              <a:defRPr>
                <a:solidFill>
                  <a:srgbClr val="000000"/>
                </a:solidFill>
              </a:defRPr>
            </a:lvl2pPr>
            <a:lvl3pPr marL="0" lvl="2" indent="0" algn="r" rtl="0">
              <a:spcBef>
                <a:spcPts val="0"/>
              </a:spcBef>
              <a:buNone/>
              <a:defRPr>
                <a:solidFill>
                  <a:srgbClr val="000000"/>
                </a:solidFill>
              </a:defRPr>
            </a:lvl3pPr>
            <a:lvl4pPr marL="0" lvl="3" indent="0" algn="r" rtl="0">
              <a:spcBef>
                <a:spcPts val="0"/>
              </a:spcBef>
              <a:buNone/>
              <a:defRPr>
                <a:solidFill>
                  <a:srgbClr val="000000"/>
                </a:solidFill>
              </a:defRPr>
            </a:lvl4pPr>
            <a:lvl5pPr marL="0" lvl="4" indent="0" algn="r" rtl="0">
              <a:spcBef>
                <a:spcPts val="0"/>
              </a:spcBef>
              <a:buNone/>
              <a:defRPr>
                <a:solidFill>
                  <a:srgbClr val="000000"/>
                </a:solidFill>
              </a:defRPr>
            </a:lvl5pPr>
            <a:lvl6pPr marL="0" lvl="5" indent="0" algn="r" rtl="0">
              <a:spcBef>
                <a:spcPts val="0"/>
              </a:spcBef>
              <a:buNone/>
              <a:defRPr>
                <a:solidFill>
                  <a:srgbClr val="000000"/>
                </a:solidFill>
              </a:defRPr>
            </a:lvl6pPr>
            <a:lvl7pPr marL="0" lvl="6" indent="0" algn="r" rtl="0">
              <a:spcBef>
                <a:spcPts val="0"/>
              </a:spcBef>
              <a:buNone/>
              <a:defRPr>
                <a:solidFill>
                  <a:srgbClr val="000000"/>
                </a:solidFill>
              </a:defRPr>
            </a:lvl7pPr>
            <a:lvl8pPr marL="0" lvl="7" indent="0" algn="r" rtl="0">
              <a:spcBef>
                <a:spcPts val="0"/>
              </a:spcBef>
              <a:buNone/>
              <a:defRPr>
                <a:solidFill>
                  <a:srgbClr val="000000"/>
                </a:solidFill>
              </a:defRPr>
            </a:lvl8pPr>
            <a:lvl9pPr marL="0" lvl="8" indent="0" algn="r" rtl="0">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sp>
        <p:nvSpPr>
          <p:cNvPr id="170" name="Google Shape;170;p30"/>
          <p:cNvSpPr txBox="1">
            <a:spLocks noGrp="1"/>
          </p:cNvSpPr>
          <p:nvPr>
            <p:ph type="body" idx="1"/>
          </p:nvPr>
        </p:nvSpPr>
        <p:spPr>
          <a:xfrm>
            <a:off x="365125" y="881815"/>
            <a:ext cx="8329500" cy="450000"/>
          </a:xfrm>
          <a:prstGeom prst="rect">
            <a:avLst/>
          </a:prstGeom>
          <a:noFill/>
          <a:ln>
            <a:noFill/>
          </a:ln>
        </p:spPr>
        <p:txBody>
          <a:bodyPr spcFirstLastPara="1" wrap="square" lIns="0" tIns="0" rIns="0" bIns="0" anchor="t" anchorCtr="0">
            <a:noAutofit/>
          </a:bodyPr>
          <a:lstStyle>
            <a:lvl1pPr marL="457200" lvl="0" indent="-228600" algn="l" rtl="0">
              <a:spcBef>
                <a:spcPts val="600"/>
              </a:spcBef>
              <a:spcAft>
                <a:spcPts val="0"/>
              </a:spcAft>
              <a:buSzPts val="1300"/>
              <a:buNone/>
              <a:defRPr sz="1300"/>
            </a:lvl1pPr>
            <a:lvl2pPr marL="914400" lvl="1" indent="-228600" algn="l" rtl="0">
              <a:spcBef>
                <a:spcPts val="600"/>
              </a:spcBef>
              <a:spcAft>
                <a:spcPts val="0"/>
              </a:spcAft>
              <a:buSzPts val="1300"/>
              <a:buFont typeface="Arial"/>
              <a:buNone/>
              <a:defRPr sz="1300"/>
            </a:lvl2pPr>
            <a:lvl3pPr marL="1371600" lvl="2" indent="-228600" algn="l" rtl="0">
              <a:spcBef>
                <a:spcPts val="600"/>
              </a:spcBef>
              <a:spcAft>
                <a:spcPts val="0"/>
              </a:spcAft>
              <a:buSzPts val="1300"/>
              <a:buNone/>
              <a:defRPr sz="1300"/>
            </a:lvl3pPr>
            <a:lvl4pPr marL="1828800" lvl="3" indent="-228600" algn="l" rtl="0">
              <a:spcBef>
                <a:spcPts val="600"/>
              </a:spcBef>
              <a:spcAft>
                <a:spcPts val="0"/>
              </a:spcAft>
              <a:buSzPts val="1300"/>
              <a:buNone/>
              <a:defRPr sz="1300"/>
            </a:lvl4pPr>
            <a:lvl5pPr marL="2286000" lvl="4" indent="-228600" algn="l" rtl="0">
              <a:spcBef>
                <a:spcPts val="600"/>
              </a:spcBef>
              <a:spcAft>
                <a:spcPts val="0"/>
              </a:spcAft>
              <a:buSzPts val="1300"/>
              <a:buNone/>
              <a:defRPr sz="1300"/>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171" name="Google Shape;171;p30"/>
          <p:cNvSpPr txBox="1">
            <a:spLocks noGrp="1"/>
          </p:cNvSpPr>
          <p:nvPr>
            <p:ph type="body" idx="2"/>
          </p:nvPr>
        </p:nvSpPr>
        <p:spPr>
          <a:xfrm>
            <a:off x="365125" y="1462088"/>
            <a:ext cx="8329500" cy="3216300"/>
          </a:xfrm>
          <a:prstGeom prst="rect">
            <a:avLst/>
          </a:prstGeom>
          <a:noFill/>
          <a:ln>
            <a:noFill/>
          </a:ln>
        </p:spPr>
        <p:txBody>
          <a:bodyPr spcFirstLastPara="1" wrap="square" lIns="0" tIns="822950" rIns="0" bIns="0" anchor="t" anchorCtr="0">
            <a:noAutofit/>
          </a:bodyPr>
          <a:lstStyle>
            <a:lvl1pPr marL="457200" lvl="0" indent="-228600" algn="ctr" rtl="0">
              <a:spcBef>
                <a:spcPts val="600"/>
              </a:spcBef>
              <a:spcAft>
                <a:spcPts val="0"/>
              </a:spcAft>
              <a:buSzPts val="1200"/>
              <a:buNone/>
              <a:defRPr sz="1200"/>
            </a:lvl1pPr>
            <a:lvl2pPr marL="914400" lvl="1" indent="-228600" algn="l" rtl="0">
              <a:spcBef>
                <a:spcPts val="600"/>
              </a:spcBef>
              <a:spcAft>
                <a:spcPts val="0"/>
              </a:spcAft>
              <a:buSzPts val="1200"/>
              <a:buFont typeface="Arial"/>
              <a:buNone/>
              <a:defRPr sz="1200"/>
            </a:lvl2pPr>
            <a:lvl3pPr marL="1371600" lvl="2" indent="-228600" algn="l" rtl="0">
              <a:spcBef>
                <a:spcPts val="600"/>
              </a:spcBef>
              <a:spcAft>
                <a:spcPts val="0"/>
              </a:spcAft>
              <a:buSzPts val="1200"/>
              <a:buNone/>
              <a:defRPr sz="1200"/>
            </a:lvl3pPr>
            <a:lvl4pPr marL="1828800" lvl="3" indent="-228600" algn="l" rtl="0">
              <a:spcBef>
                <a:spcPts val="600"/>
              </a:spcBef>
              <a:spcAft>
                <a:spcPts val="0"/>
              </a:spcAft>
              <a:buSzPts val="1200"/>
              <a:buNone/>
              <a:defRPr sz="1200"/>
            </a:lvl4pPr>
            <a:lvl5pPr marL="2286000" lvl="4" indent="-228600" algn="l" rtl="0">
              <a:spcBef>
                <a:spcPts val="600"/>
              </a:spcBef>
              <a:spcAft>
                <a:spcPts val="0"/>
              </a:spcAft>
              <a:buSzPts val="1200"/>
              <a:buNone/>
              <a:defRPr sz="1200"/>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ull Width Head w/ 3 Photos + Copy">
  <p:cSld name="Full Width Head w/ 3 Photos + Copy">
    <p:spTree>
      <p:nvGrpSpPr>
        <p:cNvPr id="1" name="Shape 172"/>
        <p:cNvGrpSpPr/>
        <p:nvPr/>
      </p:nvGrpSpPr>
      <p:grpSpPr>
        <a:xfrm>
          <a:off x="0" y="0"/>
          <a:ext cx="0" cy="0"/>
          <a:chOff x="0" y="0"/>
          <a:chExt cx="0" cy="0"/>
        </a:xfrm>
      </p:grpSpPr>
      <p:sp>
        <p:nvSpPr>
          <p:cNvPr id="173" name="Google Shape;173;p31"/>
          <p:cNvSpPr txBox="1">
            <a:spLocks noGrp="1"/>
          </p:cNvSpPr>
          <p:nvPr>
            <p:ph type="ftr" idx="11"/>
          </p:nvPr>
        </p:nvSpPr>
        <p:spPr>
          <a:xfrm>
            <a:off x="5371939" y="4893382"/>
            <a:ext cx="3086100" cy="1578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4" name="Google Shape;174;p31"/>
          <p:cNvSpPr txBox="1">
            <a:spLocks noGrp="1"/>
          </p:cNvSpPr>
          <p:nvPr>
            <p:ph type="sldNum" idx="12"/>
          </p:nvPr>
        </p:nvSpPr>
        <p:spPr>
          <a:xfrm>
            <a:off x="8286078" y="4893382"/>
            <a:ext cx="411900" cy="157800"/>
          </a:xfrm>
          <a:prstGeom prst="rect">
            <a:avLst/>
          </a:prstGeom>
          <a:noFill/>
          <a:ln>
            <a:noFill/>
          </a:ln>
        </p:spPr>
        <p:txBody>
          <a:bodyPr spcFirstLastPara="1" wrap="square" lIns="0" tIns="34275" rIns="0" bIns="34275" anchor="ctr" anchorCtr="0">
            <a:noAutofit/>
          </a:bodyPr>
          <a:lstStyle>
            <a:lvl1pPr marL="0" lvl="0" indent="0" algn="r" rtl="0">
              <a:spcBef>
                <a:spcPts val="0"/>
              </a:spcBef>
              <a:buNone/>
              <a:defRPr>
                <a:solidFill>
                  <a:srgbClr val="000000"/>
                </a:solidFill>
              </a:defRPr>
            </a:lvl1pPr>
            <a:lvl2pPr marL="0" lvl="1" indent="0" algn="r" rtl="0">
              <a:spcBef>
                <a:spcPts val="0"/>
              </a:spcBef>
              <a:buNone/>
              <a:defRPr>
                <a:solidFill>
                  <a:srgbClr val="000000"/>
                </a:solidFill>
              </a:defRPr>
            </a:lvl2pPr>
            <a:lvl3pPr marL="0" lvl="2" indent="0" algn="r" rtl="0">
              <a:spcBef>
                <a:spcPts val="0"/>
              </a:spcBef>
              <a:buNone/>
              <a:defRPr>
                <a:solidFill>
                  <a:srgbClr val="000000"/>
                </a:solidFill>
              </a:defRPr>
            </a:lvl3pPr>
            <a:lvl4pPr marL="0" lvl="3" indent="0" algn="r" rtl="0">
              <a:spcBef>
                <a:spcPts val="0"/>
              </a:spcBef>
              <a:buNone/>
              <a:defRPr>
                <a:solidFill>
                  <a:srgbClr val="000000"/>
                </a:solidFill>
              </a:defRPr>
            </a:lvl4pPr>
            <a:lvl5pPr marL="0" lvl="4" indent="0" algn="r" rtl="0">
              <a:spcBef>
                <a:spcPts val="0"/>
              </a:spcBef>
              <a:buNone/>
              <a:defRPr>
                <a:solidFill>
                  <a:srgbClr val="000000"/>
                </a:solidFill>
              </a:defRPr>
            </a:lvl5pPr>
            <a:lvl6pPr marL="0" lvl="5" indent="0" algn="r" rtl="0">
              <a:spcBef>
                <a:spcPts val="0"/>
              </a:spcBef>
              <a:buNone/>
              <a:defRPr>
                <a:solidFill>
                  <a:srgbClr val="000000"/>
                </a:solidFill>
              </a:defRPr>
            </a:lvl6pPr>
            <a:lvl7pPr marL="0" lvl="6" indent="0" algn="r" rtl="0">
              <a:spcBef>
                <a:spcPts val="0"/>
              </a:spcBef>
              <a:buNone/>
              <a:defRPr>
                <a:solidFill>
                  <a:srgbClr val="000000"/>
                </a:solidFill>
              </a:defRPr>
            </a:lvl7pPr>
            <a:lvl8pPr marL="0" lvl="7" indent="0" algn="r" rtl="0">
              <a:spcBef>
                <a:spcPts val="0"/>
              </a:spcBef>
              <a:buNone/>
              <a:defRPr>
                <a:solidFill>
                  <a:srgbClr val="000000"/>
                </a:solidFill>
              </a:defRPr>
            </a:lvl8pPr>
            <a:lvl9pPr marL="0" lvl="8" indent="0" algn="r" rtl="0">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sp>
        <p:nvSpPr>
          <p:cNvPr id="175" name="Google Shape;175;p31"/>
          <p:cNvSpPr>
            <a:spLocks noGrp="1"/>
          </p:cNvSpPr>
          <p:nvPr>
            <p:ph type="pic" idx="2"/>
          </p:nvPr>
        </p:nvSpPr>
        <p:spPr>
          <a:xfrm>
            <a:off x="365125" y="1530043"/>
            <a:ext cx="2743200" cy="1551900"/>
          </a:xfrm>
          <a:prstGeom prst="rect">
            <a:avLst/>
          </a:prstGeom>
          <a:noFill/>
          <a:ln>
            <a:noFill/>
          </a:ln>
        </p:spPr>
        <p:txBody>
          <a:bodyPr spcFirstLastPara="1" wrap="square" lIns="0" tIns="274325" rIns="0" bIns="0" anchor="t" anchorCtr="0">
            <a:noAutofit/>
          </a:bodyPr>
          <a:lstStyle>
            <a:lvl1pPr marR="0" lvl="0" algn="ctr" rtl="0">
              <a:spcBef>
                <a:spcPts val="0"/>
              </a:spcBef>
              <a:spcAft>
                <a:spcPts val="0"/>
              </a:spcAft>
              <a:buClr>
                <a:srgbClr val="2F85AA"/>
              </a:buClr>
              <a:buSzPts val="1200"/>
              <a:buFont typeface="Noto Sans Symbols"/>
              <a:buNone/>
              <a:defRPr sz="1200">
                <a:solidFill>
                  <a:schemeClr val="accent6"/>
                </a:solidFill>
                <a:latin typeface="Arial"/>
                <a:ea typeface="Arial"/>
                <a:cs typeface="Arial"/>
                <a:sym typeface="Arial"/>
              </a:defRPr>
            </a:lvl1pPr>
            <a:lvl2pPr marR="0" lvl="1" algn="l" rtl="0">
              <a:spcBef>
                <a:spcPts val="600"/>
              </a:spcBef>
              <a:spcAft>
                <a:spcPts val="0"/>
              </a:spcAft>
              <a:buClr>
                <a:srgbClr val="5393AA"/>
              </a:buClr>
              <a:buSzPts val="1300"/>
              <a:buFont typeface="Noto Sans Symbols"/>
              <a:buChar char="▪"/>
              <a:defRPr sz="1300" b="0" i="0" u="none" strike="noStrike" cap="none">
                <a:solidFill>
                  <a:schemeClr val="accent6"/>
                </a:solidFill>
                <a:latin typeface="Arial"/>
                <a:ea typeface="Arial"/>
                <a:cs typeface="Arial"/>
                <a:sym typeface="Arial"/>
              </a:defRPr>
            </a:lvl2pPr>
            <a:lvl3pPr marR="0" lvl="2" algn="l" rtl="0">
              <a:spcBef>
                <a:spcPts val="600"/>
              </a:spcBef>
              <a:spcAft>
                <a:spcPts val="0"/>
              </a:spcAft>
              <a:buClr>
                <a:srgbClr val="5393AA"/>
              </a:buClr>
              <a:buSzPts val="1200"/>
              <a:buFont typeface="Arial"/>
              <a:buChar char="•"/>
              <a:defRPr sz="1200" b="0" i="0" u="none" strike="noStrike" cap="none">
                <a:solidFill>
                  <a:schemeClr val="accent6"/>
                </a:solidFill>
                <a:latin typeface="Arial"/>
                <a:ea typeface="Arial"/>
                <a:cs typeface="Arial"/>
                <a:sym typeface="Arial"/>
              </a:defRPr>
            </a:lvl3pPr>
            <a:lvl4pPr marR="0" lvl="3" algn="l" rtl="0">
              <a:spcBef>
                <a:spcPts val="600"/>
              </a:spcBef>
              <a:spcAft>
                <a:spcPts val="0"/>
              </a:spcAft>
              <a:buClr>
                <a:srgbClr val="5393AA"/>
              </a:buClr>
              <a:buSzPts val="1100"/>
              <a:buFont typeface="Arial"/>
              <a:buChar char="-"/>
              <a:defRPr sz="1100" b="0" i="0" u="none" strike="noStrike" cap="none">
                <a:solidFill>
                  <a:schemeClr val="accent6"/>
                </a:solidFill>
                <a:latin typeface="Arial"/>
                <a:ea typeface="Arial"/>
                <a:cs typeface="Arial"/>
                <a:sym typeface="Arial"/>
              </a:defRPr>
            </a:lvl4pPr>
            <a:lvl5pPr marR="0" lvl="4" algn="l" rtl="0">
              <a:spcBef>
                <a:spcPts val="600"/>
              </a:spcBef>
              <a:spcAft>
                <a:spcPts val="0"/>
              </a:spcAft>
              <a:buClr>
                <a:srgbClr val="5393AA"/>
              </a:buClr>
              <a:buSzPts val="1100"/>
              <a:buFont typeface="Arial"/>
              <a:buChar char="◦"/>
              <a:defRPr sz="1100" b="0" i="0" u="none" strike="noStrike" cap="none">
                <a:solidFill>
                  <a:schemeClr val="accent6"/>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6" name="Google Shape;176;p31"/>
          <p:cNvSpPr/>
          <p:nvPr/>
        </p:nvSpPr>
        <p:spPr>
          <a:xfrm>
            <a:off x="365123" y="1463675"/>
            <a:ext cx="2743200" cy="762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77" name="Google Shape;177;p31"/>
          <p:cNvSpPr txBox="1">
            <a:spLocks noGrp="1"/>
          </p:cNvSpPr>
          <p:nvPr>
            <p:ph type="title"/>
          </p:nvPr>
        </p:nvSpPr>
        <p:spPr>
          <a:xfrm>
            <a:off x="365125" y="440667"/>
            <a:ext cx="8310600" cy="6465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accent6"/>
              </a:buClr>
              <a:buSzPts val="23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8" name="Google Shape;178;p31"/>
          <p:cNvSpPr/>
          <p:nvPr/>
        </p:nvSpPr>
        <p:spPr>
          <a:xfrm>
            <a:off x="3166428" y="1463675"/>
            <a:ext cx="2743200" cy="762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79" name="Google Shape;179;p31"/>
          <p:cNvSpPr/>
          <p:nvPr/>
        </p:nvSpPr>
        <p:spPr>
          <a:xfrm>
            <a:off x="5962650" y="1463675"/>
            <a:ext cx="2743200" cy="762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80" name="Google Shape;180;p31"/>
          <p:cNvSpPr txBox="1">
            <a:spLocks noGrp="1"/>
          </p:cNvSpPr>
          <p:nvPr>
            <p:ph type="body" idx="1"/>
          </p:nvPr>
        </p:nvSpPr>
        <p:spPr>
          <a:xfrm>
            <a:off x="365125" y="3217892"/>
            <a:ext cx="8340600" cy="297900"/>
          </a:xfrm>
          <a:prstGeom prst="rect">
            <a:avLst/>
          </a:prstGeom>
          <a:noFill/>
          <a:ln>
            <a:noFill/>
          </a:ln>
        </p:spPr>
        <p:txBody>
          <a:bodyPr spcFirstLastPara="1" wrap="square" lIns="0" tIns="0" rIns="0" bIns="0" anchor="t" anchorCtr="0">
            <a:noAutofit/>
          </a:bodyPr>
          <a:lstStyle>
            <a:lvl1pPr marL="457200" lvl="0" indent="-228600" algn="l" rtl="0">
              <a:spcBef>
                <a:spcPts val="600"/>
              </a:spcBef>
              <a:spcAft>
                <a:spcPts val="0"/>
              </a:spcAft>
              <a:buSzPts val="1300"/>
              <a:buFont typeface="Arial"/>
              <a:buNone/>
              <a:defRPr sz="1300" b="1"/>
            </a:lvl1pPr>
            <a:lvl2pPr marL="914400" lvl="1" indent="-298450" algn="l" rtl="0">
              <a:spcBef>
                <a:spcPts val="0"/>
              </a:spcBef>
              <a:spcAft>
                <a:spcPts val="0"/>
              </a:spcAft>
              <a:buSzPts val="1100"/>
              <a:buChar char="▪"/>
              <a:defRPr sz="1100"/>
            </a:lvl2pPr>
            <a:lvl3pPr marL="1371600" lvl="2" indent="-298450" algn="l" rtl="0">
              <a:spcBef>
                <a:spcPts val="600"/>
              </a:spcBef>
              <a:spcAft>
                <a:spcPts val="0"/>
              </a:spcAft>
              <a:buClr>
                <a:srgbClr val="3086AB"/>
              </a:buClr>
              <a:buSzPts val="1100"/>
              <a:buChar char="•"/>
              <a:defRPr sz="1100"/>
            </a:lvl3pPr>
            <a:lvl4pPr marL="1828800" lvl="3" indent="-228600" algn="l" rtl="0">
              <a:spcBef>
                <a:spcPts val="0"/>
              </a:spcBef>
              <a:spcAft>
                <a:spcPts val="0"/>
              </a:spcAft>
              <a:buSzPts val="1100"/>
              <a:buFont typeface="Arial"/>
              <a:buNone/>
              <a:defRPr sz="1100"/>
            </a:lvl4pPr>
            <a:lvl5pPr marL="2286000" lvl="4" indent="-228600" algn="l" rtl="0">
              <a:spcBef>
                <a:spcPts val="900"/>
              </a:spcBef>
              <a:spcAft>
                <a:spcPts val="0"/>
              </a:spcAft>
              <a:buSzPts val="1100"/>
              <a:buNone/>
              <a:defRPr sz="1100"/>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181" name="Google Shape;181;p31"/>
          <p:cNvSpPr txBox="1">
            <a:spLocks noGrp="1"/>
          </p:cNvSpPr>
          <p:nvPr>
            <p:ph type="body" idx="3"/>
          </p:nvPr>
        </p:nvSpPr>
        <p:spPr>
          <a:xfrm>
            <a:off x="365125" y="3558013"/>
            <a:ext cx="8340600" cy="11205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100"/>
              <a:buNone/>
              <a:defRPr sz="1100" b="0"/>
            </a:lvl1pPr>
            <a:lvl2pPr marL="914400" lvl="1" indent="-292100" algn="l" rtl="0">
              <a:spcBef>
                <a:spcPts val="0"/>
              </a:spcBef>
              <a:spcAft>
                <a:spcPts val="0"/>
              </a:spcAft>
              <a:buClr>
                <a:srgbClr val="5393AA"/>
              </a:buClr>
              <a:buSzPts val="1000"/>
              <a:buFont typeface="Arial"/>
              <a:buChar char="•"/>
              <a:defRPr sz="1000"/>
            </a:lvl2pPr>
            <a:lvl3pPr marL="1371600" lvl="2" indent="-285750" algn="l" rtl="0">
              <a:spcBef>
                <a:spcPts val="0"/>
              </a:spcBef>
              <a:spcAft>
                <a:spcPts val="0"/>
              </a:spcAft>
              <a:buClr>
                <a:srgbClr val="3086AB"/>
              </a:buClr>
              <a:buSzPts val="900"/>
              <a:buFont typeface="Arial"/>
              <a:buChar char="-"/>
              <a:defRPr sz="900"/>
            </a:lvl3pPr>
            <a:lvl4pPr marL="1828800" lvl="3" indent="-228600" algn="l" rtl="0">
              <a:spcBef>
                <a:spcPts val="0"/>
              </a:spcBef>
              <a:spcAft>
                <a:spcPts val="0"/>
              </a:spcAft>
              <a:buSzPts val="1100"/>
              <a:buFont typeface="Arial"/>
              <a:buNone/>
              <a:defRPr/>
            </a:lvl4pPr>
            <a:lvl5pPr marL="2286000" lvl="4" indent="-298450" algn="l" rtl="0">
              <a:spcBef>
                <a:spcPts val="600"/>
              </a:spcBef>
              <a:spcAft>
                <a:spcPts val="0"/>
              </a:spcAft>
              <a:buSzPts val="11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182" name="Google Shape;182;p31"/>
          <p:cNvSpPr>
            <a:spLocks noGrp="1"/>
          </p:cNvSpPr>
          <p:nvPr>
            <p:ph type="pic" idx="4"/>
          </p:nvPr>
        </p:nvSpPr>
        <p:spPr>
          <a:xfrm>
            <a:off x="3166428" y="1530043"/>
            <a:ext cx="2743200" cy="1551900"/>
          </a:xfrm>
          <a:prstGeom prst="rect">
            <a:avLst/>
          </a:prstGeom>
          <a:noFill/>
          <a:ln>
            <a:noFill/>
          </a:ln>
        </p:spPr>
        <p:txBody>
          <a:bodyPr spcFirstLastPara="1" wrap="square" lIns="0" tIns="274325" rIns="0" bIns="0" anchor="t" anchorCtr="0">
            <a:noAutofit/>
          </a:bodyPr>
          <a:lstStyle>
            <a:lvl1pPr marR="0" lvl="0" algn="ctr" rtl="0">
              <a:spcBef>
                <a:spcPts val="0"/>
              </a:spcBef>
              <a:spcAft>
                <a:spcPts val="0"/>
              </a:spcAft>
              <a:buClr>
                <a:srgbClr val="2F85AA"/>
              </a:buClr>
              <a:buSzPts val="1200"/>
              <a:buFont typeface="Noto Sans Symbols"/>
              <a:buNone/>
              <a:defRPr sz="1200">
                <a:solidFill>
                  <a:schemeClr val="accent6"/>
                </a:solidFill>
                <a:latin typeface="Arial"/>
                <a:ea typeface="Arial"/>
                <a:cs typeface="Arial"/>
                <a:sym typeface="Arial"/>
              </a:defRPr>
            </a:lvl1pPr>
            <a:lvl2pPr marR="0" lvl="1" algn="l" rtl="0">
              <a:spcBef>
                <a:spcPts val="600"/>
              </a:spcBef>
              <a:spcAft>
                <a:spcPts val="0"/>
              </a:spcAft>
              <a:buClr>
                <a:srgbClr val="5393AA"/>
              </a:buClr>
              <a:buSzPts val="1300"/>
              <a:buFont typeface="Noto Sans Symbols"/>
              <a:buChar char="▪"/>
              <a:defRPr sz="1300" b="0" i="0" u="none" strike="noStrike" cap="none">
                <a:solidFill>
                  <a:schemeClr val="accent6"/>
                </a:solidFill>
                <a:latin typeface="Arial"/>
                <a:ea typeface="Arial"/>
                <a:cs typeface="Arial"/>
                <a:sym typeface="Arial"/>
              </a:defRPr>
            </a:lvl2pPr>
            <a:lvl3pPr marR="0" lvl="2" algn="l" rtl="0">
              <a:spcBef>
                <a:spcPts val="600"/>
              </a:spcBef>
              <a:spcAft>
                <a:spcPts val="0"/>
              </a:spcAft>
              <a:buClr>
                <a:srgbClr val="5393AA"/>
              </a:buClr>
              <a:buSzPts val="1200"/>
              <a:buFont typeface="Arial"/>
              <a:buChar char="•"/>
              <a:defRPr sz="1200" b="0" i="0" u="none" strike="noStrike" cap="none">
                <a:solidFill>
                  <a:schemeClr val="accent6"/>
                </a:solidFill>
                <a:latin typeface="Arial"/>
                <a:ea typeface="Arial"/>
                <a:cs typeface="Arial"/>
                <a:sym typeface="Arial"/>
              </a:defRPr>
            </a:lvl3pPr>
            <a:lvl4pPr marR="0" lvl="3" algn="l" rtl="0">
              <a:spcBef>
                <a:spcPts val="600"/>
              </a:spcBef>
              <a:spcAft>
                <a:spcPts val="0"/>
              </a:spcAft>
              <a:buClr>
                <a:srgbClr val="5393AA"/>
              </a:buClr>
              <a:buSzPts val="1100"/>
              <a:buFont typeface="Arial"/>
              <a:buChar char="-"/>
              <a:defRPr sz="1100" b="0" i="0" u="none" strike="noStrike" cap="none">
                <a:solidFill>
                  <a:schemeClr val="accent6"/>
                </a:solidFill>
                <a:latin typeface="Arial"/>
                <a:ea typeface="Arial"/>
                <a:cs typeface="Arial"/>
                <a:sym typeface="Arial"/>
              </a:defRPr>
            </a:lvl4pPr>
            <a:lvl5pPr marR="0" lvl="4" algn="l" rtl="0">
              <a:spcBef>
                <a:spcPts val="600"/>
              </a:spcBef>
              <a:spcAft>
                <a:spcPts val="0"/>
              </a:spcAft>
              <a:buClr>
                <a:srgbClr val="5393AA"/>
              </a:buClr>
              <a:buSzPts val="1100"/>
              <a:buFont typeface="Arial"/>
              <a:buChar char="◦"/>
              <a:defRPr sz="1100" b="0" i="0" u="none" strike="noStrike" cap="none">
                <a:solidFill>
                  <a:schemeClr val="accent6"/>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3" name="Google Shape;183;p31"/>
          <p:cNvSpPr>
            <a:spLocks noGrp="1"/>
          </p:cNvSpPr>
          <p:nvPr>
            <p:ph type="pic" idx="5"/>
          </p:nvPr>
        </p:nvSpPr>
        <p:spPr>
          <a:xfrm>
            <a:off x="5962650" y="1530043"/>
            <a:ext cx="2743200" cy="1551900"/>
          </a:xfrm>
          <a:prstGeom prst="rect">
            <a:avLst/>
          </a:prstGeom>
          <a:noFill/>
          <a:ln>
            <a:noFill/>
          </a:ln>
        </p:spPr>
        <p:txBody>
          <a:bodyPr spcFirstLastPara="1" wrap="square" lIns="0" tIns="274325" rIns="0" bIns="0" anchor="t" anchorCtr="0">
            <a:noAutofit/>
          </a:bodyPr>
          <a:lstStyle>
            <a:lvl1pPr marR="0" lvl="0" algn="ctr" rtl="0">
              <a:spcBef>
                <a:spcPts val="0"/>
              </a:spcBef>
              <a:spcAft>
                <a:spcPts val="0"/>
              </a:spcAft>
              <a:buClr>
                <a:srgbClr val="2F85AA"/>
              </a:buClr>
              <a:buSzPts val="1200"/>
              <a:buFont typeface="Noto Sans Symbols"/>
              <a:buNone/>
              <a:defRPr sz="1200">
                <a:solidFill>
                  <a:schemeClr val="accent6"/>
                </a:solidFill>
                <a:latin typeface="Arial"/>
                <a:ea typeface="Arial"/>
                <a:cs typeface="Arial"/>
                <a:sym typeface="Arial"/>
              </a:defRPr>
            </a:lvl1pPr>
            <a:lvl2pPr marR="0" lvl="1" algn="l" rtl="0">
              <a:spcBef>
                <a:spcPts val="600"/>
              </a:spcBef>
              <a:spcAft>
                <a:spcPts val="0"/>
              </a:spcAft>
              <a:buClr>
                <a:srgbClr val="5393AA"/>
              </a:buClr>
              <a:buSzPts val="1300"/>
              <a:buFont typeface="Noto Sans Symbols"/>
              <a:buChar char="▪"/>
              <a:defRPr sz="1300" b="0" i="0" u="none" strike="noStrike" cap="none">
                <a:solidFill>
                  <a:schemeClr val="accent6"/>
                </a:solidFill>
                <a:latin typeface="Arial"/>
                <a:ea typeface="Arial"/>
                <a:cs typeface="Arial"/>
                <a:sym typeface="Arial"/>
              </a:defRPr>
            </a:lvl2pPr>
            <a:lvl3pPr marR="0" lvl="2" algn="l" rtl="0">
              <a:spcBef>
                <a:spcPts val="600"/>
              </a:spcBef>
              <a:spcAft>
                <a:spcPts val="0"/>
              </a:spcAft>
              <a:buClr>
                <a:srgbClr val="5393AA"/>
              </a:buClr>
              <a:buSzPts val="1200"/>
              <a:buFont typeface="Arial"/>
              <a:buChar char="•"/>
              <a:defRPr sz="1200" b="0" i="0" u="none" strike="noStrike" cap="none">
                <a:solidFill>
                  <a:schemeClr val="accent6"/>
                </a:solidFill>
                <a:latin typeface="Arial"/>
                <a:ea typeface="Arial"/>
                <a:cs typeface="Arial"/>
                <a:sym typeface="Arial"/>
              </a:defRPr>
            </a:lvl3pPr>
            <a:lvl4pPr marR="0" lvl="3" algn="l" rtl="0">
              <a:spcBef>
                <a:spcPts val="600"/>
              </a:spcBef>
              <a:spcAft>
                <a:spcPts val="0"/>
              </a:spcAft>
              <a:buClr>
                <a:srgbClr val="5393AA"/>
              </a:buClr>
              <a:buSzPts val="1100"/>
              <a:buFont typeface="Arial"/>
              <a:buChar char="-"/>
              <a:defRPr sz="1100" b="0" i="0" u="none" strike="noStrike" cap="none">
                <a:solidFill>
                  <a:schemeClr val="accent6"/>
                </a:solidFill>
                <a:latin typeface="Arial"/>
                <a:ea typeface="Arial"/>
                <a:cs typeface="Arial"/>
                <a:sym typeface="Arial"/>
              </a:defRPr>
            </a:lvl4pPr>
            <a:lvl5pPr marR="0" lvl="4" algn="l" rtl="0">
              <a:spcBef>
                <a:spcPts val="600"/>
              </a:spcBef>
              <a:spcAft>
                <a:spcPts val="0"/>
              </a:spcAft>
              <a:buClr>
                <a:srgbClr val="5393AA"/>
              </a:buClr>
              <a:buSzPts val="1100"/>
              <a:buFont typeface="Arial"/>
              <a:buChar char="◦"/>
              <a:defRPr sz="1100" b="0" i="0" u="none" strike="noStrike" cap="none">
                <a:solidFill>
                  <a:schemeClr val="accent6"/>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ull Width Head, 1/3 Copy + 2/3 Visual">
  <p:cSld name="Full Width Head, 1/3 Copy + 2/3 Visual">
    <p:spTree>
      <p:nvGrpSpPr>
        <p:cNvPr id="1" name="Shape 184"/>
        <p:cNvGrpSpPr/>
        <p:nvPr/>
      </p:nvGrpSpPr>
      <p:grpSpPr>
        <a:xfrm>
          <a:off x="0" y="0"/>
          <a:ext cx="0" cy="0"/>
          <a:chOff x="0" y="0"/>
          <a:chExt cx="0" cy="0"/>
        </a:xfrm>
      </p:grpSpPr>
      <p:sp>
        <p:nvSpPr>
          <p:cNvPr id="185" name="Google Shape;185;p32"/>
          <p:cNvSpPr txBox="1">
            <a:spLocks noGrp="1"/>
          </p:cNvSpPr>
          <p:nvPr>
            <p:ph type="title"/>
          </p:nvPr>
        </p:nvSpPr>
        <p:spPr>
          <a:xfrm>
            <a:off x="365125" y="437052"/>
            <a:ext cx="8319000" cy="6465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accent6"/>
              </a:buClr>
              <a:buSzPts val="23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6" name="Google Shape;186;p32"/>
          <p:cNvSpPr txBox="1">
            <a:spLocks noGrp="1"/>
          </p:cNvSpPr>
          <p:nvPr>
            <p:ph type="body" idx="1"/>
          </p:nvPr>
        </p:nvSpPr>
        <p:spPr>
          <a:xfrm>
            <a:off x="3656013" y="1240150"/>
            <a:ext cx="4926000" cy="3421200"/>
          </a:xfrm>
          <a:prstGeom prst="rect">
            <a:avLst/>
          </a:prstGeom>
          <a:noFill/>
          <a:ln>
            <a:noFill/>
          </a:ln>
        </p:spPr>
        <p:txBody>
          <a:bodyPr spcFirstLastPara="1" wrap="square" lIns="0" tIns="0" rIns="0" bIns="0" anchor="t" anchorCtr="0">
            <a:noAutofit/>
          </a:bodyPr>
          <a:lstStyle>
            <a:lvl1pPr marL="457200" lvl="0" indent="-228600" algn="l" rtl="0">
              <a:spcBef>
                <a:spcPts val="600"/>
              </a:spcBef>
              <a:spcAft>
                <a:spcPts val="0"/>
              </a:spcAft>
              <a:buSzPts val="1400"/>
              <a:buNone/>
              <a:defRPr/>
            </a:lvl1pPr>
            <a:lvl2pPr marL="914400" lvl="1" indent="-317500" algn="l" rtl="0">
              <a:spcBef>
                <a:spcPts val="600"/>
              </a:spcBef>
              <a:spcAft>
                <a:spcPts val="0"/>
              </a:spcAft>
              <a:buSzPts val="1400"/>
              <a:buChar char="▪"/>
              <a:defRPr/>
            </a:lvl2pPr>
            <a:lvl3pPr marL="1371600" lvl="2" indent="-317500" algn="l" rtl="0">
              <a:spcBef>
                <a:spcPts val="600"/>
              </a:spcBef>
              <a:spcAft>
                <a:spcPts val="0"/>
              </a:spcAft>
              <a:buSzPts val="1400"/>
              <a:buChar char="•"/>
              <a:defRPr/>
            </a:lvl3pPr>
            <a:lvl4pPr marL="1828800" lvl="3" indent="-317500" algn="l" rtl="0">
              <a:spcBef>
                <a:spcPts val="600"/>
              </a:spcBef>
              <a:spcAft>
                <a:spcPts val="0"/>
              </a:spcAft>
              <a:buSzPts val="1400"/>
              <a:buChar char="-"/>
              <a:defRPr/>
            </a:lvl4pPr>
            <a:lvl5pPr marL="2286000" lvl="4" indent="-317500" algn="l" rtl="0">
              <a:spcBef>
                <a:spcPts val="600"/>
              </a:spcBef>
              <a:spcAft>
                <a:spcPts val="0"/>
              </a:spcAft>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187" name="Google Shape;187;p32"/>
          <p:cNvSpPr txBox="1">
            <a:spLocks noGrp="1"/>
          </p:cNvSpPr>
          <p:nvPr>
            <p:ph type="body" idx="2"/>
          </p:nvPr>
        </p:nvSpPr>
        <p:spPr>
          <a:xfrm>
            <a:off x="365125" y="1288390"/>
            <a:ext cx="3170100" cy="3390000"/>
          </a:xfrm>
          <a:prstGeom prst="rect">
            <a:avLst/>
          </a:prstGeom>
          <a:noFill/>
          <a:ln>
            <a:noFill/>
          </a:ln>
        </p:spPr>
        <p:txBody>
          <a:bodyPr spcFirstLastPara="1" wrap="square" lIns="0" tIns="0" rIns="0" bIns="0" anchor="t" anchorCtr="0">
            <a:noAutofit/>
          </a:bodyPr>
          <a:lstStyle>
            <a:lvl1pPr marL="457200" lvl="0" indent="-228600" algn="l" rtl="0">
              <a:spcBef>
                <a:spcPts val="600"/>
              </a:spcBef>
              <a:spcAft>
                <a:spcPts val="0"/>
              </a:spcAft>
              <a:buSzPts val="1400"/>
              <a:buNone/>
              <a:defRPr sz="1400" b="1"/>
            </a:lvl1pPr>
            <a:lvl2pPr marL="914400" lvl="1" indent="-311150" algn="l" rtl="0">
              <a:spcBef>
                <a:spcPts val="0"/>
              </a:spcBef>
              <a:spcAft>
                <a:spcPts val="0"/>
              </a:spcAft>
              <a:buSzPts val="1300"/>
              <a:buChar char="▪"/>
              <a:defRPr sz="1300"/>
            </a:lvl2pPr>
            <a:lvl3pPr marL="1371600" lvl="2" indent="-304800" algn="l" rtl="0">
              <a:spcBef>
                <a:spcPts val="600"/>
              </a:spcBef>
              <a:spcAft>
                <a:spcPts val="0"/>
              </a:spcAft>
              <a:buClr>
                <a:srgbClr val="3086AB"/>
              </a:buClr>
              <a:buSzPts val="1200"/>
              <a:buChar char="•"/>
              <a:defRPr/>
            </a:lvl3pPr>
            <a:lvl4pPr marL="1828800" lvl="3" indent="-228600" algn="l" rtl="0">
              <a:spcBef>
                <a:spcPts val="0"/>
              </a:spcBef>
              <a:spcAft>
                <a:spcPts val="0"/>
              </a:spcAft>
              <a:buSzPts val="1100"/>
              <a:buFont typeface="Arial"/>
              <a:buNone/>
              <a:defRPr/>
            </a:lvl4pPr>
            <a:lvl5pPr marL="2286000" lvl="4" indent="-298450" algn="l" rtl="0">
              <a:spcBef>
                <a:spcPts val="600"/>
              </a:spcBef>
              <a:spcAft>
                <a:spcPts val="0"/>
              </a:spcAft>
              <a:buSzPts val="11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188" name="Google Shape;188;p32"/>
          <p:cNvSpPr txBox="1">
            <a:spLocks noGrp="1"/>
          </p:cNvSpPr>
          <p:nvPr>
            <p:ph type="ftr" idx="11"/>
          </p:nvPr>
        </p:nvSpPr>
        <p:spPr>
          <a:xfrm>
            <a:off x="5371939" y="4893382"/>
            <a:ext cx="3086100" cy="1578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9" name="Google Shape;189;p32"/>
          <p:cNvSpPr txBox="1">
            <a:spLocks noGrp="1"/>
          </p:cNvSpPr>
          <p:nvPr>
            <p:ph type="sldNum" idx="12"/>
          </p:nvPr>
        </p:nvSpPr>
        <p:spPr>
          <a:xfrm>
            <a:off x="8286078" y="4893382"/>
            <a:ext cx="411900" cy="157800"/>
          </a:xfrm>
          <a:prstGeom prst="rect">
            <a:avLst/>
          </a:prstGeom>
          <a:noFill/>
          <a:ln>
            <a:noFill/>
          </a:ln>
        </p:spPr>
        <p:txBody>
          <a:bodyPr spcFirstLastPara="1" wrap="square" lIns="0" tIns="34275" rIns="0" bIns="34275" anchor="ctr" anchorCtr="0">
            <a:noAutofit/>
          </a:bodyPr>
          <a:lstStyle>
            <a:lvl1pPr marL="0" lvl="0" indent="0" algn="r" rtl="0">
              <a:spcBef>
                <a:spcPts val="0"/>
              </a:spcBef>
              <a:buNone/>
              <a:defRPr>
                <a:solidFill>
                  <a:srgbClr val="000000"/>
                </a:solidFill>
              </a:defRPr>
            </a:lvl1pPr>
            <a:lvl2pPr marL="0" lvl="1" indent="0" algn="r" rtl="0">
              <a:spcBef>
                <a:spcPts val="0"/>
              </a:spcBef>
              <a:buNone/>
              <a:defRPr>
                <a:solidFill>
                  <a:srgbClr val="000000"/>
                </a:solidFill>
              </a:defRPr>
            </a:lvl2pPr>
            <a:lvl3pPr marL="0" lvl="2" indent="0" algn="r" rtl="0">
              <a:spcBef>
                <a:spcPts val="0"/>
              </a:spcBef>
              <a:buNone/>
              <a:defRPr>
                <a:solidFill>
                  <a:srgbClr val="000000"/>
                </a:solidFill>
              </a:defRPr>
            </a:lvl3pPr>
            <a:lvl4pPr marL="0" lvl="3" indent="0" algn="r" rtl="0">
              <a:spcBef>
                <a:spcPts val="0"/>
              </a:spcBef>
              <a:buNone/>
              <a:defRPr>
                <a:solidFill>
                  <a:srgbClr val="000000"/>
                </a:solidFill>
              </a:defRPr>
            </a:lvl4pPr>
            <a:lvl5pPr marL="0" lvl="4" indent="0" algn="r" rtl="0">
              <a:spcBef>
                <a:spcPts val="0"/>
              </a:spcBef>
              <a:buNone/>
              <a:defRPr>
                <a:solidFill>
                  <a:srgbClr val="000000"/>
                </a:solidFill>
              </a:defRPr>
            </a:lvl5pPr>
            <a:lvl6pPr marL="0" lvl="5" indent="0" algn="r" rtl="0">
              <a:spcBef>
                <a:spcPts val="0"/>
              </a:spcBef>
              <a:buNone/>
              <a:defRPr>
                <a:solidFill>
                  <a:srgbClr val="000000"/>
                </a:solidFill>
              </a:defRPr>
            </a:lvl6pPr>
            <a:lvl7pPr marL="0" lvl="6" indent="0" algn="r" rtl="0">
              <a:spcBef>
                <a:spcPts val="0"/>
              </a:spcBef>
              <a:buNone/>
              <a:defRPr>
                <a:solidFill>
                  <a:srgbClr val="000000"/>
                </a:solidFill>
              </a:defRPr>
            </a:lvl7pPr>
            <a:lvl8pPr marL="0" lvl="7" indent="0" algn="r" rtl="0">
              <a:spcBef>
                <a:spcPts val="0"/>
              </a:spcBef>
              <a:buNone/>
              <a:defRPr>
                <a:solidFill>
                  <a:srgbClr val="000000"/>
                </a:solidFill>
              </a:defRPr>
            </a:lvl8pPr>
            <a:lvl9pPr marL="0" lvl="8" indent="0" algn="r" rtl="0">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1/3 Width Head + Copy w/Full Bleed Photo">
  <p:cSld name="1/3 Width Head + Copy w/Full Bleed Photo">
    <p:spTree>
      <p:nvGrpSpPr>
        <p:cNvPr id="1" name="Shape 190"/>
        <p:cNvGrpSpPr/>
        <p:nvPr/>
      </p:nvGrpSpPr>
      <p:grpSpPr>
        <a:xfrm>
          <a:off x="0" y="0"/>
          <a:ext cx="0" cy="0"/>
          <a:chOff x="0" y="0"/>
          <a:chExt cx="0" cy="0"/>
        </a:xfrm>
      </p:grpSpPr>
      <p:sp>
        <p:nvSpPr>
          <p:cNvPr id="191" name="Google Shape;191;p33"/>
          <p:cNvSpPr txBox="1">
            <a:spLocks noGrp="1"/>
          </p:cNvSpPr>
          <p:nvPr>
            <p:ph type="body" idx="1"/>
          </p:nvPr>
        </p:nvSpPr>
        <p:spPr>
          <a:xfrm>
            <a:off x="365125" y="1288847"/>
            <a:ext cx="3170100" cy="3746700"/>
          </a:xfrm>
          <a:prstGeom prst="rect">
            <a:avLst/>
          </a:prstGeom>
          <a:noFill/>
          <a:ln>
            <a:noFill/>
          </a:ln>
        </p:spPr>
        <p:txBody>
          <a:bodyPr spcFirstLastPara="1" wrap="square" lIns="0" tIns="0" rIns="0" bIns="0" anchor="t" anchorCtr="0">
            <a:noAutofit/>
          </a:bodyPr>
          <a:lstStyle>
            <a:lvl1pPr marL="457200" lvl="0" indent="-228600" algn="l" rtl="0">
              <a:spcBef>
                <a:spcPts val="600"/>
              </a:spcBef>
              <a:spcAft>
                <a:spcPts val="0"/>
              </a:spcAft>
              <a:buClr>
                <a:srgbClr val="2F85AA"/>
              </a:buClr>
              <a:buSzPts val="1400"/>
              <a:buNone/>
              <a:defRPr sz="1400" b="1"/>
            </a:lvl1pPr>
            <a:lvl2pPr marL="914400" lvl="1" indent="-311150" algn="l" rtl="0">
              <a:spcBef>
                <a:spcPts val="0"/>
              </a:spcBef>
              <a:spcAft>
                <a:spcPts val="0"/>
              </a:spcAft>
              <a:buSzPts val="1300"/>
              <a:buChar char="▪"/>
              <a:defRPr sz="1300"/>
            </a:lvl2pPr>
            <a:lvl3pPr marL="1371600" lvl="2" indent="-304800" algn="l" rtl="0">
              <a:spcBef>
                <a:spcPts val="600"/>
              </a:spcBef>
              <a:spcAft>
                <a:spcPts val="0"/>
              </a:spcAft>
              <a:buClr>
                <a:srgbClr val="3086AB"/>
              </a:buClr>
              <a:buSzPts val="1200"/>
              <a:buChar char="•"/>
              <a:defRPr/>
            </a:lvl3pPr>
            <a:lvl4pPr marL="1828800" lvl="3" indent="-228600" algn="l" rtl="0">
              <a:spcBef>
                <a:spcPts val="0"/>
              </a:spcBef>
              <a:spcAft>
                <a:spcPts val="0"/>
              </a:spcAft>
              <a:buSzPts val="1100"/>
              <a:buFont typeface="Arial"/>
              <a:buNone/>
              <a:defRPr/>
            </a:lvl4pPr>
            <a:lvl5pPr marL="2286000" lvl="4" indent="-228600" algn="l" rtl="0">
              <a:spcBef>
                <a:spcPts val="600"/>
              </a:spcBef>
              <a:spcAft>
                <a:spcPts val="0"/>
              </a:spcAft>
              <a:buSzPts val="1100"/>
              <a:buNone/>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192" name="Google Shape;192;p33"/>
          <p:cNvSpPr>
            <a:spLocks noGrp="1"/>
          </p:cNvSpPr>
          <p:nvPr>
            <p:ph type="pic" idx="2"/>
          </p:nvPr>
        </p:nvSpPr>
        <p:spPr>
          <a:xfrm>
            <a:off x="3656014" y="0"/>
            <a:ext cx="5487900" cy="5143500"/>
          </a:xfrm>
          <a:prstGeom prst="rect">
            <a:avLst/>
          </a:prstGeom>
          <a:noFill/>
          <a:ln>
            <a:noFill/>
          </a:ln>
        </p:spPr>
        <p:txBody>
          <a:bodyPr spcFirstLastPara="1" wrap="square" lIns="0" tIns="617225" rIns="0" bIns="0" anchor="t" anchorCtr="0">
            <a:noAutofit/>
          </a:bodyPr>
          <a:lstStyle>
            <a:lvl1pPr marR="0" lvl="0" algn="ctr" rtl="0">
              <a:spcBef>
                <a:spcPts val="600"/>
              </a:spcBef>
              <a:spcAft>
                <a:spcPts val="0"/>
              </a:spcAft>
              <a:buClr>
                <a:srgbClr val="2F85AA"/>
              </a:buClr>
              <a:buSzPts val="1400"/>
              <a:buFont typeface="Noto Sans Symbols"/>
              <a:buNone/>
              <a:defRPr sz="1400">
                <a:solidFill>
                  <a:schemeClr val="accent6"/>
                </a:solidFill>
                <a:latin typeface="Arial"/>
                <a:ea typeface="Arial"/>
                <a:cs typeface="Arial"/>
                <a:sym typeface="Arial"/>
              </a:defRPr>
            </a:lvl1pPr>
            <a:lvl2pPr marR="0" lvl="1" algn="l" rtl="0">
              <a:spcBef>
                <a:spcPts val="600"/>
              </a:spcBef>
              <a:spcAft>
                <a:spcPts val="0"/>
              </a:spcAft>
              <a:buClr>
                <a:srgbClr val="5393AA"/>
              </a:buClr>
              <a:buSzPts val="1300"/>
              <a:buFont typeface="Noto Sans Symbols"/>
              <a:buChar char="▪"/>
              <a:defRPr sz="1300" b="0" i="0" u="none" strike="noStrike" cap="none">
                <a:solidFill>
                  <a:schemeClr val="accent6"/>
                </a:solidFill>
                <a:latin typeface="Arial"/>
                <a:ea typeface="Arial"/>
                <a:cs typeface="Arial"/>
                <a:sym typeface="Arial"/>
              </a:defRPr>
            </a:lvl2pPr>
            <a:lvl3pPr marR="0" lvl="2" algn="l" rtl="0">
              <a:spcBef>
                <a:spcPts val="600"/>
              </a:spcBef>
              <a:spcAft>
                <a:spcPts val="0"/>
              </a:spcAft>
              <a:buClr>
                <a:srgbClr val="5393AA"/>
              </a:buClr>
              <a:buSzPts val="1200"/>
              <a:buFont typeface="Arial"/>
              <a:buChar char="•"/>
              <a:defRPr sz="1200" b="0" i="0" u="none" strike="noStrike" cap="none">
                <a:solidFill>
                  <a:schemeClr val="accent6"/>
                </a:solidFill>
                <a:latin typeface="Arial"/>
                <a:ea typeface="Arial"/>
                <a:cs typeface="Arial"/>
                <a:sym typeface="Arial"/>
              </a:defRPr>
            </a:lvl3pPr>
            <a:lvl4pPr marR="0" lvl="3" algn="l" rtl="0">
              <a:spcBef>
                <a:spcPts val="600"/>
              </a:spcBef>
              <a:spcAft>
                <a:spcPts val="0"/>
              </a:spcAft>
              <a:buClr>
                <a:srgbClr val="5393AA"/>
              </a:buClr>
              <a:buSzPts val="1100"/>
              <a:buFont typeface="Arial"/>
              <a:buChar char="-"/>
              <a:defRPr sz="1100" b="0" i="0" u="none" strike="noStrike" cap="none">
                <a:solidFill>
                  <a:schemeClr val="accent6"/>
                </a:solidFill>
                <a:latin typeface="Arial"/>
                <a:ea typeface="Arial"/>
                <a:cs typeface="Arial"/>
                <a:sym typeface="Arial"/>
              </a:defRPr>
            </a:lvl4pPr>
            <a:lvl5pPr marR="0" lvl="4" algn="l" rtl="0">
              <a:spcBef>
                <a:spcPts val="600"/>
              </a:spcBef>
              <a:spcAft>
                <a:spcPts val="0"/>
              </a:spcAft>
              <a:buClr>
                <a:srgbClr val="5393AA"/>
              </a:buClr>
              <a:buSzPts val="1100"/>
              <a:buFont typeface="Arial"/>
              <a:buChar char="◦"/>
              <a:defRPr sz="1100" b="0" i="0" u="none" strike="noStrike" cap="none">
                <a:solidFill>
                  <a:schemeClr val="accent6"/>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3" name="Google Shape;193;p33"/>
          <p:cNvSpPr txBox="1">
            <a:spLocks noGrp="1"/>
          </p:cNvSpPr>
          <p:nvPr>
            <p:ph type="title"/>
          </p:nvPr>
        </p:nvSpPr>
        <p:spPr>
          <a:xfrm>
            <a:off x="365125" y="437901"/>
            <a:ext cx="3170100" cy="6465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accent6"/>
              </a:buClr>
              <a:buSzPts val="23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4" name="Google Shape;194;p33"/>
          <p:cNvSpPr/>
          <p:nvPr/>
        </p:nvSpPr>
        <p:spPr>
          <a:xfrm>
            <a:off x="0" y="501983"/>
            <a:ext cx="201300" cy="2013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3 Width Single Copy Block + Full-Bleed Photo">
  <p:cSld name="1/3 Width Single Copy Block + Full-Bleed Photo">
    <p:spTree>
      <p:nvGrpSpPr>
        <p:cNvPr id="1" name="Shape 195"/>
        <p:cNvGrpSpPr/>
        <p:nvPr/>
      </p:nvGrpSpPr>
      <p:grpSpPr>
        <a:xfrm>
          <a:off x="0" y="0"/>
          <a:ext cx="0" cy="0"/>
          <a:chOff x="0" y="0"/>
          <a:chExt cx="0" cy="0"/>
        </a:xfrm>
      </p:grpSpPr>
      <p:sp>
        <p:nvSpPr>
          <p:cNvPr id="196" name="Google Shape;196;p34"/>
          <p:cNvSpPr>
            <a:spLocks noGrp="1"/>
          </p:cNvSpPr>
          <p:nvPr>
            <p:ph type="pic" idx="2"/>
          </p:nvPr>
        </p:nvSpPr>
        <p:spPr>
          <a:xfrm>
            <a:off x="3656013" y="482600"/>
            <a:ext cx="5049900" cy="4203600"/>
          </a:xfrm>
          <a:prstGeom prst="rect">
            <a:avLst/>
          </a:prstGeom>
          <a:noFill/>
          <a:ln>
            <a:noFill/>
          </a:ln>
        </p:spPr>
        <p:txBody>
          <a:bodyPr spcFirstLastPara="1" wrap="square" lIns="0" tIns="617225" rIns="0" bIns="0" anchor="t" anchorCtr="0">
            <a:noAutofit/>
          </a:bodyPr>
          <a:lstStyle>
            <a:lvl1pPr marR="0" lvl="0" algn="ctr" rtl="0">
              <a:spcBef>
                <a:spcPts val="600"/>
              </a:spcBef>
              <a:spcAft>
                <a:spcPts val="0"/>
              </a:spcAft>
              <a:buClr>
                <a:srgbClr val="2F85AA"/>
              </a:buClr>
              <a:buSzPts val="1400"/>
              <a:buFont typeface="Noto Sans Symbols"/>
              <a:buNone/>
              <a:defRPr sz="1400">
                <a:solidFill>
                  <a:schemeClr val="accent6"/>
                </a:solidFill>
                <a:latin typeface="Arial"/>
                <a:ea typeface="Arial"/>
                <a:cs typeface="Arial"/>
                <a:sym typeface="Arial"/>
              </a:defRPr>
            </a:lvl1pPr>
            <a:lvl2pPr marR="0" lvl="1" algn="l" rtl="0">
              <a:spcBef>
                <a:spcPts val="600"/>
              </a:spcBef>
              <a:spcAft>
                <a:spcPts val="0"/>
              </a:spcAft>
              <a:buClr>
                <a:srgbClr val="5393AA"/>
              </a:buClr>
              <a:buSzPts val="1300"/>
              <a:buFont typeface="Noto Sans Symbols"/>
              <a:buChar char="▪"/>
              <a:defRPr sz="1300" b="0" i="0" u="none" strike="noStrike" cap="none">
                <a:solidFill>
                  <a:schemeClr val="accent6"/>
                </a:solidFill>
                <a:latin typeface="Arial"/>
                <a:ea typeface="Arial"/>
                <a:cs typeface="Arial"/>
                <a:sym typeface="Arial"/>
              </a:defRPr>
            </a:lvl2pPr>
            <a:lvl3pPr marR="0" lvl="2" algn="l" rtl="0">
              <a:spcBef>
                <a:spcPts val="600"/>
              </a:spcBef>
              <a:spcAft>
                <a:spcPts val="0"/>
              </a:spcAft>
              <a:buClr>
                <a:srgbClr val="5393AA"/>
              </a:buClr>
              <a:buSzPts val="1200"/>
              <a:buFont typeface="Arial"/>
              <a:buChar char="•"/>
              <a:defRPr sz="1200" b="0" i="0" u="none" strike="noStrike" cap="none">
                <a:solidFill>
                  <a:schemeClr val="accent6"/>
                </a:solidFill>
                <a:latin typeface="Arial"/>
                <a:ea typeface="Arial"/>
                <a:cs typeface="Arial"/>
                <a:sym typeface="Arial"/>
              </a:defRPr>
            </a:lvl3pPr>
            <a:lvl4pPr marR="0" lvl="3" algn="l" rtl="0">
              <a:spcBef>
                <a:spcPts val="600"/>
              </a:spcBef>
              <a:spcAft>
                <a:spcPts val="0"/>
              </a:spcAft>
              <a:buClr>
                <a:srgbClr val="5393AA"/>
              </a:buClr>
              <a:buSzPts val="1100"/>
              <a:buFont typeface="Arial"/>
              <a:buChar char="-"/>
              <a:defRPr sz="1100" b="0" i="0" u="none" strike="noStrike" cap="none">
                <a:solidFill>
                  <a:schemeClr val="accent6"/>
                </a:solidFill>
                <a:latin typeface="Arial"/>
                <a:ea typeface="Arial"/>
                <a:cs typeface="Arial"/>
                <a:sym typeface="Arial"/>
              </a:defRPr>
            </a:lvl4pPr>
            <a:lvl5pPr marR="0" lvl="4" algn="l" rtl="0">
              <a:spcBef>
                <a:spcPts val="600"/>
              </a:spcBef>
              <a:spcAft>
                <a:spcPts val="0"/>
              </a:spcAft>
              <a:buClr>
                <a:srgbClr val="5393AA"/>
              </a:buClr>
              <a:buSzPts val="1100"/>
              <a:buFont typeface="Arial"/>
              <a:buChar char="◦"/>
              <a:defRPr sz="1100" b="0" i="0" u="none" strike="noStrike" cap="none">
                <a:solidFill>
                  <a:schemeClr val="accent6"/>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7" name="Google Shape;197;p34"/>
          <p:cNvSpPr/>
          <p:nvPr/>
        </p:nvSpPr>
        <p:spPr>
          <a:xfrm>
            <a:off x="0" y="501983"/>
            <a:ext cx="201300" cy="2013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98" name="Google Shape;198;p34"/>
          <p:cNvSpPr txBox="1">
            <a:spLocks noGrp="1"/>
          </p:cNvSpPr>
          <p:nvPr>
            <p:ph type="body" idx="1"/>
          </p:nvPr>
        </p:nvSpPr>
        <p:spPr>
          <a:xfrm>
            <a:off x="365125" y="437248"/>
            <a:ext cx="3170100" cy="4249200"/>
          </a:xfrm>
          <a:prstGeom prst="rect">
            <a:avLst/>
          </a:prstGeom>
          <a:noFill/>
          <a:ln>
            <a:noFill/>
          </a:ln>
        </p:spPr>
        <p:txBody>
          <a:bodyPr spcFirstLastPara="1" wrap="square" lIns="0" tIns="0" rIns="0" bIns="0" anchor="t" anchorCtr="0">
            <a:noAutofit/>
          </a:bodyPr>
          <a:lstStyle>
            <a:lvl1pPr marL="457200" lvl="0" indent="-228600" algn="l" rtl="0">
              <a:lnSpc>
                <a:spcPct val="113042"/>
              </a:lnSpc>
              <a:spcBef>
                <a:spcPts val="0"/>
              </a:spcBef>
              <a:spcAft>
                <a:spcPts val="0"/>
              </a:spcAft>
              <a:buSzPts val="2300"/>
              <a:buNone/>
              <a:defRPr sz="2300"/>
            </a:lvl1pPr>
            <a:lvl2pPr marL="914400" lvl="1" indent="-228600" algn="l" rtl="0">
              <a:lnSpc>
                <a:spcPct val="100000"/>
              </a:lnSpc>
              <a:spcBef>
                <a:spcPts val="1400"/>
              </a:spcBef>
              <a:spcAft>
                <a:spcPts val="0"/>
              </a:spcAft>
              <a:buClr>
                <a:srgbClr val="2F85AA"/>
              </a:buClr>
              <a:buSzPts val="1400"/>
              <a:buFont typeface="Noto Sans Symbols"/>
              <a:buNone/>
              <a:defRPr sz="1400" b="0"/>
            </a:lvl2pPr>
            <a:lvl3pPr marL="1371600" lvl="2" indent="-228600" algn="l" rtl="0">
              <a:spcBef>
                <a:spcPts val="1200"/>
              </a:spcBef>
              <a:spcAft>
                <a:spcPts val="0"/>
              </a:spcAft>
              <a:buClr>
                <a:srgbClr val="2F85AA"/>
              </a:buClr>
              <a:buSzPts val="1400"/>
              <a:buFont typeface="Noto Sans Symbols"/>
              <a:buNone/>
              <a:defRPr sz="1400" b="1">
                <a:solidFill>
                  <a:schemeClr val="accent2"/>
                </a:solidFill>
              </a:defRPr>
            </a:lvl3pPr>
            <a:lvl4pPr marL="1828800" lvl="3" indent="-298450" algn="l" rtl="0">
              <a:lnSpc>
                <a:spcPct val="136332"/>
              </a:lnSpc>
              <a:spcBef>
                <a:spcPts val="600"/>
              </a:spcBef>
              <a:spcAft>
                <a:spcPts val="0"/>
              </a:spcAft>
              <a:buClr>
                <a:srgbClr val="2F85AA"/>
              </a:buClr>
              <a:buSzPts val="1100"/>
              <a:buFont typeface="Noto Sans Symbols"/>
              <a:buChar char="▪"/>
              <a:defRPr sz="1100" i="1">
                <a:solidFill>
                  <a:schemeClr val="accent6"/>
                </a:solidFill>
                <a:latin typeface="Arial"/>
                <a:ea typeface="Arial"/>
                <a:cs typeface="Arial"/>
                <a:sym typeface="Arial"/>
              </a:defRPr>
            </a:lvl4pPr>
            <a:lvl5pPr marL="2286000" lvl="4" indent="-298450" algn="l" rtl="0">
              <a:lnSpc>
                <a:spcPct val="136332"/>
              </a:lnSpc>
              <a:spcBef>
                <a:spcPts val="600"/>
              </a:spcBef>
              <a:spcAft>
                <a:spcPts val="0"/>
              </a:spcAft>
              <a:buClr>
                <a:srgbClr val="5393AA"/>
              </a:buClr>
              <a:buSzPts val="1100"/>
              <a:buFont typeface="Noto Sans Symbols"/>
              <a:buChar char="▪"/>
              <a:defRPr i="1"/>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199" name="Google Shape;199;p34"/>
          <p:cNvSpPr txBox="1">
            <a:spLocks noGrp="1"/>
          </p:cNvSpPr>
          <p:nvPr>
            <p:ph type="ftr" idx="11"/>
          </p:nvPr>
        </p:nvSpPr>
        <p:spPr>
          <a:xfrm>
            <a:off x="5371939" y="4893382"/>
            <a:ext cx="3086100" cy="1578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0" name="Google Shape;200;p34"/>
          <p:cNvSpPr txBox="1">
            <a:spLocks noGrp="1"/>
          </p:cNvSpPr>
          <p:nvPr>
            <p:ph type="sldNum" idx="12"/>
          </p:nvPr>
        </p:nvSpPr>
        <p:spPr>
          <a:xfrm>
            <a:off x="8286078" y="4893382"/>
            <a:ext cx="411900" cy="157800"/>
          </a:xfrm>
          <a:prstGeom prst="rect">
            <a:avLst/>
          </a:prstGeom>
          <a:noFill/>
          <a:ln>
            <a:noFill/>
          </a:ln>
        </p:spPr>
        <p:txBody>
          <a:bodyPr spcFirstLastPara="1" wrap="square" lIns="0" tIns="34275" rIns="0" bIns="34275" anchor="ctr" anchorCtr="0">
            <a:noAutofit/>
          </a:bodyPr>
          <a:lstStyle>
            <a:lvl1pPr marL="0" lvl="0" indent="0" algn="r" rtl="0">
              <a:spcBef>
                <a:spcPts val="0"/>
              </a:spcBef>
              <a:buNone/>
              <a:defRPr>
                <a:solidFill>
                  <a:srgbClr val="000000"/>
                </a:solidFill>
              </a:defRPr>
            </a:lvl1pPr>
            <a:lvl2pPr marL="0" lvl="1" indent="0" algn="r" rtl="0">
              <a:spcBef>
                <a:spcPts val="0"/>
              </a:spcBef>
              <a:buNone/>
              <a:defRPr>
                <a:solidFill>
                  <a:srgbClr val="000000"/>
                </a:solidFill>
              </a:defRPr>
            </a:lvl2pPr>
            <a:lvl3pPr marL="0" lvl="2" indent="0" algn="r" rtl="0">
              <a:spcBef>
                <a:spcPts val="0"/>
              </a:spcBef>
              <a:buNone/>
              <a:defRPr>
                <a:solidFill>
                  <a:srgbClr val="000000"/>
                </a:solidFill>
              </a:defRPr>
            </a:lvl3pPr>
            <a:lvl4pPr marL="0" lvl="3" indent="0" algn="r" rtl="0">
              <a:spcBef>
                <a:spcPts val="0"/>
              </a:spcBef>
              <a:buNone/>
              <a:defRPr>
                <a:solidFill>
                  <a:srgbClr val="000000"/>
                </a:solidFill>
              </a:defRPr>
            </a:lvl4pPr>
            <a:lvl5pPr marL="0" lvl="4" indent="0" algn="r" rtl="0">
              <a:spcBef>
                <a:spcPts val="0"/>
              </a:spcBef>
              <a:buNone/>
              <a:defRPr>
                <a:solidFill>
                  <a:srgbClr val="000000"/>
                </a:solidFill>
              </a:defRPr>
            </a:lvl5pPr>
            <a:lvl6pPr marL="0" lvl="5" indent="0" algn="r" rtl="0">
              <a:spcBef>
                <a:spcPts val="0"/>
              </a:spcBef>
              <a:buNone/>
              <a:defRPr>
                <a:solidFill>
                  <a:srgbClr val="000000"/>
                </a:solidFill>
              </a:defRPr>
            </a:lvl6pPr>
            <a:lvl7pPr marL="0" lvl="6" indent="0" algn="r" rtl="0">
              <a:spcBef>
                <a:spcPts val="0"/>
              </a:spcBef>
              <a:buNone/>
              <a:defRPr>
                <a:solidFill>
                  <a:srgbClr val="000000"/>
                </a:solidFill>
              </a:defRPr>
            </a:lvl7pPr>
            <a:lvl8pPr marL="0" lvl="7" indent="0" algn="r" rtl="0">
              <a:spcBef>
                <a:spcPts val="0"/>
              </a:spcBef>
              <a:buNone/>
              <a:defRPr>
                <a:solidFill>
                  <a:srgbClr val="000000"/>
                </a:solidFill>
              </a:defRPr>
            </a:lvl8pPr>
            <a:lvl9pPr marL="0" lvl="8" indent="0" algn="r" rtl="0">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Full Width Head + Copy (No Visual)">
  <p:cSld name="Full Width Head + Copy (No Visual)">
    <p:spTree>
      <p:nvGrpSpPr>
        <p:cNvPr id="1" name="Shape 201"/>
        <p:cNvGrpSpPr/>
        <p:nvPr/>
      </p:nvGrpSpPr>
      <p:grpSpPr>
        <a:xfrm>
          <a:off x="0" y="0"/>
          <a:ext cx="0" cy="0"/>
          <a:chOff x="0" y="0"/>
          <a:chExt cx="0" cy="0"/>
        </a:xfrm>
      </p:grpSpPr>
      <p:sp>
        <p:nvSpPr>
          <p:cNvPr id="202" name="Google Shape;202;p35"/>
          <p:cNvSpPr txBox="1">
            <a:spLocks noGrp="1"/>
          </p:cNvSpPr>
          <p:nvPr>
            <p:ph type="title"/>
          </p:nvPr>
        </p:nvSpPr>
        <p:spPr>
          <a:xfrm>
            <a:off x="365125" y="438231"/>
            <a:ext cx="8340600" cy="6465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accent6"/>
              </a:buClr>
              <a:buSzPts val="23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3" name="Google Shape;203;p35"/>
          <p:cNvSpPr txBox="1">
            <a:spLocks noGrp="1"/>
          </p:cNvSpPr>
          <p:nvPr>
            <p:ph type="body" idx="1"/>
          </p:nvPr>
        </p:nvSpPr>
        <p:spPr>
          <a:xfrm>
            <a:off x="365125" y="1289569"/>
            <a:ext cx="8329500" cy="3388800"/>
          </a:xfrm>
          <a:prstGeom prst="rect">
            <a:avLst/>
          </a:prstGeom>
          <a:noFill/>
          <a:ln>
            <a:noFill/>
          </a:ln>
        </p:spPr>
        <p:txBody>
          <a:bodyPr spcFirstLastPara="1" wrap="square" lIns="0" tIns="0" rIns="0" bIns="0" anchor="t" anchorCtr="0">
            <a:noAutofit/>
          </a:bodyPr>
          <a:lstStyle>
            <a:lvl1pPr marL="457200" lvl="0" indent="-228600" algn="l" rtl="0">
              <a:spcBef>
                <a:spcPts val="600"/>
              </a:spcBef>
              <a:spcAft>
                <a:spcPts val="0"/>
              </a:spcAft>
              <a:buSzPts val="1400"/>
              <a:buNone/>
              <a:defRPr sz="1400" b="0"/>
            </a:lvl1pPr>
            <a:lvl2pPr marL="914400" lvl="1" indent="-311150" algn="l" rtl="0">
              <a:spcBef>
                <a:spcPts val="0"/>
              </a:spcBef>
              <a:spcAft>
                <a:spcPts val="0"/>
              </a:spcAft>
              <a:buClr>
                <a:srgbClr val="5393AA"/>
              </a:buClr>
              <a:buSzPts val="1300"/>
              <a:buFont typeface="Arial"/>
              <a:buChar char="•"/>
              <a:defRPr sz="1300"/>
            </a:lvl2pPr>
            <a:lvl3pPr marL="1371600" lvl="2" indent="-304800" algn="l" rtl="0">
              <a:spcBef>
                <a:spcPts val="0"/>
              </a:spcBef>
              <a:spcAft>
                <a:spcPts val="0"/>
              </a:spcAft>
              <a:buClr>
                <a:srgbClr val="3086AB"/>
              </a:buClr>
              <a:buSzPts val="1200"/>
              <a:buFont typeface="Arial"/>
              <a:buChar char="-"/>
              <a:defRPr/>
            </a:lvl3pPr>
            <a:lvl4pPr marL="1828800" lvl="3" indent="-228600" algn="l" rtl="0">
              <a:spcBef>
                <a:spcPts val="0"/>
              </a:spcBef>
              <a:spcAft>
                <a:spcPts val="0"/>
              </a:spcAft>
              <a:buSzPts val="1100"/>
              <a:buFont typeface="Arial"/>
              <a:buNone/>
              <a:defRPr/>
            </a:lvl4pPr>
            <a:lvl5pPr marL="2286000" lvl="4" indent="-298450" algn="l" rtl="0">
              <a:spcBef>
                <a:spcPts val="600"/>
              </a:spcBef>
              <a:spcAft>
                <a:spcPts val="0"/>
              </a:spcAft>
              <a:buSzPts val="11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204" name="Google Shape;204;p35"/>
          <p:cNvSpPr txBox="1">
            <a:spLocks noGrp="1"/>
          </p:cNvSpPr>
          <p:nvPr>
            <p:ph type="ftr" idx="11"/>
          </p:nvPr>
        </p:nvSpPr>
        <p:spPr>
          <a:xfrm>
            <a:off x="5371939" y="4893382"/>
            <a:ext cx="3086100" cy="1578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5" name="Google Shape;205;p35"/>
          <p:cNvSpPr txBox="1">
            <a:spLocks noGrp="1"/>
          </p:cNvSpPr>
          <p:nvPr>
            <p:ph type="sldNum" idx="12"/>
          </p:nvPr>
        </p:nvSpPr>
        <p:spPr>
          <a:xfrm>
            <a:off x="8286078" y="4893382"/>
            <a:ext cx="411900" cy="157800"/>
          </a:xfrm>
          <a:prstGeom prst="rect">
            <a:avLst/>
          </a:prstGeom>
          <a:noFill/>
          <a:ln>
            <a:noFill/>
          </a:ln>
        </p:spPr>
        <p:txBody>
          <a:bodyPr spcFirstLastPara="1" wrap="square" lIns="0" tIns="34275" rIns="0" bIns="34275" anchor="ctr" anchorCtr="0">
            <a:noAutofit/>
          </a:bodyPr>
          <a:lstStyle>
            <a:lvl1pPr marL="0" lvl="0" indent="0" algn="r" rtl="0">
              <a:spcBef>
                <a:spcPts val="0"/>
              </a:spcBef>
              <a:buNone/>
              <a:defRPr>
                <a:solidFill>
                  <a:srgbClr val="000000"/>
                </a:solidFill>
              </a:defRPr>
            </a:lvl1pPr>
            <a:lvl2pPr marL="0" lvl="1" indent="0" algn="r" rtl="0">
              <a:spcBef>
                <a:spcPts val="0"/>
              </a:spcBef>
              <a:buNone/>
              <a:defRPr>
                <a:solidFill>
                  <a:srgbClr val="000000"/>
                </a:solidFill>
              </a:defRPr>
            </a:lvl2pPr>
            <a:lvl3pPr marL="0" lvl="2" indent="0" algn="r" rtl="0">
              <a:spcBef>
                <a:spcPts val="0"/>
              </a:spcBef>
              <a:buNone/>
              <a:defRPr>
                <a:solidFill>
                  <a:srgbClr val="000000"/>
                </a:solidFill>
              </a:defRPr>
            </a:lvl3pPr>
            <a:lvl4pPr marL="0" lvl="3" indent="0" algn="r" rtl="0">
              <a:spcBef>
                <a:spcPts val="0"/>
              </a:spcBef>
              <a:buNone/>
              <a:defRPr>
                <a:solidFill>
                  <a:srgbClr val="000000"/>
                </a:solidFill>
              </a:defRPr>
            </a:lvl4pPr>
            <a:lvl5pPr marL="0" lvl="4" indent="0" algn="r" rtl="0">
              <a:spcBef>
                <a:spcPts val="0"/>
              </a:spcBef>
              <a:buNone/>
              <a:defRPr>
                <a:solidFill>
                  <a:srgbClr val="000000"/>
                </a:solidFill>
              </a:defRPr>
            </a:lvl5pPr>
            <a:lvl6pPr marL="0" lvl="5" indent="0" algn="r" rtl="0">
              <a:spcBef>
                <a:spcPts val="0"/>
              </a:spcBef>
              <a:buNone/>
              <a:defRPr>
                <a:solidFill>
                  <a:srgbClr val="000000"/>
                </a:solidFill>
              </a:defRPr>
            </a:lvl6pPr>
            <a:lvl7pPr marL="0" lvl="6" indent="0" algn="r" rtl="0">
              <a:spcBef>
                <a:spcPts val="0"/>
              </a:spcBef>
              <a:buNone/>
              <a:defRPr>
                <a:solidFill>
                  <a:srgbClr val="000000"/>
                </a:solidFill>
              </a:defRPr>
            </a:lvl7pPr>
            <a:lvl8pPr marL="0" lvl="7" indent="0" algn="r" rtl="0">
              <a:spcBef>
                <a:spcPts val="0"/>
              </a:spcBef>
              <a:buNone/>
              <a:defRPr>
                <a:solidFill>
                  <a:srgbClr val="000000"/>
                </a:solidFill>
              </a:defRPr>
            </a:lvl8pPr>
            <a:lvl9pPr marL="0" lvl="8" indent="0" algn="r" rtl="0">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1_Title Slide - Text Only">
  <p:cSld name="1_Title Slide - Text Only">
    <p:spTree>
      <p:nvGrpSpPr>
        <p:cNvPr id="1" name="Shape 78"/>
        <p:cNvGrpSpPr/>
        <p:nvPr/>
      </p:nvGrpSpPr>
      <p:grpSpPr>
        <a:xfrm>
          <a:off x="0" y="0"/>
          <a:ext cx="0" cy="0"/>
          <a:chOff x="0" y="0"/>
          <a:chExt cx="0" cy="0"/>
        </a:xfrm>
      </p:grpSpPr>
      <p:sp>
        <p:nvSpPr>
          <p:cNvPr id="79" name="Google Shape;79;p18"/>
          <p:cNvSpPr txBox="1">
            <a:spLocks noGrp="1"/>
          </p:cNvSpPr>
          <p:nvPr>
            <p:ph type="ctrTitle"/>
          </p:nvPr>
        </p:nvSpPr>
        <p:spPr>
          <a:xfrm>
            <a:off x="365126" y="1864705"/>
            <a:ext cx="8347200" cy="7119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accent6"/>
              </a:buClr>
              <a:buSzPts val="2300"/>
              <a:buFont typeface="Arial"/>
              <a:buNone/>
              <a:defRPr sz="2300" b="0">
                <a:solidFill>
                  <a:schemeClr val="accent6"/>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0" name="Google Shape;80;p18"/>
          <p:cNvSpPr txBox="1">
            <a:spLocks noGrp="1"/>
          </p:cNvSpPr>
          <p:nvPr>
            <p:ph type="subTitle" idx="1"/>
          </p:nvPr>
        </p:nvSpPr>
        <p:spPr>
          <a:xfrm>
            <a:off x="365125" y="2626208"/>
            <a:ext cx="8347200" cy="4401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sz="1400" b="0">
                <a:solidFill>
                  <a:schemeClr val="accent4"/>
                </a:solidFill>
              </a:defRPr>
            </a:lvl1pPr>
            <a:lvl2pPr lvl="1" algn="ctr" rtl="0">
              <a:spcBef>
                <a:spcPts val="600"/>
              </a:spcBef>
              <a:spcAft>
                <a:spcPts val="0"/>
              </a:spcAft>
              <a:buSzPts val="1300"/>
              <a:buNone/>
              <a:defRPr>
                <a:solidFill>
                  <a:srgbClr val="99928B"/>
                </a:solidFill>
              </a:defRPr>
            </a:lvl2pPr>
            <a:lvl3pPr lvl="2" algn="ctr" rtl="0">
              <a:spcBef>
                <a:spcPts val="600"/>
              </a:spcBef>
              <a:spcAft>
                <a:spcPts val="0"/>
              </a:spcAft>
              <a:buSzPts val="1200"/>
              <a:buNone/>
              <a:defRPr>
                <a:solidFill>
                  <a:srgbClr val="99928B"/>
                </a:solidFill>
              </a:defRPr>
            </a:lvl3pPr>
            <a:lvl4pPr lvl="3" algn="ctr" rtl="0">
              <a:spcBef>
                <a:spcPts val="600"/>
              </a:spcBef>
              <a:spcAft>
                <a:spcPts val="0"/>
              </a:spcAft>
              <a:buSzPts val="1100"/>
              <a:buNone/>
              <a:defRPr>
                <a:solidFill>
                  <a:srgbClr val="99928B"/>
                </a:solidFill>
              </a:defRPr>
            </a:lvl4pPr>
            <a:lvl5pPr lvl="4" algn="ctr" rtl="0">
              <a:spcBef>
                <a:spcPts val="600"/>
              </a:spcBef>
              <a:spcAft>
                <a:spcPts val="0"/>
              </a:spcAft>
              <a:buSzPts val="1100"/>
              <a:buNone/>
              <a:defRPr>
                <a:solidFill>
                  <a:srgbClr val="99928B"/>
                </a:solidFill>
              </a:defRPr>
            </a:lvl5pPr>
            <a:lvl6pPr lvl="5" algn="ctr" rtl="0">
              <a:spcBef>
                <a:spcPts val="400"/>
              </a:spcBef>
              <a:spcAft>
                <a:spcPts val="0"/>
              </a:spcAft>
              <a:buClr>
                <a:srgbClr val="99928B"/>
              </a:buClr>
              <a:buSzPts val="2000"/>
              <a:buNone/>
              <a:defRPr>
                <a:solidFill>
                  <a:srgbClr val="99928B"/>
                </a:solidFill>
              </a:defRPr>
            </a:lvl6pPr>
            <a:lvl7pPr lvl="6" algn="ctr" rtl="0">
              <a:spcBef>
                <a:spcPts val="400"/>
              </a:spcBef>
              <a:spcAft>
                <a:spcPts val="0"/>
              </a:spcAft>
              <a:buClr>
                <a:srgbClr val="99928B"/>
              </a:buClr>
              <a:buSzPts val="2000"/>
              <a:buNone/>
              <a:defRPr>
                <a:solidFill>
                  <a:srgbClr val="99928B"/>
                </a:solidFill>
              </a:defRPr>
            </a:lvl7pPr>
            <a:lvl8pPr lvl="7" algn="ctr" rtl="0">
              <a:spcBef>
                <a:spcPts val="400"/>
              </a:spcBef>
              <a:spcAft>
                <a:spcPts val="0"/>
              </a:spcAft>
              <a:buClr>
                <a:srgbClr val="99928B"/>
              </a:buClr>
              <a:buSzPts val="2000"/>
              <a:buNone/>
              <a:defRPr>
                <a:solidFill>
                  <a:srgbClr val="99928B"/>
                </a:solidFill>
              </a:defRPr>
            </a:lvl8pPr>
            <a:lvl9pPr lvl="8" algn="ctr" rtl="0">
              <a:spcBef>
                <a:spcPts val="400"/>
              </a:spcBef>
              <a:spcAft>
                <a:spcPts val="0"/>
              </a:spcAft>
              <a:buClr>
                <a:srgbClr val="99928B"/>
              </a:buClr>
              <a:buSzPts val="2000"/>
              <a:buNone/>
              <a:defRPr>
                <a:solidFill>
                  <a:srgbClr val="99928B"/>
                </a:solidFill>
              </a:defRPr>
            </a:lvl9pPr>
          </a:lstStyle>
          <a:p>
            <a:endParaRPr/>
          </a:p>
        </p:txBody>
      </p:sp>
      <p:sp>
        <p:nvSpPr>
          <p:cNvPr id="81" name="Google Shape;81;p18"/>
          <p:cNvSpPr txBox="1">
            <a:spLocks noGrp="1"/>
          </p:cNvSpPr>
          <p:nvPr>
            <p:ph type="body" idx="2"/>
          </p:nvPr>
        </p:nvSpPr>
        <p:spPr>
          <a:xfrm>
            <a:off x="365125" y="4059936"/>
            <a:ext cx="8329500" cy="760800"/>
          </a:xfrm>
          <a:prstGeom prst="rect">
            <a:avLst/>
          </a:prstGeom>
          <a:noFill/>
          <a:ln>
            <a:noFill/>
          </a:ln>
        </p:spPr>
        <p:txBody>
          <a:bodyPr spcFirstLastPara="1" wrap="square" lIns="0" tIns="0" rIns="0" bIns="0" anchor="t" anchorCtr="0">
            <a:noAutofit/>
          </a:bodyPr>
          <a:lstStyle>
            <a:lvl1pPr marL="457200" lvl="0" indent="-228600" algn="l" rtl="0">
              <a:lnSpc>
                <a:spcPct val="141687"/>
              </a:lnSpc>
              <a:spcBef>
                <a:spcPts val="0"/>
              </a:spcBef>
              <a:spcAft>
                <a:spcPts val="0"/>
              </a:spcAft>
              <a:buSzPts val="1200"/>
              <a:buNone/>
              <a:defRPr sz="1200">
                <a:solidFill>
                  <a:srgbClr val="7F7F7F"/>
                </a:solidFill>
              </a:defRPr>
            </a:lvl1pPr>
            <a:lvl2pPr marL="914400" lvl="1" indent="-228600" algn="l" rtl="0">
              <a:lnSpc>
                <a:spcPct val="141687"/>
              </a:lnSpc>
              <a:spcBef>
                <a:spcPts val="0"/>
              </a:spcBef>
              <a:spcAft>
                <a:spcPts val="0"/>
              </a:spcAft>
              <a:buSzPts val="1200"/>
              <a:buFont typeface="Arial"/>
              <a:buNone/>
              <a:defRPr sz="1200">
                <a:solidFill>
                  <a:schemeClr val="lt1"/>
                </a:solidFill>
              </a:defRPr>
            </a:lvl2pPr>
            <a:lvl3pPr marL="1371600" lvl="2" indent="-228600" algn="l" rtl="0">
              <a:lnSpc>
                <a:spcPct val="141687"/>
              </a:lnSpc>
              <a:spcBef>
                <a:spcPts val="0"/>
              </a:spcBef>
              <a:spcAft>
                <a:spcPts val="0"/>
              </a:spcAft>
              <a:buSzPts val="1200"/>
              <a:buNone/>
              <a:defRPr sz="1200">
                <a:solidFill>
                  <a:srgbClr val="7F7F7F"/>
                </a:solidFill>
              </a:defRPr>
            </a:lvl3pPr>
            <a:lvl4pPr marL="1828800" lvl="3" indent="-228600" algn="l" rtl="0">
              <a:lnSpc>
                <a:spcPct val="141687"/>
              </a:lnSpc>
              <a:spcBef>
                <a:spcPts val="0"/>
              </a:spcBef>
              <a:spcAft>
                <a:spcPts val="0"/>
              </a:spcAft>
              <a:buSzPts val="1200"/>
              <a:buNone/>
              <a:defRPr sz="1200">
                <a:solidFill>
                  <a:schemeClr val="lt1"/>
                </a:solidFill>
              </a:defRPr>
            </a:lvl4pPr>
            <a:lvl5pPr marL="2286000" lvl="4" indent="-228600" algn="l" rtl="0">
              <a:lnSpc>
                <a:spcPct val="141687"/>
              </a:lnSpc>
              <a:spcBef>
                <a:spcPts val="0"/>
              </a:spcBef>
              <a:spcAft>
                <a:spcPts val="0"/>
              </a:spcAft>
              <a:buSzPts val="1200"/>
              <a:buNone/>
              <a:defRPr sz="1200">
                <a:solidFill>
                  <a:srgbClr val="7F7F7F"/>
                </a:solidFill>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82" name="Google Shape;82;p18"/>
          <p:cNvSpPr txBox="1">
            <a:spLocks noGrp="1"/>
          </p:cNvSpPr>
          <p:nvPr>
            <p:ph type="dt" idx="10"/>
          </p:nvPr>
        </p:nvSpPr>
        <p:spPr>
          <a:xfrm>
            <a:off x="365125" y="3493009"/>
            <a:ext cx="8347200" cy="2745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sz="1200">
                <a:solidFill>
                  <a:srgbClr val="7F7F7F"/>
                </a:solidFill>
                <a:latin typeface="Arial"/>
                <a:ea typeface="Arial"/>
                <a:cs typeface="Arial"/>
                <a:sym typeface="Aria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cxnSp>
        <p:nvCxnSpPr>
          <p:cNvPr id="83" name="Google Shape;83;p18"/>
          <p:cNvCxnSpPr/>
          <p:nvPr/>
        </p:nvCxnSpPr>
        <p:spPr>
          <a:xfrm>
            <a:off x="365125" y="3220289"/>
            <a:ext cx="8347200" cy="0"/>
          </a:xfrm>
          <a:prstGeom prst="straightConnector1">
            <a:avLst/>
          </a:prstGeom>
          <a:noFill/>
          <a:ln w="19050" cap="flat" cmpd="sng">
            <a:solidFill>
              <a:schemeClr val="accent3"/>
            </a:solidFill>
            <a:prstDash val="solid"/>
            <a:round/>
            <a:headEnd type="none" w="sm" len="sm"/>
            <a:tailEnd type="none" w="sm" len="sm"/>
          </a:ln>
        </p:spPr>
      </p:cxnSp>
      <p:pic>
        <p:nvPicPr>
          <p:cNvPr id="84" name="Google Shape;84;p18" descr="C:\Users\TERESA~1\AppData\Local\Temp\vmware-Teresa Sharp\VMwareDnD\99bbe9a7\BMGF_red_box_2in.jpg"/>
          <p:cNvPicPr preferRelativeResize="0"/>
          <p:nvPr/>
        </p:nvPicPr>
        <p:blipFill rotWithShape="1">
          <a:blip r:embed="rId2">
            <a:alphaModFix/>
          </a:blip>
          <a:srcRect/>
          <a:stretch/>
        </p:blipFill>
        <p:spPr>
          <a:xfrm>
            <a:off x="7066280" y="1"/>
            <a:ext cx="1645920" cy="16459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3 Width Head + 2/3 Copy (No Visual)">
  <p:cSld name="1/3 Width Head + 2/3 Copy (No Visual)">
    <p:spTree>
      <p:nvGrpSpPr>
        <p:cNvPr id="1" name="Shape 206"/>
        <p:cNvGrpSpPr/>
        <p:nvPr/>
      </p:nvGrpSpPr>
      <p:grpSpPr>
        <a:xfrm>
          <a:off x="0" y="0"/>
          <a:ext cx="0" cy="0"/>
          <a:chOff x="0" y="0"/>
          <a:chExt cx="0" cy="0"/>
        </a:xfrm>
      </p:grpSpPr>
      <p:sp>
        <p:nvSpPr>
          <p:cNvPr id="207" name="Google Shape;207;p36"/>
          <p:cNvSpPr txBox="1">
            <a:spLocks noGrp="1"/>
          </p:cNvSpPr>
          <p:nvPr>
            <p:ph type="title"/>
          </p:nvPr>
        </p:nvSpPr>
        <p:spPr>
          <a:xfrm>
            <a:off x="365125" y="437052"/>
            <a:ext cx="3170100" cy="6465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accent6"/>
              </a:buClr>
              <a:buSzPts val="23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8" name="Google Shape;208;p36"/>
          <p:cNvSpPr txBox="1">
            <a:spLocks noGrp="1"/>
          </p:cNvSpPr>
          <p:nvPr>
            <p:ph type="ftr" idx="11"/>
          </p:nvPr>
        </p:nvSpPr>
        <p:spPr>
          <a:xfrm>
            <a:off x="5371939" y="4893382"/>
            <a:ext cx="3086100" cy="1578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9" name="Google Shape;209;p36"/>
          <p:cNvSpPr txBox="1">
            <a:spLocks noGrp="1"/>
          </p:cNvSpPr>
          <p:nvPr>
            <p:ph type="sldNum" idx="12"/>
          </p:nvPr>
        </p:nvSpPr>
        <p:spPr>
          <a:xfrm>
            <a:off x="8286078" y="4893382"/>
            <a:ext cx="411900" cy="157800"/>
          </a:xfrm>
          <a:prstGeom prst="rect">
            <a:avLst/>
          </a:prstGeom>
          <a:noFill/>
          <a:ln>
            <a:noFill/>
          </a:ln>
        </p:spPr>
        <p:txBody>
          <a:bodyPr spcFirstLastPara="1" wrap="square" lIns="0" tIns="34275" rIns="0" bIns="34275" anchor="ctr" anchorCtr="0">
            <a:noAutofit/>
          </a:bodyPr>
          <a:lstStyle>
            <a:lvl1pPr marL="0" lvl="0" indent="0" algn="r" rtl="0">
              <a:spcBef>
                <a:spcPts val="0"/>
              </a:spcBef>
              <a:buNone/>
              <a:defRPr>
                <a:solidFill>
                  <a:srgbClr val="000000"/>
                </a:solidFill>
              </a:defRPr>
            </a:lvl1pPr>
            <a:lvl2pPr marL="0" lvl="1" indent="0" algn="r" rtl="0">
              <a:spcBef>
                <a:spcPts val="0"/>
              </a:spcBef>
              <a:buNone/>
              <a:defRPr>
                <a:solidFill>
                  <a:srgbClr val="000000"/>
                </a:solidFill>
              </a:defRPr>
            </a:lvl2pPr>
            <a:lvl3pPr marL="0" lvl="2" indent="0" algn="r" rtl="0">
              <a:spcBef>
                <a:spcPts val="0"/>
              </a:spcBef>
              <a:buNone/>
              <a:defRPr>
                <a:solidFill>
                  <a:srgbClr val="000000"/>
                </a:solidFill>
              </a:defRPr>
            </a:lvl3pPr>
            <a:lvl4pPr marL="0" lvl="3" indent="0" algn="r" rtl="0">
              <a:spcBef>
                <a:spcPts val="0"/>
              </a:spcBef>
              <a:buNone/>
              <a:defRPr>
                <a:solidFill>
                  <a:srgbClr val="000000"/>
                </a:solidFill>
              </a:defRPr>
            </a:lvl4pPr>
            <a:lvl5pPr marL="0" lvl="4" indent="0" algn="r" rtl="0">
              <a:spcBef>
                <a:spcPts val="0"/>
              </a:spcBef>
              <a:buNone/>
              <a:defRPr>
                <a:solidFill>
                  <a:srgbClr val="000000"/>
                </a:solidFill>
              </a:defRPr>
            </a:lvl5pPr>
            <a:lvl6pPr marL="0" lvl="5" indent="0" algn="r" rtl="0">
              <a:spcBef>
                <a:spcPts val="0"/>
              </a:spcBef>
              <a:buNone/>
              <a:defRPr>
                <a:solidFill>
                  <a:srgbClr val="000000"/>
                </a:solidFill>
              </a:defRPr>
            </a:lvl6pPr>
            <a:lvl7pPr marL="0" lvl="6" indent="0" algn="r" rtl="0">
              <a:spcBef>
                <a:spcPts val="0"/>
              </a:spcBef>
              <a:buNone/>
              <a:defRPr>
                <a:solidFill>
                  <a:srgbClr val="000000"/>
                </a:solidFill>
              </a:defRPr>
            </a:lvl7pPr>
            <a:lvl8pPr marL="0" lvl="7" indent="0" algn="r" rtl="0">
              <a:spcBef>
                <a:spcPts val="0"/>
              </a:spcBef>
              <a:buNone/>
              <a:defRPr>
                <a:solidFill>
                  <a:srgbClr val="000000"/>
                </a:solidFill>
              </a:defRPr>
            </a:lvl8pPr>
            <a:lvl9pPr marL="0" lvl="8" indent="0" algn="r" rtl="0">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sp>
        <p:nvSpPr>
          <p:cNvPr id="210" name="Google Shape;210;p36"/>
          <p:cNvSpPr txBox="1">
            <a:spLocks noGrp="1"/>
          </p:cNvSpPr>
          <p:nvPr>
            <p:ph type="body" idx="1"/>
          </p:nvPr>
        </p:nvSpPr>
        <p:spPr>
          <a:xfrm>
            <a:off x="3656014" y="485775"/>
            <a:ext cx="5038800" cy="4192500"/>
          </a:xfrm>
          <a:prstGeom prst="rect">
            <a:avLst/>
          </a:prstGeom>
          <a:noFill/>
          <a:ln>
            <a:noFill/>
          </a:ln>
        </p:spPr>
        <p:txBody>
          <a:bodyPr spcFirstLastPara="1" wrap="square" lIns="0" tIns="0" rIns="0" bIns="0" anchor="t" anchorCtr="0">
            <a:noAutofit/>
          </a:bodyPr>
          <a:lstStyle>
            <a:lvl1pPr marL="457200" lvl="0" indent="-228600" algn="l" rtl="0">
              <a:spcBef>
                <a:spcPts val="600"/>
              </a:spcBef>
              <a:spcAft>
                <a:spcPts val="0"/>
              </a:spcAft>
              <a:buSzPts val="1800"/>
              <a:buNone/>
              <a:defRPr sz="1800">
                <a:solidFill>
                  <a:schemeClr val="accent6"/>
                </a:solidFill>
                <a:latin typeface="Arial"/>
                <a:ea typeface="Arial"/>
                <a:cs typeface="Arial"/>
                <a:sym typeface="Arial"/>
              </a:defRPr>
            </a:lvl1pPr>
            <a:lvl2pPr marL="914400" lvl="1" indent="-323850" algn="l" rtl="0">
              <a:spcBef>
                <a:spcPts val="600"/>
              </a:spcBef>
              <a:spcAft>
                <a:spcPts val="0"/>
              </a:spcAft>
              <a:buSzPts val="1500"/>
              <a:buChar char="▪"/>
              <a:defRPr sz="1500">
                <a:solidFill>
                  <a:schemeClr val="accent6"/>
                </a:solidFill>
                <a:latin typeface="Arial"/>
                <a:ea typeface="Arial"/>
                <a:cs typeface="Arial"/>
                <a:sym typeface="Arial"/>
              </a:defRPr>
            </a:lvl2pPr>
            <a:lvl3pPr marL="1371600" lvl="2" indent="-298450" algn="l" rtl="0">
              <a:spcBef>
                <a:spcPts val="600"/>
              </a:spcBef>
              <a:spcAft>
                <a:spcPts val="0"/>
              </a:spcAft>
              <a:buSzPts val="1100"/>
              <a:buChar char="•"/>
              <a:defRPr sz="1100">
                <a:solidFill>
                  <a:schemeClr val="accent6"/>
                </a:solidFill>
                <a:latin typeface="Arial"/>
                <a:ea typeface="Arial"/>
                <a:cs typeface="Arial"/>
                <a:sym typeface="Arial"/>
              </a:defRPr>
            </a:lvl3pPr>
            <a:lvl4pPr marL="1828800" lvl="3" indent="-317500" algn="l" rtl="0">
              <a:spcBef>
                <a:spcPts val="600"/>
              </a:spcBef>
              <a:spcAft>
                <a:spcPts val="0"/>
              </a:spcAft>
              <a:buSzPts val="1400"/>
              <a:buChar char="-"/>
              <a:defRPr/>
            </a:lvl4pPr>
            <a:lvl5pPr marL="2286000" lvl="4" indent="-317500" algn="l" rtl="0">
              <a:spcBef>
                <a:spcPts val="600"/>
              </a:spcBef>
              <a:spcAft>
                <a:spcPts val="0"/>
              </a:spcAft>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1_1/3 Width Head + 2/3 Copy (No Visual)">
  <p:cSld name="1_1/3 Width Head + 2/3 Copy (No Visual)">
    <p:spTree>
      <p:nvGrpSpPr>
        <p:cNvPr id="1" name="Shape 211"/>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1 Column - No Background">
  <p:cSld name="1_1 Column - No Background">
    <p:spTree>
      <p:nvGrpSpPr>
        <p:cNvPr id="1" name="Shape 212"/>
        <p:cNvGrpSpPr/>
        <p:nvPr/>
      </p:nvGrpSpPr>
      <p:grpSpPr>
        <a:xfrm>
          <a:off x="0" y="0"/>
          <a:ext cx="0" cy="0"/>
          <a:chOff x="0" y="0"/>
          <a:chExt cx="0" cy="0"/>
        </a:xfrm>
      </p:grpSpPr>
      <p:sp>
        <p:nvSpPr>
          <p:cNvPr id="213" name="Google Shape;213;p38"/>
          <p:cNvSpPr txBox="1">
            <a:spLocks noGrp="1"/>
          </p:cNvSpPr>
          <p:nvPr>
            <p:ph type="title"/>
          </p:nvPr>
        </p:nvSpPr>
        <p:spPr>
          <a:xfrm>
            <a:off x="371475" y="484633"/>
            <a:ext cx="8334300" cy="219600"/>
          </a:xfrm>
          <a:prstGeom prst="rect">
            <a:avLst/>
          </a:prstGeom>
          <a:noFill/>
          <a:ln>
            <a:noFill/>
          </a:ln>
        </p:spPr>
        <p:txBody>
          <a:bodyPr spcFirstLastPara="1" wrap="square" lIns="0" tIns="0" rIns="0" bIns="0" anchor="ctr" anchorCtr="0">
            <a:noAutofit/>
          </a:bodyPr>
          <a:lstStyle>
            <a:lvl1pPr lvl="0" algn="l" rtl="0">
              <a:lnSpc>
                <a:spcPct val="133347"/>
              </a:lnSpc>
              <a:spcBef>
                <a:spcPts val="0"/>
              </a:spcBef>
              <a:spcAft>
                <a:spcPts val="0"/>
              </a:spcAft>
              <a:buClr>
                <a:schemeClr val="accent6"/>
              </a:buClr>
              <a:buSzPts val="1700"/>
              <a:buFont typeface="Arial"/>
              <a:buNone/>
              <a:defRPr sz="1700" b="1" cap="none"/>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4" name="Google Shape;214;p38"/>
          <p:cNvSpPr txBox="1">
            <a:spLocks noGrp="1"/>
          </p:cNvSpPr>
          <p:nvPr>
            <p:ph type="body" idx="1"/>
          </p:nvPr>
        </p:nvSpPr>
        <p:spPr>
          <a:xfrm>
            <a:off x="371474" y="789516"/>
            <a:ext cx="8334300" cy="214200"/>
          </a:xfrm>
          <a:prstGeom prst="rect">
            <a:avLst/>
          </a:prstGeom>
          <a:noFill/>
          <a:ln>
            <a:noFill/>
          </a:ln>
        </p:spPr>
        <p:txBody>
          <a:bodyPr spcFirstLastPara="1" wrap="square" lIns="0" tIns="0" rIns="0" bIns="0" anchor="t" anchorCtr="0">
            <a:noAutofit/>
          </a:bodyPr>
          <a:lstStyle>
            <a:lvl1pPr marL="457200" lvl="0" indent="-228600" algn="l" rtl="0">
              <a:spcBef>
                <a:spcPts val="600"/>
              </a:spcBef>
              <a:spcAft>
                <a:spcPts val="0"/>
              </a:spcAft>
              <a:buSzPts val="800"/>
              <a:buNone/>
              <a:defRPr sz="800" b="1" i="1">
                <a:solidFill>
                  <a:schemeClr val="accent2"/>
                </a:solidFill>
              </a:defRPr>
            </a:lvl1pPr>
            <a:lvl2pPr marL="914400" lvl="1" indent="-317500" algn="l" rtl="0">
              <a:spcBef>
                <a:spcPts val="600"/>
              </a:spcBef>
              <a:spcAft>
                <a:spcPts val="0"/>
              </a:spcAft>
              <a:buSzPts val="1400"/>
              <a:buChar char="▪"/>
              <a:defRPr/>
            </a:lvl2pPr>
            <a:lvl3pPr marL="1371600" lvl="2" indent="-317500" algn="l" rtl="0">
              <a:spcBef>
                <a:spcPts val="600"/>
              </a:spcBef>
              <a:spcAft>
                <a:spcPts val="0"/>
              </a:spcAft>
              <a:buSzPts val="1400"/>
              <a:buChar char="•"/>
              <a:defRPr/>
            </a:lvl3pPr>
            <a:lvl4pPr marL="1828800" lvl="3" indent="-317500" algn="l" rtl="0">
              <a:spcBef>
                <a:spcPts val="600"/>
              </a:spcBef>
              <a:spcAft>
                <a:spcPts val="0"/>
              </a:spcAft>
              <a:buSzPts val="1400"/>
              <a:buChar char="-"/>
              <a:defRPr/>
            </a:lvl4pPr>
            <a:lvl5pPr marL="2286000" lvl="4" indent="-317500" algn="l" rtl="0">
              <a:spcBef>
                <a:spcPts val="600"/>
              </a:spcBef>
              <a:spcAft>
                <a:spcPts val="0"/>
              </a:spcAft>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215" name="Google Shape;215;p38"/>
          <p:cNvSpPr txBox="1">
            <a:spLocks noGrp="1"/>
          </p:cNvSpPr>
          <p:nvPr>
            <p:ph type="body" idx="2"/>
          </p:nvPr>
        </p:nvSpPr>
        <p:spPr>
          <a:xfrm>
            <a:off x="371474" y="4699288"/>
            <a:ext cx="8334300" cy="148200"/>
          </a:xfrm>
          <a:prstGeom prst="rect">
            <a:avLst/>
          </a:prstGeom>
          <a:noFill/>
          <a:ln>
            <a:noFill/>
          </a:ln>
        </p:spPr>
        <p:txBody>
          <a:bodyPr spcFirstLastPara="1" wrap="square" lIns="0" tIns="0" rIns="0" bIns="0" anchor="t" anchorCtr="0">
            <a:noAutofit/>
          </a:bodyPr>
          <a:lstStyle>
            <a:lvl1pPr marL="457200" lvl="0" indent="-228600" algn="l" rtl="0">
              <a:spcBef>
                <a:spcPts val="600"/>
              </a:spcBef>
              <a:spcAft>
                <a:spcPts val="0"/>
              </a:spcAft>
              <a:buSzPts val="500"/>
              <a:buNone/>
              <a:defRPr sz="500" i="1">
                <a:solidFill>
                  <a:srgbClr val="585045"/>
                </a:solidFill>
              </a:defRPr>
            </a:lvl1pPr>
            <a:lvl2pPr marL="914400" lvl="1" indent="-317500" algn="l" rtl="0">
              <a:spcBef>
                <a:spcPts val="600"/>
              </a:spcBef>
              <a:spcAft>
                <a:spcPts val="0"/>
              </a:spcAft>
              <a:buSzPts val="1400"/>
              <a:buChar char="▪"/>
              <a:defRPr/>
            </a:lvl2pPr>
            <a:lvl3pPr marL="1371600" lvl="2" indent="-317500" algn="l" rtl="0">
              <a:spcBef>
                <a:spcPts val="600"/>
              </a:spcBef>
              <a:spcAft>
                <a:spcPts val="0"/>
              </a:spcAft>
              <a:buSzPts val="1400"/>
              <a:buChar char="•"/>
              <a:defRPr/>
            </a:lvl3pPr>
            <a:lvl4pPr marL="1828800" lvl="3" indent="-317500" algn="l" rtl="0">
              <a:spcBef>
                <a:spcPts val="600"/>
              </a:spcBef>
              <a:spcAft>
                <a:spcPts val="0"/>
              </a:spcAft>
              <a:buSzPts val="1400"/>
              <a:buChar char="-"/>
              <a:defRPr/>
            </a:lvl4pPr>
            <a:lvl5pPr marL="2286000" lvl="4" indent="-317500" algn="l" rtl="0">
              <a:spcBef>
                <a:spcPts val="600"/>
              </a:spcBef>
              <a:spcAft>
                <a:spcPts val="0"/>
              </a:spcAft>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216" name="Google Shape;216;p38"/>
          <p:cNvSpPr txBox="1">
            <a:spLocks noGrp="1"/>
          </p:cNvSpPr>
          <p:nvPr>
            <p:ph type="sldNum" idx="12"/>
          </p:nvPr>
        </p:nvSpPr>
        <p:spPr>
          <a:xfrm>
            <a:off x="8286078" y="4893382"/>
            <a:ext cx="411900" cy="157800"/>
          </a:xfrm>
          <a:prstGeom prst="rect">
            <a:avLst/>
          </a:prstGeom>
          <a:noFill/>
          <a:ln>
            <a:noFill/>
          </a:ln>
        </p:spPr>
        <p:txBody>
          <a:bodyPr spcFirstLastPara="1" wrap="square" lIns="0" tIns="34275" rIns="0" bIns="34275" anchor="ctr" anchorCtr="0">
            <a:noAutofit/>
          </a:bodyPr>
          <a:lstStyle>
            <a:lvl1pPr marL="0" lvl="0" indent="0" algn="r" rtl="0">
              <a:spcBef>
                <a:spcPts val="0"/>
              </a:spcBef>
              <a:buNone/>
              <a:defRPr sz="500">
                <a:solidFill>
                  <a:schemeClr val="accent6"/>
                </a:solidFill>
                <a:latin typeface="Arial"/>
                <a:ea typeface="Arial"/>
                <a:cs typeface="Arial"/>
                <a:sym typeface="Arial"/>
              </a:defRPr>
            </a:lvl1pPr>
            <a:lvl2pPr marL="0" lvl="1" indent="0" algn="r" rtl="0">
              <a:spcBef>
                <a:spcPts val="0"/>
              </a:spcBef>
              <a:buNone/>
              <a:defRPr sz="500">
                <a:solidFill>
                  <a:schemeClr val="accent6"/>
                </a:solidFill>
                <a:latin typeface="Arial"/>
                <a:ea typeface="Arial"/>
                <a:cs typeface="Arial"/>
                <a:sym typeface="Arial"/>
              </a:defRPr>
            </a:lvl2pPr>
            <a:lvl3pPr marL="0" lvl="2" indent="0" algn="r" rtl="0">
              <a:spcBef>
                <a:spcPts val="0"/>
              </a:spcBef>
              <a:buNone/>
              <a:defRPr sz="500">
                <a:solidFill>
                  <a:schemeClr val="accent6"/>
                </a:solidFill>
                <a:latin typeface="Arial"/>
                <a:ea typeface="Arial"/>
                <a:cs typeface="Arial"/>
                <a:sym typeface="Arial"/>
              </a:defRPr>
            </a:lvl3pPr>
            <a:lvl4pPr marL="0" lvl="3" indent="0" algn="r" rtl="0">
              <a:spcBef>
                <a:spcPts val="0"/>
              </a:spcBef>
              <a:buNone/>
              <a:defRPr sz="500">
                <a:solidFill>
                  <a:schemeClr val="accent6"/>
                </a:solidFill>
                <a:latin typeface="Arial"/>
                <a:ea typeface="Arial"/>
                <a:cs typeface="Arial"/>
                <a:sym typeface="Arial"/>
              </a:defRPr>
            </a:lvl4pPr>
            <a:lvl5pPr marL="0" lvl="4" indent="0" algn="r" rtl="0">
              <a:spcBef>
                <a:spcPts val="0"/>
              </a:spcBef>
              <a:buNone/>
              <a:defRPr sz="500">
                <a:solidFill>
                  <a:schemeClr val="accent6"/>
                </a:solidFill>
                <a:latin typeface="Arial"/>
                <a:ea typeface="Arial"/>
                <a:cs typeface="Arial"/>
                <a:sym typeface="Arial"/>
              </a:defRPr>
            </a:lvl5pPr>
            <a:lvl6pPr marL="0" lvl="5" indent="0" algn="r" rtl="0">
              <a:spcBef>
                <a:spcPts val="0"/>
              </a:spcBef>
              <a:buNone/>
              <a:defRPr sz="500">
                <a:solidFill>
                  <a:schemeClr val="accent6"/>
                </a:solidFill>
                <a:latin typeface="Arial"/>
                <a:ea typeface="Arial"/>
                <a:cs typeface="Arial"/>
                <a:sym typeface="Arial"/>
              </a:defRPr>
            </a:lvl6pPr>
            <a:lvl7pPr marL="0" lvl="6" indent="0" algn="r" rtl="0">
              <a:spcBef>
                <a:spcPts val="0"/>
              </a:spcBef>
              <a:buNone/>
              <a:defRPr sz="500">
                <a:solidFill>
                  <a:schemeClr val="accent6"/>
                </a:solidFill>
                <a:latin typeface="Arial"/>
                <a:ea typeface="Arial"/>
                <a:cs typeface="Arial"/>
                <a:sym typeface="Arial"/>
              </a:defRPr>
            </a:lvl7pPr>
            <a:lvl8pPr marL="0" lvl="7" indent="0" algn="r" rtl="0">
              <a:spcBef>
                <a:spcPts val="0"/>
              </a:spcBef>
              <a:buNone/>
              <a:defRPr sz="500">
                <a:solidFill>
                  <a:schemeClr val="accent6"/>
                </a:solidFill>
                <a:latin typeface="Arial"/>
                <a:ea typeface="Arial"/>
                <a:cs typeface="Arial"/>
                <a:sym typeface="Arial"/>
              </a:defRPr>
            </a:lvl8pPr>
            <a:lvl9pPr marL="0" lvl="8" indent="0" algn="r" rtl="0">
              <a:spcBef>
                <a:spcPts val="0"/>
              </a:spcBef>
              <a:buNone/>
              <a:defRPr sz="500">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17" name="Google Shape;217;p38"/>
          <p:cNvSpPr txBox="1">
            <a:spLocks noGrp="1"/>
          </p:cNvSpPr>
          <p:nvPr>
            <p:ph type="ftr" idx="11"/>
          </p:nvPr>
        </p:nvSpPr>
        <p:spPr>
          <a:xfrm>
            <a:off x="5371939" y="4893382"/>
            <a:ext cx="3086100" cy="1578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8" name="Google Shape;218;p38"/>
          <p:cNvSpPr/>
          <p:nvPr/>
        </p:nvSpPr>
        <p:spPr>
          <a:xfrm>
            <a:off x="304800" y="4893382"/>
            <a:ext cx="893700" cy="1578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extLst>
    <p:ext uri="{DCECCB84-F9BA-43D5-87BE-67443E8EF086}">
      <p15:sldGuideLst xmlns:p15="http://schemas.microsoft.com/office/powerpoint/2012/main">
        <p15:guide id="1" orient="horz" pos="738">
          <p15:clr>
            <a:srgbClr val="FBAE40"/>
          </p15:clr>
        </p15:guide>
        <p15:guide id="2" pos="234">
          <p15:clr>
            <a:srgbClr val="FBAE40"/>
          </p15:clr>
        </p15:guide>
        <p15:guide id="3" orient="horz" pos="2912">
          <p15:clr>
            <a:srgbClr val="FBAE40"/>
          </p15:clr>
        </p15:guide>
        <p15:guide id="4" orient="horz" pos="564">
          <p15:clr>
            <a:srgbClr val="FBAE40"/>
          </p15:clr>
        </p15:guide>
        <p15:guide id="5" pos="548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9"/>
        <p:cNvGrpSpPr/>
        <p:nvPr/>
      </p:nvGrpSpPr>
      <p:grpSpPr>
        <a:xfrm>
          <a:off x="0" y="0"/>
          <a:ext cx="0" cy="0"/>
          <a:chOff x="0" y="0"/>
          <a:chExt cx="0" cy="0"/>
        </a:xfrm>
      </p:grpSpPr>
      <p:sp>
        <p:nvSpPr>
          <p:cNvPr id="220" name="Google Shape;220;p39"/>
          <p:cNvSpPr txBox="1">
            <a:spLocks noGrp="1"/>
          </p:cNvSpPr>
          <p:nvPr>
            <p:ph type="title"/>
          </p:nvPr>
        </p:nvSpPr>
        <p:spPr>
          <a:xfrm>
            <a:off x="365125" y="478370"/>
            <a:ext cx="3170100" cy="646500"/>
          </a:xfrm>
          <a:prstGeom prst="rect">
            <a:avLst/>
          </a:prstGeom>
          <a:noFill/>
          <a:ln>
            <a:noFill/>
          </a:ln>
        </p:spPr>
        <p:txBody>
          <a:bodyPr spcFirstLastPara="1" wrap="square" lIns="0" tIns="0" rIns="0" bIns="0" anchor="t" anchorCtr="0">
            <a:noAutofit/>
          </a:bodyPr>
          <a:lstStyle>
            <a:lvl1pPr lvl="0" algn="l" rtl="0">
              <a:lnSpc>
                <a:spcPct val="170388"/>
              </a:lnSpc>
              <a:spcBef>
                <a:spcPts val="0"/>
              </a:spcBef>
              <a:spcAft>
                <a:spcPts val="0"/>
              </a:spcAft>
              <a:buClr>
                <a:schemeClr val="accent6"/>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1" name="Google Shape;221;p39"/>
          <p:cNvSpPr txBox="1">
            <a:spLocks noGrp="1"/>
          </p:cNvSpPr>
          <p:nvPr>
            <p:ph type="body" idx="1"/>
          </p:nvPr>
        </p:nvSpPr>
        <p:spPr>
          <a:xfrm>
            <a:off x="3656013" y="530453"/>
            <a:ext cx="5049900" cy="4155900"/>
          </a:xfrm>
          <a:prstGeom prst="rect">
            <a:avLst/>
          </a:prstGeom>
          <a:noFill/>
          <a:ln>
            <a:noFill/>
          </a:ln>
        </p:spPr>
        <p:txBody>
          <a:bodyPr spcFirstLastPara="1" wrap="square" lIns="0" tIns="0" rIns="0" bIns="0" anchor="t" anchorCtr="0">
            <a:noAutofit/>
          </a:bodyPr>
          <a:lstStyle>
            <a:lvl1pPr marL="457200" lvl="0" indent="-228600" algn="l" rtl="0">
              <a:spcBef>
                <a:spcPts val="600"/>
              </a:spcBef>
              <a:spcAft>
                <a:spcPts val="0"/>
              </a:spcAft>
              <a:buSzPts val="1400"/>
              <a:buNone/>
              <a:defRPr/>
            </a:lvl1pPr>
            <a:lvl2pPr marL="914400" lvl="1" indent="-317500" algn="l" rtl="0">
              <a:spcBef>
                <a:spcPts val="600"/>
              </a:spcBef>
              <a:spcAft>
                <a:spcPts val="0"/>
              </a:spcAft>
              <a:buSzPts val="1400"/>
              <a:buChar char="▪"/>
              <a:defRPr/>
            </a:lvl2pPr>
            <a:lvl3pPr marL="1371600" lvl="2" indent="-317500" algn="l" rtl="0">
              <a:spcBef>
                <a:spcPts val="600"/>
              </a:spcBef>
              <a:spcAft>
                <a:spcPts val="0"/>
              </a:spcAft>
              <a:buSzPts val="1400"/>
              <a:buChar char="•"/>
              <a:defRPr/>
            </a:lvl3pPr>
            <a:lvl4pPr marL="1828800" lvl="3" indent="-317500" algn="l" rtl="0">
              <a:spcBef>
                <a:spcPts val="600"/>
              </a:spcBef>
              <a:spcAft>
                <a:spcPts val="0"/>
              </a:spcAft>
              <a:buSzPts val="1400"/>
              <a:buChar char="-"/>
              <a:defRPr/>
            </a:lvl4pPr>
            <a:lvl5pPr marL="2286000" lvl="4" indent="-317500" algn="l" rtl="0">
              <a:spcBef>
                <a:spcPts val="600"/>
              </a:spcBef>
              <a:spcAft>
                <a:spcPts val="0"/>
              </a:spcAft>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222" name="Google Shape;222;p39"/>
          <p:cNvSpPr txBox="1">
            <a:spLocks noGrp="1"/>
          </p:cNvSpPr>
          <p:nvPr>
            <p:ph type="dt" idx="10"/>
          </p:nvPr>
        </p:nvSpPr>
        <p:spPr>
          <a:xfrm>
            <a:off x="841999" y="4893382"/>
            <a:ext cx="857400" cy="1578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3" name="Google Shape;223;p39"/>
          <p:cNvSpPr txBox="1">
            <a:spLocks noGrp="1"/>
          </p:cNvSpPr>
          <p:nvPr>
            <p:ph type="ftr" idx="11"/>
          </p:nvPr>
        </p:nvSpPr>
        <p:spPr>
          <a:xfrm>
            <a:off x="5371939" y="4893382"/>
            <a:ext cx="3086100" cy="1578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4" name="Google Shape;224;p39"/>
          <p:cNvSpPr txBox="1">
            <a:spLocks noGrp="1"/>
          </p:cNvSpPr>
          <p:nvPr>
            <p:ph type="sldNum" idx="12"/>
          </p:nvPr>
        </p:nvSpPr>
        <p:spPr>
          <a:xfrm>
            <a:off x="8286078" y="4893382"/>
            <a:ext cx="411900" cy="157800"/>
          </a:xfrm>
          <a:prstGeom prst="rect">
            <a:avLst/>
          </a:prstGeom>
          <a:noFill/>
          <a:ln>
            <a:noFill/>
          </a:ln>
        </p:spPr>
        <p:txBody>
          <a:bodyPr spcFirstLastPara="1" wrap="square" lIns="0" tIns="34275" rIns="0"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225" name="Google Shape;225;p39"/>
          <p:cNvSpPr/>
          <p:nvPr/>
        </p:nvSpPr>
        <p:spPr>
          <a:xfrm>
            <a:off x="270163" y="4893382"/>
            <a:ext cx="1600200" cy="1578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1_Title Slide - Customize Photo">
  <p:cSld name="1_Title Slide - Customize Photo">
    <p:bg>
      <p:bgPr>
        <a:solidFill>
          <a:schemeClr val="lt1"/>
        </a:solidFill>
        <a:effectLst/>
      </p:bgPr>
    </p:bg>
    <p:spTree>
      <p:nvGrpSpPr>
        <p:cNvPr id="1" name="Shape 300"/>
        <p:cNvGrpSpPr/>
        <p:nvPr/>
      </p:nvGrpSpPr>
      <p:grpSpPr>
        <a:xfrm>
          <a:off x="0" y="0"/>
          <a:ext cx="0" cy="0"/>
          <a:chOff x="0" y="0"/>
          <a:chExt cx="0" cy="0"/>
        </a:xfrm>
      </p:grpSpPr>
      <p:sp>
        <p:nvSpPr>
          <p:cNvPr id="301" name="Google Shape;301;p62"/>
          <p:cNvSpPr>
            <a:spLocks noGrp="1"/>
          </p:cNvSpPr>
          <p:nvPr>
            <p:ph type="pic" idx="2"/>
          </p:nvPr>
        </p:nvSpPr>
        <p:spPr>
          <a:xfrm>
            <a:off x="0" y="0"/>
            <a:ext cx="9144000" cy="5143500"/>
          </a:xfrm>
          <a:prstGeom prst="rect">
            <a:avLst/>
          </a:prstGeom>
          <a:noFill/>
          <a:ln>
            <a:noFill/>
          </a:ln>
        </p:spPr>
        <p:txBody>
          <a:bodyPr spcFirstLastPara="1" wrap="square" lIns="6302775" tIns="118900" rIns="0" bIns="0" anchor="ctr" anchorCtr="0">
            <a:noAutofit/>
          </a:bodyPr>
          <a:lstStyle>
            <a:lvl1pPr marR="0" lvl="0" algn="l" rtl="0">
              <a:spcBef>
                <a:spcPts val="586"/>
              </a:spcBef>
              <a:spcAft>
                <a:spcPts val="0"/>
              </a:spcAft>
              <a:buClr>
                <a:srgbClr val="2F85AA"/>
              </a:buClr>
              <a:buSzPts val="1350"/>
              <a:buFont typeface="Noto Sans Symbols"/>
              <a:buNone/>
              <a:defRPr sz="1350" b="0" i="0" u="none" strike="noStrike" cap="none">
                <a:solidFill>
                  <a:schemeClr val="accent6"/>
                </a:solidFill>
                <a:latin typeface="Arial"/>
                <a:ea typeface="Arial"/>
                <a:cs typeface="Arial"/>
                <a:sym typeface="Arial"/>
              </a:defRPr>
            </a:lvl1pPr>
            <a:lvl2pPr marR="0" lvl="1" algn="l" rtl="0">
              <a:spcBef>
                <a:spcPts val="586"/>
              </a:spcBef>
              <a:spcAft>
                <a:spcPts val="0"/>
              </a:spcAft>
              <a:buClr>
                <a:srgbClr val="5393AA"/>
              </a:buClr>
              <a:buSzPts val="1275"/>
              <a:buFont typeface="Noto Sans Symbols"/>
              <a:buChar char="▪"/>
              <a:defRPr sz="1275" b="0" i="0" u="none" strike="noStrike" cap="none">
                <a:solidFill>
                  <a:schemeClr val="accent6"/>
                </a:solidFill>
                <a:latin typeface="Arial"/>
                <a:ea typeface="Arial"/>
                <a:cs typeface="Arial"/>
                <a:sym typeface="Arial"/>
              </a:defRPr>
            </a:lvl2pPr>
            <a:lvl3pPr marR="0" lvl="2" algn="l" rtl="0">
              <a:spcBef>
                <a:spcPts val="586"/>
              </a:spcBef>
              <a:spcAft>
                <a:spcPts val="0"/>
              </a:spcAft>
              <a:buClr>
                <a:srgbClr val="5393AA"/>
              </a:buClr>
              <a:buSzPts val="1200"/>
              <a:buFont typeface="Arial"/>
              <a:buChar char="•"/>
              <a:defRPr sz="1200" b="0" i="0" u="none" strike="noStrike" cap="none">
                <a:solidFill>
                  <a:schemeClr val="accent6"/>
                </a:solidFill>
                <a:latin typeface="Arial"/>
                <a:ea typeface="Arial"/>
                <a:cs typeface="Arial"/>
                <a:sym typeface="Arial"/>
              </a:defRPr>
            </a:lvl3pPr>
            <a:lvl4pPr marR="0" lvl="3" algn="l" rtl="0">
              <a:spcBef>
                <a:spcPts val="586"/>
              </a:spcBef>
              <a:spcAft>
                <a:spcPts val="0"/>
              </a:spcAft>
              <a:buClr>
                <a:srgbClr val="5393AA"/>
              </a:buClr>
              <a:buSzPts val="1050"/>
              <a:buFont typeface="Arial"/>
              <a:buChar char="-"/>
              <a:defRPr sz="1050" b="0" i="0" u="none" strike="noStrike" cap="none">
                <a:solidFill>
                  <a:schemeClr val="accent6"/>
                </a:solidFill>
                <a:latin typeface="Arial"/>
                <a:ea typeface="Arial"/>
                <a:cs typeface="Arial"/>
                <a:sym typeface="Arial"/>
              </a:defRPr>
            </a:lvl4pPr>
            <a:lvl5pPr marR="0" lvl="4" algn="l" rtl="0">
              <a:spcBef>
                <a:spcPts val="586"/>
              </a:spcBef>
              <a:spcAft>
                <a:spcPts val="0"/>
              </a:spcAft>
              <a:buClr>
                <a:srgbClr val="5393AA"/>
              </a:buClr>
              <a:buSzPts val="1050"/>
              <a:buFont typeface="Arial"/>
              <a:buChar char="◦"/>
              <a:defRPr sz="1050" b="0" i="0" u="none" strike="noStrike" cap="none">
                <a:solidFill>
                  <a:schemeClr val="accent6"/>
                </a:solidFill>
                <a:latin typeface="Arial"/>
                <a:ea typeface="Arial"/>
                <a:cs typeface="Arial"/>
                <a:sym typeface="Arial"/>
              </a:defRPr>
            </a:lvl5pPr>
            <a:lvl6pPr marR="0" lvl="5" algn="l" rtl="0">
              <a:spcBef>
                <a:spcPts val="390"/>
              </a:spcBef>
              <a:spcAft>
                <a:spcPts val="0"/>
              </a:spcAft>
              <a:buClr>
                <a:schemeClr val="dk1"/>
              </a:buClr>
              <a:buSzPts val="1951"/>
              <a:buFont typeface="Arial"/>
              <a:buChar char="•"/>
              <a:defRPr sz="1951" b="0" i="0" u="none" strike="noStrike" cap="none">
                <a:solidFill>
                  <a:schemeClr val="dk1"/>
                </a:solidFill>
                <a:latin typeface="Arial"/>
                <a:ea typeface="Arial"/>
                <a:cs typeface="Arial"/>
                <a:sym typeface="Arial"/>
              </a:defRPr>
            </a:lvl6pPr>
            <a:lvl7pPr marR="0" lvl="6" algn="l" rtl="0">
              <a:spcBef>
                <a:spcPts val="390"/>
              </a:spcBef>
              <a:spcAft>
                <a:spcPts val="0"/>
              </a:spcAft>
              <a:buClr>
                <a:schemeClr val="dk1"/>
              </a:buClr>
              <a:buSzPts val="1951"/>
              <a:buFont typeface="Arial"/>
              <a:buChar char="•"/>
              <a:defRPr sz="1951" b="0" i="0" u="none" strike="noStrike" cap="none">
                <a:solidFill>
                  <a:schemeClr val="dk1"/>
                </a:solidFill>
                <a:latin typeface="Arial"/>
                <a:ea typeface="Arial"/>
                <a:cs typeface="Arial"/>
                <a:sym typeface="Arial"/>
              </a:defRPr>
            </a:lvl7pPr>
            <a:lvl8pPr marR="0" lvl="7" algn="l" rtl="0">
              <a:spcBef>
                <a:spcPts val="390"/>
              </a:spcBef>
              <a:spcAft>
                <a:spcPts val="0"/>
              </a:spcAft>
              <a:buClr>
                <a:schemeClr val="dk1"/>
              </a:buClr>
              <a:buSzPts val="1951"/>
              <a:buFont typeface="Arial"/>
              <a:buChar char="•"/>
              <a:defRPr sz="1951" b="0" i="0" u="none" strike="noStrike" cap="none">
                <a:solidFill>
                  <a:schemeClr val="dk1"/>
                </a:solidFill>
                <a:latin typeface="Arial"/>
                <a:ea typeface="Arial"/>
                <a:cs typeface="Arial"/>
                <a:sym typeface="Arial"/>
              </a:defRPr>
            </a:lvl8pPr>
            <a:lvl9pPr marR="0" lvl="8" algn="l" rtl="0">
              <a:spcBef>
                <a:spcPts val="390"/>
              </a:spcBef>
              <a:spcAft>
                <a:spcPts val="0"/>
              </a:spcAft>
              <a:buClr>
                <a:schemeClr val="dk1"/>
              </a:buClr>
              <a:buSzPts val="1951"/>
              <a:buFont typeface="Arial"/>
              <a:buChar char="•"/>
              <a:defRPr sz="1951" b="0" i="0" u="none" strike="noStrike" cap="none">
                <a:solidFill>
                  <a:schemeClr val="dk1"/>
                </a:solidFill>
                <a:latin typeface="Arial"/>
                <a:ea typeface="Arial"/>
                <a:cs typeface="Arial"/>
                <a:sym typeface="Arial"/>
              </a:defRPr>
            </a:lvl9pPr>
          </a:lstStyle>
          <a:p>
            <a:endParaRPr/>
          </a:p>
        </p:txBody>
      </p:sp>
      <p:sp>
        <p:nvSpPr>
          <p:cNvPr id="302" name="Google Shape;302;p62"/>
          <p:cNvSpPr txBox="1">
            <a:spLocks noGrp="1"/>
          </p:cNvSpPr>
          <p:nvPr>
            <p:ph type="ctrTitle"/>
          </p:nvPr>
        </p:nvSpPr>
        <p:spPr>
          <a:xfrm>
            <a:off x="365124" y="1812055"/>
            <a:ext cx="4111500" cy="847500"/>
          </a:xfrm>
          <a:prstGeom prst="rect">
            <a:avLst/>
          </a:prstGeom>
          <a:noFill/>
          <a:ln>
            <a:noFill/>
          </a:ln>
        </p:spPr>
        <p:txBody>
          <a:bodyPr spcFirstLastPara="1" wrap="square" lIns="0" tIns="0" rIns="0" bIns="0" anchor="t" anchorCtr="0">
            <a:noAutofit/>
          </a:bodyPr>
          <a:lstStyle>
            <a:lvl1pPr lvl="0" algn="l" rtl="0">
              <a:lnSpc>
                <a:spcPct val="99733"/>
              </a:lnSpc>
              <a:spcBef>
                <a:spcPts val="0"/>
              </a:spcBef>
              <a:spcAft>
                <a:spcPts val="0"/>
              </a:spcAft>
              <a:buClr>
                <a:schemeClr val="lt1"/>
              </a:buClr>
              <a:buSzPts val="2251"/>
              <a:buFont typeface="Arial"/>
              <a:buNone/>
              <a:defRPr>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3" name="Google Shape;303;p62"/>
          <p:cNvSpPr txBox="1">
            <a:spLocks noGrp="1"/>
          </p:cNvSpPr>
          <p:nvPr>
            <p:ph type="subTitle" idx="1"/>
          </p:nvPr>
        </p:nvSpPr>
        <p:spPr>
          <a:xfrm>
            <a:off x="365124" y="2722308"/>
            <a:ext cx="4111500" cy="5226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350"/>
              <a:buNone/>
              <a:defRPr sz="1350">
                <a:solidFill>
                  <a:schemeClr val="lt1"/>
                </a:solidFill>
              </a:defRPr>
            </a:lvl1pPr>
            <a:lvl2pPr lvl="1" algn="ctr" rtl="0">
              <a:spcBef>
                <a:spcPts val="586"/>
              </a:spcBef>
              <a:spcAft>
                <a:spcPts val="0"/>
              </a:spcAft>
              <a:buSzPts val="1275"/>
              <a:buNone/>
              <a:defRPr>
                <a:solidFill>
                  <a:srgbClr val="99928B"/>
                </a:solidFill>
              </a:defRPr>
            </a:lvl2pPr>
            <a:lvl3pPr lvl="2" algn="ctr" rtl="0">
              <a:spcBef>
                <a:spcPts val="586"/>
              </a:spcBef>
              <a:spcAft>
                <a:spcPts val="0"/>
              </a:spcAft>
              <a:buSzPts val="1200"/>
              <a:buNone/>
              <a:defRPr>
                <a:solidFill>
                  <a:srgbClr val="99928B"/>
                </a:solidFill>
              </a:defRPr>
            </a:lvl3pPr>
            <a:lvl4pPr lvl="3" algn="ctr" rtl="0">
              <a:spcBef>
                <a:spcPts val="586"/>
              </a:spcBef>
              <a:spcAft>
                <a:spcPts val="0"/>
              </a:spcAft>
              <a:buSzPts val="1050"/>
              <a:buNone/>
              <a:defRPr>
                <a:solidFill>
                  <a:srgbClr val="99928B"/>
                </a:solidFill>
              </a:defRPr>
            </a:lvl4pPr>
            <a:lvl5pPr lvl="4" algn="ctr" rtl="0">
              <a:spcBef>
                <a:spcPts val="586"/>
              </a:spcBef>
              <a:spcAft>
                <a:spcPts val="0"/>
              </a:spcAft>
              <a:buSzPts val="1050"/>
              <a:buNone/>
              <a:defRPr>
                <a:solidFill>
                  <a:srgbClr val="99928B"/>
                </a:solidFill>
              </a:defRPr>
            </a:lvl5pPr>
            <a:lvl6pPr lvl="5" algn="ctr" rtl="0">
              <a:spcBef>
                <a:spcPts val="390"/>
              </a:spcBef>
              <a:spcAft>
                <a:spcPts val="0"/>
              </a:spcAft>
              <a:buClr>
                <a:srgbClr val="99928B"/>
              </a:buClr>
              <a:buSzPts val="1951"/>
              <a:buNone/>
              <a:defRPr>
                <a:solidFill>
                  <a:srgbClr val="99928B"/>
                </a:solidFill>
              </a:defRPr>
            </a:lvl6pPr>
            <a:lvl7pPr lvl="6" algn="ctr" rtl="0">
              <a:spcBef>
                <a:spcPts val="390"/>
              </a:spcBef>
              <a:spcAft>
                <a:spcPts val="0"/>
              </a:spcAft>
              <a:buClr>
                <a:srgbClr val="99928B"/>
              </a:buClr>
              <a:buSzPts val="1951"/>
              <a:buNone/>
              <a:defRPr>
                <a:solidFill>
                  <a:srgbClr val="99928B"/>
                </a:solidFill>
              </a:defRPr>
            </a:lvl7pPr>
            <a:lvl8pPr lvl="7" algn="ctr" rtl="0">
              <a:spcBef>
                <a:spcPts val="390"/>
              </a:spcBef>
              <a:spcAft>
                <a:spcPts val="0"/>
              </a:spcAft>
              <a:buClr>
                <a:srgbClr val="99928B"/>
              </a:buClr>
              <a:buSzPts val="1951"/>
              <a:buNone/>
              <a:defRPr>
                <a:solidFill>
                  <a:srgbClr val="99928B"/>
                </a:solidFill>
              </a:defRPr>
            </a:lvl8pPr>
            <a:lvl9pPr lvl="8" algn="ctr" rtl="0">
              <a:spcBef>
                <a:spcPts val="390"/>
              </a:spcBef>
              <a:spcAft>
                <a:spcPts val="0"/>
              </a:spcAft>
              <a:buClr>
                <a:srgbClr val="99928B"/>
              </a:buClr>
              <a:buSzPts val="1951"/>
              <a:buNone/>
              <a:defRPr>
                <a:solidFill>
                  <a:srgbClr val="99928B"/>
                </a:solidFill>
              </a:defRPr>
            </a:lvl9pPr>
          </a:lstStyle>
          <a:p>
            <a:endParaRPr/>
          </a:p>
        </p:txBody>
      </p:sp>
      <p:sp>
        <p:nvSpPr>
          <p:cNvPr id="304" name="Google Shape;304;p62"/>
          <p:cNvSpPr txBox="1">
            <a:spLocks noGrp="1"/>
          </p:cNvSpPr>
          <p:nvPr>
            <p:ph type="body" idx="3"/>
          </p:nvPr>
        </p:nvSpPr>
        <p:spPr>
          <a:xfrm>
            <a:off x="365127" y="4056064"/>
            <a:ext cx="4111500" cy="760800"/>
          </a:xfrm>
          <a:prstGeom prst="rect">
            <a:avLst/>
          </a:prstGeom>
          <a:noFill/>
          <a:ln>
            <a:noFill/>
          </a:ln>
        </p:spPr>
        <p:txBody>
          <a:bodyPr spcFirstLastPara="1" wrap="square" lIns="0" tIns="0" rIns="0" bIns="0" anchor="t" anchorCtr="0">
            <a:noAutofit/>
          </a:bodyPr>
          <a:lstStyle>
            <a:lvl1pPr marL="457200" lvl="0" indent="-228600" algn="l" rtl="0">
              <a:lnSpc>
                <a:spcPct val="138250"/>
              </a:lnSpc>
              <a:spcBef>
                <a:spcPts val="0"/>
              </a:spcBef>
              <a:spcAft>
                <a:spcPts val="0"/>
              </a:spcAft>
              <a:buSzPts val="1200"/>
              <a:buNone/>
              <a:defRPr sz="1200">
                <a:solidFill>
                  <a:schemeClr val="lt1"/>
                </a:solidFill>
              </a:defRPr>
            </a:lvl1pPr>
            <a:lvl2pPr marL="914400" lvl="1" indent="-228600" algn="l" rtl="0">
              <a:lnSpc>
                <a:spcPct val="138250"/>
              </a:lnSpc>
              <a:spcBef>
                <a:spcPts val="0"/>
              </a:spcBef>
              <a:spcAft>
                <a:spcPts val="0"/>
              </a:spcAft>
              <a:buSzPts val="1200"/>
              <a:buFont typeface="Arial"/>
              <a:buNone/>
              <a:defRPr sz="1200">
                <a:solidFill>
                  <a:schemeClr val="lt1"/>
                </a:solidFill>
              </a:defRPr>
            </a:lvl2pPr>
            <a:lvl3pPr marL="1371600" lvl="2" indent="-228600" algn="l" rtl="0">
              <a:lnSpc>
                <a:spcPct val="138250"/>
              </a:lnSpc>
              <a:spcBef>
                <a:spcPts val="0"/>
              </a:spcBef>
              <a:spcAft>
                <a:spcPts val="0"/>
              </a:spcAft>
              <a:buSzPts val="1200"/>
              <a:buNone/>
              <a:defRPr sz="1200">
                <a:solidFill>
                  <a:schemeClr val="lt1"/>
                </a:solidFill>
              </a:defRPr>
            </a:lvl3pPr>
            <a:lvl4pPr marL="1828800" lvl="3" indent="-228600" algn="l" rtl="0">
              <a:lnSpc>
                <a:spcPct val="138250"/>
              </a:lnSpc>
              <a:spcBef>
                <a:spcPts val="0"/>
              </a:spcBef>
              <a:spcAft>
                <a:spcPts val="0"/>
              </a:spcAft>
              <a:buSzPts val="1200"/>
              <a:buNone/>
              <a:defRPr sz="1200">
                <a:solidFill>
                  <a:schemeClr val="lt1"/>
                </a:solidFill>
              </a:defRPr>
            </a:lvl4pPr>
            <a:lvl5pPr marL="2286000" lvl="4" indent="-228600" algn="l" rtl="0">
              <a:lnSpc>
                <a:spcPct val="138250"/>
              </a:lnSpc>
              <a:spcBef>
                <a:spcPts val="0"/>
              </a:spcBef>
              <a:spcAft>
                <a:spcPts val="0"/>
              </a:spcAft>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05" name="Google Shape;305;p62"/>
          <p:cNvSpPr txBox="1">
            <a:spLocks noGrp="1"/>
          </p:cNvSpPr>
          <p:nvPr>
            <p:ph type="ftr" idx="11"/>
          </p:nvPr>
        </p:nvSpPr>
        <p:spPr>
          <a:xfrm>
            <a:off x="5623564" y="4895959"/>
            <a:ext cx="2895600" cy="155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Customizeable Photo Slide (Full Frame)">
  <p:cSld name="Customizeable Photo Slide (Full Frame)">
    <p:spTree>
      <p:nvGrpSpPr>
        <p:cNvPr id="1" name="Shape 306"/>
        <p:cNvGrpSpPr/>
        <p:nvPr/>
      </p:nvGrpSpPr>
      <p:grpSpPr>
        <a:xfrm>
          <a:off x="0" y="0"/>
          <a:ext cx="0" cy="0"/>
          <a:chOff x="0" y="0"/>
          <a:chExt cx="0" cy="0"/>
        </a:xfrm>
      </p:grpSpPr>
      <p:sp>
        <p:nvSpPr>
          <p:cNvPr id="307" name="Google Shape;307;p63"/>
          <p:cNvSpPr>
            <a:spLocks noGrp="1"/>
          </p:cNvSpPr>
          <p:nvPr>
            <p:ph type="pic" idx="2"/>
          </p:nvPr>
        </p:nvSpPr>
        <p:spPr>
          <a:xfrm>
            <a:off x="0" y="0"/>
            <a:ext cx="9144000" cy="5143500"/>
          </a:xfrm>
          <a:prstGeom prst="rect">
            <a:avLst/>
          </a:prstGeom>
          <a:noFill/>
          <a:ln>
            <a:noFill/>
          </a:ln>
        </p:spPr>
        <p:txBody>
          <a:bodyPr spcFirstLastPara="1" wrap="square" lIns="237825" tIns="2378400" rIns="0" bIns="0" anchor="t" anchorCtr="0">
            <a:noAutofit/>
          </a:bodyPr>
          <a:lstStyle>
            <a:lvl1pPr marR="0" lvl="0" algn="ctr" rtl="0">
              <a:spcBef>
                <a:spcPts val="586"/>
              </a:spcBef>
              <a:spcAft>
                <a:spcPts val="0"/>
              </a:spcAft>
              <a:buClr>
                <a:srgbClr val="2F85AA"/>
              </a:buClr>
              <a:buSzPts val="1350"/>
              <a:buFont typeface="Noto Sans Symbols"/>
              <a:buNone/>
              <a:defRPr sz="1350" b="0" i="0" u="none" strike="noStrike" cap="none">
                <a:solidFill>
                  <a:schemeClr val="accent6"/>
                </a:solidFill>
                <a:latin typeface="Arial"/>
                <a:ea typeface="Arial"/>
                <a:cs typeface="Arial"/>
                <a:sym typeface="Arial"/>
              </a:defRPr>
            </a:lvl1pPr>
            <a:lvl2pPr marR="0" lvl="1" algn="l" rtl="0">
              <a:spcBef>
                <a:spcPts val="586"/>
              </a:spcBef>
              <a:spcAft>
                <a:spcPts val="0"/>
              </a:spcAft>
              <a:buClr>
                <a:srgbClr val="5393AA"/>
              </a:buClr>
              <a:buSzPts val="1275"/>
              <a:buFont typeface="Noto Sans Symbols"/>
              <a:buChar char="▪"/>
              <a:defRPr sz="1275" b="0" i="0" u="none" strike="noStrike" cap="none">
                <a:solidFill>
                  <a:schemeClr val="accent6"/>
                </a:solidFill>
                <a:latin typeface="Arial"/>
                <a:ea typeface="Arial"/>
                <a:cs typeface="Arial"/>
                <a:sym typeface="Arial"/>
              </a:defRPr>
            </a:lvl2pPr>
            <a:lvl3pPr marR="0" lvl="2" algn="l" rtl="0">
              <a:spcBef>
                <a:spcPts val="586"/>
              </a:spcBef>
              <a:spcAft>
                <a:spcPts val="0"/>
              </a:spcAft>
              <a:buClr>
                <a:srgbClr val="5393AA"/>
              </a:buClr>
              <a:buSzPts val="1200"/>
              <a:buFont typeface="Arial"/>
              <a:buChar char="•"/>
              <a:defRPr sz="1200" b="0" i="0" u="none" strike="noStrike" cap="none">
                <a:solidFill>
                  <a:schemeClr val="accent6"/>
                </a:solidFill>
                <a:latin typeface="Arial"/>
                <a:ea typeface="Arial"/>
                <a:cs typeface="Arial"/>
                <a:sym typeface="Arial"/>
              </a:defRPr>
            </a:lvl3pPr>
            <a:lvl4pPr marR="0" lvl="3" algn="l" rtl="0">
              <a:spcBef>
                <a:spcPts val="586"/>
              </a:spcBef>
              <a:spcAft>
                <a:spcPts val="0"/>
              </a:spcAft>
              <a:buClr>
                <a:srgbClr val="5393AA"/>
              </a:buClr>
              <a:buSzPts val="1050"/>
              <a:buFont typeface="Arial"/>
              <a:buChar char="-"/>
              <a:defRPr sz="1050" b="0" i="0" u="none" strike="noStrike" cap="none">
                <a:solidFill>
                  <a:schemeClr val="accent6"/>
                </a:solidFill>
                <a:latin typeface="Arial"/>
                <a:ea typeface="Arial"/>
                <a:cs typeface="Arial"/>
                <a:sym typeface="Arial"/>
              </a:defRPr>
            </a:lvl4pPr>
            <a:lvl5pPr marR="0" lvl="4" algn="l" rtl="0">
              <a:spcBef>
                <a:spcPts val="586"/>
              </a:spcBef>
              <a:spcAft>
                <a:spcPts val="0"/>
              </a:spcAft>
              <a:buClr>
                <a:srgbClr val="5393AA"/>
              </a:buClr>
              <a:buSzPts val="1050"/>
              <a:buFont typeface="Arial"/>
              <a:buChar char="◦"/>
              <a:defRPr sz="1050" b="0" i="0" u="none" strike="noStrike" cap="none">
                <a:solidFill>
                  <a:schemeClr val="accent6"/>
                </a:solidFill>
                <a:latin typeface="Arial"/>
                <a:ea typeface="Arial"/>
                <a:cs typeface="Arial"/>
                <a:sym typeface="Arial"/>
              </a:defRPr>
            </a:lvl5pPr>
            <a:lvl6pPr marR="0" lvl="5" algn="l" rtl="0">
              <a:spcBef>
                <a:spcPts val="390"/>
              </a:spcBef>
              <a:spcAft>
                <a:spcPts val="0"/>
              </a:spcAft>
              <a:buClr>
                <a:schemeClr val="dk1"/>
              </a:buClr>
              <a:buSzPts val="1951"/>
              <a:buFont typeface="Arial"/>
              <a:buChar char="•"/>
              <a:defRPr sz="1951" b="0" i="0" u="none" strike="noStrike" cap="none">
                <a:solidFill>
                  <a:schemeClr val="dk1"/>
                </a:solidFill>
                <a:latin typeface="Arial"/>
                <a:ea typeface="Arial"/>
                <a:cs typeface="Arial"/>
                <a:sym typeface="Arial"/>
              </a:defRPr>
            </a:lvl6pPr>
            <a:lvl7pPr marR="0" lvl="6" algn="l" rtl="0">
              <a:spcBef>
                <a:spcPts val="390"/>
              </a:spcBef>
              <a:spcAft>
                <a:spcPts val="0"/>
              </a:spcAft>
              <a:buClr>
                <a:schemeClr val="dk1"/>
              </a:buClr>
              <a:buSzPts val="1951"/>
              <a:buFont typeface="Arial"/>
              <a:buChar char="•"/>
              <a:defRPr sz="1951" b="0" i="0" u="none" strike="noStrike" cap="none">
                <a:solidFill>
                  <a:schemeClr val="dk1"/>
                </a:solidFill>
                <a:latin typeface="Arial"/>
                <a:ea typeface="Arial"/>
                <a:cs typeface="Arial"/>
                <a:sym typeface="Arial"/>
              </a:defRPr>
            </a:lvl7pPr>
            <a:lvl8pPr marR="0" lvl="7" algn="l" rtl="0">
              <a:spcBef>
                <a:spcPts val="390"/>
              </a:spcBef>
              <a:spcAft>
                <a:spcPts val="0"/>
              </a:spcAft>
              <a:buClr>
                <a:schemeClr val="dk1"/>
              </a:buClr>
              <a:buSzPts val="1951"/>
              <a:buFont typeface="Arial"/>
              <a:buChar char="•"/>
              <a:defRPr sz="1951" b="0" i="0" u="none" strike="noStrike" cap="none">
                <a:solidFill>
                  <a:schemeClr val="dk1"/>
                </a:solidFill>
                <a:latin typeface="Arial"/>
                <a:ea typeface="Arial"/>
                <a:cs typeface="Arial"/>
                <a:sym typeface="Arial"/>
              </a:defRPr>
            </a:lvl8pPr>
            <a:lvl9pPr marR="0" lvl="8" algn="l" rtl="0">
              <a:spcBef>
                <a:spcPts val="390"/>
              </a:spcBef>
              <a:spcAft>
                <a:spcPts val="0"/>
              </a:spcAft>
              <a:buClr>
                <a:schemeClr val="dk1"/>
              </a:buClr>
              <a:buSzPts val="1951"/>
              <a:buFont typeface="Arial"/>
              <a:buChar char="•"/>
              <a:defRPr sz="1951" b="0" i="0" u="none" strike="noStrike" cap="none">
                <a:solidFill>
                  <a:schemeClr val="dk1"/>
                </a:solidFill>
                <a:latin typeface="Arial"/>
                <a:ea typeface="Arial"/>
                <a:cs typeface="Arial"/>
                <a:sym typeface="Arial"/>
              </a:defRPr>
            </a:lvl9pPr>
          </a:lstStyle>
          <a:p>
            <a:endParaRPr/>
          </a:p>
        </p:txBody>
      </p:sp>
      <p:sp>
        <p:nvSpPr>
          <p:cNvPr id="308" name="Google Shape;308;p63"/>
          <p:cNvSpPr txBox="1">
            <a:spLocks noGrp="1"/>
          </p:cNvSpPr>
          <p:nvPr>
            <p:ph type="ftr" idx="11"/>
          </p:nvPr>
        </p:nvSpPr>
        <p:spPr>
          <a:xfrm>
            <a:off x="5623564" y="4895959"/>
            <a:ext cx="2895600" cy="155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 Column - No Background">
  <p:cSld name="1 Column - No Background">
    <p:spTree>
      <p:nvGrpSpPr>
        <p:cNvPr id="1" name="Shape 309"/>
        <p:cNvGrpSpPr/>
        <p:nvPr/>
      </p:nvGrpSpPr>
      <p:grpSpPr>
        <a:xfrm>
          <a:off x="0" y="0"/>
          <a:ext cx="0" cy="0"/>
          <a:chOff x="0" y="0"/>
          <a:chExt cx="0" cy="0"/>
        </a:xfrm>
      </p:grpSpPr>
      <p:sp>
        <p:nvSpPr>
          <p:cNvPr id="310" name="Google Shape;310;p64"/>
          <p:cNvSpPr txBox="1">
            <a:spLocks noGrp="1"/>
          </p:cNvSpPr>
          <p:nvPr>
            <p:ph type="title"/>
          </p:nvPr>
        </p:nvSpPr>
        <p:spPr>
          <a:xfrm>
            <a:off x="371475" y="484633"/>
            <a:ext cx="8334300" cy="219600"/>
          </a:xfrm>
          <a:prstGeom prst="rect">
            <a:avLst/>
          </a:prstGeom>
          <a:noFill/>
          <a:ln>
            <a:noFill/>
          </a:ln>
        </p:spPr>
        <p:txBody>
          <a:bodyPr spcFirstLastPara="1" wrap="square" lIns="0" tIns="0" rIns="0" bIns="0" anchor="ctr" anchorCtr="0">
            <a:noAutofit/>
          </a:bodyPr>
          <a:lstStyle>
            <a:lvl1pPr lvl="0" algn="l" rtl="0">
              <a:lnSpc>
                <a:spcPct val="130144"/>
              </a:lnSpc>
              <a:spcBef>
                <a:spcPts val="0"/>
              </a:spcBef>
              <a:spcAft>
                <a:spcPts val="0"/>
              </a:spcAft>
              <a:buClr>
                <a:schemeClr val="accent6"/>
              </a:buClr>
              <a:buSzPts val="1725"/>
              <a:buFont typeface="Arial"/>
              <a:buNone/>
              <a:defRPr sz="1725"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1" name="Google Shape;311;p64"/>
          <p:cNvSpPr txBox="1">
            <a:spLocks noGrp="1"/>
          </p:cNvSpPr>
          <p:nvPr>
            <p:ph type="body" idx="1"/>
          </p:nvPr>
        </p:nvSpPr>
        <p:spPr>
          <a:xfrm>
            <a:off x="371475" y="789516"/>
            <a:ext cx="8334300" cy="214200"/>
          </a:xfrm>
          <a:prstGeom prst="rect">
            <a:avLst/>
          </a:prstGeom>
          <a:noFill/>
          <a:ln>
            <a:noFill/>
          </a:ln>
        </p:spPr>
        <p:txBody>
          <a:bodyPr spcFirstLastPara="1" wrap="square" lIns="0" tIns="0" rIns="0" bIns="0" anchor="t" anchorCtr="0">
            <a:noAutofit/>
          </a:bodyPr>
          <a:lstStyle>
            <a:lvl1pPr marL="457200" lvl="0" indent="-228600" algn="l" rtl="0">
              <a:spcBef>
                <a:spcPts val="586"/>
              </a:spcBef>
              <a:spcAft>
                <a:spcPts val="0"/>
              </a:spcAft>
              <a:buSzPts val="825"/>
              <a:buNone/>
              <a:defRPr sz="825" b="1" i="1">
                <a:solidFill>
                  <a:schemeClr val="accent2"/>
                </a:solidFill>
              </a:defRPr>
            </a:lvl1pPr>
            <a:lvl2pPr marL="914400" lvl="1" indent="-342900" algn="l" rtl="0">
              <a:spcBef>
                <a:spcPts val="586"/>
              </a:spcBef>
              <a:spcAft>
                <a:spcPts val="0"/>
              </a:spcAft>
              <a:buSzPts val="1800"/>
              <a:buChar char="▪"/>
              <a:defRPr/>
            </a:lvl2pPr>
            <a:lvl3pPr marL="1371600" lvl="2" indent="-342900" algn="l" rtl="0">
              <a:spcBef>
                <a:spcPts val="586"/>
              </a:spcBef>
              <a:spcAft>
                <a:spcPts val="0"/>
              </a:spcAft>
              <a:buSzPts val="1800"/>
              <a:buChar char="•"/>
              <a:defRPr/>
            </a:lvl3pPr>
            <a:lvl4pPr marL="1828800" lvl="3" indent="-342900" algn="l" rtl="0">
              <a:spcBef>
                <a:spcPts val="586"/>
              </a:spcBef>
              <a:spcAft>
                <a:spcPts val="0"/>
              </a:spcAft>
              <a:buSzPts val="1800"/>
              <a:buChar char="-"/>
              <a:defRPr/>
            </a:lvl4pPr>
            <a:lvl5pPr marL="2286000" lvl="4" indent="-342900" algn="l" rtl="0">
              <a:spcBef>
                <a:spcPts val="586"/>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12" name="Google Shape;312;p64"/>
          <p:cNvSpPr txBox="1">
            <a:spLocks noGrp="1"/>
          </p:cNvSpPr>
          <p:nvPr>
            <p:ph type="body" idx="2"/>
          </p:nvPr>
        </p:nvSpPr>
        <p:spPr>
          <a:xfrm>
            <a:off x="371475" y="4699288"/>
            <a:ext cx="8334300" cy="148200"/>
          </a:xfrm>
          <a:prstGeom prst="rect">
            <a:avLst/>
          </a:prstGeom>
          <a:noFill/>
          <a:ln>
            <a:noFill/>
          </a:ln>
        </p:spPr>
        <p:txBody>
          <a:bodyPr spcFirstLastPara="1" wrap="square" lIns="0" tIns="0" rIns="0" bIns="0" anchor="t" anchorCtr="0">
            <a:noAutofit/>
          </a:bodyPr>
          <a:lstStyle>
            <a:lvl1pPr marL="457200" lvl="0" indent="-228600" algn="l" rtl="0">
              <a:spcBef>
                <a:spcPts val="586"/>
              </a:spcBef>
              <a:spcAft>
                <a:spcPts val="0"/>
              </a:spcAft>
              <a:buSzPts val="525"/>
              <a:buNone/>
              <a:defRPr sz="525" i="1">
                <a:solidFill>
                  <a:srgbClr val="585045"/>
                </a:solidFill>
              </a:defRPr>
            </a:lvl1pPr>
            <a:lvl2pPr marL="914400" lvl="1" indent="-342900" algn="l" rtl="0">
              <a:spcBef>
                <a:spcPts val="586"/>
              </a:spcBef>
              <a:spcAft>
                <a:spcPts val="0"/>
              </a:spcAft>
              <a:buSzPts val="1800"/>
              <a:buChar char="▪"/>
              <a:defRPr/>
            </a:lvl2pPr>
            <a:lvl3pPr marL="1371600" lvl="2" indent="-342900" algn="l" rtl="0">
              <a:spcBef>
                <a:spcPts val="586"/>
              </a:spcBef>
              <a:spcAft>
                <a:spcPts val="0"/>
              </a:spcAft>
              <a:buSzPts val="1800"/>
              <a:buChar char="•"/>
              <a:defRPr/>
            </a:lvl3pPr>
            <a:lvl4pPr marL="1828800" lvl="3" indent="-342900" algn="l" rtl="0">
              <a:spcBef>
                <a:spcPts val="586"/>
              </a:spcBef>
              <a:spcAft>
                <a:spcPts val="0"/>
              </a:spcAft>
              <a:buSzPts val="1800"/>
              <a:buChar char="-"/>
              <a:defRPr/>
            </a:lvl4pPr>
            <a:lvl5pPr marL="2286000" lvl="4" indent="-342900" algn="l" rtl="0">
              <a:spcBef>
                <a:spcPts val="586"/>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13" name="Google Shape;313;p64"/>
          <p:cNvSpPr txBox="1">
            <a:spLocks noGrp="1"/>
          </p:cNvSpPr>
          <p:nvPr>
            <p:ph type="sldNum" idx="12"/>
          </p:nvPr>
        </p:nvSpPr>
        <p:spPr>
          <a:xfrm>
            <a:off x="8286078" y="4893382"/>
            <a:ext cx="411900" cy="157800"/>
          </a:xfrm>
          <a:prstGeom prst="rect">
            <a:avLst/>
          </a:prstGeom>
          <a:noFill/>
          <a:ln>
            <a:noFill/>
          </a:ln>
        </p:spPr>
        <p:txBody>
          <a:bodyPr spcFirstLastPara="1" wrap="square" lIns="0" tIns="45700" rIns="0" bIns="45700" anchor="ctr" anchorCtr="0">
            <a:noAutofit/>
          </a:bodyPr>
          <a:lstStyle>
            <a:lvl1pPr marL="0" marR="0" lvl="0" indent="0" algn="r" rtl="0">
              <a:spcBef>
                <a:spcPts val="0"/>
              </a:spcBef>
              <a:buNone/>
              <a:defRPr sz="525" b="0" i="0" u="none" strike="noStrike" cap="none">
                <a:solidFill>
                  <a:schemeClr val="accent6"/>
                </a:solidFill>
                <a:latin typeface="Arial"/>
                <a:ea typeface="Arial"/>
                <a:cs typeface="Arial"/>
                <a:sym typeface="Arial"/>
              </a:defRPr>
            </a:lvl1pPr>
            <a:lvl2pPr marL="0" marR="0" lvl="1" indent="0" algn="r" rtl="0">
              <a:spcBef>
                <a:spcPts val="0"/>
              </a:spcBef>
              <a:buNone/>
              <a:defRPr sz="525" b="0" i="0" u="none" strike="noStrike" cap="none">
                <a:solidFill>
                  <a:schemeClr val="accent6"/>
                </a:solidFill>
                <a:latin typeface="Arial"/>
                <a:ea typeface="Arial"/>
                <a:cs typeface="Arial"/>
                <a:sym typeface="Arial"/>
              </a:defRPr>
            </a:lvl2pPr>
            <a:lvl3pPr marL="0" marR="0" lvl="2" indent="0" algn="r" rtl="0">
              <a:spcBef>
                <a:spcPts val="0"/>
              </a:spcBef>
              <a:buNone/>
              <a:defRPr sz="525" b="0" i="0" u="none" strike="noStrike" cap="none">
                <a:solidFill>
                  <a:schemeClr val="accent6"/>
                </a:solidFill>
                <a:latin typeface="Arial"/>
                <a:ea typeface="Arial"/>
                <a:cs typeface="Arial"/>
                <a:sym typeface="Arial"/>
              </a:defRPr>
            </a:lvl3pPr>
            <a:lvl4pPr marL="0" marR="0" lvl="3" indent="0" algn="r" rtl="0">
              <a:spcBef>
                <a:spcPts val="0"/>
              </a:spcBef>
              <a:buNone/>
              <a:defRPr sz="525" b="0" i="0" u="none" strike="noStrike" cap="none">
                <a:solidFill>
                  <a:schemeClr val="accent6"/>
                </a:solidFill>
                <a:latin typeface="Arial"/>
                <a:ea typeface="Arial"/>
                <a:cs typeface="Arial"/>
                <a:sym typeface="Arial"/>
              </a:defRPr>
            </a:lvl4pPr>
            <a:lvl5pPr marL="0" marR="0" lvl="4" indent="0" algn="r" rtl="0">
              <a:spcBef>
                <a:spcPts val="0"/>
              </a:spcBef>
              <a:buNone/>
              <a:defRPr sz="525" b="0" i="0" u="none" strike="noStrike" cap="none">
                <a:solidFill>
                  <a:schemeClr val="accent6"/>
                </a:solidFill>
                <a:latin typeface="Arial"/>
                <a:ea typeface="Arial"/>
                <a:cs typeface="Arial"/>
                <a:sym typeface="Arial"/>
              </a:defRPr>
            </a:lvl5pPr>
            <a:lvl6pPr marL="0" marR="0" lvl="5" indent="0" algn="r" rtl="0">
              <a:spcBef>
                <a:spcPts val="0"/>
              </a:spcBef>
              <a:buNone/>
              <a:defRPr sz="525" b="0" i="0" u="none" strike="noStrike" cap="none">
                <a:solidFill>
                  <a:schemeClr val="accent6"/>
                </a:solidFill>
                <a:latin typeface="Arial"/>
                <a:ea typeface="Arial"/>
                <a:cs typeface="Arial"/>
                <a:sym typeface="Arial"/>
              </a:defRPr>
            </a:lvl6pPr>
            <a:lvl7pPr marL="0" marR="0" lvl="6" indent="0" algn="r" rtl="0">
              <a:spcBef>
                <a:spcPts val="0"/>
              </a:spcBef>
              <a:buNone/>
              <a:defRPr sz="525" b="0" i="0" u="none" strike="noStrike" cap="none">
                <a:solidFill>
                  <a:schemeClr val="accent6"/>
                </a:solidFill>
                <a:latin typeface="Arial"/>
                <a:ea typeface="Arial"/>
                <a:cs typeface="Arial"/>
                <a:sym typeface="Arial"/>
              </a:defRPr>
            </a:lvl7pPr>
            <a:lvl8pPr marL="0" marR="0" lvl="7" indent="0" algn="r" rtl="0">
              <a:spcBef>
                <a:spcPts val="0"/>
              </a:spcBef>
              <a:buNone/>
              <a:defRPr sz="525" b="0" i="0" u="none" strike="noStrike" cap="none">
                <a:solidFill>
                  <a:schemeClr val="accent6"/>
                </a:solidFill>
                <a:latin typeface="Arial"/>
                <a:ea typeface="Arial"/>
                <a:cs typeface="Arial"/>
                <a:sym typeface="Arial"/>
              </a:defRPr>
            </a:lvl8pPr>
            <a:lvl9pPr marL="0" marR="0" lvl="8" indent="0" algn="r" rtl="0">
              <a:spcBef>
                <a:spcPts val="0"/>
              </a:spcBef>
              <a:buNone/>
              <a:defRPr sz="525" b="0" i="0" u="none" strike="noStrike" cap="none">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14" name="Google Shape;314;p64"/>
          <p:cNvSpPr txBox="1">
            <a:spLocks noGrp="1"/>
          </p:cNvSpPr>
          <p:nvPr>
            <p:ph type="ftr" idx="11"/>
          </p:nvPr>
        </p:nvSpPr>
        <p:spPr>
          <a:xfrm>
            <a:off x="5623564" y="4895959"/>
            <a:ext cx="2895600" cy="155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5" name="Google Shape;315;p64"/>
          <p:cNvSpPr txBox="1">
            <a:spLocks noGrp="1"/>
          </p:cNvSpPr>
          <p:nvPr>
            <p:ph type="dt" idx="10"/>
          </p:nvPr>
        </p:nvSpPr>
        <p:spPr>
          <a:xfrm>
            <a:off x="365125" y="4893382"/>
            <a:ext cx="857400" cy="157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extLst>
    <p:ext uri="{DCECCB84-F9BA-43D5-87BE-67443E8EF086}">
      <p15:sldGuideLst xmlns:p15="http://schemas.microsoft.com/office/powerpoint/2012/main">
        <p15:guide id="1" orient="horz" pos="984">
          <p15:clr>
            <a:srgbClr val="FBAE40"/>
          </p15:clr>
        </p15:guide>
        <p15:guide id="2" pos="312">
          <p15:clr>
            <a:srgbClr val="FBAE40"/>
          </p15:clr>
        </p15:guide>
        <p15:guide id="3" orient="horz" pos="3883">
          <p15:clr>
            <a:srgbClr val="FBAE40"/>
          </p15:clr>
        </p15:guide>
        <p15:guide id="4" orient="horz" pos="752">
          <p15:clr>
            <a:srgbClr val="FBAE40"/>
          </p15:clr>
        </p15:guide>
        <p15:guide id="5" pos="731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 Column - Tan Background">
  <p:cSld name="1 Column - Tan Background">
    <p:spTree>
      <p:nvGrpSpPr>
        <p:cNvPr id="1" name="Shape 316"/>
        <p:cNvGrpSpPr/>
        <p:nvPr/>
      </p:nvGrpSpPr>
      <p:grpSpPr>
        <a:xfrm>
          <a:off x="0" y="0"/>
          <a:ext cx="0" cy="0"/>
          <a:chOff x="0" y="0"/>
          <a:chExt cx="0" cy="0"/>
        </a:xfrm>
      </p:grpSpPr>
      <p:sp>
        <p:nvSpPr>
          <p:cNvPr id="317" name="Google Shape;317;p65"/>
          <p:cNvSpPr txBox="1">
            <a:spLocks noGrp="1"/>
          </p:cNvSpPr>
          <p:nvPr>
            <p:ph type="title"/>
          </p:nvPr>
        </p:nvSpPr>
        <p:spPr>
          <a:xfrm>
            <a:off x="371475" y="484633"/>
            <a:ext cx="8334300" cy="219600"/>
          </a:xfrm>
          <a:prstGeom prst="rect">
            <a:avLst/>
          </a:prstGeom>
          <a:noFill/>
          <a:ln>
            <a:noFill/>
          </a:ln>
        </p:spPr>
        <p:txBody>
          <a:bodyPr spcFirstLastPara="1" wrap="square" lIns="0" tIns="0" rIns="0" bIns="0" anchor="ctr" anchorCtr="0">
            <a:noAutofit/>
          </a:bodyPr>
          <a:lstStyle>
            <a:lvl1pPr lvl="0" algn="l" rtl="0">
              <a:lnSpc>
                <a:spcPct val="130144"/>
              </a:lnSpc>
              <a:spcBef>
                <a:spcPts val="0"/>
              </a:spcBef>
              <a:spcAft>
                <a:spcPts val="0"/>
              </a:spcAft>
              <a:buClr>
                <a:schemeClr val="accent6"/>
              </a:buClr>
              <a:buSzPts val="1725"/>
              <a:buFont typeface="Arial"/>
              <a:buNone/>
              <a:defRPr sz="1725"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8" name="Google Shape;318;p65"/>
          <p:cNvSpPr txBox="1">
            <a:spLocks noGrp="1"/>
          </p:cNvSpPr>
          <p:nvPr>
            <p:ph type="body" idx="1"/>
          </p:nvPr>
        </p:nvSpPr>
        <p:spPr>
          <a:xfrm>
            <a:off x="371475" y="789516"/>
            <a:ext cx="8334300" cy="214200"/>
          </a:xfrm>
          <a:prstGeom prst="rect">
            <a:avLst/>
          </a:prstGeom>
          <a:noFill/>
          <a:ln>
            <a:noFill/>
          </a:ln>
        </p:spPr>
        <p:txBody>
          <a:bodyPr spcFirstLastPara="1" wrap="square" lIns="0" tIns="0" rIns="0" bIns="0" anchor="t" anchorCtr="0">
            <a:noAutofit/>
          </a:bodyPr>
          <a:lstStyle>
            <a:lvl1pPr marL="457200" lvl="0" indent="-228600" algn="l" rtl="0">
              <a:spcBef>
                <a:spcPts val="586"/>
              </a:spcBef>
              <a:spcAft>
                <a:spcPts val="0"/>
              </a:spcAft>
              <a:buSzPts val="825"/>
              <a:buNone/>
              <a:defRPr sz="825" b="1" i="1">
                <a:solidFill>
                  <a:schemeClr val="accent2"/>
                </a:solidFill>
              </a:defRPr>
            </a:lvl1pPr>
            <a:lvl2pPr marL="914400" lvl="1" indent="-342900" algn="l" rtl="0">
              <a:spcBef>
                <a:spcPts val="586"/>
              </a:spcBef>
              <a:spcAft>
                <a:spcPts val="0"/>
              </a:spcAft>
              <a:buSzPts val="1800"/>
              <a:buChar char="▪"/>
              <a:defRPr/>
            </a:lvl2pPr>
            <a:lvl3pPr marL="1371600" lvl="2" indent="-342900" algn="l" rtl="0">
              <a:spcBef>
                <a:spcPts val="586"/>
              </a:spcBef>
              <a:spcAft>
                <a:spcPts val="0"/>
              </a:spcAft>
              <a:buSzPts val="1800"/>
              <a:buChar char="•"/>
              <a:defRPr/>
            </a:lvl3pPr>
            <a:lvl4pPr marL="1828800" lvl="3" indent="-342900" algn="l" rtl="0">
              <a:spcBef>
                <a:spcPts val="586"/>
              </a:spcBef>
              <a:spcAft>
                <a:spcPts val="0"/>
              </a:spcAft>
              <a:buSzPts val="1800"/>
              <a:buChar char="-"/>
              <a:defRPr/>
            </a:lvl4pPr>
            <a:lvl5pPr marL="2286000" lvl="4" indent="-342900" algn="l" rtl="0">
              <a:spcBef>
                <a:spcPts val="586"/>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19" name="Google Shape;319;p65"/>
          <p:cNvSpPr txBox="1">
            <a:spLocks noGrp="1"/>
          </p:cNvSpPr>
          <p:nvPr>
            <p:ph type="body" idx="2"/>
          </p:nvPr>
        </p:nvSpPr>
        <p:spPr>
          <a:xfrm>
            <a:off x="371475" y="4699288"/>
            <a:ext cx="8334300" cy="148200"/>
          </a:xfrm>
          <a:prstGeom prst="rect">
            <a:avLst/>
          </a:prstGeom>
          <a:noFill/>
          <a:ln>
            <a:noFill/>
          </a:ln>
        </p:spPr>
        <p:txBody>
          <a:bodyPr spcFirstLastPara="1" wrap="square" lIns="0" tIns="0" rIns="0" bIns="0" anchor="t" anchorCtr="0">
            <a:noAutofit/>
          </a:bodyPr>
          <a:lstStyle>
            <a:lvl1pPr marL="457200" lvl="0" indent="-228600" algn="l" rtl="0">
              <a:spcBef>
                <a:spcPts val="586"/>
              </a:spcBef>
              <a:spcAft>
                <a:spcPts val="0"/>
              </a:spcAft>
              <a:buSzPts val="525"/>
              <a:buNone/>
              <a:defRPr sz="525" i="1">
                <a:solidFill>
                  <a:srgbClr val="585045"/>
                </a:solidFill>
              </a:defRPr>
            </a:lvl1pPr>
            <a:lvl2pPr marL="914400" lvl="1" indent="-342900" algn="l" rtl="0">
              <a:spcBef>
                <a:spcPts val="586"/>
              </a:spcBef>
              <a:spcAft>
                <a:spcPts val="0"/>
              </a:spcAft>
              <a:buSzPts val="1800"/>
              <a:buChar char="▪"/>
              <a:defRPr/>
            </a:lvl2pPr>
            <a:lvl3pPr marL="1371600" lvl="2" indent="-342900" algn="l" rtl="0">
              <a:spcBef>
                <a:spcPts val="586"/>
              </a:spcBef>
              <a:spcAft>
                <a:spcPts val="0"/>
              </a:spcAft>
              <a:buSzPts val="1800"/>
              <a:buChar char="•"/>
              <a:defRPr/>
            </a:lvl3pPr>
            <a:lvl4pPr marL="1828800" lvl="3" indent="-342900" algn="l" rtl="0">
              <a:spcBef>
                <a:spcPts val="586"/>
              </a:spcBef>
              <a:spcAft>
                <a:spcPts val="0"/>
              </a:spcAft>
              <a:buSzPts val="1800"/>
              <a:buChar char="-"/>
              <a:defRPr/>
            </a:lvl4pPr>
            <a:lvl5pPr marL="2286000" lvl="4" indent="-342900" algn="l" rtl="0">
              <a:spcBef>
                <a:spcPts val="586"/>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20" name="Google Shape;320;p65"/>
          <p:cNvSpPr/>
          <p:nvPr/>
        </p:nvSpPr>
        <p:spPr>
          <a:xfrm>
            <a:off x="371476" y="1171576"/>
            <a:ext cx="8338200" cy="3451500"/>
          </a:xfrm>
          <a:prstGeom prst="rect">
            <a:avLst/>
          </a:prstGeom>
          <a:solidFill>
            <a:srgbClr val="EDE9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321" name="Google Shape;321;p65"/>
          <p:cNvSpPr txBox="1">
            <a:spLocks noGrp="1"/>
          </p:cNvSpPr>
          <p:nvPr>
            <p:ph type="sldNum" idx="12"/>
          </p:nvPr>
        </p:nvSpPr>
        <p:spPr>
          <a:xfrm>
            <a:off x="8286078" y="4893382"/>
            <a:ext cx="411900" cy="157800"/>
          </a:xfrm>
          <a:prstGeom prst="rect">
            <a:avLst/>
          </a:prstGeom>
          <a:noFill/>
          <a:ln>
            <a:noFill/>
          </a:ln>
        </p:spPr>
        <p:txBody>
          <a:bodyPr spcFirstLastPara="1" wrap="square" lIns="0" tIns="45700" rIns="0" bIns="45700" anchor="ctr" anchorCtr="0">
            <a:noAutofit/>
          </a:bodyPr>
          <a:lstStyle>
            <a:lvl1pPr marL="0" marR="0" lvl="0" indent="0" algn="r" rtl="0">
              <a:spcBef>
                <a:spcPts val="0"/>
              </a:spcBef>
              <a:buNone/>
              <a:defRPr sz="525" b="0" i="0" u="none" strike="noStrike" cap="none">
                <a:solidFill>
                  <a:schemeClr val="accent6"/>
                </a:solidFill>
                <a:latin typeface="Arial"/>
                <a:ea typeface="Arial"/>
                <a:cs typeface="Arial"/>
                <a:sym typeface="Arial"/>
              </a:defRPr>
            </a:lvl1pPr>
            <a:lvl2pPr marL="0" marR="0" lvl="1" indent="0" algn="r" rtl="0">
              <a:spcBef>
                <a:spcPts val="0"/>
              </a:spcBef>
              <a:buNone/>
              <a:defRPr sz="525" b="0" i="0" u="none" strike="noStrike" cap="none">
                <a:solidFill>
                  <a:schemeClr val="accent6"/>
                </a:solidFill>
                <a:latin typeface="Arial"/>
                <a:ea typeface="Arial"/>
                <a:cs typeface="Arial"/>
                <a:sym typeface="Arial"/>
              </a:defRPr>
            </a:lvl2pPr>
            <a:lvl3pPr marL="0" marR="0" lvl="2" indent="0" algn="r" rtl="0">
              <a:spcBef>
                <a:spcPts val="0"/>
              </a:spcBef>
              <a:buNone/>
              <a:defRPr sz="525" b="0" i="0" u="none" strike="noStrike" cap="none">
                <a:solidFill>
                  <a:schemeClr val="accent6"/>
                </a:solidFill>
                <a:latin typeface="Arial"/>
                <a:ea typeface="Arial"/>
                <a:cs typeface="Arial"/>
                <a:sym typeface="Arial"/>
              </a:defRPr>
            </a:lvl3pPr>
            <a:lvl4pPr marL="0" marR="0" lvl="3" indent="0" algn="r" rtl="0">
              <a:spcBef>
                <a:spcPts val="0"/>
              </a:spcBef>
              <a:buNone/>
              <a:defRPr sz="525" b="0" i="0" u="none" strike="noStrike" cap="none">
                <a:solidFill>
                  <a:schemeClr val="accent6"/>
                </a:solidFill>
                <a:latin typeface="Arial"/>
                <a:ea typeface="Arial"/>
                <a:cs typeface="Arial"/>
                <a:sym typeface="Arial"/>
              </a:defRPr>
            </a:lvl4pPr>
            <a:lvl5pPr marL="0" marR="0" lvl="4" indent="0" algn="r" rtl="0">
              <a:spcBef>
                <a:spcPts val="0"/>
              </a:spcBef>
              <a:buNone/>
              <a:defRPr sz="525" b="0" i="0" u="none" strike="noStrike" cap="none">
                <a:solidFill>
                  <a:schemeClr val="accent6"/>
                </a:solidFill>
                <a:latin typeface="Arial"/>
                <a:ea typeface="Arial"/>
                <a:cs typeface="Arial"/>
                <a:sym typeface="Arial"/>
              </a:defRPr>
            </a:lvl5pPr>
            <a:lvl6pPr marL="0" marR="0" lvl="5" indent="0" algn="r" rtl="0">
              <a:spcBef>
                <a:spcPts val="0"/>
              </a:spcBef>
              <a:buNone/>
              <a:defRPr sz="525" b="0" i="0" u="none" strike="noStrike" cap="none">
                <a:solidFill>
                  <a:schemeClr val="accent6"/>
                </a:solidFill>
                <a:latin typeface="Arial"/>
                <a:ea typeface="Arial"/>
                <a:cs typeface="Arial"/>
                <a:sym typeface="Arial"/>
              </a:defRPr>
            </a:lvl6pPr>
            <a:lvl7pPr marL="0" marR="0" lvl="6" indent="0" algn="r" rtl="0">
              <a:spcBef>
                <a:spcPts val="0"/>
              </a:spcBef>
              <a:buNone/>
              <a:defRPr sz="525" b="0" i="0" u="none" strike="noStrike" cap="none">
                <a:solidFill>
                  <a:schemeClr val="accent6"/>
                </a:solidFill>
                <a:latin typeface="Arial"/>
                <a:ea typeface="Arial"/>
                <a:cs typeface="Arial"/>
                <a:sym typeface="Arial"/>
              </a:defRPr>
            </a:lvl7pPr>
            <a:lvl8pPr marL="0" marR="0" lvl="7" indent="0" algn="r" rtl="0">
              <a:spcBef>
                <a:spcPts val="0"/>
              </a:spcBef>
              <a:buNone/>
              <a:defRPr sz="525" b="0" i="0" u="none" strike="noStrike" cap="none">
                <a:solidFill>
                  <a:schemeClr val="accent6"/>
                </a:solidFill>
                <a:latin typeface="Arial"/>
                <a:ea typeface="Arial"/>
                <a:cs typeface="Arial"/>
                <a:sym typeface="Arial"/>
              </a:defRPr>
            </a:lvl8pPr>
            <a:lvl9pPr marL="0" marR="0" lvl="8" indent="0" algn="r" rtl="0">
              <a:spcBef>
                <a:spcPts val="0"/>
              </a:spcBef>
              <a:buNone/>
              <a:defRPr sz="525" b="0" i="0" u="none" strike="noStrike" cap="none">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22" name="Google Shape;322;p65"/>
          <p:cNvSpPr txBox="1">
            <a:spLocks noGrp="1"/>
          </p:cNvSpPr>
          <p:nvPr>
            <p:ph type="ftr" idx="11"/>
          </p:nvPr>
        </p:nvSpPr>
        <p:spPr>
          <a:xfrm>
            <a:off x="5623564" y="4895959"/>
            <a:ext cx="2895600" cy="155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3" name="Google Shape;323;p6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extLst>
    <p:ext uri="{DCECCB84-F9BA-43D5-87BE-67443E8EF086}">
      <p15:sldGuideLst xmlns:p15="http://schemas.microsoft.com/office/powerpoint/2012/main">
        <p15:guide id="1" orient="horz" pos="984">
          <p15:clr>
            <a:srgbClr val="FBAE40"/>
          </p15:clr>
        </p15:guide>
        <p15:guide id="2" pos="312">
          <p15:clr>
            <a:srgbClr val="FBAE40"/>
          </p15:clr>
        </p15:guide>
        <p15:guide id="3" orient="horz" pos="3883">
          <p15:clr>
            <a:srgbClr val="FBAE40"/>
          </p15:clr>
        </p15:guide>
        <p15:guide id="4" orient="horz" pos="752">
          <p15:clr>
            <a:srgbClr val="FBAE40"/>
          </p15:clr>
        </p15:guide>
        <p15:guide id="5" pos="731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1 Column - Tan Background">
  <p:cSld name="1_1 Column - Tan Background">
    <p:spTree>
      <p:nvGrpSpPr>
        <p:cNvPr id="1" name="Shape 324"/>
        <p:cNvGrpSpPr/>
        <p:nvPr/>
      </p:nvGrpSpPr>
      <p:grpSpPr>
        <a:xfrm>
          <a:off x="0" y="0"/>
          <a:ext cx="0" cy="0"/>
          <a:chOff x="0" y="0"/>
          <a:chExt cx="0" cy="0"/>
        </a:xfrm>
      </p:grpSpPr>
      <p:sp>
        <p:nvSpPr>
          <p:cNvPr id="325" name="Google Shape;325;p66"/>
          <p:cNvSpPr txBox="1">
            <a:spLocks noGrp="1"/>
          </p:cNvSpPr>
          <p:nvPr>
            <p:ph type="title"/>
          </p:nvPr>
        </p:nvSpPr>
        <p:spPr>
          <a:xfrm>
            <a:off x="371475" y="484633"/>
            <a:ext cx="8334300" cy="219600"/>
          </a:xfrm>
          <a:prstGeom prst="rect">
            <a:avLst/>
          </a:prstGeom>
          <a:noFill/>
          <a:ln>
            <a:noFill/>
          </a:ln>
        </p:spPr>
        <p:txBody>
          <a:bodyPr spcFirstLastPara="1" wrap="square" lIns="0" tIns="0" rIns="0" bIns="0" anchor="ctr" anchorCtr="0">
            <a:noAutofit/>
          </a:bodyPr>
          <a:lstStyle>
            <a:lvl1pPr lvl="0" algn="l" rtl="0">
              <a:lnSpc>
                <a:spcPct val="130144"/>
              </a:lnSpc>
              <a:spcBef>
                <a:spcPts val="0"/>
              </a:spcBef>
              <a:spcAft>
                <a:spcPts val="0"/>
              </a:spcAft>
              <a:buClr>
                <a:schemeClr val="accent6"/>
              </a:buClr>
              <a:buSzPts val="1725"/>
              <a:buFont typeface="Arial"/>
              <a:buNone/>
              <a:defRPr sz="1725"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6" name="Google Shape;326;p66"/>
          <p:cNvSpPr txBox="1">
            <a:spLocks noGrp="1"/>
          </p:cNvSpPr>
          <p:nvPr>
            <p:ph type="body" idx="1"/>
          </p:nvPr>
        </p:nvSpPr>
        <p:spPr>
          <a:xfrm>
            <a:off x="371475" y="789516"/>
            <a:ext cx="8334300" cy="214200"/>
          </a:xfrm>
          <a:prstGeom prst="rect">
            <a:avLst/>
          </a:prstGeom>
          <a:noFill/>
          <a:ln>
            <a:noFill/>
          </a:ln>
        </p:spPr>
        <p:txBody>
          <a:bodyPr spcFirstLastPara="1" wrap="square" lIns="0" tIns="0" rIns="0" bIns="0" anchor="t" anchorCtr="0">
            <a:noAutofit/>
          </a:bodyPr>
          <a:lstStyle>
            <a:lvl1pPr marL="457200" lvl="0" indent="-228600" algn="l" rtl="0">
              <a:spcBef>
                <a:spcPts val="586"/>
              </a:spcBef>
              <a:spcAft>
                <a:spcPts val="0"/>
              </a:spcAft>
              <a:buSzPts val="825"/>
              <a:buNone/>
              <a:defRPr sz="825" b="1" i="1">
                <a:solidFill>
                  <a:schemeClr val="accent2"/>
                </a:solidFill>
              </a:defRPr>
            </a:lvl1pPr>
            <a:lvl2pPr marL="914400" lvl="1" indent="-342900" algn="l" rtl="0">
              <a:spcBef>
                <a:spcPts val="586"/>
              </a:spcBef>
              <a:spcAft>
                <a:spcPts val="0"/>
              </a:spcAft>
              <a:buSzPts val="1800"/>
              <a:buChar char="▪"/>
              <a:defRPr/>
            </a:lvl2pPr>
            <a:lvl3pPr marL="1371600" lvl="2" indent="-342900" algn="l" rtl="0">
              <a:spcBef>
                <a:spcPts val="586"/>
              </a:spcBef>
              <a:spcAft>
                <a:spcPts val="0"/>
              </a:spcAft>
              <a:buSzPts val="1800"/>
              <a:buChar char="•"/>
              <a:defRPr/>
            </a:lvl3pPr>
            <a:lvl4pPr marL="1828800" lvl="3" indent="-342900" algn="l" rtl="0">
              <a:spcBef>
                <a:spcPts val="586"/>
              </a:spcBef>
              <a:spcAft>
                <a:spcPts val="0"/>
              </a:spcAft>
              <a:buSzPts val="1800"/>
              <a:buChar char="-"/>
              <a:defRPr/>
            </a:lvl4pPr>
            <a:lvl5pPr marL="2286000" lvl="4" indent="-342900" algn="l" rtl="0">
              <a:spcBef>
                <a:spcPts val="586"/>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27" name="Google Shape;327;p66"/>
          <p:cNvSpPr txBox="1">
            <a:spLocks noGrp="1"/>
          </p:cNvSpPr>
          <p:nvPr>
            <p:ph type="body" idx="2"/>
          </p:nvPr>
        </p:nvSpPr>
        <p:spPr>
          <a:xfrm>
            <a:off x="371475" y="4699288"/>
            <a:ext cx="8334300" cy="148200"/>
          </a:xfrm>
          <a:prstGeom prst="rect">
            <a:avLst/>
          </a:prstGeom>
          <a:noFill/>
          <a:ln>
            <a:noFill/>
          </a:ln>
        </p:spPr>
        <p:txBody>
          <a:bodyPr spcFirstLastPara="1" wrap="square" lIns="0" tIns="0" rIns="0" bIns="0" anchor="t" anchorCtr="0">
            <a:noAutofit/>
          </a:bodyPr>
          <a:lstStyle>
            <a:lvl1pPr marL="457200" lvl="0" indent="-228600" algn="l" rtl="0">
              <a:spcBef>
                <a:spcPts val="586"/>
              </a:spcBef>
              <a:spcAft>
                <a:spcPts val="0"/>
              </a:spcAft>
              <a:buSzPts val="525"/>
              <a:buNone/>
              <a:defRPr sz="525" i="1">
                <a:solidFill>
                  <a:srgbClr val="585045"/>
                </a:solidFill>
              </a:defRPr>
            </a:lvl1pPr>
            <a:lvl2pPr marL="914400" lvl="1" indent="-342900" algn="l" rtl="0">
              <a:spcBef>
                <a:spcPts val="586"/>
              </a:spcBef>
              <a:spcAft>
                <a:spcPts val="0"/>
              </a:spcAft>
              <a:buSzPts val="1800"/>
              <a:buChar char="▪"/>
              <a:defRPr/>
            </a:lvl2pPr>
            <a:lvl3pPr marL="1371600" lvl="2" indent="-342900" algn="l" rtl="0">
              <a:spcBef>
                <a:spcPts val="586"/>
              </a:spcBef>
              <a:spcAft>
                <a:spcPts val="0"/>
              </a:spcAft>
              <a:buSzPts val="1800"/>
              <a:buChar char="•"/>
              <a:defRPr/>
            </a:lvl3pPr>
            <a:lvl4pPr marL="1828800" lvl="3" indent="-342900" algn="l" rtl="0">
              <a:spcBef>
                <a:spcPts val="586"/>
              </a:spcBef>
              <a:spcAft>
                <a:spcPts val="0"/>
              </a:spcAft>
              <a:buSzPts val="1800"/>
              <a:buChar char="-"/>
              <a:defRPr/>
            </a:lvl4pPr>
            <a:lvl5pPr marL="2286000" lvl="4" indent="-342900" algn="l" rtl="0">
              <a:spcBef>
                <a:spcPts val="586"/>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28" name="Google Shape;328;p66"/>
          <p:cNvSpPr/>
          <p:nvPr/>
        </p:nvSpPr>
        <p:spPr>
          <a:xfrm>
            <a:off x="371476" y="1171576"/>
            <a:ext cx="8338200" cy="3451500"/>
          </a:xfrm>
          <a:prstGeom prst="rect">
            <a:avLst/>
          </a:prstGeom>
          <a:solidFill>
            <a:srgbClr val="EDE9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329" name="Google Shape;329;p66"/>
          <p:cNvSpPr txBox="1">
            <a:spLocks noGrp="1"/>
          </p:cNvSpPr>
          <p:nvPr>
            <p:ph type="sldNum" idx="12"/>
          </p:nvPr>
        </p:nvSpPr>
        <p:spPr>
          <a:xfrm>
            <a:off x="8286078" y="4893382"/>
            <a:ext cx="411900" cy="157800"/>
          </a:xfrm>
          <a:prstGeom prst="rect">
            <a:avLst/>
          </a:prstGeom>
          <a:noFill/>
          <a:ln>
            <a:noFill/>
          </a:ln>
        </p:spPr>
        <p:txBody>
          <a:bodyPr spcFirstLastPara="1" wrap="square" lIns="0" tIns="45700" rIns="0" bIns="45700" anchor="ctr" anchorCtr="0">
            <a:noAutofit/>
          </a:bodyPr>
          <a:lstStyle>
            <a:lvl1pPr marL="0" marR="0" lvl="0" indent="0" algn="r" rtl="0">
              <a:spcBef>
                <a:spcPts val="0"/>
              </a:spcBef>
              <a:buNone/>
              <a:defRPr sz="525" b="0" i="0" u="none" strike="noStrike" cap="none">
                <a:solidFill>
                  <a:schemeClr val="accent6"/>
                </a:solidFill>
                <a:latin typeface="Arial"/>
                <a:ea typeface="Arial"/>
                <a:cs typeface="Arial"/>
                <a:sym typeface="Arial"/>
              </a:defRPr>
            </a:lvl1pPr>
            <a:lvl2pPr marL="0" marR="0" lvl="1" indent="0" algn="r" rtl="0">
              <a:spcBef>
                <a:spcPts val="0"/>
              </a:spcBef>
              <a:buNone/>
              <a:defRPr sz="525" b="0" i="0" u="none" strike="noStrike" cap="none">
                <a:solidFill>
                  <a:schemeClr val="accent6"/>
                </a:solidFill>
                <a:latin typeface="Arial"/>
                <a:ea typeface="Arial"/>
                <a:cs typeface="Arial"/>
                <a:sym typeface="Arial"/>
              </a:defRPr>
            </a:lvl2pPr>
            <a:lvl3pPr marL="0" marR="0" lvl="2" indent="0" algn="r" rtl="0">
              <a:spcBef>
                <a:spcPts val="0"/>
              </a:spcBef>
              <a:buNone/>
              <a:defRPr sz="525" b="0" i="0" u="none" strike="noStrike" cap="none">
                <a:solidFill>
                  <a:schemeClr val="accent6"/>
                </a:solidFill>
                <a:latin typeface="Arial"/>
                <a:ea typeface="Arial"/>
                <a:cs typeface="Arial"/>
                <a:sym typeface="Arial"/>
              </a:defRPr>
            </a:lvl3pPr>
            <a:lvl4pPr marL="0" marR="0" lvl="3" indent="0" algn="r" rtl="0">
              <a:spcBef>
                <a:spcPts val="0"/>
              </a:spcBef>
              <a:buNone/>
              <a:defRPr sz="525" b="0" i="0" u="none" strike="noStrike" cap="none">
                <a:solidFill>
                  <a:schemeClr val="accent6"/>
                </a:solidFill>
                <a:latin typeface="Arial"/>
                <a:ea typeface="Arial"/>
                <a:cs typeface="Arial"/>
                <a:sym typeface="Arial"/>
              </a:defRPr>
            </a:lvl4pPr>
            <a:lvl5pPr marL="0" marR="0" lvl="4" indent="0" algn="r" rtl="0">
              <a:spcBef>
                <a:spcPts val="0"/>
              </a:spcBef>
              <a:buNone/>
              <a:defRPr sz="525" b="0" i="0" u="none" strike="noStrike" cap="none">
                <a:solidFill>
                  <a:schemeClr val="accent6"/>
                </a:solidFill>
                <a:latin typeface="Arial"/>
                <a:ea typeface="Arial"/>
                <a:cs typeface="Arial"/>
                <a:sym typeface="Arial"/>
              </a:defRPr>
            </a:lvl5pPr>
            <a:lvl6pPr marL="0" marR="0" lvl="5" indent="0" algn="r" rtl="0">
              <a:spcBef>
                <a:spcPts val="0"/>
              </a:spcBef>
              <a:buNone/>
              <a:defRPr sz="525" b="0" i="0" u="none" strike="noStrike" cap="none">
                <a:solidFill>
                  <a:schemeClr val="accent6"/>
                </a:solidFill>
                <a:latin typeface="Arial"/>
                <a:ea typeface="Arial"/>
                <a:cs typeface="Arial"/>
                <a:sym typeface="Arial"/>
              </a:defRPr>
            </a:lvl6pPr>
            <a:lvl7pPr marL="0" marR="0" lvl="6" indent="0" algn="r" rtl="0">
              <a:spcBef>
                <a:spcPts val="0"/>
              </a:spcBef>
              <a:buNone/>
              <a:defRPr sz="525" b="0" i="0" u="none" strike="noStrike" cap="none">
                <a:solidFill>
                  <a:schemeClr val="accent6"/>
                </a:solidFill>
                <a:latin typeface="Arial"/>
                <a:ea typeface="Arial"/>
                <a:cs typeface="Arial"/>
                <a:sym typeface="Arial"/>
              </a:defRPr>
            </a:lvl7pPr>
            <a:lvl8pPr marL="0" marR="0" lvl="7" indent="0" algn="r" rtl="0">
              <a:spcBef>
                <a:spcPts val="0"/>
              </a:spcBef>
              <a:buNone/>
              <a:defRPr sz="525" b="0" i="0" u="none" strike="noStrike" cap="none">
                <a:solidFill>
                  <a:schemeClr val="accent6"/>
                </a:solidFill>
                <a:latin typeface="Arial"/>
                <a:ea typeface="Arial"/>
                <a:cs typeface="Arial"/>
                <a:sym typeface="Arial"/>
              </a:defRPr>
            </a:lvl8pPr>
            <a:lvl9pPr marL="0" marR="0" lvl="8" indent="0" algn="r" rtl="0">
              <a:spcBef>
                <a:spcPts val="0"/>
              </a:spcBef>
              <a:buNone/>
              <a:defRPr sz="525" b="0" i="0" u="none" strike="noStrike" cap="none">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30" name="Google Shape;330;p66"/>
          <p:cNvSpPr txBox="1">
            <a:spLocks noGrp="1"/>
          </p:cNvSpPr>
          <p:nvPr>
            <p:ph type="ftr" idx="11"/>
          </p:nvPr>
        </p:nvSpPr>
        <p:spPr>
          <a:xfrm>
            <a:off x="5623564" y="4895959"/>
            <a:ext cx="2895600" cy="155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1" name="Google Shape;331;p6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extLst>
    <p:ext uri="{DCECCB84-F9BA-43D5-87BE-67443E8EF086}">
      <p15:sldGuideLst xmlns:p15="http://schemas.microsoft.com/office/powerpoint/2012/main">
        <p15:guide id="1" orient="horz" pos="984">
          <p15:clr>
            <a:srgbClr val="FBAE40"/>
          </p15:clr>
        </p15:guide>
        <p15:guide id="2" pos="312">
          <p15:clr>
            <a:srgbClr val="FBAE40"/>
          </p15:clr>
        </p15:guide>
        <p15:guide id="3" orient="horz" pos="3883">
          <p15:clr>
            <a:srgbClr val="FBAE40"/>
          </p15:clr>
        </p15:guide>
        <p15:guide id="4" orient="horz" pos="752">
          <p15:clr>
            <a:srgbClr val="FBAE40"/>
          </p15:clr>
        </p15:guide>
        <p15:guide id="5" pos="731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Full Width Head + Copy - Text Only">
  <p:cSld name="Full Width Head + Copy - Text Only">
    <p:spTree>
      <p:nvGrpSpPr>
        <p:cNvPr id="1" name="Shape 332"/>
        <p:cNvGrpSpPr/>
        <p:nvPr/>
      </p:nvGrpSpPr>
      <p:grpSpPr>
        <a:xfrm>
          <a:off x="0" y="0"/>
          <a:ext cx="0" cy="0"/>
          <a:chOff x="0" y="0"/>
          <a:chExt cx="0" cy="0"/>
        </a:xfrm>
      </p:grpSpPr>
      <p:sp>
        <p:nvSpPr>
          <p:cNvPr id="333" name="Google Shape;333;p67"/>
          <p:cNvSpPr txBox="1">
            <a:spLocks noGrp="1"/>
          </p:cNvSpPr>
          <p:nvPr>
            <p:ph type="body" idx="1"/>
          </p:nvPr>
        </p:nvSpPr>
        <p:spPr>
          <a:xfrm>
            <a:off x="365130" y="1289052"/>
            <a:ext cx="8329500" cy="3389400"/>
          </a:xfrm>
          <a:prstGeom prst="rect">
            <a:avLst/>
          </a:prstGeom>
          <a:noFill/>
          <a:ln>
            <a:noFill/>
          </a:ln>
        </p:spPr>
        <p:txBody>
          <a:bodyPr spcFirstLastPara="1" wrap="square" lIns="0" tIns="0" rIns="0" bIns="0" anchor="t" anchorCtr="0">
            <a:noAutofit/>
          </a:bodyPr>
          <a:lstStyle>
            <a:lvl1pPr marL="457200" lvl="0" indent="-228600" algn="l" rtl="0">
              <a:spcBef>
                <a:spcPts val="586"/>
              </a:spcBef>
              <a:spcAft>
                <a:spcPts val="0"/>
              </a:spcAft>
              <a:buSzPts val="1350"/>
              <a:buNone/>
              <a:defRPr sz="1350" b="0"/>
            </a:lvl1pPr>
            <a:lvl2pPr marL="914400" lvl="1" indent="-309562" algn="l" rtl="0">
              <a:spcBef>
                <a:spcPts val="586"/>
              </a:spcBef>
              <a:spcAft>
                <a:spcPts val="0"/>
              </a:spcAft>
              <a:buClr>
                <a:srgbClr val="5393AA"/>
              </a:buClr>
              <a:buSzPts val="1275"/>
              <a:buFont typeface="Noto Sans Symbols"/>
              <a:buChar char="▪"/>
              <a:defRPr sz="1275"/>
            </a:lvl2pPr>
            <a:lvl3pPr marL="1371600" lvl="2" indent="-304800" algn="l" rtl="0">
              <a:spcBef>
                <a:spcPts val="586"/>
              </a:spcBef>
              <a:spcAft>
                <a:spcPts val="0"/>
              </a:spcAft>
              <a:buClr>
                <a:srgbClr val="3086AB"/>
              </a:buClr>
              <a:buSzPts val="1200"/>
              <a:buFont typeface="Arial"/>
              <a:buChar char="•"/>
              <a:defRPr sz="1200"/>
            </a:lvl3pPr>
            <a:lvl4pPr marL="1828800" lvl="3" indent="-295275" algn="l" rtl="0">
              <a:spcBef>
                <a:spcPts val="586"/>
              </a:spcBef>
              <a:spcAft>
                <a:spcPts val="0"/>
              </a:spcAft>
              <a:buSzPts val="1050"/>
              <a:buFont typeface="Arial"/>
              <a:buChar char="-"/>
              <a:defRPr/>
            </a:lvl4pPr>
            <a:lvl5pPr marL="2286000" lvl="4" indent="-295275" algn="l" rtl="0">
              <a:spcBef>
                <a:spcPts val="586"/>
              </a:spcBef>
              <a:spcAft>
                <a:spcPts val="0"/>
              </a:spcAft>
              <a:buSzPts val="105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34" name="Google Shape;334;p67"/>
          <p:cNvSpPr txBox="1">
            <a:spLocks noGrp="1"/>
          </p:cNvSpPr>
          <p:nvPr>
            <p:ph type="ftr" idx="11"/>
          </p:nvPr>
        </p:nvSpPr>
        <p:spPr>
          <a:xfrm>
            <a:off x="5623564" y="4895959"/>
            <a:ext cx="2895600" cy="155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5" name="Google Shape;335;p67"/>
          <p:cNvSpPr txBox="1">
            <a:spLocks noGrp="1"/>
          </p:cNvSpPr>
          <p:nvPr>
            <p:ph type="sldNum" idx="12"/>
          </p:nvPr>
        </p:nvSpPr>
        <p:spPr>
          <a:xfrm>
            <a:off x="8519726" y="4895518"/>
            <a:ext cx="190200" cy="1557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000000"/>
                </a:solidFill>
                <a:latin typeface="Arial"/>
                <a:ea typeface="Arial"/>
                <a:cs typeface="Arial"/>
                <a:sym typeface="Arial"/>
              </a:defRPr>
            </a:lvl1pPr>
            <a:lvl2pPr marL="0" marR="0" lvl="1" indent="0" algn="l" rtl="0">
              <a:spcBef>
                <a:spcPts val="0"/>
              </a:spcBef>
              <a:buNone/>
              <a:defRPr sz="1800" b="0" i="0" u="none" strike="noStrike" cap="none">
                <a:solidFill>
                  <a:srgbClr val="000000"/>
                </a:solidFill>
                <a:latin typeface="Arial"/>
                <a:ea typeface="Arial"/>
                <a:cs typeface="Arial"/>
                <a:sym typeface="Arial"/>
              </a:defRPr>
            </a:lvl2pPr>
            <a:lvl3pPr marL="0" marR="0" lvl="2" indent="0" algn="l" rtl="0">
              <a:spcBef>
                <a:spcPts val="0"/>
              </a:spcBef>
              <a:buNone/>
              <a:defRPr sz="1800" b="0" i="0" u="none" strike="noStrike" cap="none">
                <a:solidFill>
                  <a:srgbClr val="000000"/>
                </a:solidFill>
                <a:latin typeface="Arial"/>
                <a:ea typeface="Arial"/>
                <a:cs typeface="Arial"/>
                <a:sym typeface="Arial"/>
              </a:defRPr>
            </a:lvl3pPr>
            <a:lvl4pPr marL="0" marR="0" lvl="3" indent="0" algn="l" rtl="0">
              <a:spcBef>
                <a:spcPts val="0"/>
              </a:spcBef>
              <a:buNone/>
              <a:defRPr sz="1800" b="0" i="0" u="none" strike="noStrike" cap="none">
                <a:solidFill>
                  <a:srgbClr val="000000"/>
                </a:solidFill>
                <a:latin typeface="Arial"/>
                <a:ea typeface="Arial"/>
                <a:cs typeface="Arial"/>
                <a:sym typeface="Arial"/>
              </a:defRPr>
            </a:lvl4pPr>
            <a:lvl5pPr marL="0" marR="0" lvl="4" indent="0" algn="l" rtl="0">
              <a:spcBef>
                <a:spcPts val="0"/>
              </a:spcBef>
              <a:buNone/>
              <a:defRPr sz="1800" b="0" i="0" u="none" strike="noStrike" cap="none">
                <a:solidFill>
                  <a:srgbClr val="000000"/>
                </a:solidFill>
                <a:latin typeface="Arial"/>
                <a:ea typeface="Arial"/>
                <a:cs typeface="Arial"/>
                <a:sym typeface="Arial"/>
              </a:defRPr>
            </a:lvl5pPr>
            <a:lvl6pPr marL="0" marR="0" lvl="5" indent="0" algn="l" rtl="0">
              <a:spcBef>
                <a:spcPts val="0"/>
              </a:spcBef>
              <a:buNone/>
              <a:defRPr sz="1800" b="0" i="0" u="none" strike="noStrike" cap="none">
                <a:solidFill>
                  <a:srgbClr val="000000"/>
                </a:solidFill>
                <a:latin typeface="Arial"/>
                <a:ea typeface="Arial"/>
                <a:cs typeface="Arial"/>
                <a:sym typeface="Arial"/>
              </a:defRPr>
            </a:lvl6pPr>
            <a:lvl7pPr marL="0" marR="0" lvl="6" indent="0" algn="l" rtl="0">
              <a:spcBef>
                <a:spcPts val="0"/>
              </a:spcBef>
              <a:buNone/>
              <a:defRPr sz="1800" b="0" i="0" u="none" strike="noStrike" cap="none">
                <a:solidFill>
                  <a:srgbClr val="000000"/>
                </a:solidFill>
                <a:latin typeface="Arial"/>
                <a:ea typeface="Arial"/>
                <a:cs typeface="Arial"/>
                <a:sym typeface="Arial"/>
              </a:defRPr>
            </a:lvl7pPr>
            <a:lvl8pPr marL="0" marR="0" lvl="7" indent="0" algn="l" rtl="0">
              <a:spcBef>
                <a:spcPts val="0"/>
              </a:spcBef>
              <a:buNone/>
              <a:defRPr sz="1800" b="0" i="0" u="none" strike="noStrike" cap="none">
                <a:solidFill>
                  <a:srgbClr val="000000"/>
                </a:solidFill>
                <a:latin typeface="Arial"/>
                <a:ea typeface="Arial"/>
                <a:cs typeface="Arial"/>
                <a:sym typeface="Arial"/>
              </a:defRPr>
            </a:lvl8pPr>
            <a:lvl9pPr marL="0" marR="0" lvl="8" indent="0" algn="l" rtl="0">
              <a:spcBef>
                <a:spcPts val="0"/>
              </a:spcBef>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336" name="Google Shape;336;p67"/>
          <p:cNvSpPr txBox="1">
            <a:spLocks noGrp="1"/>
          </p:cNvSpPr>
          <p:nvPr>
            <p:ph type="title"/>
          </p:nvPr>
        </p:nvSpPr>
        <p:spPr>
          <a:xfrm>
            <a:off x="365130" y="484697"/>
            <a:ext cx="8329500" cy="523200"/>
          </a:xfrm>
          <a:prstGeom prst="rect">
            <a:avLst/>
          </a:prstGeom>
          <a:noFill/>
          <a:ln>
            <a:noFill/>
          </a:ln>
        </p:spPr>
        <p:txBody>
          <a:bodyPr spcFirstLastPara="1" wrap="square" lIns="0" tIns="0" rIns="0" bIns="0" anchor="t" anchorCtr="0">
            <a:noAutofit/>
          </a:bodyPr>
          <a:lstStyle>
            <a:lvl1pPr lvl="0" algn="l" rtl="0">
              <a:lnSpc>
                <a:spcPct val="99733"/>
              </a:lnSpc>
              <a:spcBef>
                <a:spcPts val="0"/>
              </a:spcBef>
              <a:spcAft>
                <a:spcPts val="0"/>
              </a:spcAft>
              <a:buClr>
                <a:schemeClr val="accent6"/>
              </a:buClr>
              <a:buSzPts val="2251"/>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ext-Only Transition Slide">
  <p:cSld name="Text-Only Transition Slide">
    <p:spTree>
      <p:nvGrpSpPr>
        <p:cNvPr id="1" name="Shape 85"/>
        <p:cNvGrpSpPr/>
        <p:nvPr/>
      </p:nvGrpSpPr>
      <p:grpSpPr>
        <a:xfrm>
          <a:off x="0" y="0"/>
          <a:ext cx="0" cy="0"/>
          <a:chOff x="0" y="0"/>
          <a:chExt cx="0" cy="0"/>
        </a:xfrm>
      </p:grpSpPr>
      <p:sp>
        <p:nvSpPr>
          <p:cNvPr id="86" name="Google Shape;86;p19"/>
          <p:cNvSpPr txBox="1">
            <a:spLocks noGrp="1"/>
          </p:cNvSpPr>
          <p:nvPr>
            <p:ph type="body" idx="1"/>
          </p:nvPr>
        </p:nvSpPr>
        <p:spPr>
          <a:xfrm>
            <a:off x="0" y="0"/>
            <a:ext cx="9144000" cy="5143500"/>
          </a:xfrm>
          <a:prstGeom prst="rect">
            <a:avLst/>
          </a:prstGeom>
          <a:solidFill>
            <a:srgbClr val="5393AA"/>
          </a:solidFill>
          <a:ln>
            <a:noFill/>
          </a:ln>
        </p:spPr>
        <p:txBody>
          <a:bodyPr spcFirstLastPara="1" wrap="square" lIns="274325" tIns="514350" rIns="274325" bIns="1371600" anchor="t" anchorCtr="0">
            <a:noAutofit/>
          </a:bodyPr>
          <a:lstStyle>
            <a:lvl1pPr marL="457200" lvl="0" indent="-228600" algn="l" rtl="0">
              <a:lnSpc>
                <a:spcPct val="113325"/>
              </a:lnSpc>
              <a:spcBef>
                <a:spcPts val="1200"/>
              </a:spcBef>
              <a:spcAft>
                <a:spcPts val="0"/>
              </a:spcAft>
              <a:buSzPts val="3000"/>
              <a:buNone/>
              <a:defRPr sz="3000" cap="none">
                <a:solidFill>
                  <a:schemeClr val="lt1"/>
                </a:solidFill>
                <a:latin typeface="Arial"/>
                <a:ea typeface="Arial"/>
                <a:cs typeface="Arial"/>
                <a:sym typeface="Arial"/>
              </a:defRPr>
            </a:lvl1pPr>
            <a:lvl2pPr marL="914400" lvl="1" indent="-228600" algn="l" rtl="0">
              <a:spcBef>
                <a:spcPts val="600"/>
              </a:spcBef>
              <a:spcAft>
                <a:spcPts val="0"/>
              </a:spcAft>
              <a:buSzPts val="3600"/>
              <a:buFont typeface="Arial"/>
              <a:buNone/>
              <a:defRPr sz="3600">
                <a:solidFill>
                  <a:srgbClr val="5393AA"/>
                </a:solidFill>
                <a:latin typeface="Arial"/>
                <a:ea typeface="Arial"/>
                <a:cs typeface="Arial"/>
                <a:sym typeface="Arial"/>
              </a:defRPr>
            </a:lvl2pPr>
            <a:lvl3pPr marL="1371600" lvl="2" indent="-228600" algn="l" rtl="0">
              <a:spcBef>
                <a:spcPts val="600"/>
              </a:spcBef>
              <a:spcAft>
                <a:spcPts val="0"/>
              </a:spcAft>
              <a:buSzPts val="3600"/>
              <a:buNone/>
              <a:defRPr sz="3600">
                <a:solidFill>
                  <a:srgbClr val="5393AA"/>
                </a:solidFill>
                <a:latin typeface="Arial"/>
                <a:ea typeface="Arial"/>
                <a:cs typeface="Arial"/>
                <a:sym typeface="Arial"/>
              </a:defRPr>
            </a:lvl3pPr>
            <a:lvl4pPr marL="1828800" lvl="3" indent="-228600" algn="l" rtl="0">
              <a:spcBef>
                <a:spcPts val="600"/>
              </a:spcBef>
              <a:spcAft>
                <a:spcPts val="0"/>
              </a:spcAft>
              <a:buSzPts val="3600"/>
              <a:buNone/>
              <a:defRPr sz="3600">
                <a:solidFill>
                  <a:srgbClr val="5393AA"/>
                </a:solidFill>
                <a:latin typeface="Arial"/>
                <a:ea typeface="Arial"/>
                <a:cs typeface="Arial"/>
                <a:sym typeface="Arial"/>
              </a:defRPr>
            </a:lvl4pPr>
            <a:lvl5pPr marL="2286000" lvl="4" indent="-228600" algn="l" rtl="0">
              <a:spcBef>
                <a:spcPts val="600"/>
              </a:spcBef>
              <a:spcAft>
                <a:spcPts val="0"/>
              </a:spcAft>
              <a:buSzPts val="3600"/>
              <a:buNone/>
              <a:defRPr sz="3600">
                <a:solidFill>
                  <a:srgbClr val="5393AA"/>
                </a:solidFill>
                <a:latin typeface="Arial"/>
                <a:ea typeface="Arial"/>
                <a:cs typeface="Arial"/>
                <a:sym typeface="Arial"/>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Full Width Head, Copy + Visual">
  <p:cSld name="1_Full Width Head, Copy + Visual">
    <p:spTree>
      <p:nvGrpSpPr>
        <p:cNvPr id="1" name="Shape 337"/>
        <p:cNvGrpSpPr/>
        <p:nvPr/>
      </p:nvGrpSpPr>
      <p:grpSpPr>
        <a:xfrm>
          <a:off x="0" y="0"/>
          <a:ext cx="0" cy="0"/>
          <a:chOff x="0" y="0"/>
          <a:chExt cx="0" cy="0"/>
        </a:xfrm>
      </p:grpSpPr>
      <p:sp>
        <p:nvSpPr>
          <p:cNvPr id="338" name="Google Shape;338;p68"/>
          <p:cNvSpPr txBox="1">
            <a:spLocks noGrp="1"/>
          </p:cNvSpPr>
          <p:nvPr>
            <p:ph type="title"/>
          </p:nvPr>
        </p:nvSpPr>
        <p:spPr>
          <a:xfrm>
            <a:off x="365134" y="438126"/>
            <a:ext cx="8340600" cy="349200"/>
          </a:xfrm>
          <a:prstGeom prst="rect">
            <a:avLst/>
          </a:prstGeom>
          <a:noFill/>
          <a:ln>
            <a:noFill/>
          </a:ln>
        </p:spPr>
        <p:txBody>
          <a:bodyPr spcFirstLastPara="1" wrap="square" lIns="0" tIns="0" rIns="0" bIns="0" anchor="t" anchorCtr="0">
            <a:noAutofit/>
          </a:bodyPr>
          <a:lstStyle>
            <a:lvl1pPr lvl="0" algn="l" rtl="0">
              <a:lnSpc>
                <a:spcPct val="99733"/>
              </a:lnSpc>
              <a:spcBef>
                <a:spcPts val="0"/>
              </a:spcBef>
              <a:spcAft>
                <a:spcPts val="0"/>
              </a:spcAft>
              <a:buClr>
                <a:schemeClr val="accent6"/>
              </a:buClr>
              <a:buSzPts val="2251"/>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9" name="Google Shape;339;p68"/>
          <p:cNvSpPr txBox="1">
            <a:spLocks noGrp="1"/>
          </p:cNvSpPr>
          <p:nvPr>
            <p:ph type="ftr" idx="11"/>
          </p:nvPr>
        </p:nvSpPr>
        <p:spPr>
          <a:xfrm>
            <a:off x="5623564" y="4895959"/>
            <a:ext cx="2895600" cy="155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0" name="Google Shape;340;p68"/>
          <p:cNvSpPr txBox="1">
            <a:spLocks noGrp="1"/>
          </p:cNvSpPr>
          <p:nvPr>
            <p:ph type="sldNum" idx="12"/>
          </p:nvPr>
        </p:nvSpPr>
        <p:spPr>
          <a:xfrm>
            <a:off x="8519726" y="4895518"/>
            <a:ext cx="190200" cy="1557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341" name="Google Shape;341;p68"/>
          <p:cNvSpPr txBox="1">
            <a:spLocks noGrp="1"/>
          </p:cNvSpPr>
          <p:nvPr>
            <p:ph type="body" idx="1"/>
          </p:nvPr>
        </p:nvSpPr>
        <p:spPr>
          <a:xfrm>
            <a:off x="365130" y="881820"/>
            <a:ext cx="8329500" cy="450000"/>
          </a:xfrm>
          <a:prstGeom prst="rect">
            <a:avLst/>
          </a:prstGeom>
          <a:noFill/>
          <a:ln>
            <a:noFill/>
          </a:ln>
        </p:spPr>
        <p:txBody>
          <a:bodyPr spcFirstLastPara="1" wrap="square" lIns="0" tIns="0" rIns="0" bIns="0" anchor="t" anchorCtr="0">
            <a:noAutofit/>
          </a:bodyPr>
          <a:lstStyle>
            <a:lvl1pPr marL="457200" lvl="0" indent="-228600" algn="l" rtl="0">
              <a:spcBef>
                <a:spcPts val="586"/>
              </a:spcBef>
              <a:spcAft>
                <a:spcPts val="0"/>
              </a:spcAft>
              <a:buSzPts val="1275"/>
              <a:buNone/>
              <a:defRPr sz="1275"/>
            </a:lvl1pPr>
            <a:lvl2pPr marL="914400" lvl="1" indent="-228600" algn="l" rtl="0">
              <a:spcBef>
                <a:spcPts val="586"/>
              </a:spcBef>
              <a:spcAft>
                <a:spcPts val="0"/>
              </a:spcAft>
              <a:buSzPts val="1275"/>
              <a:buFont typeface="Arial"/>
              <a:buNone/>
              <a:defRPr sz="1275"/>
            </a:lvl2pPr>
            <a:lvl3pPr marL="1371600" lvl="2" indent="-228600" algn="l" rtl="0">
              <a:spcBef>
                <a:spcPts val="586"/>
              </a:spcBef>
              <a:spcAft>
                <a:spcPts val="0"/>
              </a:spcAft>
              <a:buSzPts val="1275"/>
              <a:buNone/>
              <a:defRPr sz="1275"/>
            </a:lvl3pPr>
            <a:lvl4pPr marL="1828800" lvl="3" indent="-228600" algn="l" rtl="0">
              <a:spcBef>
                <a:spcPts val="586"/>
              </a:spcBef>
              <a:spcAft>
                <a:spcPts val="0"/>
              </a:spcAft>
              <a:buSzPts val="1275"/>
              <a:buNone/>
              <a:defRPr sz="1275"/>
            </a:lvl4pPr>
            <a:lvl5pPr marL="2286000" lvl="4" indent="-228600" algn="l" rtl="0">
              <a:spcBef>
                <a:spcPts val="586"/>
              </a:spcBef>
              <a:spcAft>
                <a:spcPts val="0"/>
              </a:spcAft>
              <a:buSzPts val="1275"/>
              <a:buNone/>
              <a:defRPr sz="1275"/>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42" name="Google Shape;342;p68"/>
          <p:cNvSpPr txBox="1">
            <a:spLocks noGrp="1"/>
          </p:cNvSpPr>
          <p:nvPr>
            <p:ph type="body" idx="2"/>
          </p:nvPr>
        </p:nvSpPr>
        <p:spPr>
          <a:xfrm>
            <a:off x="365130" y="1462094"/>
            <a:ext cx="8329500" cy="3216300"/>
          </a:xfrm>
          <a:prstGeom prst="rect">
            <a:avLst/>
          </a:prstGeom>
          <a:noFill/>
          <a:ln>
            <a:noFill/>
          </a:ln>
        </p:spPr>
        <p:txBody>
          <a:bodyPr spcFirstLastPara="1" wrap="square" lIns="0" tIns="1427025" rIns="0" bIns="0" anchor="t" anchorCtr="0">
            <a:noAutofit/>
          </a:bodyPr>
          <a:lstStyle>
            <a:lvl1pPr marL="457200" lvl="0" indent="-228600" algn="ctr" rtl="0">
              <a:spcBef>
                <a:spcPts val="586"/>
              </a:spcBef>
              <a:spcAft>
                <a:spcPts val="0"/>
              </a:spcAft>
              <a:buSzPts val="1200"/>
              <a:buNone/>
              <a:defRPr sz="1200"/>
            </a:lvl1pPr>
            <a:lvl2pPr marL="914400" lvl="1" indent="-228600" algn="l" rtl="0">
              <a:spcBef>
                <a:spcPts val="586"/>
              </a:spcBef>
              <a:spcAft>
                <a:spcPts val="0"/>
              </a:spcAft>
              <a:buSzPts val="1200"/>
              <a:buFont typeface="Arial"/>
              <a:buNone/>
              <a:defRPr sz="1200"/>
            </a:lvl2pPr>
            <a:lvl3pPr marL="1371600" lvl="2" indent="-228600" algn="l" rtl="0">
              <a:spcBef>
                <a:spcPts val="586"/>
              </a:spcBef>
              <a:spcAft>
                <a:spcPts val="0"/>
              </a:spcAft>
              <a:buSzPts val="1200"/>
              <a:buNone/>
              <a:defRPr sz="1200"/>
            </a:lvl3pPr>
            <a:lvl4pPr marL="1828800" lvl="3" indent="-228600" algn="l" rtl="0">
              <a:spcBef>
                <a:spcPts val="586"/>
              </a:spcBef>
              <a:spcAft>
                <a:spcPts val="0"/>
              </a:spcAft>
              <a:buSzPts val="1200"/>
              <a:buNone/>
              <a:defRPr sz="1200"/>
            </a:lvl4pPr>
            <a:lvl5pPr marL="2286000" lvl="4" indent="-228600" algn="l" rtl="0">
              <a:spcBef>
                <a:spcPts val="586"/>
              </a:spcBef>
              <a:spcAft>
                <a:spcPts val="0"/>
              </a:spcAft>
              <a:buSzPts val="1200"/>
              <a:buNone/>
              <a:defRPr sz="120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itle Slide - Customize Photo">
  <p:cSld name="Title Slide - Customize Photo">
    <p:spTree>
      <p:nvGrpSpPr>
        <p:cNvPr id="1" name="Shape 343"/>
        <p:cNvGrpSpPr/>
        <p:nvPr/>
      </p:nvGrpSpPr>
      <p:grpSpPr>
        <a:xfrm>
          <a:off x="0" y="0"/>
          <a:ext cx="0" cy="0"/>
          <a:chOff x="0" y="0"/>
          <a:chExt cx="0" cy="0"/>
        </a:xfrm>
      </p:grpSpPr>
      <p:sp>
        <p:nvSpPr>
          <p:cNvPr id="344" name="Google Shape;344;p69"/>
          <p:cNvSpPr>
            <a:spLocks noGrp="1"/>
          </p:cNvSpPr>
          <p:nvPr>
            <p:ph type="pic" idx="2"/>
          </p:nvPr>
        </p:nvSpPr>
        <p:spPr>
          <a:xfrm>
            <a:off x="1" y="0"/>
            <a:ext cx="9144000" cy="5143500"/>
          </a:xfrm>
          <a:prstGeom prst="rect">
            <a:avLst/>
          </a:prstGeom>
          <a:noFill/>
          <a:ln>
            <a:noFill/>
          </a:ln>
        </p:spPr>
        <p:txBody>
          <a:bodyPr spcFirstLastPara="1" wrap="square" lIns="6183850" tIns="2497325" rIns="0" bIns="0" anchor="t" anchorCtr="0">
            <a:noAutofit/>
          </a:bodyPr>
          <a:lstStyle>
            <a:lvl1pPr marR="0" lvl="0" algn="l" rtl="0">
              <a:spcBef>
                <a:spcPts val="586"/>
              </a:spcBef>
              <a:spcAft>
                <a:spcPts val="0"/>
              </a:spcAft>
              <a:buClr>
                <a:srgbClr val="2F85AA"/>
              </a:buClr>
              <a:buSzPts val="1725"/>
              <a:buFont typeface="Noto Sans Symbols"/>
              <a:buNone/>
              <a:defRPr sz="1725" b="0" i="0" u="none" strike="noStrike" cap="none">
                <a:solidFill>
                  <a:schemeClr val="accent6"/>
                </a:solidFill>
                <a:latin typeface="Arial"/>
                <a:ea typeface="Arial"/>
                <a:cs typeface="Arial"/>
                <a:sym typeface="Arial"/>
              </a:defRPr>
            </a:lvl1pPr>
            <a:lvl2pPr marR="0" lvl="1" algn="l" rtl="0">
              <a:spcBef>
                <a:spcPts val="586"/>
              </a:spcBef>
              <a:spcAft>
                <a:spcPts val="0"/>
              </a:spcAft>
              <a:buClr>
                <a:srgbClr val="5393AA"/>
              </a:buClr>
              <a:buSzPts val="1275"/>
              <a:buFont typeface="Noto Sans Symbols"/>
              <a:buChar char="▪"/>
              <a:defRPr sz="1275" b="0" i="0" u="none" strike="noStrike" cap="none">
                <a:solidFill>
                  <a:schemeClr val="accent6"/>
                </a:solidFill>
                <a:latin typeface="Arial"/>
                <a:ea typeface="Arial"/>
                <a:cs typeface="Arial"/>
                <a:sym typeface="Arial"/>
              </a:defRPr>
            </a:lvl2pPr>
            <a:lvl3pPr marR="0" lvl="2" algn="l" rtl="0">
              <a:spcBef>
                <a:spcPts val="586"/>
              </a:spcBef>
              <a:spcAft>
                <a:spcPts val="0"/>
              </a:spcAft>
              <a:buClr>
                <a:srgbClr val="5393AA"/>
              </a:buClr>
              <a:buSzPts val="1200"/>
              <a:buFont typeface="Arial"/>
              <a:buChar char="•"/>
              <a:defRPr sz="1200" b="0" i="0" u="none" strike="noStrike" cap="none">
                <a:solidFill>
                  <a:schemeClr val="accent6"/>
                </a:solidFill>
                <a:latin typeface="Arial"/>
                <a:ea typeface="Arial"/>
                <a:cs typeface="Arial"/>
                <a:sym typeface="Arial"/>
              </a:defRPr>
            </a:lvl3pPr>
            <a:lvl4pPr marR="0" lvl="3" algn="l" rtl="0">
              <a:spcBef>
                <a:spcPts val="586"/>
              </a:spcBef>
              <a:spcAft>
                <a:spcPts val="0"/>
              </a:spcAft>
              <a:buClr>
                <a:srgbClr val="5393AA"/>
              </a:buClr>
              <a:buSzPts val="1050"/>
              <a:buFont typeface="Arial"/>
              <a:buChar char="-"/>
              <a:defRPr sz="1050" b="0" i="0" u="none" strike="noStrike" cap="none">
                <a:solidFill>
                  <a:schemeClr val="accent6"/>
                </a:solidFill>
                <a:latin typeface="Arial"/>
                <a:ea typeface="Arial"/>
                <a:cs typeface="Arial"/>
                <a:sym typeface="Arial"/>
              </a:defRPr>
            </a:lvl4pPr>
            <a:lvl5pPr marR="0" lvl="4" algn="l" rtl="0">
              <a:spcBef>
                <a:spcPts val="586"/>
              </a:spcBef>
              <a:spcAft>
                <a:spcPts val="0"/>
              </a:spcAft>
              <a:buClr>
                <a:srgbClr val="5393AA"/>
              </a:buClr>
              <a:buSzPts val="1050"/>
              <a:buFont typeface="Arial"/>
              <a:buChar char="◦"/>
              <a:defRPr sz="1050" b="0" i="0" u="none" strike="noStrike" cap="none">
                <a:solidFill>
                  <a:schemeClr val="accent6"/>
                </a:solidFill>
                <a:latin typeface="Arial"/>
                <a:ea typeface="Arial"/>
                <a:cs typeface="Arial"/>
                <a:sym typeface="Arial"/>
              </a:defRPr>
            </a:lvl5pPr>
            <a:lvl6pPr marR="0" lvl="5" algn="l" rtl="0">
              <a:spcBef>
                <a:spcPts val="390"/>
              </a:spcBef>
              <a:spcAft>
                <a:spcPts val="0"/>
              </a:spcAft>
              <a:buClr>
                <a:schemeClr val="dk1"/>
              </a:buClr>
              <a:buSzPts val="1951"/>
              <a:buFont typeface="Arial"/>
              <a:buChar char="•"/>
              <a:defRPr sz="1951" b="0" i="0" u="none" strike="noStrike" cap="none">
                <a:solidFill>
                  <a:schemeClr val="dk1"/>
                </a:solidFill>
                <a:latin typeface="Arial"/>
                <a:ea typeface="Arial"/>
                <a:cs typeface="Arial"/>
                <a:sym typeface="Arial"/>
              </a:defRPr>
            </a:lvl6pPr>
            <a:lvl7pPr marR="0" lvl="6" algn="l" rtl="0">
              <a:spcBef>
                <a:spcPts val="390"/>
              </a:spcBef>
              <a:spcAft>
                <a:spcPts val="0"/>
              </a:spcAft>
              <a:buClr>
                <a:schemeClr val="dk1"/>
              </a:buClr>
              <a:buSzPts val="1951"/>
              <a:buFont typeface="Arial"/>
              <a:buChar char="•"/>
              <a:defRPr sz="1951" b="0" i="0" u="none" strike="noStrike" cap="none">
                <a:solidFill>
                  <a:schemeClr val="dk1"/>
                </a:solidFill>
                <a:latin typeface="Arial"/>
                <a:ea typeface="Arial"/>
                <a:cs typeface="Arial"/>
                <a:sym typeface="Arial"/>
              </a:defRPr>
            </a:lvl7pPr>
            <a:lvl8pPr marR="0" lvl="7" algn="l" rtl="0">
              <a:spcBef>
                <a:spcPts val="390"/>
              </a:spcBef>
              <a:spcAft>
                <a:spcPts val="0"/>
              </a:spcAft>
              <a:buClr>
                <a:schemeClr val="dk1"/>
              </a:buClr>
              <a:buSzPts val="1951"/>
              <a:buFont typeface="Arial"/>
              <a:buChar char="•"/>
              <a:defRPr sz="1951" b="0" i="0" u="none" strike="noStrike" cap="none">
                <a:solidFill>
                  <a:schemeClr val="dk1"/>
                </a:solidFill>
                <a:latin typeface="Arial"/>
                <a:ea typeface="Arial"/>
                <a:cs typeface="Arial"/>
                <a:sym typeface="Arial"/>
              </a:defRPr>
            </a:lvl8pPr>
            <a:lvl9pPr marR="0" lvl="8" algn="l" rtl="0">
              <a:spcBef>
                <a:spcPts val="390"/>
              </a:spcBef>
              <a:spcAft>
                <a:spcPts val="0"/>
              </a:spcAft>
              <a:buClr>
                <a:schemeClr val="dk1"/>
              </a:buClr>
              <a:buSzPts val="1951"/>
              <a:buFont typeface="Arial"/>
              <a:buChar char="•"/>
              <a:defRPr sz="1951" b="0" i="0" u="none" strike="noStrike" cap="none">
                <a:solidFill>
                  <a:schemeClr val="dk1"/>
                </a:solidFill>
                <a:latin typeface="Arial"/>
                <a:ea typeface="Arial"/>
                <a:cs typeface="Arial"/>
                <a:sym typeface="Arial"/>
              </a:defRPr>
            </a:lvl9pPr>
          </a:lstStyle>
          <a:p>
            <a:endParaRPr/>
          </a:p>
        </p:txBody>
      </p:sp>
      <p:sp>
        <p:nvSpPr>
          <p:cNvPr id="345" name="Google Shape;345;p69"/>
          <p:cNvSpPr txBox="1">
            <a:spLocks noGrp="1"/>
          </p:cNvSpPr>
          <p:nvPr>
            <p:ph type="ctrTitle"/>
          </p:nvPr>
        </p:nvSpPr>
        <p:spPr>
          <a:xfrm>
            <a:off x="365126" y="1844782"/>
            <a:ext cx="4140300" cy="847500"/>
          </a:xfrm>
          <a:prstGeom prst="rect">
            <a:avLst/>
          </a:prstGeom>
          <a:noFill/>
          <a:ln>
            <a:noFill/>
          </a:ln>
        </p:spPr>
        <p:txBody>
          <a:bodyPr spcFirstLastPara="1" wrap="square" lIns="0" tIns="0" rIns="0" bIns="0" anchor="t" anchorCtr="0">
            <a:noAutofit/>
          </a:bodyPr>
          <a:lstStyle>
            <a:lvl1pPr lvl="0" algn="l" rtl="0">
              <a:lnSpc>
                <a:spcPct val="99733"/>
              </a:lnSpc>
              <a:spcBef>
                <a:spcPts val="0"/>
              </a:spcBef>
              <a:spcAft>
                <a:spcPts val="0"/>
              </a:spcAft>
              <a:buClr>
                <a:schemeClr val="lt1"/>
              </a:buClr>
              <a:buSzPts val="2251"/>
              <a:buFont typeface="Arial"/>
              <a:buNone/>
              <a:defRPr b="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6" name="Google Shape;346;p69"/>
          <p:cNvSpPr txBox="1">
            <a:spLocks noGrp="1"/>
          </p:cNvSpPr>
          <p:nvPr>
            <p:ph type="subTitle" idx="1"/>
          </p:nvPr>
        </p:nvSpPr>
        <p:spPr>
          <a:xfrm>
            <a:off x="365129" y="2722344"/>
            <a:ext cx="4140300" cy="5226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350"/>
              <a:buNone/>
              <a:defRPr sz="1350" b="0">
                <a:solidFill>
                  <a:schemeClr val="lt1"/>
                </a:solidFill>
              </a:defRPr>
            </a:lvl1pPr>
            <a:lvl2pPr lvl="1" algn="ctr" rtl="0">
              <a:spcBef>
                <a:spcPts val="586"/>
              </a:spcBef>
              <a:spcAft>
                <a:spcPts val="0"/>
              </a:spcAft>
              <a:buSzPts val="1275"/>
              <a:buNone/>
              <a:defRPr>
                <a:solidFill>
                  <a:srgbClr val="99928B"/>
                </a:solidFill>
              </a:defRPr>
            </a:lvl2pPr>
            <a:lvl3pPr lvl="2" algn="ctr" rtl="0">
              <a:spcBef>
                <a:spcPts val="586"/>
              </a:spcBef>
              <a:spcAft>
                <a:spcPts val="0"/>
              </a:spcAft>
              <a:buSzPts val="1200"/>
              <a:buNone/>
              <a:defRPr>
                <a:solidFill>
                  <a:srgbClr val="99928B"/>
                </a:solidFill>
              </a:defRPr>
            </a:lvl3pPr>
            <a:lvl4pPr lvl="3" algn="ctr" rtl="0">
              <a:spcBef>
                <a:spcPts val="586"/>
              </a:spcBef>
              <a:spcAft>
                <a:spcPts val="0"/>
              </a:spcAft>
              <a:buSzPts val="1050"/>
              <a:buNone/>
              <a:defRPr>
                <a:solidFill>
                  <a:srgbClr val="99928B"/>
                </a:solidFill>
              </a:defRPr>
            </a:lvl4pPr>
            <a:lvl5pPr lvl="4" algn="ctr" rtl="0">
              <a:spcBef>
                <a:spcPts val="586"/>
              </a:spcBef>
              <a:spcAft>
                <a:spcPts val="0"/>
              </a:spcAft>
              <a:buSzPts val="1050"/>
              <a:buNone/>
              <a:defRPr>
                <a:solidFill>
                  <a:srgbClr val="99928B"/>
                </a:solidFill>
              </a:defRPr>
            </a:lvl5pPr>
            <a:lvl6pPr lvl="5" algn="ctr" rtl="0">
              <a:spcBef>
                <a:spcPts val="390"/>
              </a:spcBef>
              <a:spcAft>
                <a:spcPts val="0"/>
              </a:spcAft>
              <a:buClr>
                <a:srgbClr val="99928B"/>
              </a:buClr>
              <a:buSzPts val="1951"/>
              <a:buNone/>
              <a:defRPr>
                <a:solidFill>
                  <a:srgbClr val="99928B"/>
                </a:solidFill>
              </a:defRPr>
            </a:lvl6pPr>
            <a:lvl7pPr lvl="6" algn="ctr" rtl="0">
              <a:spcBef>
                <a:spcPts val="390"/>
              </a:spcBef>
              <a:spcAft>
                <a:spcPts val="0"/>
              </a:spcAft>
              <a:buClr>
                <a:srgbClr val="99928B"/>
              </a:buClr>
              <a:buSzPts val="1951"/>
              <a:buNone/>
              <a:defRPr>
                <a:solidFill>
                  <a:srgbClr val="99928B"/>
                </a:solidFill>
              </a:defRPr>
            </a:lvl7pPr>
            <a:lvl8pPr lvl="7" algn="ctr" rtl="0">
              <a:spcBef>
                <a:spcPts val="390"/>
              </a:spcBef>
              <a:spcAft>
                <a:spcPts val="0"/>
              </a:spcAft>
              <a:buClr>
                <a:srgbClr val="99928B"/>
              </a:buClr>
              <a:buSzPts val="1951"/>
              <a:buNone/>
              <a:defRPr>
                <a:solidFill>
                  <a:srgbClr val="99928B"/>
                </a:solidFill>
              </a:defRPr>
            </a:lvl8pPr>
            <a:lvl9pPr lvl="8" algn="ctr" rtl="0">
              <a:spcBef>
                <a:spcPts val="390"/>
              </a:spcBef>
              <a:spcAft>
                <a:spcPts val="0"/>
              </a:spcAft>
              <a:buClr>
                <a:srgbClr val="99928B"/>
              </a:buClr>
              <a:buSzPts val="1951"/>
              <a:buNone/>
              <a:defRPr>
                <a:solidFill>
                  <a:srgbClr val="99928B"/>
                </a:solidFill>
              </a:defRPr>
            </a:lvl9pPr>
          </a:lstStyle>
          <a:p>
            <a:endParaRPr/>
          </a:p>
        </p:txBody>
      </p:sp>
      <p:sp>
        <p:nvSpPr>
          <p:cNvPr id="347" name="Google Shape;347;p69"/>
          <p:cNvSpPr txBox="1">
            <a:spLocks noGrp="1"/>
          </p:cNvSpPr>
          <p:nvPr>
            <p:ph type="body" idx="3"/>
          </p:nvPr>
        </p:nvSpPr>
        <p:spPr>
          <a:xfrm>
            <a:off x="365129" y="4056064"/>
            <a:ext cx="4140300" cy="760800"/>
          </a:xfrm>
          <a:prstGeom prst="rect">
            <a:avLst/>
          </a:prstGeom>
          <a:noFill/>
          <a:ln>
            <a:noFill/>
          </a:ln>
        </p:spPr>
        <p:txBody>
          <a:bodyPr spcFirstLastPara="1" wrap="square" lIns="0" tIns="0" rIns="0" bIns="0" anchor="t" anchorCtr="0">
            <a:noAutofit/>
          </a:bodyPr>
          <a:lstStyle>
            <a:lvl1pPr marL="457200" lvl="0" indent="-228600" algn="l" rtl="0">
              <a:lnSpc>
                <a:spcPct val="138250"/>
              </a:lnSpc>
              <a:spcBef>
                <a:spcPts val="0"/>
              </a:spcBef>
              <a:spcAft>
                <a:spcPts val="0"/>
              </a:spcAft>
              <a:buSzPts val="1200"/>
              <a:buNone/>
              <a:defRPr sz="1200">
                <a:solidFill>
                  <a:schemeClr val="lt1"/>
                </a:solidFill>
              </a:defRPr>
            </a:lvl1pPr>
            <a:lvl2pPr marL="914400" lvl="1" indent="-228600" algn="l" rtl="0">
              <a:lnSpc>
                <a:spcPct val="138250"/>
              </a:lnSpc>
              <a:spcBef>
                <a:spcPts val="0"/>
              </a:spcBef>
              <a:spcAft>
                <a:spcPts val="0"/>
              </a:spcAft>
              <a:buSzPts val="1200"/>
              <a:buFont typeface="Arial"/>
              <a:buNone/>
              <a:defRPr sz="1200">
                <a:solidFill>
                  <a:schemeClr val="lt1"/>
                </a:solidFill>
              </a:defRPr>
            </a:lvl2pPr>
            <a:lvl3pPr marL="1371600" lvl="2" indent="-228600" algn="l" rtl="0">
              <a:lnSpc>
                <a:spcPct val="138250"/>
              </a:lnSpc>
              <a:spcBef>
                <a:spcPts val="0"/>
              </a:spcBef>
              <a:spcAft>
                <a:spcPts val="0"/>
              </a:spcAft>
              <a:buSzPts val="1200"/>
              <a:buNone/>
              <a:defRPr sz="1200">
                <a:solidFill>
                  <a:schemeClr val="lt1"/>
                </a:solidFill>
              </a:defRPr>
            </a:lvl3pPr>
            <a:lvl4pPr marL="1828800" lvl="3" indent="-228600" algn="l" rtl="0">
              <a:lnSpc>
                <a:spcPct val="138250"/>
              </a:lnSpc>
              <a:spcBef>
                <a:spcPts val="0"/>
              </a:spcBef>
              <a:spcAft>
                <a:spcPts val="0"/>
              </a:spcAft>
              <a:buSzPts val="1200"/>
              <a:buNone/>
              <a:defRPr sz="1200">
                <a:solidFill>
                  <a:schemeClr val="lt1"/>
                </a:solidFill>
              </a:defRPr>
            </a:lvl4pPr>
            <a:lvl5pPr marL="2286000" lvl="4" indent="-228600" algn="l" rtl="0">
              <a:lnSpc>
                <a:spcPct val="138250"/>
              </a:lnSpc>
              <a:spcBef>
                <a:spcPts val="0"/>
              </a:spcBef>
              <a:spcAft>
                <a:spcPts val="0"/>
              </a:spcAft>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48" name="Google Shape;348;p69"/>
          <p:cNvSpPr txBox="1">
            <a:spLocks noGrp="1"/>
          </p:cNvSpPr>
          <p:nvPr>
            <p:ph type="dt" idx="10"/>
          </p:nvPr>
        </p:nvSpPr>
        <p:spPr>
          <a:xfrm>
            <a:off x="365127" y="3493013"/>
            <a:ext cx="4140300" cy="2745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2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49" name="Google Shape;349;p69"/>
          <p:cNvSpPr txBox="1">
            <a:spLocks noGrp="1"/>
          </p:cNvSpPr>
          <p:nvPr>
            <p:ph type="ftr" idx="11"/>
          </p:nvPr>
        </p:nvSpPr>
        <p:spPr>
          <a:xfrm>
            <a:off x="5816601" y="4895959"/>
            <a:ext cx="2895600" cy="155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sz="525">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0" name="Google Shape;350;p69"/>
          <p:cNvSpPr txBox="1"/>
          <p:nvPr/>
        </p:nvSpPr>
        <p:spPr>
          <a:xfrm>
            <a:off x="5623564" y="4895959"/>
            <a:ext cx="2895600" cy="1557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 sz="600">
                <a:solidFill>
                  <a:srgbClr val="000000"/>
                </a:solidFill>
                <a:latin typeface="Arial"/>
                <a:ea typeface="Arial"/>
                <a:cs typeface="Arial"/>
                <a:sym typeface="Arial"/>
              </a:rPr>
              <a:t>© Bill &amp; Melinda Gates Foundation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itle Slide - Text Only">
  <p:cSld name="Title Slide - Text Only">
    <p:spTree>
      <p:nvGrpSpPr>
        <p:cNvPr id="1" name="Shape 351"/>
        <p:cNvGrpSpPr/>
        <p:nvPr/>
      </p:nvGrpSpPr>
      <p:grpSpPr>
        <a:xfrm>
          <a:off x="0" y="0"/>
          <a:ext cx="0" cy="0"/>
          <a:chOff x="0" y="0"/>
          <a:chExt cx="0" cy="0"/>
        </a:xfrm>
      </p:grpSpPr>
      <p:sp>
        <p:nvSpPr>
          <p:cNvPr id="352" name="Google Shape;352;p70"/>
          <p:cNvSpPr txBox="1">
            <a:spLocks noGrp="1"/>
          </p:cNvSpPr>
          <p:nvPr>
            <p:ph type="ctrTitle"/>
          </p:nvPr>
        </p:nvSpPr>
        <p:spPr>
          <a:xfrm>
            <a:off x="365126" y="1864713"/>
            <a:ext cx="8347200" cy="711900"/>
          </a:xfrm>
          <a:prstGeom prst="rect">
            <a:avLst/>
          </a:prstGeom>
          <a:noFill/>
          <a:ln>
            <a:noFill/>
          </a:ln>
        </p:spPr>
        <p:txBody>
          <a:bodyPr spcFirstLastPara="1" wrap="square" lIns="0" tIns="0" rIns="0" bIns="0" anchor="ctr" anchorCtr="0">
            <a:noAutofit/>
          </a:bodyPr>
          <a:lstStyle>
            <a:lvl1pPr lvl="0" algn="l" rtl="0">
              <a:lnSpc>
                <a:spcPct val="99733"/>
              </a:lnSpc>
              <a:spcBef>
                <a:spcPts val="0"/>
              </a:spcBef>
              <a:spcAft>
                <a:spcPts val="0"/>
              </a:spcAft>
              <a:buClr>
                <a:schemeClr val="accent6"/>
              </a:buClr>
              <a:buSzPts val="2251"/>
              <a:buFont typeface="Arial"/>
              <a:buNone/>
              <a:defRPr sz="2251" b="0">
                <a:solidFill>
                  <a:schemeClr val="accent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3" name="Google Shape;353;p70"/>
          <p:cNvSpPr txBox="1">
            <a:spLocks noGrp="1"/>
          </p:cNvSpPr>
          <p:nvPr>
            <p:ph type="subTitle" idx="1"/>
          </p:nvPr>
        </p:nvSpPr>
        <p:spPr>
          <a:xfrm>
            <a:off x="365134" y="2626209"/>
            <a:ext cx="8347200" cy="4401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350"/>
              <a:buNone/>
              <a:defRPr sz="1350" b="0">
                <a:solidFill>
                  <a:schemeClr val="accent4"/>
                </a:solidFill>
              </a:defRPr>
            </a:lvl1pPr>
            <a:lvl2pPr lvl="1" algn="ctr" rtl="0">
              <a:spcBef>
                <a:spcPts val="586"/>
              </a:spcBef>
              <a:spcAft>
                <a:spcPts val="0"/>
              </a:spcAft>
              <a:buSzPts val="1275"/>
              <a:buNone/>
              <a:defRPr>
                <a:solidFill>
                  <a:srgbClr val="99928B"/>
                </a:solidFill>
              </a:defRPr>
            </a:lvl2pPr>
            <a:lvl3pPr lvl="2" algn="ctr" rtl="0">
              <a:spcBef>
                <a:spcPts val="586"/>
              </a:spcBef>
              <a:spcAft>
                <a:spcPts val="0"/>
              </a:spcAft>
              <a:buSzPts val="1200"/>
              <a:buNone/>
              <a:defRPr>
                <a:solidFill>
                  <a:srgbClr val="99928B"/>
                </a:solidFill>
              </a:defRPr>
            </a:lvl3pPr>
            <a:lvl4pPr lvl="3" algn="ctr" rtl="0">
              <a:spcBef>
                <a:spcPts val="586"/>
              </a:spcBef>
              <a:spcAft>
                <a:spcPts val="0"/>
              </a:spcAft>
              <a:buSzPts val="1050"/>
              <a:buNone/>
              <a:defRPr>
                <a:solidFill>
                  <a:srgbClr val="99928B"/>
                </a:solidFill>
              </a:defRPr>
            </a:lvl4pPr>
            <a:lvl5pPr lvl="4" algn="ctr" rtl="0">
              <a:spcBef>
                <a:spcPts val="586"/>
              </a:spcBef>
              <a:spcAft>
                <a:spcPts val="0"/>
              </a:spcAft>
              <a:buSzPts val="1050"/>
              <a:buNone/>
              <a:defRPr>
                <a:solidFill>
                  <a:srgbClr val="99928B"/>
                </a:solidFill>
              </a:defRPr>
            </a:lvl5pPr>
            <a:lvl6pPr lvl="5" algn="ctr" rtl="0">
              <a:spcBef>
                <a:spcPts val="390"/>
              </a:spcBef>
              <a:spcAft>
                <a:spcPts val="0"/>
              </a:spcAft>
              <a:buClr>
                <a:srgbClr val="99928B"/>
              </a:buClr>
              <a:buSzPts val="1951"/>
              <a:buNone/>
              <a:defRPr>
                <a:solidFill>
                  <a:srgbClr val="99928B"/>
                </a:solidFill>
              </a:defRPr>
            </a:lvl6pPr>
            <a:lvl7pPr lvl="6" algn="ctr" rtl="0">
              <a:spcBef>
                <a:spcPts val="390"/>
              </a:spcBef>
              <a:spcAft>
                <a:spcPts val="0"/>
              </a:spcAft>
              <a:buClr>
                <a:srgbClr val="99928B"/>
              </a:buClr>
              <a:buSzPts val="1951"/>
              <a:buNone/>
              <a:defRPr>
                <a:solidFill>
                  <a:srgbClr val="99928B"/>
                </a:solidFill>
              </a:defRPr>
            </a:lvl7pPr>
            <a:lvl8pPr lvl="7" algn="ctr" rtl="0">
              <a:spcBef>
                <a:spcPts val="390"/>
              </a:spcBef>
              <a:spcAft>
                <a:spcPts val="0"/>
              </a:spcAft>
              <a:buClr>
                <a:srgbClr val="99928B"/>
              </a:buClr>
              <a:buSzPts val="1951"/>
              <a:buNone/>
              <a:defRPr>
                <a:solidFill>
                  <a:srgbClr val="99928B"/>
                </a:solidFill>
              </a:defRPr>
            </a:lvl8pPr>
            <a:lvl9pPr lvl="8" algn="ctr" rtl="0">
              <a:spcBef>
                <a:spcPts val="390"/>
              </a:spcBef>
              <a:spcAft>
                <a:spcPts val="0"/>
              </a:spcAft>
              <a:buClr>
                <a:srgbClr val="99928B"/>
              </a:buClr>
              <a:buSzPts val="1951"/>
              <a:buNone/>
              <a:defRPr>
                <a:solidFill>
                  <a:srgbClr val="99928B"/>
                </a:solidFill>
              </a:defRPr>
            </a:lvl9pPr>
          </a:lstStyle>
          <a:p>
            <a:endParaRPr/>
          </a:p>
        </p:txBody>
      </p:sp>
      <p:sp>
        <p:nvSpPr>
          <p:cNvPr id="354" name="Google Shape;354;p70"/>
          <p:cNvSpPr txBox="1">
            <a:spLocks noGrp="1"/>
          </p:cNvSpPr>
          <p:nvPr>
            <p:ph type="body" idx="2"/>
          </p:nvPr>
        </p:nvSpPr>
        <p:spPr>
          <a:xfrm>
            <a:off x="365130" y="4059937"/>
            <a:ext cx="8329500" cy="760800"/>
          </a:xfrm>
          <a:prstGeom prst="rect">
            <a:avLst/>
          </a:prstGeom>
          <a:noFill/>
          <a:ln>
            <a:noFill/>
          </a:ln>
        </p:spPr>
        <p:txBody>
          <a:bodyPr spcFirstLastPara="1" wrap="square" lIns="0" tIns="0" rIns="0" bIns="0" anchor="t" anchorCtr="0">
            <a:noAutofit/>
          </a:bodyPr>
          <a:lstStyle>
            <a:lvl1pPr marL="457200" lvl="0" indent="-228600" algn="l" rtl="0">
              <a:lnSpc>
                <a:spcPct val="138250"/>
              </a:lnSpc>
              <a:spcBef>
                <a:spcPts val="0"/>
              </a:spcBef>
              <a:spcAft>
                <a:spcPts val="0"/>
              </a:spcAft>
              <a:buSzPts val="1200"/>
              <a:buNone/>
              <a:defRPr sz="1200">
                <a:solidFill>
                  <a:srgbClr val="7F7F7F"/>
                </a:solidFill>
              </a:defRPr>
            </a:lvl1pPr>
            <a:lvl2pPr marL="914400" lvl="1" indent="-228600" algn="l" rtl="0">
              <a:lnSpc>
                <a:spcPct val="138250"/>
              </a:lnSpc>
              <a:spcBef>
                <a:spcPts val="0"/>
              </a:spcBef>
              <a:spcAft>
                <a:spcPts val="0"/>
              </a:spcAft>
              <a:buSzPts val="1200"/>
              <a:buFont typeface="Arial"/>
              <a:buNone/>
              <a:defRPr sz="1200">
                <a:solidFill>
                  <a:schemeClr val="lt1"/>
                </a:solidFill>
              </a:defRPr>
            </a:lvl2pPr>
            <a:lvl3pPr marL="1371600" lvl="2" indent="-228600" algn="l" rtl="0">
              <a:lnSpc>
                <a:spcPct val="138250"/>
              </a:lnSpc>
              <a:spcBef>
                <a:spcPts val="0"/>
              </a:spcBef>
              <a:spcAft>
                <a:spcPts val="0"/>
              </a:spcAft>
              <a:buSzPts val="1200"/>
              <a:buNone/>
              <a:defRPr sz="1200">
                <a:solidFill>
                  <a:srgbClr val="7F7F7F"/>
                </a:solidFill>
              </a:defRPr>
            </a:lvl3pPr>
            <a:lvl4pPr marL="1828800" lvl="3" indent="-228600" algn="l" rtl="0">
              <a:lnSpc>
                <a:spcPct val="138250"/>
              </a:lnSpc>
              <a:spcBef>
                <a:spcPts val="0"/>
              </a:spcBef>
              <a:spcAft>
                <a:spcPts val="0"/>
              </a:spcAft>
              <a:buSzPts val="1200"/>
              <a:buNone/>
              <a:defRPr sz="1200">
                <a:solidFill>
                  <a:schemeClr val="lt1"/>
                </a:solidFill>
              </a:defRPr>
            </a:lvl4pPr>
            <a:lvl5pPr marL="2286000" lvl="4" indent="-228600" algn="l" rtl="0">
              <a:lnSpc>
                <a:spcPct val="138250"/>
              </a:lnSpc>
              <a:spcBef>
                <a:spcPts val="0"/>
              </a:spcBef>
              <a:spcAft>
                <a:spcPts val="0"/>
              </a:spcAft>
              <a:buSzPts val="1200"/>
              <a:buNone/>
              <a:defRPr sz="1200">
                <a:solidFill>
                  <a:srgbClr val="7F7F7F"/>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55" name="Google Shape;355;p70"/>
          <p:cNvSpPr txBox="1">
            <a:spLocks noGrp="1"/>
          </p:cNvSpPr>
          <p:nvPr>
            <p:ph type="dt" idx="10"/>
          </p:nvPr>
        </p:nvSpPr>
        <p:spPr>
          <a:xfrm>
            <a:off x="365134" y="3493013"/>
            <a:ext cx="8347200" cy="2745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200">
                <a:solidFill>
                  <a:srgbClr val="7F7F7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cxnSp>
        <p:nvCxnSpPr>
          <p:cNvPr id="356" name="Google Shape;356;p70"/>
          <p:cNvCxnSpPr/>
          <p:nvPr/>
        </p:nvCxnSpPr>
        <p:spPr>
          <a:xfrm>
            <a:off x="365134" y="3220289"/>
            <a:ext cx="8347200" cy="0"/>
          </a:xfrm>
          <a:prstGeom prst="straightConnector1">
            <a:avLst/>
          </a:prstGeom>
          <a:noFill/>
          <a:ln w="19050" cap="flat" cmpd="sng">
            <a:solidFill>
              <a:schemeClr val="accent3"/>
            </a:solidFill>
            <a:prstDash val="solid"/>
            <a:round/>
            <a:headEnd type="none" w="sm" len="sm"/>
            <a:tailEnd type="none" w="sm" len="sm"/>
          </a:ln>
        </p:spPr>
      </p:cxnSp>
      <p:pic>
        <p:nvPicPr>
          <p:cNvPr id="357" name="Google Shape;357;p70" descr="C:\Users\TERESA~1\AppData\Local\Temp\vmware-Teresa Sharp\VMwareDnD\99bbe9a7\BMGF_red_box_2in.jpg"/>
          <p:cNvPicPr preferRelativeResize="0"/>
          <p:nvPr/>
        </p:nvPicPr>
        <p:blipFill rotWithShape="1">
          <a:blip r:embed="rId2">
            <a:alphaModFix/>
          </a:blip>
          <a:srcRect/>
          <a:stretch/>
        </p:blipFill>
        <p:spPr>
          <a:xfrm>
            <a:off x="7066280" y="1"/>
            <a:ext cx="1645920" cy="1645920"/>
          </a:xfrm>
          <a:prstGeom prst="rect">
            <a:avLst/>
          </a:prstGeom>
          <a:noFill/>
          <a:ln>
            <a:noFill/>
          </a:ln>
        </p:spPr>
      </p:pic>
      <p:sp>
        <p:nvSpPr>
          <p:cNvPr id="358" name="Google Shape;358;p70"/>
          <p:cNvSpPr txBox="1">
            <a:spLocks noGrp="1"/>
          </p:cNvSpPr>
          <p:nvPr>
            <p:ph type="ftr" idx="11"/>
          </p:nvPr>
        </p:nvSpPr>
        <p:spPr>
          <a:xfrm>
            <a:off x="5816601" y="4895959"/>
            <a:ext cx="2895600" cy="155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sz="525"/>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Text-Only Transition Slide">
  <p:cSld name="Text-Only Transition Slide">
    <p:spTree>
      <p:nvGrpSpPr>
        <p:cNvPr id="1" name="Shape 359"/>
        <p:cNvGrpSpPr/>
        <p:nvPr/>
      </p:nvGrpSpPr>
      <p:grpSpPr>
        <a:xfrm>
          <a:off x="0" y="0"/>
          <a:ext cx="0" cy="0"/>
          <a:chOff x="0" y="0"/>
          <a:chExt cx="0" cy="0"/>
        </a:xfrm>
      </p:grpSpPr>
      <p:sp>
        <p:nvSpPr>
          <p:cNvPr id="360" name="Google Shape;360;p71"/>
          <p:cNvSpPr txBox="1">
            <a:spLocks noGrp="1"/>
          </p:cNvSpPr>
          <p:nvPr>
            <p:ph type="body" idx="1"/>
          </p:nvPr>
        </p:nvSpPr>
        <p:spPr>
          <a:xfrm>
            <a:off x="0" y="0"/>
            <a:ext cx="9144000" cy="5143500"/>
          </a:xfrm>
          <a:prstGeom prst="rect">
            <a:avLst/>
          </a:prstGeom>
          <a:solidFill>
            <a:schemeClr val="accent3"/>
          </a:solidFill>
          <a:ln>
            <a:noFill/>
          </a:ln>
        </p:spPr>
        <p:txBody>
          <a:bodyPr spcFirstLastPara="1" wrap="square" lIns="475675" tIns="891900" rIns="475675" bIns="2378400" anchor="t" anchorCtr="0">
            <a:noAutofit/>
          </a:bodyPr>
          <a:lstStyle>
            <a:lvl1pPr marL="457200" lvl="0" indent="-228600" algn="l" rtl="0">
              <a:lnSpc>
                <a:spcPct val="113431"/>
              </a:lnSpc>
              <a:spcBef>
                <a:spcPts val="1171"/>
              </a:spcBef>
              <a:spcAft>
                <a:spcPts val="0"/>
              </a:spcAft>
              <a:buSzPts val="2926"/>
              <a:buNone/>
              <a:defRPr sz="2926" cap="none">
                <a:solidFill>
                  <a:schemeClr val="lt1"/>
                </a:solidFill>
                <a:latin typeface="Arial"/>
                <a:ea typeface="Arial"/>
                <a:cs typeface="Arial"/>
                <a:sym typeface="Arial"/>
              </a:defRPr>
            </a:lvl1pPr>
            <a:lvl2pPr marL="914400" lvl="1" indent="-228600" algn="l" rtl="0">
              <a:spcBef>
                <a:spcPts val="586"/>
              </a:spcBef>
              <a:spcAft>
                <a:spcPts val="0"/>
              </a:spcAft>
              <a:buSzPts val="3526"/>
              <a:buFont typeface="Arial"/>
              <a:buNone/>
              <a:defRPr sz="3525">
                <a:solidFill>
                  <a:srgbClr val="5393AA"/>
                </a:solidFill>
                <a:latin typeface="Arial"/>
                <a:ea typeface="Arial"/>
                <a:cs typeface="Arial"/>
                <a:sym typeface="Arial"/>
              </a:defRPr>
            </a:lvl2pPr>
            <a:lvl3pPr marL="1371600" lvl="2" indent="-228600" algn="l" rtl="0">
              <a:spcBef>
                <a:spcPts val="586"/>
              </a:spcBef>
              <a:spcAft>
                <a:spcPts val="0"/>
              </a:spcAft>
              <a:buSzPts val="3526"/>
              <a:buNone/>
              <a:defRPr sz="3525">
                <a:solidFill>
                  <a:srgbClr val="5393AA"/>
                </a:solidFill>
                <a:latin typeface="Arial"/>
                <a:ea typeface="Arial"/>
                <a:cs typeface="Arial"/>
                <a:sym typeface="Arial"/>
              </a:defRPr>
            </a:lvl3pPr>
            <a:lvl4pPr marL="1828800" lvl="3" indent="-228600" algn="l" rtl="0">
              <a:spcBef>
                <a:spcPts val="586"/>
              </a:spcBef>
              <a:spcAft>
                <a:spcPts val="0"/>
              </a:spcAft>
              <a:buSzPts val="3526"/>
              <a:buNone/>
              <a:defRPr sz="3525">
                <a:solidFill>
                  <a:srgbClr val="5393AA"/>
                </a:solidFill>
                <a:latin typeface="Arial"/>
                <a:ea typeface="Arial"/>
                <a:cs typeface="Arial"/>
                <a:sym typeface="Arial"/>
              </a:defRPr>
            </a:lvl4pPr>
            <a:lvl5pPr marL="2286000" lvl="4" indent="-228600" algn="l" rtl="0">
              <a:spcBef>
                <a:spcPts val="586"/>
              </a:spcBef>
              <a:spcAft>
                <a:spcPts val="0"/>
              </a:spcAft>
              <a:buSzPts val="3526"/>
              <a:buNone/>
              <a:defRPr sz="3525">
                <a:solidFill>
                  <a:srgbClr val="5393AA"/>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Full Width Head + Bold Subhead">
  <p:cSld name="Full Width Head + Bold Subhead">
    <p:spTree>
      <p:nvGrpSpPr>
        <p:cNvPr id="1" name="Shape 361"/>
        <p:cNvGrpSpPr/>
        <p:nvPr/>
      </p:nvGrpSpPr>
      <p:grpSpPr>
        <a:xfrm>
          <a:off x="0" y="0"/>
          <a:ext cx="0" cy="0"/>
          <a:chOff x="0" y="0"/>
          <a:chExt cx="0" cy="0"/>
        </a:xfrm>
      </p:grpSpPr>
      <p:sp>
        <p:nvSpPr>
          <p:cNvPr id="362" name="Google Shape;362;p72"/>
          <p:cNvSpPr txBox="1">
            <a:spLocks noGrp="1"/>
          </p:cNvSpPr>
          <p:nvPr>
            <p:ph type="body" idx="1"/>
          </p:nvPr>
        </p:nvSpPr>
        <p:spPr>
          <a:xfrm>
            <a:off x="365130" y="1139721"/>
            <a:ext cx="8329500" cy="298800"/>
          </a:xfrm>
          <a:prstGeom prst="rect">
            <a:avLst/>
          </a:prstGeom>
          <a:noFill/>
          <a:ln>
            <a:noFill/>
          </a:ln>
        </p:spPr>
        <p:txBody>
          <a:bodyPr spcFirstLastPara="1" wrap="square" lIns="0" tIns="0" rIns="0" bIns="0" anchor="t" anchorCtr="0">
            <a:noAutofit/>
          </a:bodyPr>
          <a:lstStyle>
            <a:lvl1pPr marL="457200" lvl="0" indent="-228600" algn="l" rtl="0">
              <a:lnSpc>
                <a:spcPct val="115703"/>
              </a:lnSpc>
              <a:spcBef>
                <a:spcPts val="0"/>
              </a:spcBef>
              <a:spcAft>
                <a:spcPts val="0"/>
              </a:spcAft>
              <a:buSzPts val="1350"/>
              <a:buNone/>
              <a:defRPr sz="1350" b="1"/>
            </a:lvl1pPr>
            <a:lvl2pPr marL="914400" lvl="1" indent="-309562" algn="l" rtl="0">
              <a:spcBef>
                <a:spcPts val="328"/>
              </a:spcBef>
              <a:spcAft>
                <a:spcPts val="0"/>
              </a:spcAft>
              <a:buClr>
                <a:srgbClr val="5393AA"/>
              </a:buClr>
              <a:buSzPts val="1275"/>
              <a:buFont typeface="Noto Sans Symbols"/>
              <a:buChar char="▪"/>
              <a:defRPr sz="1275"/>
            </a:lvl2pPr>
            <a:lvl3pPr marL="1371600" lvl="2" indent="-304800" algn="l" rtl="0">
              <a:spcBef>
                <a:spcPts val="328"/>
              </a:spcBef>
              <a:spcAft>
                <a:spcPts val="0"/>
              </a:spcAft>
              <a:buClr>
                <a:srgbClr val="3086AB"/>
              </a:buClr>
              <a:buSzPts val="1200"/>
              <a:buFont typeface="Arial"/>
              <a:buChar char="•"/>
              <a:defRPr/>
            </a:lvl3pPr>
            <a:lvl4pPr marL="1828800" lvl="3" indent="-295275" algn="l" rtl="0">
              <a:spcBef>
                <a:spcPts val="328"/>
              </a:spcBef>
              <a:spcAft>
                <a:spcPts val="0"/>
              </a:spcAft>
              <a:buSzPts val="1050"/>
              <a:buFont typeface="Arial"/>
              <a:buChar char="-"/>
              <a:defRPr/>
            </a:lvl4pPr>
            <a:lvl5pPr marL="2286000" lvl="4" indent="-295275" algn="l" rtl="0">
              <a:spcBef>
                <a:spcPts val="328"/>
              </a:spcBef>
              <a:spcAft>
                <a:spcPts val="0"/>
              </a:spcAft>
              <a:buSzPts val="105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63" name="Google Shape;363;p72"/>
          <p:cNvSpPr txBox="1">
            <a:spLocks noGrp="1"/>
          </p:cNvSpPr>
          <p:nvPr>
            <p:ph type="ftr" idx="11"/>
          </p:nvPr>
        </p:nvSpPr>
        <p:spPr>
          <a:xfrm>
            <a:off x="5623564" y="4895959"/>
            <a:ext cx="2895600" cy="155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4" name="Google Shape;364;p72"/>
          <p:cNvSpPr txBox="1">
            <a:spLocks noGrp="1"/>
          </p:cNvSpPr>
          <p:nvPr>
            <p:ph type="sldNum" idx="12"/>
          </p:nvPr>
        </p:nvSpPr>
        <p:spPr>
          <a:xfrm>
            <a:off x="8519726" y="4895518"/>
            <a:ext cx="190200" cy="1557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365" name="Google Shape;365;p72"/>
          <p:cNvSpPr txBox="1">
            <a:spLocks noGrp="1"/>
          </p:cNvSpPr>
          <p:nvPr>
            <p:ph type="body" idx="2"/>
          </p:nvPr>
        </p:nvSpPr>
        <p:spPr>
          <a:xfrm>
            <a:off x="365134" y="1528726"/>
            <a:ext cx="8347200" cy="3166200"/>
          </a:xfrm>
          <a:prstGeom prst="rect">
            <a:avLst/>
          </a:prstGeom>
          <a:noFill/>
          <a:ln>
            <a:noFill/>
          </a:ln>
        </p:spPr>
        <p:txBody>
          <a:bodyPr spcFirstLastPara="1" wrap="square" lIns="0" tIns="0" rIns="0" bIns="0" anchor="t" anchorCtr="0">
            <a:noAutofit/>
          </a:bodyPr>
          <a:lstStyle>
            <a:lvl1pPr marL="457200" lvl="0" indent="-228600" algn="l" rtl="0">
              <a:spcBef>
                <a:spcPts val="586"/>
              </a:spcBef>
              <a:spcAft>
                <a:spcPts val="0"/>
              </a:spcAft>
              <a:buSzPts val="1275"/>
              <a:buNone/>
              <a:defRPr sz="1275"/>
            </a:lvl1pPr>
            <a:lvl2pPr marL="914400" lvl="1" indent="-309562" algn="l" rtl="0">
              <a:spcBef>
                <a:spcPts val="586"/>
              </a:spcBef>
              <a:spcAft>
                <a:spcPts val="0"/>
              </a:spcAft>
              <a:buSzPts val="1275"/>
              <a:buChar char="▪"/>
              <a:defRPr sz="1275"/>
            </a:lvl2pPr>
            <a:lvl3pPr marL="1371600" lvl="2" indent="-304800" algn="l" rtl="0">
              <a:spcBef>
                <a:spcPts val="586"/>
              </a:spcBef>
              <a:spcAft>
                <a:spcPts val="0"/>
              </a:spcAft>
              <a:buSzPts val="1200"/>
              <a:buChar char="•"/>
              <a:defRPr sz="1200"/>
            </a:lvl3pPr>
            <a:lvl4pPr marL="1828800" lvl="3" indent="-295275" algn="l" rtl="0">
              <a:spcBef>
                <a:spcPts val="586"/>
              </a:spcBef>
              <a:spcAft>
                <a:spcPts val="0"/>
              </a:spcAft>
              <a:buSzPts val="1050"/>
              <a:buChar char="-"/>
              <a:defRPr sz="1050"/>
            </a:lvl4pPr>
            <a:lvl5pPr marL="2286000" lvl="4" indent="-290512" algn="l" rtl="0">
              <a:spcBef>
                <a:spcPts val="586"/>
              </a:spcBef>
              <a:spcAft>
                <a:spcPts val="0"/>
              </a:spcAft>
              <a:buSzPts val="975"/>
              <a:buChar char="◦"/>
              <a:defRPr sz="975"/>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66" name="Google Shape;366;p72"/>
          <p:cNvSpPr txBox="1">
            <a:spLocks noGrp="1"/>
          </p:cNvSpPr>
          <p:nvPr>
            <p:ph type="title"/>
          </p:nvPr>
        </p:nvSpPr>
        <p:spPr>
          <a:xfrm>
            <a:off x="365130" y="484697"/>
            <a:ext cx="8329500" cy="523200"/>
          </a:xfrm>
          <a:prstGeom prst="rect">
            <a:avLst/>
          </a:prstGeom>
          <a:noFill/>
          <a:ln>
            <a:noFill/>
          </a:ln>
        </p:spPr>
        <p:txBody>
          <a:bodyPr spcFirstLastPara="1" wrap="square" lIns="0" tIns="0" rIns="0" bIns="0" anchor="t" anchorCtr="0">
            <a:noAutofit/>
          </a:bodyPr>
          <a:lstStyle>
            <a:lvl1pPr lvl="0" algn="l" rtl="0">
              <a:lnSpc>
                <a:spcPct val="99733"/>
              </a:lnSpc>
              <a:spcBef>
                <a:spcPts val="0"/>
              </a:spcBef>
              <a:spcAft>
                <a:spcPts val="0"/>
              </a:spcAft>
              <a:buClr>
                <a:schemeClr val="accent6"/>
              </a:buClr>
              <a:buSzPts val="2251"/>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3 Width Head + 2/3 Copy - Text Only">
  <p:cSld name="1/3 Width Head + 2/3 Copy - Text Only">
    <p:spTree>
      <p:nvGrpSpPr>
        <p:cNvPr id="1" name="Shape 367"/>
        <p:cNvGrpSpPr/>
        <p:nvPr/>
      </p:nvGrpSpPr>
      <p:grpSpPr>
        <a:xfrm>
          <a:off x="0" y="0"/>
          <a:ext cx="0" cy="0"/>
          <a:chOff x="0" y="0"/>
          <a:chExt cx="0" cy="0"/>
        </a:xfrm>
      </p:grpSpPr>
      <p:sp>
        <p:nvSpPr>
          <p:cNvPr id="368" name="Google Shape;368;p73"/>
          <p:cNvSpPr txBox="1">
            <a:spLocks noGrp="1"/>
          </p:cNvSpPr>
          <p:nvPr>
            <p:ph type="ftr" idx="11"/>
          </p:nvPr>
        </p:nvSpPr>
        <p:spPr>
          <a:xfrm>
            <a:off x="5623564" y="4895959"/>
            <a:ext cx="2895600" cy="155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9" name="Google Shape;369;p73"/>
          <p:cNvSpPr txBox="1">
            <a:spLocks noGrp="1"/>
          </p:cNvSpPr>
          <p:nvPr>
            <p:ph type="sldNum" idx="12"/>
          </p:nvPr>
        </p:nvSpPr>
        <p:spPr>
          <a:xfrm>
            <a:off x="8519726" y="4895518"/>
            <a:ext cx="190200" cy="1557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370" name="Google Shape;370;p73"/>
          <p:cNvSpPr txBox="1">
            <a:spLocks noGrp="1"/>
          </p:cNvSpPr>
          <p:nvPr>
            <p:ph type="body" idx="1"/>
          </p:nvPr>
        </p:nvSpPr>
        <p:spPr>
          <a:xfrm>
            <a:off x="3665539" y="539496"/>
            <a:ext cx="5046600" cy="4151700"/>
          </a:xfrm>
          <a:prstGeom prst="rect">
            <a:avLst/>
          </a:prstGeom>
          <a:noFill/>
          <a:ln>
            <a:noFill/>
          </a:ln>
        </p:spPr>
        <p:txBody>
          <a:bodyPr spcFirstLastPara="1" wrap="square" lIns="0" tIns="0" rIns="0" bIns="0" anchor="t" anchorCtr="0">
            <a:noAutofit/>
          </a:bodyPr>
          <a:lstStyle>
            <a:lvl1pPr marL="457200" lvl="0" indent="-228600" algn="l" rtl="0">
              <a:spcBef>
                <a:spcPts val="586"/>
              </a:spcBef>
              <a:spcAft>
                <a:spcPts val="0"/>
              </a:spcAft>
              <a:buSzPts val="1350"/>
              <a:buNone/>
              <a:defRPr/>
            </a:lvl1pPr>
            <a:lvl2pPr marL="914400" lvl="1" indent="-309562" algn="l" rtl="0">
              <a:spcBef>
                <a:spcPts val="586"/>
              </a:spcBef>
              <a:spcAft>
                <a:spcPts val="0"/>
              </a:spcAft>
              <a:buSzPts val="1275"/>
              <a:buChar char="▪"/>
              <a:defRPr/>
            </a:lvl2pPr>
            <a:lvl3pPr marL="1371600" lvl="2" indent="-304800" algn="l" rtl="0">
              <a:spcBef>
                <a:spcPts val="586"/>
              </a:spcBef>
              <a:spcAft>
                <a:spcPts val="0"/>
              </a:spcAft>
              <a:buSzPts val="1200"/>
              <a:buChar char="•"/>
              <a:defRPr sz="1200"/>
            </a:lvl3pPr>
            <a:lvl4pPr marL="1828800" lvl="3" indent="-295275" algn="l" rtl="0">
              <a:spcBef>
                <a:spcPts val="586"/>
              </a:spcBef>
              <a:spcAft>
                <a:spcPts val="0"/>
              </a:spcAft>
              <a:buSzPts val="1050"/>
              <a:buChar char="-"/>
              <a:defRPr/>
            </a:lvl4pPr>
            <a:lvl5pPr marL="2286000" lvl="4" indent="-295275" algn="l" rtl="0">
              <a:spcBef>
                <a:spcPts val="586"/>
              </a:spcBef>
              <a:spcAft>
                <a:spcPts val="0"/>
              </a:spcAft>
              <a:buSzPts val="105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71" name="Google Shape;371;p73"/>
          <p:cNvSpPr txBox="1">
            <a:spLocks noGrp="1"/>
          </p:cNvSpPr>
          <p:nvPr>
            <p:ph type="title"/>
          </p:nvPr>
        </p:nvSpPr>
        <p:spPr>
          <a:xfrm>
            <a:off x="365126" y="484310"/>
            <a:ext cx="3170100" cy="646500"/>
          </a:xfrm>
          <a:prstGeom prst="rect">
            <a:avLst/>
          </a:prstGeom>
          <a:noFill/>
          <a:ln>
            <a:noFill/>
          </a:ln>
        </p:spPr>
        <p:txBody>
          <a:bodyPr spcFirstLastPara="1" wrap="square" lIns="0" tIns="0" rIns="0" bIns="0" anchor="t" anchorCtr="0">
            <a:noAutofit/>
          </a:bodyPr>
          <a:lstStyle>
            <a:lvl1pPr lvl="0" algn="l" rtl="0">
              <a:lnSpc>
                <a:spcPct val="99733"/>
              </a:lnSpc>
              <a:spcBef>
                <a:spcPts val="0"/>
              </a:spcBef>
              <a:spcAft>
                <a:spcPts val="0"/>
              </a:spcAft>
              <a:buClr>
                <a:schemeClr val="accent6"/>
              </a:buClr>
              <a:buSzPts val="2251"/>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Full Width Head, Copy + Visual">
  <p:cSld name="Full Width Head, Copy + Visual">
    <p:spTree>
      <p:nvGrpSpPr>
        <p:cNvPr id="1" name="Shape 372"/>
        <p:cNvGrpSpPr/>
        <p:nvPr/>
      </p:nvGrpSpPr>
      <p:grpSpPr>
        <a:xfrm>
          <a:off x="0" y="0"/>
          <a:ext cx="0" cy="0"/>
          <a:chOff x="0" y="0"/>
          <a:chExt cx="0" cy="0"/>
        </a:xfrm>
      </p:grpSpPr>
      <p:sp>
        <p:nvSpPr>
          <p:cNvPr id="373" name="Google Shape;373;p74"/>
          <p:cNvSpPr txBox="1">
            <a:spLocks noGrp="1"/>
          </p:cNvSpPr>
          <p:nvPr>
            <p:ph type="ftr" idx="11"/>
          </p:nvPr>
        </p:nvSpPr>
        <p:spPr>
          <a:xfrm>
            <a:off x="5623564" y="4895959"/>
            <a:ext cx="2895600" cy="155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4" name="Google Shape;374;p74"/>
          <p:cNvSpPr txBox="1">
            <a:spLocks noGrp="1"/>
          </p:cNvSpPr>
          <p:nvPr>
            <p:ph type="sldNum" idx="12"/>
          </p:nvPr>
        </p:nvSpPr>
        <p:spPr>
          <a:xfrm>
            <a:off x="8519726" y="4895518"/>
            <a:ext cx="190200" cy="1557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375" name="Google Shape;375;p74"/>
          <p:cNvSpPr txBox="1">
            <a:spLocks noGrp="1"/>
          </p:cNvSpPr>
          <p:nvPr>
            <p:ph type="body" idx="1"/>
          </p:nvPr>
        </p:nvSpPr>
        <p:spPr>
          <a:xfrm>
            <a:off x="365130" y="871716"/>
            <a:ext cx="8329500" cy="450000"/>
          </a:xfrm>
          <a:prstGeom prst="rect">
            <a:avLst/>
          </a:prstGeom>
          <a:noFill/>
          <a:ln>
            <a:noFill/>
          </a:ln>
        </p:spPr>
        <p:txBody>
          <a:bodyPr spcFirstLastPara="1" wrap="square" lIns="0" tIns="0" rIns="0" bIns="0" anchor="t" anchorCtr="0">
            <a:noAutofit/>
          </a:bodyPr>
          <a:lstStyle>
            <a:lvl1pPr marL="457200" lvl="0" indent="-228600" algn="l" rtl="0">
              <a:spcBef>
                <a:spcPts val="586"/>
              </a:spcBef>
              <a:spcAft>
                <a:spcPts val="0"/>
              </a:spcAft>
              <a:buSzPts val="1275"/>
              <a:buNone/>
              <a:defRPr sz="1275"/>
            </a:lvl1pPr>
            <a:lvl2pPr marL="914400" lvl="1" indent="-228600" algn="l" rtl="0">
              <a:spcBef>
                <a:spcPts val="586"/>
              </a:spcBef>
              <a:spcAft>
                <a:spcPts val="0"/>
              </a:spcAft>
              <a:buSzPts val="1275"/>
              <a:buFont typeface="Arial"/>
              <a:buNone/>
              <a:defRPr sz="1275"/>
            </a:lvl2pPr>
            <a:lvl3pPr marL="1371600" lvl="2" indent="-228600" algn="l" rtl="0">
              <a:spcBef>
                <a:spcPts val="586"/>
              </a:spcBef>
              <a:spcAft>
                <a:spcPts val="0"/>
              </a:spcAft>
              <a:buSzPts val="1275"/>
              <a:buNone/>
              <a:defRPr sz="1275"/>
            </a:lvl3pPr>
            <a:lvl4pPr marL="1828800" lvl="3" indent="-228600" algn="l" rtl="0">
              <a:spcBef>
                <a:spcPts val="586"/>
              </a:spcBef>
              <a:spcAft>
                <a:spcPts val="0"/>
              </a:spcAft>
              <a:buSzPts val="1275"/>
              <a:buNone/>
              <a:defRPr sz="1275"/>
            </a:lvl4pPr>
            <a:lvl5pPr marL="2286000" lvl="4" indent="-228600" algn="l" rtl="0">
              <a:spcBef>
                <a:spcPts val="586"/>
              </a:spcBef>
              <a:spcAft>
                <a:spcPts val="0"/>
              </a:spcAft>
              <a:buSzPts val="1275"/>
              <a:buNone/>
              <a:defRPr sz="1275"/>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76" name="Google Shape;376;p74"/>
          <p:cNvSpPr txBox="1">
            <a:spLocks noGrp="1"/>
          </p:cNvSpPr>
          <p:nvPr>
            <p:ph type="body" idx="2"/>
          </p:nvPr>
        </p:nvSpPr>
        <p:spPr>
          <a:xfrm>
            <a:off x="365130" y="1462094"/>
            <a:ext cx="8329500" cy="3216300"/>
          </a:xfrm>
          <a:prstGeom prst="rect">
            <a:avLst/>
          </a:prstGeom>
          <a:noFill/>
          <a:ln>
            <a:noFill/>
          </a:ln>
        </p:spPr>
        <p:txBody>
          <a:bodyPr spcFirstLastPara="1" wrap="square" lIns="0" tIns="1427025" rIns="0" bIns="0" anchor="t" anchorCtr="0">
            <a:noAutofit/>
          </a:bodyPr>
          <a:lstStyle>
            <a:lvl1pPr marL="457200" lvl="0" indent="-228600" algn="ctr" rtl="0">
              <a:spcBef>
                <a:spcPts val="586"/>
              </a:spcBef>
              <a:spcAft>
                <a:spcPts val="0"/>
              </a:spcAft>
              <a:buSzPts val="1200"/>
              <a:buNone/>
              <a:defRPr sz="1200"/>
            </a:lvl1pPr>
            <a:lvl2pPr marL="914400" lvl="1" indent="-228600" algn="l" rtl="0">
              <a:spcBef>
                <a:spcPts val="586"/>
              </a:spcBef>
              <a:spcAft>
                <a:spcPts val="0"/>
              </a:spcAft>
              <a:buSzPts val="1200"/>
              <a:buFont typeface="Arial"/>
              <a:buNone/>
              <a:defRPr sz="1200"/>
            </a:lvl2pPr>
            <a:lvl3pPr marL="1371600" lvl="2" indent="-228600" algn="l" rtl="0">
              <a:spcBef>
                <a:spcPts val="586"/>
              </a:spcBef>
              <a:spcAft>
                <a:spcPts val="0"/>
              </a:spcAft>
              <a:buSzPts val="1200"/>
              <a:buNone/>
              <a:defRPr sz="1200"/>
            </a:lvl3pPr>
            <a:lvl4pPr marL="1828800" lvl="3" indent="-228600" algn="l" rtl="0">
              <a:spcBef>
                <a:spcPts val="586"/>
              </a:spcBef>
              <a:spcAft>
                <a:spcPts val="0"/>
              </a:spcAft>
              <a:buSzPts val="1200"/>
              <a:buNone/>
              <a:defRPr sz="1200"/>
            </a:lvl4pPr>
            <a:lvl5pPr marL="2286000" lvl="4" indent="-228600" algn="l" rtl="0">
              <a:spcBef>
                <a:spcPts val="586"/>
              </a:spcBef>
              <a:spcAft>
                <a:spcPts val="0"/>
              </a:spcAft>
              <a:buSzPts val="1200"/>
              <a:buNone/>
              <a:defRPr sz="120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77" name="Google Shape;377;p74"/>
          <p:cNvSpPr txBox="1">
            <a:spLocks noGrp="1"/>
          </p:cNvSpPr>
          <p:nvPr>
            <p:ph type="title"/>
          </p:nvPr>
        </p:nvSpPr>
        <p:spPr>
          <a:xfrm>
            <a:off x="365130" y="484632"/>
            <a:ext cx="8329500" cy="381900"/>
          </a:xfrm>
          <a:prstGeom prst="rect">
            <a:avLst/>
          </a:prstGeom>
          <a:noFill/>
          <a:ln>
            <a:noFill/>
          </a:ln>
        </p:spPr>
        <p:txBody>
          <a:bodyPr spcFirstLastPara="1" wrap="square" lIns="0" tIns="0" rIns="0" bIns="0" anchor="t" anchorCtr="0">
            <a:noAutofit/>
          </a:bodyPr>
          <a:lstStyle>
            <a:lvl1pPr lvl="0" algn="l" rtl="0">
              <a:lnSpc>
                <a:spcPct val="99733"/>
              </a:lnSpc>
              <a:spcBef>
                <a:spcPts val="0"/>
              </a:spcBef>
              <a:spcAft>
                <a:spcPts val="0"/>
              </a:spcAft>
              <a:buClr>
                <a:schemeClr val="accent6"/>
              </a:buClr>
              <a:buSzPts val="2251"/>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Full Width Head, 1/3 Copy + 2/3 Visual">
  <p:cSld name="Full Width Head, 1/3 Copy + 2/3 Visual">
    <p:spTree>
      <p:nvGrpSpPr>
        <p:cNvPr id="1" name="Shape 378"/>
        <p:cNvGrpSpPr/>
        <p:nvPr/>
      </p:nvGrpSpPr>
      <p:grpSpPr>
        <a:xfrm>
          <a:off x="0" y="0"/>
          <a:ext cx="0" cy="0"/>
          <a:chOff x="0" y="0"/>
          <a:chExt cx="0" cy="0"/>
        </a:xfrm>
      </p:grpSpPr>
      <p:sp>
        <p:nvSpPr>
          <p:cNvPr id="379" name="Google Shape;379;p75"/>
          <p:cNvSpPr txBox="1">
            <a:spLocks noGrp="1"/>
          </p:cNvSpPr>
          <p:nvPr>
            <p:ph type="body" idx="1"/>
          </p:nvPr>
        </p:nvSpPr>
        <p:spPr>
          <a:xfrm>
            <a:off x="3656013" y="1289052"/>
            <a:ext cx="5038800" cy="3389400"/>
          </a:xfrm>
          <a:prstGeom prst="rect">
            <a:avLst/>
          </a:prstGeom>
          <a:noFill/>
          <a:ln>
            <a:noFill/>
          </a:ln>
        </p:spPr>
        <p:txBody>
          <a:bodyPr spcFirstLastPara="1" wrap="square" lIns="0" tIns="0" rIns="0" bIns="0" anchor="t" anchorCtr="0">
            <a:noAutofit/>
          </a:bodyPr>
          <a:lstStyle>
            <a:lvl1pPr marL="457200" lvl="0" indent="-228600" algn="l" rtl="0">
              <a:spcBef>
                <a:spcPts val="586"/>
              </a:spcBef>
              <a:spcAft>
                <a:spcPts val="0"/>
              </a:spcAft>
              <a:buSzPts val="1350"/>
              <a:buNone/>
              <a:defRPr/>
            </a:lvl1pPr>
            <a:lvl2pPr marL="914400" lvl="1" indent="-342900" algn="l" rtl="0">
              <a:spcBef>
                <a:spcPts val="586"/>
              </a:spcBef>
              <a:spcAft>
                <a:spcPts val="0"/>
              </a:spcAft>
              <a:buSzPts val="1800"/>
              <a:buChar char="▪"/>
              <a:defRPr/>
            </a:lvl2pPr>
            <a:lvl3pPr marL="1371600" lvl="2" indent="-342900" algn="l" rtl="0">
              <a:spcBef>
                <a:spcPts val="586"/>
              </a:spcBef>
              <a:spcAft>
                <a:spcPts val="0"/>
              </a:spcAft>
              <a:buSzPts val="1800"/>
              <a:buChar char="•"/>
              <a:defRPr/>
            </a:lvl3pPr>
            <a:lvl4pPr marL="1828800" lvl="3" indent="-342900" algn="l" rtl="0">
              <a:spcBef>
                <a:spcPts val="586"/>
              </a:spcBef>
              <a:spcAft>
                <a:spcPts val="0"/>
              </a:spcAft>
              <a:buSzPts val="1800"/>
              <a:buChar char="-"/>
              <a:defRPr/>
            </a:lvl4pPr>
            <a:lvl5pPr marL="2286000" lvl="4" indent="-342900" algn="l" rtl="0">
              <a:spcBef>
                <a:spcPts val="586"/>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80" name="Google Shape;380;p75"/>
          <p:cNvSpPr txBox="1">
            <a:spLocks noGrp="1"/>
          </p:cNvSpPr>
          <p:nvPr>
            <p:ph type="body" idx="2"/>
          </p:nvPr>
        </p:nvSpPr>
        <p:spPr>
          <a:xfrm>
            <a:off x="365126" y="1289052"/>
            <a:ext cx="3170100" cy="3389400"/>
          </a:xfrm>
          <a:prstGeom prst="rect">
            <a:avLst/>
          </a:prstGeom>
          <a:noFill/>
          <a:ln>
            <a:noFill/>
          </a:ln>
        </p:spPr>
        <p:txBody>
          <a:bodyPr spcFirstLastPara="1" wrap="square" lIns="0" tIns="0" rIns="0" bIns="0" anchor="t" anchorCtr="0">
            <a:noAutofit/>
          </a:bodyPr>
          <a:lstStyle>
            <a:lvl1pPr marL="457200" lvl="0" indent="-228600" algn="l" rtl="0">
              <a:spcBef>
                <a:spcPts val="586"/>
              </a:spcBef>
              <a:spcAft>
                <a:spcPts val="0"/>
              </a:spcAft>
              <a:buSzPts val="1350"/>
              <a:buNone/>
              <a:defRPr sz="1350" b="0"/>
            </a:lvl1pPr>
            <a:lvl2pPr marL="914400" lvl="1" indent="-309562" algn="l" rtl="0">
              <a:spcBef>
                <a:spcPts val="586"/>
              </a:spcBef>
              <a:spcAft>
                <a:spcPts val="0"/>
              </a:spcAft>
              <a:buSzPts val="1275"/>
              <a:buChar char="▪"/>
              <a:defRPr sz="1275"/>
            </a:lvl2pPr>
            <a:lvl3pPr marL="1371600" lvl="2" indent="-304800" algn="l" rtl="0">
              <a:spcBef>
                <a:spcPts val="586"/>
              </a:spcBef>
              <a:spcAft>
                <a:spcPts val="0"/>
              </a:spcAft>
              <a:buClr>
                <a:srgbClr val="3086AB"/>
              </a:buClr>
              <a:buSzPts val="1200"/>
              <a:buChar char="•"/>
              <a:defRPr sz="1200"/>
            </a:lvl3pPr>
            <a:lvl4pPr marL="1828800" lvl="3" indent="-295275" algn="l" rtl="0">
              <a:spcBef>
                <a:spcPts val="586"/>
              </a:spcBef>
              <a:spcAft>
                <a:spcPts val="0"/>
              </a:spcAft>
              <a:buSzPts val="1050"/>
              <a:buFont typeface="Arial"/>
              <a:buChar char="-"/>
              <a:defRPr/>
            </a:lvl4pPr>
            <a:lvl5pPr marL="2286000" lvl="4" indent="-295275" algn="l" rtl="0">
              <a:spcBef>
                <a:spcPts val="586"/>
              </a:spcBef>
              <a:spcAft>
                <a:spcPts val="0"/>
              </a:spcAft>
              <a:buSzPts val="105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81" name="Google Shape;381;p75"/>
          <p:cNvSpPr txBox="1">
            <a:spLocks noGrp="1"/>
          </p:cNvSpPr>
          <p:nvPr>
            <p:ph type="ftr" idx="11"/>
          </p:nvPr>
        </p:nvSpPr>
        <p:spPr>
          <a:xfrm>
            <a:off x="5623564" y="4895959"/>
            <a:ext cx="2895600" cy="155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2" name="Google Shape;382;p75"/>
          <p:cNvSpPr txBox="1">
            <a:spLocks noGrp="1"/>
          </p:cNvSpPr>
          <p:nvPr>
            <p:ph type="sldNum" idx="12"/>
          </p:nvPr>
        </p:nvSpPr>
        <p:spPr>
          <a:xfrm>
            <a:off x="8519726" y="4895518"/>
            <a:ext cx="190200" cy="1557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383" name="Google Shape;383;p75"/>
          <p:cNvSpPr txBox="1">
            <a:spLocks noGrp="1"/>
          </p:cNvSpPr>
          <p:nvPr>
            <p:ph type="title"/>
          </p:nvPr>
        </p:nvSpPr>
        <p:spPr>
          <a:xfrm>
            <a:off x="365130" y="484697"/>
            <a:ext cx="8329500" cy="523200"/>
          </a:xfrm>
          <a:prstGeom prst="rect">
            <a:avLst/>
          </a:prstGeom>
          <a:noFill/>
          <a:ln>
            <a:noFill/>
          </a:ln>
        </p:spPr>
        <p:txBody>
          <a:bodyPr spcFirstLastPara="1" wrap="square" lIns="0" tIns="0" rIns="0" bIns="0" anchor="t" anchorCtr="0">
            <a:noAutofit/>
          </a:bodyPr>
          <a:lstStyle>
            <a:lvl1pPr lvl="0" algn="l" rtl="0">
              <a:lnSpc>
                <a:spcPct val="99733"/>
              </a:lnSpc>
              <a:spcBef>
                <a:spcPts val="0"/>
              </a:spcBef>
              <a:spcAft>
                <a:spcPts val="0"/>
              </a:spcAft>
              <a:buClr>
                <a:schemeClr val="accent6"/>
              </a:buClr>
              <a:buSzPts val="2251"/>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3 Width Head + Copy w/ 2/3 Visual">
  <p:cSld name="1/3 Width Head + Copy w/ 2/3 Visual">
    <p:spTree>
      <p:nvGrpSpPr>
        <p:cNvPr id="1" name="Shape 384"/>
        <p:cNvGrpSpPr/>
        <p:nvPr/>
      </p:nvGrpSpPr>
      <p:grpSpPr>
        <a:xfrm>
          <a:off x="0" y="0"/>
          <a:ext cx="0" cy="0"/>
          <a:chOff x="0" y="0"/>
          <a:chExt cx="0" cy="0"/>
        </a:xfrm>
      </p:grpSpPr>
      <p:sp>
        <p:nvSpPr>
          <p:cNvPr id="385" name="Google Shape;385;p76"/>
          <p:cNvSpPr txBox="1">
            <a:spLocks noGrp="1"/>
          </p:cNvSpPr>
          <p:nvPr>
            <p:ph type="body" idx="1"/>
          </p:nvPr>
        </p:nvSpPr>
        <p:spPr>
          <a:xfrm>
            <a:off x="365126" y="1289054"/>
            <a:ext cx="3170100" cy="3389400"/>
          </a:xfrm>
          <a:prstGeom prst="rect">
            <a:avLst/>
          </a:prstGeom>
          <a:noFill/>
          <a:ln>
            <a:noFill/>
          </a:ln>
        </p:spPr>
        <p:txBody>
          <a:bodyPr spcFirstLastPara="1" wrap="square" lIns="0" tIns="0" rIns="0" bIns="0" anchor="t" anchorCtr="0">
            <a:noAutofit/>
          </a:bodyPr>
          <a:lstStyle>
            <a:lvl1pPr marL="457200" lvl="0" indent="-228600" algn="l" rtl="0">
              <a:spcBef>
                <a:spcPts val="586"/>
              </a:spcBef>
              <a:spcAft>
                <a:spcPts val="0"/>
              </a:spcAft>
              <a:buClr>
                <a:srgbClr val="2F85AA"/>
              </a:buClr>
              <a:buSzPts val="1350"/>
              <a:buNone/>
              <a:defRPr sz="1350" b="0"/>
            </a:lvl1pPr>
            <a:lvl2pPr marL="914400" lvl="1" indent="-309562" algn="l" rtl="0">
              <a:spcBef>
                <a:spcPts val="586"/>
              </a:spcBef>
              <a:spcAft>
                <a:spcPts val="0"/>
              </a:spcAft>
              <a:buSzPts val="1275"/>
              <a:buChar char="▪"/>
              <a:defRPr sz="1275"/>
            </a:lvl2pPr>
            <a:lvl3pPr marL="1371600" lvl="2" indent="-304800" algn="l" rtl="0">
              <a:spcBef>
                <a:spcPts val="586"/>
              </a:spcBef>
              <a:spcAft>
                <a:spcPts val="0"/>
              </a:spcAft>
              <a:buClr>
                <a:srgbClr val="3086AB"/>
              </a:buClr>
              <a:buSzPts val="1200"/>
              <a:buChar char="•"/>
              <a:defRPr sz="1200"/>
            </a:lvl3pPr>
            <a:lvl4pPr marL="1828800" lvl="3" indent="-295275" algn="l" rtl="0">
              <a:spcBef>
                <a:spcPts val="586"/>
              </a:spcBef>
              <a:spcAft>
                <a:spcPts val="0"/>
              </a:spcAft>
              <a:buSzPts val="1050"/>
              <a:buFont typeface="Arial"/>
              <a:buChar char="-"/>
              <a:defRPr/>
            </a:lvl4pPr>
            <a:lvl5pPr marL="2286000" lvl="4" indent="-295275" algn="l" rtl="0">
              <a:spcBef>
                <a:spcPts val="586"/>
              </a:spcBef>
              <a:spcAft>
                <a:spcPts val="0"/>
              </a:spcAft>
              <a:buSzPts val="1050"/>
              <a:buFont typeface="Arial"/>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86" name="Google Shape;386;p76"/>
          <p:cNvSpPr/>
          <p:nvPr/>
        </p:nvSpPr>
        <p:spPr>
          <a:xfrm>
            <a:off x="0" y="501984"/>
            <a:ext cx="201300" cy="201300"/>
          </a:xfrm>
          <a:prstGeom prst="rect">
            <a:avLst/>
          </a:prstGeom>
          <a:solidFill>
            <a:schemeClr val="accent4"/>
          </a:solidFill>
          <a:ln>
            <a:noFill/>
          </a:ln>
        </p:spPr>
        <p:txBody>
          <a:bodyPr spcFirstLastPara="1" wrap="square" lIns="89200" tIns="44600" rIns="89200" bIns="446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387" name="Google Shape;387;p76"/>
          <p:cNvSpPr txBox="1">
            <a:spLocks noGrp="1"/>
          </p:cNvSpPr>
          <p:nvPr>
            <p:ph type="ftr" idx="11"/>
          </p:nvPr>
        </p:nvSpPr>
        <p:spPr>
          <a:xfrm>
            <a:off x="5623564" y="4895959"/>
            <a:ext cx="2895600" cy="155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8" name="Google Shape;388;p76"/>
          <p:cNvSpPr txBox="1">
            <a:spLocks noGrp="1"/>
          </p:cNvSpPr>
          <p:nvPr>
            <p:ph type="sldNum" idx="12"/>
          </p:nvPr>
        </p:nvSpPr>
        <p:spPr>
          <a:xfrm>
            <a:off x="8519726" y="4895518"/>
            <a:ext cx="190200" cy="1557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389" name="Google Shape;389;p76"/>
          <p:cNvSpPr txBox="1">
            <a:spLocks noGrp="1"/>
          </p:cNvSpPr>
          <p:nvPr>
            <p:ph type="title"/>
          </p:nvPr>
        </p:nvSpPr>
        <p:spPr>
          <a:xfrm>
            <a:off x="365126" y="484695"/>
            <a:ext cx="3170100" cy="646500"/>
          </a:xfrm>
          <a:prstGeom prst="rect">
            <a:avLst/>
          </a:prstGeom>
          <a:noFill/>
          <a:ln>
            <a:noFill/>
          </a:ln>
        </p:spPr>
        <p:txBody>
          <a:bodyPr spcFirstLastPara="1" wrap="square" lIns="0" tIns="0" rIns="0" bIns="0" anchor="t" anchorCtr="0">
            <a:noAutofit/>
          </a:bodyPr>
          <a:lstStyle>
            <a:lvl1pPr lvl="0" algn="l" rtl="0">
              <a:lnSpc>
                <a:spcPct val="99733"/>
              </a:lnSpc>
              <a:spcBef>
                <a:spcPts val="0"/>
              </a:spcBef>
              <a:spcAft>
                <a:spcPts val="0"/>
              </a:spcAft>
              <a:buClr>
                <a:schemeClr val="accent6"/>
              </a:buClr>
              <a:buSzPts val="2251"/>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90" name="Google Shape;390;p76"/>
          <p:cNvSpPr txBox="1">
            <a:spLocks noGrp="1"/>
          </p:cNvSpPr>
          <p:nvPr>
            <p:ph type="body" idx="2"/>
          </p:nvPr>
        </p:nvSpPr>
        <p:spPr>
          <a:xfrm>
            <a:off x="3656013" y="488954"/>
            <a:ext cx="5038800" cy="4189500"/>
          </a:xfrm>
          <a:prstGeom prst="rect">
            <a:avLst/>
          </a:prstGeom>
          <a:noFill/>
          <a:ln>
            <a:noFill/>
          </a:ln>
        </p:spPr>
        <p:txBody>
          <a:bodyPr spcFirstLastPara="1" wrap="square" lIns="0" tIns="0" rIns="0" bIns="0" anchor="t" anchorCtr="0">
            <a:noAutofit/>
          </a:bodyPr>
          <a:lstStyle>
            <a:lvl1pPr marL="457200" lvl="0" indent="-228600" algn="l" rtl="0">
              <a:spcBef>
                <a:spcPts val="586"/>
              </a:spcBef>
              <a:spcAft>
                <a:spcPts val="0"/>
              </a:spcAft>
              <a:buSzPts val="1350"/>
              <a:buNone/>
              <a:defRPr/>
            </a:lvl1pPr>
            <a:lvl2pPr marL="914400" lvl="1" indent="-342900" algn="l" rtl="0">
              <a:spcBef>
                <a:spcPts val="586"/>
              </a:spcBef>
              <a:spcAft>
                <a:spcPts val="0"/>
              </a:spcAft>
              <a:buSzPts val="1800"/>
              <a:buChar char="▪"/>
              <a:defRPr/>
            </a:lvl2pPr>
            <a:lvl3pPr marL="1371600" lvl="2" indent="-342900" algn="l" rtl="0">
              <a:spcBef>
                <a:spcPts val="586"/>
              </a:spcBef>
              <a:spcAft>
                <a:spcPts val="0"/>
              </a:spcAft>
              <a:buSzPts val="1800"/>
              <a:buChar char="•"/>
              <a:defRPr/>
            </a:lvl3pPr>
            <a:lvl4pPr marL="1828800" lvl="3" indent="-342900" algn="l" rtl="0">
              <a:spcBef>
                <a:spcPts val="586"/>
              </a:spcBef>
              <a:spcAft>
                <a:spcPts val="0"/>
              </a:spcAft>
              <a:buSzPts val="1800"/>
              <a:buChar char="-"/>
              <a:defRPr/>
            </a:lvl4pPr>
            <a:lvl5pPr marL="2286000" lvl="4" indent="-342900" algn="l" rtl="0">
              <a:spcBef>
                <a:spcPts val="586"/>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1/3 Width Head + Copy w/Full Bleed Photo">
  <p:cSld name="1/3 Width Head + Copy w/Full Bleed Photo">
    <p:spTree>
      <p:nvGrpSpPr>
        <p:cNvPr id="1" name="Shape 391"/>
        <p:cNvGrpSpPr/>
        <p:nvPr/>
      </p:nvGrpSpPr>
      <p:grpSpPr>
        <a:xfrm>
          <a:off x="0" y="0"/>
          <a:ext cx="0" cy="0"/>
          <a:chOff x="0" y="0"/>
          <a:chExt cx="0" cy="0"/>
        </a:xfrm>
      </p:grpSpPr>
      <p:sp>
        <p:nvSpPr>
          <p:cNvPr id="392" name="Google Shape;392;p77"/>
          <p:cNvSpPr txBox="1">
            <a:spLocks noGrp="1"/>
          </p:cNvSpPr>
          <p:nvPr>
            <p:ph type="body" idx="1"/>
          </p:nvPr>
        </p:nvSpPr>
        <p:spPr>
          <a:xfrm>
            <a:off x="365126" y="1289054"/>
            <a:ext cx="3170100" cy="3389400"/>
          </a:xfrm>
          <a:prstGeom prst="rect">
            <a:avLst/>
          </a:prstGeom>
          <a:noFill/>
          <a:ln>
            <a:noFill/>
          </a:ln>
        </p:spPr>
        <p:txBody>
          <a:bodyPr spcFirstLastPara="1" wrap="square" lIns="0" tIns="0" rIns="0" bIns="0" anchor="t" anchorCtr="0">
            <a:noAutofit/>
          </a:bodyPr>
          <a:lstStyle>
            <a:lvl1pPr marL="457200" lvl="0" indent="-228600" algn="l" rtl="0">
              <a:spcBef>
                <a:spcPts val="586"/>
              </a:spcBef>
              <a:spcAft>
                <a:spcPts val="0"/>
              </a:spcAft>
              <a:buClr>
                <a:srgbClr val="2F85AA"/>
              </a:buClr>
              <a:buSzPts val="1350"/>
              <a:buNone/>
              <a:defRPr sz="1350" b="0"/>
            </a:lvl1pPr>
            <a:lvl2pPr marL="914400" lvl="1" indent="-309562" algn="l" rtl="0">
              <a:spcBef>
                <a:spcPts val="586"/>
              </a:spcBef>
              <a:spcAft>
                <a:spcPts val="0"/>
              </a:spcAft>
              <a:buSzPts val="1275"/>
              <a:buChar char="▪"/>
              <a:defRPr sz="1275"/>
            </a:lvl2pPr>
            <a:lvl3pPr marL="1371600" lvl="2" indent="-304800" algn="l" rtl="0">
              <a:spcBef>
                <a:spcPts val="586"/>
              </a:spcBef>
              <a:spcAft>
                <a:spcPts val="0"/>
              </a:spcAft>
              <a:buClr>
                <a:srgbClr val="3086AB"/>
              </a:buClr>
              <a:buSzPts val="1200"/>
              <a:buChar char="•"/>
              <a:defRPr/>
            </a:lvl3pPr>
            <a:lvl4pPr marL="1828800" lvl="3" indent="-295275" algn="l" rtl="0">
              <a:spcBef>
                <a:spcPts val="586"/>
              </a:spcBef>
              <a:spcAft>
                <a:spcPts val="0"/>
              </a:spcAft>
              <a:buSzPts val="1050"/>
              <a:buFont typeface="Arial"/>
              <a:buChar char="-"/>
              <a:defRPr/>
            </a:lvl4pPr>
            <a:lvl5pPr marL="2286000" lvl="4" indent="-295275" algn="l" rtl="0">
              <a:spcBef>
                <a:spcPts val="586"/>
              </a:spcBef>
              <a:spcAft>
                <a:spcPts val="0"/>
              </a:spcAft>
              <a:buSzPts val="1050"/>
              <a:buFont typeface="Arial"/>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93" name="Google Shape;393;p77"/>
          <p:cNvSpPr>
            <a:spLocks noGrp="1"/>
          </p:cNvSpPr>
          <p:nvPr>
            <p:ph type="pic" idx="2"/>
          </p:nvPr>
        </p:nvSpPr>
        <p:spPr>
          <a:xfrm>
            <a:off x="3656015" y="0"/>
            <a:ext cx="5487900" cy="5143500"/>
          </a:xfrm>
          <a:prstGeom prst="rect">
            <a:avLst/>
          </a:prstGeom>
          <a:noFill/>
          <a:ln>
            <a:noFill/>
          </a:ln>
        </p:spPr>
        <p:txBody>
          <a:bodyPr spcFirstLastPara="1" wrap="square" lIns="0" tIns="1070275" rIns="0" bIns="0" anchor="t" anchorCtr="0">
            <a:noAutofit/>
          </a:bodyPr>
          <a:lstStyle>
            <a:lvl1pPr marR="0" lvl="0" algn="ctr" rtl="0">
              <a:spcBef>
                <a:spcPts val="586"/>
              </a:spcBef>
              <a:spcAft>
                <a:spcPts val="0"/>
              </a:spcAft>
              <a:buClr>
                <a:srgbClr val="2F85AA"/>
              </a:buClr>
              <a:buSzPts val="1350"/>
              <a:buFont typeface="Noto Sans Symbols"/>
              <a:buNone/>
              <a:defRPr sz="1350" b="0" i="0" u="none" strike="noStrike" cap="none">
                <a:solidFill>
                  <a:schemeClr val="accent6"/>
                </a:solidFill>
                <a:latin typeface="Arial"/>
                <a:ea typeface="Arial"/>
                <a:cs typeface="Arial"/>
                <a:sym typeface="Arial"/>
              </a:defRPr>
            </a:lvl1pPr>
            <a:lvl2pPr marR="0" lvl="1" algn="l" rtl="0">
              <a:spcBef>
                <a:spcPts val="586"/>
              </a:spcBef>
              <a:spcAft>
                <a:spcPts val="0"/>
              </a:spcAft>
              <a:buClr>
                <a:srgbClr val="5393AA"/>
              </a:buClr>
              <a:buSzPts val="1275"/>
              <a:buFont typeface="Noto Sans Symbols"/>
              <a:buChar char="▪"/>
              <a:defRPr sz="1275" b="0" i="0" u="none" strike="noStrike" cap="none">
                <a:solidFill>
                  <a:schemeClr val="accent6"/>
                </a:solidFill>
                <a:latin typeface="Arial"/>
                <a:ea typeface="Arial"/>
                <a:cs typeface="Arial"/>
                <a:sym typeface="Arial"/>
              </a:defRPr>
            </a:lvl2pPr>
            <a:lvl3pPr marR="0" lvl="2" algn="l" rtl="0">
              <a:spcBef>
                <a:spcPts val="586"/>
              </a:spcBef>
              <a:spcAft>
                <a:spcPts val="0"/>
              </a:spcAft>
              <a:buClr>
                <a:srgbClr val="5393AA"/>
              </a:buClr>
              <a:buSzPts val="1200"/>
              <a:buFont typeface="Arial"/>
              <a:buChar char="•"/>
              <a:defRPr sz="1200" b="0" i="0" u="none" strike="noStrike" cap="none">
                <a:solidFill>
                  <a:schemeClr val="accent6"/>
                </a:solidFill>
                <a:latin typeface="Arial"/>
                <a:ea typeface="Arial"/>
                <a:cs typeface="Arial"/>
                <a:sym typeface="Arial"/>
              </a:defRPr>
            </a:lvl3pPr>
            <a:lvl4pPr marR="0" lvl="3" algn="l" rtl="0">
              <a:spcBef>
                <a:spcPts val="586"/>
              </a:spcBef>
              <a:spcAft>
                <a:spcPts val="0"/>
              </a:spcAft>
              <a:buClr>
                <a:srgbClr val="5393AA"/>
              </a:buClr>
              <a:buSzPts val="1050"/>
              <a:buFont typeface="Arial"/>
              <a:buChar char="-"/>
              <a:defRPr sz="1050" b="0" i="0" u="none" strike="noStrike" cap="none">
                <a:solidFill>
                  <a:schemeClr val="accent6"/>
                </a:solidFill>
                <a:latin typeface="Arial"/>
                <a:ea typeface="Arial"/>
                <a:cs typeface="Arial"/>
                <a:sym typeface="Arial"/>
              </a:defRPr>
            </a:lvl4pPr>
            <a:lvl5pPr marR="0" lvl="4" algn="l" rtl="0">
              <a:spcBef>
                <a:spcPts val="586"/>
              </a:spcBef>
              <a:spcAft>
                <a:spcPts val="0"/>
              </a:spcAft>
              <a:buClr>
                <a:srgbClr val="5393AA"/>
              </a:buClr>
              <a:buSzPts val="1050"/>
              <a:buFont typeface="Arial"/>
              <a:buChar char="◦"/>
              <a:defRPr sz="1050" b="0" i="0" u="none" strike="noStrike" cap="none">
                <a:solidFill>
                  <a:schemeClr val="accent6"/>
                </a:solidFill>
                <a:latin typeface="Arial"/>
                <a:ea typeface="Arial"/>
                <a:cs typeface="Arial"/>
                <a:sym typeface="Arial"/>
              </a:defRPr>
            </a:lvl5pPr>
            <a:lvl6pPr marR="0" lvl="5" algn="l" rtl="0">
              <a:spcBef>
                <a:spcPts val="390"/>
              </a:spcBef>
              <a:spcAft>
                <a:spcPts val="0"/>
              </a:spcAft>
              <a:buClr>
                <a:schemeClr val="dk1"/>
              </a:buClr>
              <a:buSzPts val="1951"/>
              <a:buFont typeface="Arial"/>
              <a:buChar char="•"/>
              <a:defRPr sz="1951" b="0" i="0" u="none" strike="noStrike" cap="none">
                <a:solidFill>
                  <a:schemeClr val="dk1"/>
                </a:solidFill>
                <a:latin typeface="Arial"/>
                <a:ea typeface="Arial"/>
                <a:cs typeface="Arial"/>
                <a:sym typeface="Arial"/>
              </a:defRPr>
            </a:lvl6pPr>
            <a:lvl7pPr marR="0" lvl="6" algn="l" rtl="0">
              <a:spcBef>
                <a:spcPts val="390"/>
              </a:spcBef>
              <a:spcAft>
                <a:spcPts val="0"/>
              </a:spcAft>
              <a:buClr>
                <a:schemeClr val="dk1"/>
              </a:buClr>
              <a:buSzPts val="1951"/>
              <a:buFont typeface="Arial"/>
              <a:buChar char="•"/>
              <a:defRPr sz="1951" b="0" i="0" u="none" strike="noStrike" cap="none">
                <a:solidFill>
                  <a:schemeClr val="dk1"/>
                </a:solidFill>
                <a:latin typeface="Arial"/>
                <a:ea typeface="Arial"/>
                <a:cs typeface="Arial"/>
                <a:sym typeface="Arial"/>
              </a:defRPr>
            </a:lvl7pPr>
            <a:lvl8pPr marR="0" lvl="7" algn="l" rtl="0">
              <a:spcBef>
                <a:spcPts val="390"/>
              </a:spcBef>
              <a:spcAft>
                <a:spcPts val="0"/>
              </a:spcAft>
              <a:buClr>
                <a:schemeClr val="dk1"/>
              </a:buClr>
              <a:buSzPts val="1951"/>
              <a:buFont typeface="Arial"/>
              <a:buChar char="•"/>
              <a:defRPr sz="1951" b="0" i="0" u="none" strike="noStrike" cap="none">
                <a:solidFill>
                  <a:schemeClr val="dk1"/>
                </a:solidFill>
                <a:latin typeface="Arial"/>
                <a:ea typeface="Arial"/>
                <a:cs typeface="Arial"/>
                <a:sym typeface="Arial"/>
              </a:defRPr>
            </a:lvl8pPr>
            <a:lvl9pPr marR="0" lvl="8" algn="l" rtl="0">
              <a:spcBef>
                <a:spcPts val="390"/>
              </a:spcBef>
              <a:spcAft>
                <a:spcPts val="0"/>
              </a:spcAft>
              <a:buClr>
                <a:schemeClr val="dk1"/>
              </a:buClr>
              <a:buSzPts val="1951"/>
              <a:buFont typeface="Arial"/>
              <a:buChar char="•"/>
              <a:defRPr sz="1951" b="0" i="0" u="none" strike="noStrike" cap="none">
                <a:solidFill>
                  <a:schemeClr val="dk1"/>
                </a:solidFill>
                <a:latin typeface="Arial"/>
                <a:ea typeface="Arial"/>
                <a:cs typeface="Arial"/>
                <a:sym typeface="Arial"/>
              </a:defRPr>
            </a:lvl9pPr>
          </a:lstStyle>
          <a:p>
            <a:endParaRPr/>
          </a:p>
        </p:txBody>
      </p:sp>
      <p:sp>
        <p:nvSpPr>
          <p:cNvPr id="394" name="Google Shape;394;p77"/>
          <p:cNvSpPr/>
          <p:nvPr/>
        </p:nvSpPr>
        <p:spPr>
          <a:xfrm>
            <a:off x="0" y="501984"/>
            <a:ext cx="201300" cy="201300"/>
          </a:xfrm>
          <a:prstGeom prst="rect">
            <a:avLst/>
          </a:prstGeom>
          <a:solidFill>
            <a:schemeClr val="accent4"/>
          </a:solidFill>
          <a:ln>
            <a:noFill/>
          </a:ln>
        </p:spPr>
        <p:txBody>
          <a:bodyPr spcFirstLastPara="1" wrap="square" lIns="89200" tIns="44600" rIns="89200" bIns="446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395" name="Google Shape;395;p77"/>
          <p:cNvSpPr txBox="1">
            <a:spLocks noGrp="1"/>
          </p:cNvSpPr>
          <p:nvPr>
            <p:ph type="title"/>
          </p:nvPr>
        </p:nvSpPr>
        <p:spPr>
          <a:xfrm>
            <a:off x="365126" y="484695"/>
            <a:ext cx="3170100" cy="646500"/>
          </a:xfrm>
          <a:prstGeom prst="rect">
            <a:avLst/>
          </a:prstGeom>
          <a:noFill/>
          <a:ln>
            <a:noFill/>
          </a:ln>
        </p:spPr>
        <p:txBody>
          <a:bodyPr spcFirstLastPara="1" wrap="square" lIns="0" tIns="0" rIns="0" bIns="0" anchor="t" anchorCtr="0">
            <a:noAutofit/>
          </a:bodyPr>
          <a:lstStyle>
            <a:lvl1pPr lvl="0" algn="l" rtl="0">
              <a:lnSpc>
                <a:spcPct val="99733"/>
              </a:lnSpc>
              <a:spcBef>
                <a:spcPts val="0"/>
              </a:spcBef>
              <a:spcAft>
                <a:spcPts val="0"/>
              </a:spcAft>
              <a:buClr>
                <a:schemeClr val="accent6"/>
              </a:buClr>
              <a:buSzPts val="2251"/>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96" name="Google Shape;396;p77"/>
          <p:cNvSpPr txBox="1">
            <a:spLocks noGrp="1"/>
          </p:cNvSpPr>
          <p:nvPr>
            <p:ph type="ftr" idx="11"/>
          </p:nvPr>
        </p:nvSpPr>
        <p:spPr>
          <a:xfrm>
            <a:off x="5623564" y="4895959"/>
            <a:ext cx="2895600" cy="155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Notes + Tan Background">
  <p:cSld name="Notes + Tan Background">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371474" y="484633"/>
            <a:ext cx="8334300" cy="219600"/>
          </a:xfrm>
          <a:prstGeom prst="rect">
            <a:avLst/>
          </a:prstGeom>
          <a:noFill/>
          <a:ln>
            <a:noFill/>
          </a:ln>
        </p:spPr>
        <p:txBody>
          <a:bodyPr spcFirstLastPara="1" wrap="square" lIns="0" tIns="0" rIns="0" bIns="0" anchor="ctr" anchorCtr="0">
            <a:noAutofit/>
          </a:bodyPr>
          <a:lstStyle>
            <a:lvl1pPr lvl="0" algn="l" rtl="0">
              <a:lnSpc>
                <a:spcPct val="133347"/>
              </a:lnSpc>
              <a:spcBef>
                <a:spcPts val="0"/>
              </a:spcBef>
              <a:spcAft>
                <a:spcPts val="0"/>
              </a:spcAft>
              <a:buClr>
                <a:schemeClr val="accent6"/>
              </a:buClr>
              <a:buSzPts val="1700"/>
              <a:buFont typeface="Arial"/>
              <a:buNone/>
              <a:defRPr sz="1700" b="1" cap="none"/>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9" name="Google Shape;89;p20"/>
          <p:cNvSpPr txBox="1">
            <a:spLocks noGrp="1"/>
          </p:cNvSpPr>
          <p:nvPr>
            <p:ph type="body" idx="1"/>
          </p:nvPr>
        </p:nvSpPr>
        <p:spPr>
          <a:xfrm>
            <a:off x="371474" y="789516"/>
            <a:ext cx="8334300" cy="214200"/>
          </a:xfrm>
          <a:prstGeom prst="rect">
            <a:avLst/>
          </a:prstGeom>
          <a:noFill/>
          <a:ln>
            <a:noFill/>
          </a:ln>
        </p:spPr>
        <p:txBody>
          <a:bodyPr spcFirstLastPara="1" wrap="square" lIns="0" tIns="0" rIns="0" bIns="0" anchor="t" anchorCtr="0">
            <a:noAutofit/>
          </a:bodyPr>
          <a:lstStyle>
            <a:lvl1pPr marL="457200" lvl="0" indent="-228600" algn="l" rtl="0">
              <a:spcBef>
                <a:spcPts val="600"/>
              </a:spcBef>
              <a:spcAft>
                <a:spcPts val="0"/>
              </a:spcAft>
              <a:buSzPts val="800"/>
              <a:buNone/>
              <a:defRPr sz="800" b="1" i="1">
                <a:solidFill>
                  <a:schemeClr val="accent2"/>
                </a:solidFill>
              </a:defRPr>
            </a:lvl1pPr>
            <a:lvl2pPr marL="914400" lvl="1" indent="-317500" algn="l" rtl="0">
              <a:spcBef>
                <a:spcPts val="600"/>
              </a:spcBef>
              <a:spcAft>
                <a:spcPts val="0"/>
              </a:spcAft>
              <a:buSzPts val="1400"/>
              <a:buChar char="▪"/>
              <a:defRPr/>
            </a:lvl2pPr>
            <a:lvl3pPr marL="1371600" lvl="2" indent="-317500" algn="l" rtl="0">
              <a:spcBef>
                <a:spcPts val="600"/>
              </a:spcBef>
              <a:spcAft>
                <a:spcPts val="0"/>
              </a:spcAft>
              <a:buSzPts val="1400"/>
              <a:buChar char="•"/>
              <a:defRPr/>
            </a:lvl3pPr>
            <a:lvl4pPr marL="1828800" lvl="3" indent="-317500" algn="l" rtl="0">
              <a:spcBef>
                <a:spcPts val="600"/>
              </a:spcBef>
              <a:spcAft>
                <a:spcPts val="0"/>
              </a:spcAft>
              <a:buSzPts val="1400"/>
              <a:buChar char="-"/>
              <a:defRPr/>
            </a:lvl4pPr>
            <a:lvl5pPr marL="2286000" lvl="4" indent="-317500" algn="l" rtl="0">
              <a:spcBef>
                <a:spcPts val="600"/>
              </a:spcBef>
              <a:spcAft>
                <a:spcPts val="0"/>
              </a:spcAft>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90" name="Google Shape;90;p20"/>
          <p:cNvSpPr txBox="1">
            <a:spLocks noGrp="1"/>
          </p:cNvSpPr>
          <p:nvPr>
            <p:ph type="body" idx="2"/>
          </p:nvPr>
        </p:nvSpPr>
        <p:spPr>
          <a:xfrm>
            <a:off x="371474" y="4699288"/>
            <a:ext cx="8338200" cy="148200"/>
          </a:xfrm>
          <a:prstGeom prst="rect">
            <a:avLst/>
          </a:prstGeom>
          <a:noFill/>
          <a:ln>
            <a:noFill/>
          </a:ln>
        </p:spPr>
        <p:txBody>
          <a:bodyPr spcFirstLastPara="1" wrap="square" lIns="0" tIns="0" rIns="0" bIns="0" anchor="t" anchorCtr="0">
            <a:noAutofit/>
          </a:bodyPr>
          <a:lstStyle>
            <a:lvl1pPr marL="457200" lvl="0" indent="-228600" algn="l" rtl="0">
              <a:spcBef>
                <a:spcPts val="600"/>
              </a:spcBef>
              <a:spcAft>
                <a:spcPts val="0"/>
              </a:spcAft>
              <a:buSzPts val="500"/>
              <a:buNone/>
              <a:defRPr sz="500" i="1">
                <a:solidFill>
                  <a:srgbClr val="585045"/>
                </a:solidFill>
              </a:defRPr>
            </a:lvl1pPr>
            <a:lvl2pPr marL="914400" lvl="1" indent="-317500" algn="l" rtl="0">
              <a:spcBef>
                <a:spcPts val="600"/>
              </a:spcBef>
              <a:spcAft>
                <a:spcPts val="0"/>
              </a:spcAft>
              <a:buSzPts val="1400"/>
              <a:buChar char="▪"/>
              <a:defRPr/>
            </a:lvl2pPr>
            <a:lvl3pPr marL="1371600" lvl="2" indent="-317500" algn="l" rtl="0">
              <a:spcBef>
                <a:spcPts val="600"/>
              </a:spcBef>
              <a:spcAft>
                <a:spcPts val="0"/>
              </a:spcAft>
              <a:buSzPts val="1400"/>
              <a:buChar char="•"/>
              <a:defRPr/>
            </a:lvl3pPr>
            <a:lvl4pPr marL="1828800" lvl="3" indent="-317500" algn="l" rtl="0">
              <a:spcBef>
                <a:spcPts val="600"/>
              </a:spcBef>
              <a:spcAft>
                <a:spcPts val="0"/>
              </a:spcAft>
              <a:buSzPts val="1400"/>
              <a:buChar char="-"/>
              <a:defRPr/>
            </a:lvl4pPr>
            <a:lvl5pPr marL="2286000" lvl="4" indent="-317500" algn="l" rtl="0">
              <a:spcBef>
                <a:spcPts val="600"/>
              </a:spcBef>
              <a:spcAft>
                <a:spcPts val="0"/>
              </a:spcAft>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91" name="Google Shape;91;p20"/>
          <p:cNvSpPr/>
          <p:nvPr/>
        </p:nvSpPr>
        <p:spPr>
          <a:xfrm>
            <a:off x="1819275" y="1174531"/>
            <a:ext cx="6890400" cy="3452700"/>
          </a:xfrm>
          <a:prstGeom prst="rect">
            <a:avLst/>
          </a:prstGeom>
          <a:solidFill>
            <a:srgbClr val="EDE9D5"/>
          </a:solidFill>
          <a:ln>
            <a:noFill/>
          </a:ln>
        </p:spPr>
        <p:txBody>
          <a:bodyPr spcFirstLastPara="1" wrap="square" lIns="68575" tIns="68575" rIns="68575" bIns="34275" anchor="t" anchorCtr="0">
            <a:noAutofit/>
          </a:bodyPr>
          <a:lstStyle/>
          <a:p>
            <a:pPr marL="0" marR="0" lvl="0" indent="0" algn="l" rtl="0">
              <a:spcBef>
                <a:spcPts val="0"/>
              </a:spcBef>
              <a:spcAft>
                <a:spcPts val="0"/>
              </a:spcAft>
              <a:buNone/>
            </a:pPr>
            <a:endParaRPr sz="800" b="1">
              <a:solidFill>
                <a:schemeClr val="accent6"/>
              </a:solidFill>
              <a:latin typeface="Arial"/>
              <a:ea typeface="Arial"/>
              <a:cs typeface="Arial"/>
              <a:sym typeface="Arial"/>
            </a:endParaRPr>
          </a:p>
        </p:txBody>
      </p:sp>
      <p:sp>
        <p:nvSpPr>
          <p:cNvPr id="92" name="Google Shape;92;p20"/>
          <p:cNvSpPr/>
          <p:nvPr/>
        </p:nvSpPr>
        <p:spPr>
          <a:xfrm>
            <a:off x="371475" y="1174531"/>
            <a:ext cx="1394400" cy="3452700"/>
          </a:xfrm>
          <a:prstGeom prst="rect">
            <a:avLst/>
          </a:prstGeom>
          <a:solidFill>
            <a:srgbClr val="D0E1E8"/>
          </a:solidFill>
          <a:ln>
            <a:noFill/>
          </a:ln>
        </p:spPr>
        <p:txBody>
          <a:bodyPr spcFirstLastPara="1" wrap="square" lIns="54875" tIns="54875" rIns="68575" bIns="34275" anchor="t" anchorCtr="0">
            <a:noAutofit/>
          </a:bodyPr>
          <a:lstStyle/>
          <a:p>
            <a:pPr marL="0" marR="0" lvl="0" indent="0" algn="l" rtl="0">
              <a:spcBef>
                <a:spcPts val="0"/>
              </a:spcBef>
              <a:spcAft>
                <a:spcPts val="0"/>
              </a:spcAft>
              <a:buNone/>
            </a:pPr>
            <a:endParaRPr sz="700">
              <a:solidFill>
                <a:schemeClr val="accent6"/>
              </a:solidFill>
              <a:latin typeface="Arial"/>
              <a:ea typeface="Arial"/>
              <a:cs typeface="Arial"/>
              <a:sym typeface="Arial"/>
            </a:endParaRPr>
          </a:p>
        </p:txBody>
      </p:sp>
      <p:sp>
        <p:nvSpPr>
          <p:cNvPr id="93" name="Google Shape;93;p20"/>
          <p:cNvSpPr txBox="1">
            <a:spLocks noGrp="1"/>
          </p:cNvSpPr>
          <p:nvPr>
            <p:ph type="sldNum" idx="12"/>
          </p:nvPr>
        </p:nvSpPr>
        <p:spPr>
          <a:xfrm>
            <a:off x="8286078" y="4893382"/>
            <a:ext cx="411900" cy="157800"/>
          </a:xfrm>
          <a:prstGeom prst="rect">
            <a:avLst/>
          </a:prstGeom>
          <a:noFill/>
          <a:ln>
            <a:noFill/>
          </a:ln>
        </p:spPr>
        <p:txBody>
          <a:bodyPr spcFirstLastPara="1" wrap="square" lIns="0" tIns="34275" rIns="0" bIns="34275" anchor="ctr" anchorCtr="0">
            <a:noAutofit/>
          </a:bodyPr>
          <a:lstStyle>
            <a:lvl1pPr marL="0" lvl="0" indent="0" algn="r" rtl="0">
              <a:spcBef>
                <a:spcPts val="0"/>
              </a:spcBef>
              <a:buNone/>
              <a:defRPr sz="500">
                <a:solidFill>
                  <a:schemeClr val="accent6"/>
                </a:solidFill>
                <a:latin typeface="Arial"/>
                <a:ea typeface="Arial"/>
                <a:cs typeface="Arial"/>
                <a:sym typeface="Arial"/>
              </a:defRPr>
            </a:lvl1pPr>
            <a:lvl2pPr marL="0" lvl="1" indent="0" algn="r" rtl="0">
              <a:spcBef>
                <a:spcPts val="0"/>
              </a:spcBef>
              <a:buNone/>
              <a:defRPr sz="500">
                <a:solidFill>
                  <a:schemeClr val="accent6"/>
                </a:solidFill>
                <a:latin typeface="Arial"/>
                <a:ea typeface="Arial"/>
                <a:cs typeface="Arial"/>
                <a:sym typeface="Arial"/>
              </a:defRPr>
            </a:lvl2pPr>
            <a:lvl3pPr marL="0" lvl="2" indent="0" algn="r" rtl="0">
              <a:spcBef>
                <a:spcPts val="0"/>
              </a:spcBef>
              <a:buNone/>
              <a:defRPr sz="500">
                <a:solidFill>
                  <a:schemeClr val="accent6"/>
                </a:solidFill>
                <a:latin typeface="Arial"/>
                <a:ea typeface="Arial"/>
                <a:cs typeface="Arial"/>
                <a:sym typeface="Arial"/>
              </a:defRPr>
            </a:lvl3pPr>
            <a:lvl4pPr marL="0" lvl="3" indent="0" algn="r" rtl="0">
              <a:spcBef>
                <a:spcPts val="0"/>
              </a:spcBef>
              <a:buNone/>
              <a:defRPr sz="500">
                <a:solidFill>
                  <a:schemeClr val="accent6"/>
                </a:solidFill>
                <a:latin typeface="Arial"/>
                <a:ea typeface="Arial"/>
                <a:cs typeface="Arial"/>
                <a:sym typeface="Arial"/>
              </a:defRPr>
            </a:lvl4pPr>
            <a:lvl5pPr marL="0" lvl="4" indent="0" algn="r" rtl="0">
              <a:spcBef>
                <a:spcPts val="0"/>
              </a:spcBef>
              <a:buNone/>
              <a:defRPr sz="500">
                <a:solidFill>
                  <a:schemeClr val="accent6"/>
                </a:solidFill>
                <a:latin typeface="Arial"/>
                <a:ea typeface="Arial"/>
                <a:cs typeface="Arial"/>
                <a:sym typeface="Arial"/>
              </a:defRPr>
            </a:lvl5pPr>
            <a:lvl6pPr marL="0" lvl="5" indent="0" algn="r" rtl="0">
              <a:spcBef>
                <a:spcPts val="0"/>
              </a:spcBef>
              <a:buNone/>
              <a:defRPr sz="500">
                <a:solidFill>
                  <a:schemeClr val="accent6"/>
                </a:solidFill>
                <a:latin typeface="Arial"/>
                <a:ea typeface="Arial"/>
                <a:cs typeface="Arial"/>
                <a:sym typeface="Arial"/>
              </a:defRPr>
            </a:lvl6pPr>
            <a:lvl7pPr marL="0" lvl="6" indent="0" algn="r" rtl="0">
              <a:spcBef>
                <a:spcPts val="0"/>
              </a:spcBef>
              <a:buNone/>
              <a:defRPr sz="500">
                <a:solidFill>
                  <a:schemeClr val="accent6"/>
                </a:solidFill>
                <a:latin typeface="Arial"/>
                <a:ea typeface="Arial"/>
                <a:cs typeface="Arial"/>
                <a:sym typeface="Arial"/>
              </a:defRPr>
            </a:lvl7pPr>
            <a:lvl8pPr marL="0" lvl="7" indent="0" algn="r" rtl="0">
              <a:spcBef>
                <a:spcPts val="0"/>
              </a:spcBef>
              <a:buNone/>
              <a:defRPr sz="500">
                <a:solidFill>
                  <a:schemeClr val="accent6"/>
                </a:solidFill>
                <a:latin typeface="Arial"/>
                <a:ea typeface="Arial"/>
                <a:cs typeface="Arial"/>
                <a:sym typeface="Arial"/>
              </a:defRPr>
            </a:lvl8pPr>
            <a:lvl9pPr marL="0" lvl="8" indent="0" algn="r" rtl="0">
              <a:spcBef>
                <a:spcPts val="0"/>
              </a:spcBef>
              <a:buNone/>
              <a:defRPr sz="500">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94" name="Google Shape;94;p20"/>
          <p:cNvSpPr txBox="1">
            <a:spLocks noGrp="1"/>
          </p:cNvSpPr>
          <p:nvPr>
            <p:ph type="ftr" idx="11"/>
          </p:nvPr>
        </p:nvSpPr>
        <p:spPr>
          <a:xfrm>
            <a:off x="5371939" y="4893382"/>
            <a:ext cx="3086100" cy="1578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5" name="Google Shape;95;p20"/>
          <p:cNvSpPr txBox="1">
            <a:spLocks noGrp="1"/>
          </p:cNvSpPr>
          <p:nvPr>
            <p:ph type="dt" idx="10"/>
          </p:nvPr>
        </p:nvSpPr>
        <p:spPr>
          <a:xfrm>
            <a:off x="841999" y="4893382"/>
            <a:ext cx="857400" cy="1578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extLst>
    <p:ext uri="{DCECCB84-F9BA-43D5-87BE-67443E8EF086}">
      <p15:sldGuideLst xmlns:p15="http://schemas.microsoft.com/office/powerpoint/2012/main">
        <p15:guide id="1" orient="horz" pos="738">
          <p15:clr>
            <a:srgbClr val="FBAE40"/>
          </p15:clr>
        </p15:guide>
        <p15:guide id="2" pos="234">
          <p15:clr>
            <a:srgbClr val="FBAE40"/>
          </p15:clr>
        </p15:guide>
        <p15:guide id="3" pos="5438">
          <p15:clr>
            <a:srgbClr val="FBAE40"/>
          </p15:clr>
        </p15:guide>
        <p15:guide id="4" orient="horz" pos="2912">
          <p15:clr>
            <a:srgbClr val="FBAE40"/>
          </p15:clr>
        </p15:guide>
        <p15:guide id="5" orient="horz" pos="564">
          <p15:clr>
            <a:srgbClr val="FBAE40"/>
          </p15:clr>
        </p15:guide>
        <p15:guide id="6" pos="1110">
          <p15:clr>
            <a:srgbClr val="FBAE40"/>
          </p15:clr>
        </p15:guide>
        <p15:guide id="7" pos="1146">
          <p15:clr>
            <a:srgbClr val="FBAE40"/>
          </p15:clr>
        </p15:guide>
        <p15:guide id="8" pos="1186">
          <p15:clr>
            <a:srgbClr val="FBAE40"/>
          </p15:clr>
        </p15:guide>
        <p15:guide id="9" pos="5484">
          <p15:clr>
            <a:srgbClr val="FBAE40"/>
          </p15:clr>
        </p15:guide>
        <p15:guide id="10" orient="horz" pos="970">
          <p15:clr>
            <a:srgbClr val="FBAE40"/>
          </p15:clr>
        </p15:guide>
        <p15:guide id="11" orient="horz" pos="2870">
          <p15:clr>
            <a:srgbClr val="FBAE40"/>
          </p15:clr>
        </p15:guide>
        <p15:guide id="12" orient="horz" pos="78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Title Slide (Global) - Photo Locked">
  <p:cSld name="Title Slide (Global) - Photo Locked">
    <p:bg>
      <p:bgPr>
        <a:solidFill>
          <a:schemeClr val="lt1"/>
        </a:solidFill>
        <a:effectLst/>
      </p:bgPr>
    </p:bg>
    <p:spTree>
      <p:nvGrpSpPr>
        <p:cNvPr id="1" name="Shape 397"/>
        <p:cNvGrpSpPr/>
        <p:nvPr/>
      </p:nvGrpSpPr>
      <p:grpSpPr>
        <a:xfrm>
          <a:off x="0" y="0"/>
          <a:ext cx="0" cy="0"/>
          <a:chOff x="0" y="0"/>
          <a:chExt cx="0" cy="0"/>
        </a:xfrm>
      </p:grpSpPr>
      <p:pic>
        <p:nvPicPr>
          <p:cNvPr id="398" name="Google Shape;398;p78"/>
          <p:cNvPicPr preferRelativeResize="0"/>
          <p:nvPr/>
        </p:nvPicPr>
        <p:blipFill rotWithShape="1">
          <a:blip r:embed="rId2">
            <a:alphaModFix/>
          </a:blip>
          <a:srcRect/>
          <a:stretch/>
        </p:blipFill>
        <p:spPr>
          <a:xfrm>
            <a:off x="0" y="0"/>
            <a:ext cx="9144000" cy="5143501"/>
          </a:xfrm>
          <a:prstGeom prst="rect">
            <a:avLst/>
          </a:prstGeom>
          <a:noFill/>
          <a:ln>
            <a:noFill/>
          </a:ln>
        </p:spPr>
      </p:pic>
      <p:sp>
        <p:nvSpPr>
          <p:cNvPr id="399" name="Google Shape;399;p78"/>
          <p:cNvSpPr/>
          <p:nvPr/>
        </p:nvSpPr>
        <p:spPr>
          <a:xfrm rot="-5400000">
            <a:off x="2000260" y="-2000248"/>
            <a:ext cx="5143500" cy="9144000"/>
          </a:xfrm>
          <a:prstGeom prst="rect">
            <a:avLst/>
          </a:prstGeom>
          <a:gradFill>
            <a:gsLst>
              <a:gs pos="0">
                <a:srgbClr val="000000">
                  <a:alpha val="44705"/>
                </a:srgbClr>
              </a:gs>
              <a:gs pos="21000">
                <a:srgbClr val="000000">
                  <a:alpha val="34901"/>
                </a:srgbClr>
              </a:gs>
              <a:gs pos="43000">
                <a:srgbClr val="000000">
                  <a:alpha val="20000"/>
                </a:srgbClr>
              </a:gs>
              <a:gs pos="57000">
                <a:srgbClr val="000000">
                  <a:alpha val="1960"/>
                </a:srgbClr>
              </a:gs>
              <a:gs pos="99000">
                <a:srgbClr val="FFFFFF">
                  <a:alpha val="0"/>
                </a:srgbClr>
              </a:gs>
              <a:gs pos="100000">
                <a:srgbClr val="FFFFFF">
                  <a:alpha val="0"/>
                </a:srgbClr>
              </a:gs>
            </a:gsLst>
            <a:lin ang="5400012" scaled="0"/>
          </a:gradFill>
          <a:ln>
            <a:noFill/>
          </a:ln>
        </p:spPr>
        <p:txBody>
          <a:bodyPr spcFirstLastPara="1" wrap="square" lIns="89200" tIns="44600" rIns="89200" bIns="44600" anchor="ctr" anchorCtr="0">
            <a:noAutofit/>
          </a:bodyPr>
          <a:lstStyle/>
          <a:p>
            <a:pPr marL="0" marR="0" lvl="0" indent="0" algn="ctr" rtl="0">
              <a:spcBef>
                <a:spcPts val="0"/>
              </a:spcBef>
              <a:spcAft>
                <a:spcPts val="0"/>
              </a:spcAft>
              <a:buNone/>
            </a:pPr>
            <a:r>
              <a:rPr lang="en" sz="2251">
                <a:solidFill>
                  <a:srgbClr val="4B3E00"/>
                </a:solidFill>
                <a:latin typeface="Quattrocento Sans"/>
                <a:ea typeface="Quattrocento Sans"/>
                <a:cs typeface="Quattrocento Sans"/>
                <a:sym typeface="Quattrocento Sans"/>
              </a:rPr>
              <a:t> </a:t>
            </a:r>
            <a:endParaRPr/>
          </a:p>
        </p:txBody>
      </p:sp>
      <p:pic>
        <p:nvPicPr>
          <p:cNvPr id="400" name="Google Shape;400;p78"/>
          <p:cNvPicPr preferRelativeResize="0"/>
          <p:nvPr/>
        </p:nvPicPr>
        <p:blipFill rotWithShape="1">
          <a:blip r:embed="rId3">
            <a:alphaModFix/>
          </a:blip>
          <a:srcRect/>
          <a:stretch/>
        </p:blipFill>
        <p:spPr>
          <a:xfrm>
            <a:off x="365127" y="5"/>
            <a:ext cx="1240426" cy="1234440"/>
          </a:xfrm>
          <a:prstGeom prst="rect">
            <a:avLst/>
          </a:prstGeom>
          <a:noFill/>
          <a:ln>
            <a:noFill/>
          </a:ln>
        </p:spPr>
      </p:pic>
      <p:sp>
        <p:nvSpPr>
          <p:cNvPr id="401" name="Google Shape;401;p78"/>
          <p:cNvSpPr txBox="1">
            <a:spLocks noGrp="1"/>
          </p:cNvSpPr>
          <p:nvPr>
            <p:ph type="ctrTitle"/>
          </p:nvPr>
        </p:nvSpPr>
        <p:spPr>
          <a:xfrm>
            <a:off x="365124" y="1812055"/>
            <a:ext cx="4111500" cy="847500"/>
          </a:xfrm>
          <a:prstGeom prst="rect">
            <a:avLst/>
          </a:prstGeom>
          <a:noFill/>
          <a:ln>
            <a:noFill/>
          </a:ln>
        </p:spPr>
        <p:txBody>
          <a:bodyPr spcFirstLastPara="1" wrap="square" lIns="0" tIns="0" rIns="0" bIns="0" anchor="t" anchorCtr="0">
            <a:noAutofit/>
          </a:bodyPr>
          <a:lstStyle>
            <a:lvl1pPr lvl="0" algn="l" rtl="0">
              <a:lnSpc>
                <a:spcPct val="99733"/>
              </a:lnSpc>
              <a:spcBef>
                <a:spcPts val="0"/>
              </a:spcBef>
              <a:spcAft>
                <a:spcPts val="0"/>
              </a:spcAft>
              <a:buClr>
                <a:schemeClr val="lt1"/>
              </a:buClr>
              <a:buSzPts val="2251"/>
              <a:buFont typeface="Arial"/>
              <a:buNone/>
              <a:defRPr>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2" name="Google Shape;402;p78"/>
          <p:cNvSpPr txBox="1">
            <a:spLocks noGrp="1"/>
          </p:cNvSpPr>
          <p:nvPr>
            <p:ph type="subTitle" idx="1"/>
          </p:nvPr>
        </p:nvSpPr>
        <p:spPr>
          <a:xfrm>
            <a:off x="365128" y="2722308"/>
            <a:ext cx="4111500" cy="5226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350"/>
              <a:buNone/>
              <a:defRPr sz="1350">
                <a:solidFill>
                  <a:schemeClr val="lt1"/>
                </a:solidFill>
              </a:defRPr>
            </a:lvl1pPr>
            <a:lvl2pPr lvl="1" algn="ctr" rtl="0">
              <a:spcBef>
                <a:spcPts val="586"/>
              </a:spcBef>
              <a:spcAft>
                <a:spcPts val="0"/>
              </a:spcAft>
              <a:buSzPts val="1275"/>
              <a:buNone/>
              <a:defRPr>
                <a:solidFill>
                  <a:srgbClr val="99928B"/>
                </a:solidFill>
              </a:defRPr>
            </a:lvl2pPr>
            <a:lvl3pPr lvl="2" algn="ctr" rtl="0">
              <a:spcBef>
                <a:spcPts val="586"/>
              </a:spcBef>
              <a:spcAft>
                <a:spcPts val="0"/>
              </a:spcAft>
              <a:buSzPts val="1200"/>
              <a:buNone/>
              <a:defRPr>
                <a:solidFill>
                  <a:srgbClr val="99928B"/>
                </a:solidFill>
              </a:defRPr>
            </a:lvl3pPr>
            <a:lvl4pPr lvl="3" algn="ctr" rtl="0">
              <a:spcBef>
                <a:spcPts val="586"/>
              </a:spcBef>
              <a:spcAft>
                <a:spcPts val="0"/>
              </a:spcAft>
              <a:buSzPts val="1050"/>
              <a:buNone/>
              <a:defRPr>
                <a:solidFill>
                  <a:srgbClr val="99928B"/>
                </a:solidFill>
              </a:defRPr>
            </a:lvl4pPr>
            <a:lvl5pPr lvl="4" algn="ctr" rtl="0">
              <a:spcBef>
                <a:spcPts val="586"/>
              </a:spcBef>
              <a:spcAft>
                <a:spcPts val="0"/>
              </a:spcAft>
              <a:buSzPts val="1050"/>
              <a:buNone/>
              <a:defRPr>
                <a:solidFill>
                  <a:srgbClr val="99928B"/>
                </a:solidFill>
              </a:defRPr>
            </a:lvl5pPr>
            <a:lvl6pPr lvl="5" algn="ctr" rtl="0">
              <a:spcBef>
                <a:spcPts val="390"/>
              </a:spcBef>
              <a:spcAft>
                <a:spcPts val="0"/>
              </a:spcAft>
              <a:buClr>
                <a:srgbClr val="99928B"/>
              </a:buClr>
              <a:buSzPts val="1951"/>
              <a:buNone/>
              <a:defRPr>
                <a:solidFill>
                  <a:srgbClr val="99928B"/>
                </a:solidFill>
              </a:defRPr>
            </a:lvl6pPr>
            <a:lvl7pPr lvl="6" algn="ctr" rtl="0">
              <a:spcBef>
                <a:spcPts val="390"/>
              </a:spcBef>
              <a:spcAft>
                <a:spcPts val="0"/>
              </a:spcAft>
              <a:buClr>
                <a:srgbClr val="99928B"/>
              </a:buClr>
              <a:buSzPts val="1951"/>
              <a:buNone/>
              <a:defRPr>
                <a:solidFill>
                  <a:srgbClr val="99928B"/>
                </a:solidFill>
              </a:defRPr>
            </a:lvl7pPr>
            <a:lvl8pPr lvl="7" algn="ctr" rtl="0">
              <a:spcBef>
                <a:spcPts val="390"/>
              </a:spcBef>
              <a:spcAft>
                <a:spcPts val="0"/>
              </a:spcAft>
              <a:buClr>
                <a:srgbClr val="99928B"/>
              </a:buClr>
              <a:buSzPts val="1951"/>
              <a:buNone/>
              <a:defRPr>
                <a:solidFill>
                  <a:srgbClr val="99928B"/>
                </a:solidFill>
              </a:defRPr>
            </a:lvl8pPr>
            <a:lvl9pPr lvl="8" algn="ctr" rtl="0">
              <a:spcBef>
                <a:spcPts val="390"/>
              </a:spcBef>
              <a:spcAft>
                <a:spcPts val="0"/>
              </a:spcAft>
              <a:buClr>
                <a:srgbClr val="99928B"/>
              </a:buClr>
              <a:buSzPts val="1951"/>
              <a:buNone/>
              <a:defRPr>
                <a:solidFill>
                  <a:srgbClr val="99928B"/>
                </a:solidFill>
              </a:defRPr>
            </a:lvl9pPr>
          </a:lstStyle>
          <a:p>
            <a:endParaRPr/>
          </a:p>
        </p:txBody>
      </p:sp>
      <p:sp>
        <p:nvSpPr>
          <p:cNvPr id="403" name="Google Shape;403;p78"/>
          <p:cNvSpPr txBox="1">
            <a:spLocks noGrp="1"/>
          </p:cNvSpPr>
          <p:nvPr>
            <p:ph type="body" idx="2"/>
          </p:nvPr>
        </p:nvSpPr>
        <p:spPr>
          <a:xfrm>
            <a:off x="365134" y="4056064"/>
            <a:ext cx="4111500" cy="760800"/>
          </a:xfrm>
          <a:prstGeom prst="rect">
            <a:avLst/>
          </a:prstGeom>
          <a:noFill/>
          <a:ln>
            <a:noFill/>
          </a:ln>
        </p:spPr>
        <p:txBody>
          <a:bodyPr spcFirstLastPara="1" wrap="square" lIns="0" tIns="0" rIns="0" bIns="0" anchor="t" anchorCtr="0">
            <a:noAutofit/>
          </a:bodyPr>
          <a:lstStyle>
            <a:lvl1pPr marL="457200" lvl="0" indent="-228600" algn="l" rtl="0">
              <a:lnSpc>
                <a:spcPct val="138250"/>
              </a:lnSpc>
              <a:spcBef>
                <a:spcPts val="0"/>
              </a:spcBef>
              <a:spcAft>
                <a:spcPts val="0"/>
              </a:spcAft>
              <a:buSzPts val="1200"/>
              <a:buNone/>
              <a:defRPr sz="1200">
                <a:solidFill>
                  <a:schemeClr val="lt1"/>
                </a:solidFill>
              </a:defRPr>
            </a:lvl1pPr>
            <a:lvl2pPr marL="914400" lvl="1" indent="-228600" algn="l" rtl="0">
              <a:lnSpc>
                <a:spcPct val="138250"/>
              </a:lnSpc>
              <a:spcBef>
                <a:spcPts val="0"/>
              </a:spcBef>
              <a:spcAft>
                <a:spcPts val="0"/>
              </a:spcAft>
              <a:buSzPts val="1200"/>
              <a:buFont typeface="Arial"/>
              <a:buNone/>
              <a:defRPr sz="1200">
                <a:solidFill>
                  <a:schemeClr val="lt1"/>
                </a:solidFill>
              </a:defRPr>
            </a:lvl2pPr>
            <a:lvl3pPr marL="1371600" lvl="2" indent="-228600" algn="l" rtl="0">
              <a:lnSpc>
                <a:spcPct val="138250"/>
              </a:lnSpc>
              <a:spcBef>
                <a:spcPts val="0"/>
              </a:spcBef>
              <a:spcAft>
                <a:spcPts val="0"/>
              </a:spcAft>
              <a:buSzPts val="1200"/>
              <a:buNone/>
              <a:defRPr sz="1200">
                <a:solidFill>
                  <a:schemeClr val="lt1"/>
                </a:solidFill>
              </a:defRPr>
            </a:lvl3pPr>
            <a:lvl4pPr marL="1828800" lvl="3" indent="-228600" algn="l" rtl="0">
              <a:lnSpc>
                <a:spcPct val="138250"/>
              </a:lnSpc>
              <a:spcBef>
                <a:spcPts val="0"/>
              </a:spcBef>
              <a:spcAft>
                <a:spcPts val="0"/>
              </a:spcAft>
              <a:buSzPts val="1200"/>
              <a:buNone/>
              <a:defRPr sz="1200">
                <a:solidFill>
                  <a:schemeClr val="lt1"/>
                </a:solidFill>
              </a:defRPr>
            </a:lvl4pPr>
            <a:lvl5pPr marL="2286000" lvl="4" indent="-228600" algn="l" rtl="0">
              <a:lnSpc>
                <a:spcPct val="138250"/>
              </a:lnSpc>
              <a:spcBef>
                <a:spcPts val="0"/>
              </a:spcBef>
              <a:spcAft>
                <a:spcPts val="0"/>
              </a:spcAft>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Title Slide (US) - Photo Locked">
  <p:cSld name="Title Slide (US) - Photo Locked">
    <p:bg>
      <p:bgPr>
        <a:solidFill>
          <a:schemeClr val="lt1"/>
        </a:solidFill>
        <a:effectLst/>
      </p:bgPr>
    </p:bg>
    <p:spTree>
      <p:nvGrpSpPr>
        <p:cNvPr id="1" name="Shape 404"/>
        <p:cNvGrpSpPr/>
        <p:nvPr/>
      </p:nvGrpSpPr>
      <p:grpSpPr>
        <a:xfrm>
          <a:off x="0" y="0"/>
          <a:ext cx="0" cy="0"/>
          <a:chOff x="0" y="0"/>
          <a:chExt cx="0" cy="0"/>
        </a:xfrm>
      </p:grpSpPr>
      <p:pic>
        <p:nvPicPr>
          <p:cNvPr id="405" name="Google Shape;405;p79"/>
          <p:cNvPicPr preferRelativeResize="0"/>
          <p:nvPr/>
        </p:nvPicPr>
        <p:blipFill rotWithShape="1">
          <a:blip r:embed="rId2">
            <a:alphaModFix/>
          </a:blip>
          <a:srcRect/>
          <a:stretch/>
        </p:blipFill>
        <p:spPr>
          <a:xfrm>
            <a:off x="0" y="0"/>
            <a:ext cx="9144001" cy="5143499"/>
          </a:xfrm>
          <a:prstGeom prst="rect">
            <a:avLst/>
          </a:prstGeom>
          <a:noFill/>
          <a:ln>
            <a:noFill/>
          </a:ln>
        </p:spPr>
      </p:pic>
      <p:sp>
        <p:nvSpPr>
          <p:cNvPr id="406" name="Google Shape;406;p79"/>
          <p:cNvSpPr/>
          <p:nvPr/>
        </p:nvSpPr>
        <p:spPr>
          <a:xfrm rot="-5400000">
            <a:off x="2000257" y="-2000248"/>
            <a:ext cx="5143500" cy="9144000"/>
          </a:xfrm>
          <a:prstGeom prst="rect">
            <a:avLst/>
          </a:prstGeom>
          <a:gradFill>
            <a:gsLst>
              <a:gs pos="0">
                <a:srgbClr val="000000">
                  <a:alpha val="44705"/>
                </a:srgbClr>
              </a:gs>
              <a:gs pos="7000">
                <a:srgbClr val="000000">
                  <a:alpha val="44705"/>
                </a:srgbClr>
              </a:gs>
              <a:gs pos="40000">
                <a:srgbClr val="000000">
                  <a:alpha val="34901"/>
                </a:srgbClr>
              </a:gs>
              <a:gs pos="58000">
                <a:srgbClr val="000000">
                  <a:alpha val="20000"/>
                </a:srgbClr>
              </a:gs>
              <a:gs pos="86000">
                <a:srgbClr val="000000">
                  <a:alpha val="1960"/>
                </a:srgbClr>
              </a:gs>
              <a:gs pos="99000">
                <a:srgbClr val="FFFFFF">
                  <a:alpha val="0"/>
                </a:srgbClr>
              </a:gs>
              <a:gs pos="100000">
                <a:srgbClr val="FFFFFF">
                  <a:alpha val="0"/>
                </a:srgbClr>
              </a:gs>
            </a:gsLst>
            <a:lin ang="5400012" scaled="0"/>
          </a:gradFill>
          <a:ln>
            <a:noFill/>
          </a:ln>
        </p:spPr>
        <p:txBody>
          <a:bodyPr spcFirstLastPara="1" wrap="square" lIns="89200" tIns="44600" rIns="89200" bIns="44600" anchor="ctr" anchorCtr="0">
            <a:noAutofit/>
          </a:bodyPr>
          <a:lstStyle/>
          <a:p>
            <a:pPr marL="0" marR="0" lvl="0" indent="0" algn="ctr" rtl="0">
              <a:spcBef>
                <a:spcPts val="0"/>
              </a:spcBef>
              <a:spcAft>
                <a:spcPts val="0"/>
              </a:spcAft>
              <a:buNone/>
            </a:pPr>
            <a:r>
              <a:rPr lang="en" sz="2251">
                <a:solidFill>
                  <a:srgbClr val="4B3E00"/>
                </a:solidFill>
                <a:latin typeface="Quattrocento Sans"/>
                <a:ea typeface="Quattrocento Sans"/>
                <a:cs typeface="Quattrocento Sans"/>
                <a:sym typeface="Quattrocento Sans"/>
              </a:rPr>
              <a:t> </a:t>
            </a:r>
            <a:endParaRPr/>
          </a:p>
        </p:txBody>
      </p:sp>
      <p:sp>
        <p:nvSpPr>
          <p:cNvPr id="407" name="Google Shape;407;p79"/>
          <p:cNvSpPr txBox="1">
            <a:spLocks noGrp="1"/>
          </p:cNvSpPr>
          <p:nvPr>
            <p:ph type="ctrTitle"/>
          </p:nvPr>
        </p:nvSpPr>
        <p:spPr>
          <a:xfrm>
            <a:off x="365134" y="1812055"/>
            <a:ext cx="4111500" cy="847500"/>
          </a:xfrm>
          <a:prstGeom prst="rect">
            <a:avLst/>
          </a:prstGeom>
          <a:noFill/>
          <a:ln>
            <a:noFill/>
          </a:ln>
        </p:spPr>
        <p:txBody>
          <a:bodyPr spcFirstLastPara="1" wrap="square" lIns="0" tIns="0" rIns="0" bIns="0" anchor="t" anchorCtr="0">
            <a:noAutofit/>
          </a:bodyPr>
          <a:lstStyle>
            <a:lvl1pPr lvl="0" algn="l" rtl="0">
              <a:lnSpc>
                <a:spcPct val="99733"/>
              </a:lnSpc>
              <a:spcBef>
                <a:spcPts val="0"/>
              </a:spcBef>
              <a:spcAft>
                <a:spcPts val="0"/>
              </a:spcAft>
              <a:buClr>
                <a:schemeClr val="lt1"/>
              </a:buClr>
              <a:buSzPts val="2251"/>
              <a:buFont typeface="Arial"/>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8" name="Google Shape;408;p79"/>
          <p:cNvSpPr txBox="1">
            <a:spLocks noGrp="1"/>
          </p:cNvSpPr>
          <p:nvPr>
            <p:ph type="subTitle" idx="1"/>
          </p:nvPr>
        </p:nvSpPr>
        <p:spPr>
          <a:xfrm>
            <a:off x="365134" y="2722308"/>
            <a:ext cx="4111500" cy="5226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350"/>
              <a:buNone/>
              <a:defRPr sz="1350">
                <a:solidFill>
                  <a:schemeClr val="lt1"/>
                </a:solidFill>
              </a:defRPr>
            </a:lvl1pPr>
            <a:lvl2pPr lvl="1" algn="ctr" rtl="0">
              <a:spcBef>
                <a:spcPts val="586"/>
              </a:spcBef>
              <a:spcAft>
                <a:spcPts val="0"/>
              </a:spcAft>
              <a:buSzPts val="1275"/>
              <a:buNone/>
              <a:defRPr>
                <a:solidFill>
                  <a:srgbClr val="99928B"/>
                </a:solidFill>
              </a:defRPr>
            </a:lvl2pPr>
            <a:lvl3pPr lvl="2" algn="ctr" rtl="0">
              <a:spcBef>
                <a:spcPts val="586"/>
              </a:spcBef>
              <a:spcAft>
                <a:spcPts val="0"/>
              </a:spcAft>
              <a:buSzPts val="1200"/>
              <a:buNone/>
              <a:defRPr>
                <a:solidFill>
                  <a:srgbClr val="99928B"/>
                </a:solidFill>
              </a:defRPr>
            </a:lvl3pPr>
            <a:lvl4pPr lvl="3" algn="ctr" rtl="0">
              <a:spcBef>
                <a:spcPts val="586"/>
              </a:spcBef>
              <a:spcAft>
                <a:spcPts val="0"/>
              </a:spcAft>
              <a:buSzPts val="1050"/>
              <a:buNone/>
              <a:defRPr>
                <a:solidFill>
                  <a:srgbClr val="99928B"/>
                </a:solidFill>
              </a:defRPr>
            </a:lvl4pPr>
            <a:lvl5pPr lvl="4" algn="ctr" rtl="0">
              <a:spcBef>
                <a:spcPts val="586"/>
              </a:spcBef>
              <a:spcAft>
                <a:spcPts val="0"/>
              </a:spcAft>
              <a:buSzPts val="1050"/>
              <a:buNone/>
              <a:defRPr>
                <a:solidFill>
                  <a:srgbClr val="99928B"/>
                </a:solidFill>
              </a:defRPr>
            </a:lvl5pPr>
            <a:lvl6pPr lvl="5" algn="ctr" rtl="0">
              <a:spcBef>
                <a:spcPts val="390"/>
              </a:spcBef>
              <a:spcAft>
                <a:spcPts val="0"/>
              </a:spcAft>
              <a:buClr>
                <a:srgbClr val="99928B"/>
              </a:buClr>
              <a:buSzPts val="1951"/>
              <a:buNone/>
              <a:defRPr>
                <a:solidFill>
                  <a:srgbClr val="99928B"/>
                </a:solidFill>
              </a:defRPr>
            </a:lvl6pPr>
            <a:lvl7pPr lvl="6" algn="ctr" rtl="0">
              <a:spcBef>
                <a:spcPts val="390"/>
              </a:spcBef>
              <a:spcAft>
                <a:spcPts val="0"/>
              </a:spcAft>
              <a:buClr>
                <a:srgbClr val="99928B"/>
              </a:buClr>
              <a:buSzPts val="1951"/>
              <a:buNone/>
              <a:defRPr>
                <a:solidFill>
                  <a:srgbClr val="99928B"/>
                </a:solidFill>
              </a:defRPr>
            </a:lvl7pPr>
            <a:lvl8pPr lvl="7" algn="ctr" rtl="0">
              <a:spcBef>
                <a:spcPts val="390"/>
              </a:spcBef>
              <a:spcAft>
                <a:spcPts val="0"/>
              </a:spcAft>
              <a:buClr>
                <a:srgbClr val="99928B"/>
              </a:buClr>
              <a:buSzPts val="1951"/>
              <a:buNone/>
              <a:defRPr>
                <a:solidFill>
                  <a:srgbClr val="99928B"/>
                </a:solidFill>
              </a:defRPr>
            </a:lvl8pPr>
            <a:lvl9pPr lvl="8" algn="ctr" rtl="0">
              <a:spcBef>
                <a:spcPts val="390"/>
              </a:spcBef>
              <a:spcAft>
                <a:spcPts val="0"/>
              </a:spcAft>
              <a:buClr>
                <a:srgbClr val="99928B"/>
              </a:buClr>
              <a:buSzPts val="1951"/>
              <a:buNone/>
              <a:defRPr>
                <a:solidFill>
                  <a:srgbClr val="99928B"/>
                </a:solidFill>
              </a:defRPr>
            </a:lvl9pPr>
          </a:lstStyle>
          <a:p>
            <a:endParaRPr/>
          </a:p>
        </p:txBody>
      </p:sp>
      <p:pic>
        <p:nvPicPr>
          <p:cNvPr id="409" name="Google Shape;409;p79"/>
          <p:cNvPicPr preferRelativeResize="0"/>
          <p:nvPr/>
        </p:nvPicPr>
        <p:blipFill rotWithShape="1">
          <a:blip r:embed="rId3">
            <a:alphaModFix/>
          </a:blip>
          <a:srcRect/>
          <a:stretch/>
        </p:blipFill>
        <p:spPr>
          <a:xfrm>
            <a:off x="365127" y="5"/>
            <a:ext cx="1240426" cy="1234440"/>
          </a:xfrm>
          <a:prstGeom prst="rect">
            <a:avLst/>
          </a:prstGeom>
          <a:noFill/>
          <a:ln>
            <a:noFill/>
          </a:ln>
        </p:spPr>
      </p:pic>
      <p:sp>
        <p:nvSpPr>
          <p:cNvPr id="410" name="Google Shape;410;p79"/>
          <p:cNvSpPr txBox="1">
            <a:spLocks noGrp="1"/>
          </p:cNvSpPr>
          <p:nvPr>
            <p:ph type="body" idx="2"/>
          </p:nvPr>
        </p:nvSpPr>
        <p:spPr>
          <a:xfrm>
            <a:off x="365134" y="4056064"/>
            <a:ext cx="4111500" cy="760800"/>
          </a:xfrm>
          <a:prstGeom prst="rect">
            <a:avLst/>
          </a:prstGeom>
          <a:noFill/>
          <a:ln>
            <a:noFill/>
          </a:ln>
        </p:spPr>
        <p:txBody>
          <a:bodyPr spcFirstLastPara="1" wrap="square" lIns="0" tIns="0" rIns="0" bIns="0" anchor="t" anchorCtr="0">
            <a:noAutofit/>
          </a:bodyPr>
          <a:lstStyle>
            <a:lvl1pPr marL="457200" lvl="0" indent="-228600" algn="l" rtl="0">
              <a:lnSpc>
                <a:spcPct val="138250"/>
              </a:lnSpc>
              <a:spcBef>
                <a:spcPts val="0"/>
              </a:spcBef>
              <a:spcAft>
                <a:spcPts val="0"/>
              </a:spcAft>
              <a:buSzPts val="1200"/>
              <a:buNone/>
              <a:defRPr sz="1200">
                <a:solidFill>
                  <a:schemeClr val="lt1"/>
                </a:solidFill>
              </a:defRPr>
            </a:lvl1pPr>
            <a:lvl2pPr marL="914400" lvl="1" indent="-228600" algn="l" rtl="0">
              <a:lnSpc>
                <a:spcPct val="138250"/>
              </a:lnSpc>
              <a:spcBef>
                <a:spcPts val="0"/>
              </a:spcBef>
              <a:spcAft>
                <a:spcPts val="0"/>
              </a:spcAft>
              <a:buSzPts val="1200"/>
              <a:buFont typeface="Arial"/>
              <a:buNone/>
              <a:defRPr sz="1200">
                <a:solidFill>
                  <a:schemeClr val="lt1"/>
                </a:solidFill>
              </a:defRPr>
            </a:lvl2pPr>
            <a:lvl3pPr marL="1371600" lvl="2" indent="-228600" algn="l" rtl="0">
              <a:lnSpc>
                <a:spcPct val="138250"/>
              </a:lnSpc>
              <a:spcBef>
                <a:spcPts val="0"/>
              </a:spcBef>
              <a:spcAft>
                <a:spcPts val="0"/>
              </a:spcAft>
              <a:buSzPts val="1200"/>
              <a:buNone/>
              <a:defRPr sz="1200">
                <a:solidFill>
                  <a:schemeClr val="lt1"/>
                </a:solidFill>
              </a:defRPr>
            </a:lvl3pPr>
            <a:lvl4pPr marL="1828800" lvl="3" indent="-228600" algn="l" rtl="0">
              <a:lnSpc>
                <a:spcPct val="138250"/>
              </a:lnSpc>
              <a:spcBef>
                <a:spcPts val="0"/>
              </a:spcBef>
              <a:spcAft>
                <a:spcPts val="0"/>
              </a:spcAft>
              <a:buSzPts val="1200"/>
              <a:buNone/>
              <a:defRPr sz="1200">
                <a:solidFill>
                  <a:schemeClr val="lt1"/>
                </a:solidFill>
              </a:defRPr>
            </a:lvl4pPr>
            <a:lvl5pPr marL="2286000" lvl="4" indent="-228600" algn="l" rtl="0">
              <a:lnSpc>
                <a:spcPct val="138250"/>
              </a:lnSpc>
              <a:spcBef>
                <a:spcPts val="0"/>
              </a:spcBef>
              <a:spcAft>
                <a:spcPts val="0"/>
              </a:spcAft>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1_Title Slide - Text Only">
  <p:cSld name="1_Title Slide - Text Only">
    <p:bg>
      <p:bgPr>
        <a:blipFill>
          <a:blip r:embed="rId2">
            <a:alphaModFix/>
          </a:blip>
          <a:stretch>
            <a:fillRect/>
          </a:stretch>
        </a:blipFill>
        <a:effectLst/>
      </p:bgPr>
    </p:bg>
    <p:spTree>
      <p:nvGrpSpPr>
        <p:cNvPr id="1" name="Shape 411"/>
        <p:cNvGrpSpPr/>
        <p:nvPr/>
      </p:nvGrpSpPr>
      <p:grpSpPr>
        <a:xfrm>
          <a:off x="0" y="0"/>
          <a:ext cx="0" cy="0"/>
          <a:chOff x="0" y="0"/>
          <a:chExt cx="0" cy="0"/>
        </a:xfrm>
      </p:grpSpPr>
      <p:sp>
        <p:nvSpPr>
          <p:cNvPr id="412" name="Google Shape;412;p80"/>
          <p:cNvSpPr/>
          <p:nvPr/>
        </p:nvSpPr>
        <p:spPr>
          <a:xfrm rot="10800000" flipH="1">
            <a:off x="0" y="3573009"/>
            <a:ext cx="9144000" cy="1570500"/>
          </a:xfrm>
          <a:prstGeom prst="rect">
            <a:avLst/>
          </a:prstGeom>
          <a:solidFill>
            <a:schemeClr val="accent3"/>
          </a:solidFill>
          <a:ln>
            <a:noFill/>
          </a:ln>
        </p:spPr>
        <p:txBody>
          <a:bodyPr spcFirstLastPara="1" wrap="square" lIns="89200" tIns="44600" rIns="89200" bIns="446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413" name="Google Shape;413;p80"/>
          <p:cNvSpPr txBox="1">
            <a:spLocks noGrp="1"/>
          </p:cNvSpPr>
          <p:nvPr>
            <p:ph type="ctrTitle"/>
          </p:nvPr>
        </p:nvSpPr>
        <p:spPr>
          <a:xfrm>
            <a:off x="365130" y="1812091"/>
            <a:ext cx="8329500" cy="847500"/>
          </a:xfrm>
          <a:prstGeom prst="rect">
            <a:avLst/>
          </a:prstGeom>
          <a:noFill/>
          <a:ln>
            <a:noFill/>
          </a:ln>
        </p:spPr>
        <p:txBody>
          <a:bodyPr spcFirstLastPara="1" wrap="square" lIns="0" tIns="0" rIns="0" bIns="0" anchor="t" anchorCtr="0">
            <a:noAutofit/>
          </a:bodyPr>
          <a:lstStyle>
            <a:lvl1pPr lvl="0" algn="l" rtl="0">
              <a:lnSpc>
                <a:spcPct val="99733"/>
              </a:lnSpc>
              <a:spcBef>
                <a:spcPts val="0"/>
              </a:spcBef>
              <a:spcAft>
                <a:spcPts val="0"/>
              </a:spcAft>
              <a:buClr>
                <a:schemeClr val="accent6"/>
              </a:buClr>
              <a:buSzPts val="2251"/>
              <a:buFont typeface="Arial"/>
              <a:buNone/>
              <a:defRPr b="0" cap="none">
                <a:solidFill>
                  <a:schemeClr val="accent6"/>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4" name="Google Shape;414;p80"/>
          <p:cNvSpPr txBox="1">
            <a:spLocks noGrp="1"/>
          </p:cNvSpPr>
          <p:nvPr>
            <p:ph type="subTitle" idx="1"/>
          </p:nvPr>
        </p:nvSpPr>
        <p:spPr>
          <a:xfrm>
            <a:off x="365130" y="2722344"/>
            <a:ext cx="8329500" cy="5226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350"/>
              <a:buNone/>
              <a:defRPr sz="1350" b="0">
                <a:solidFill>
                  <a:schemeClr val="accent6"/>
                </a:solidFill>
              </a:defRPr>
            </a:lvl1pPr>
            <a:lvl2pPr lvl="1" algn="ctr" rtl="0">
              <a:spcBef>
                <a:spcPts val="586"/>
              </a:spcBef>
              <a:spcAft>
                <a:spcPts val="0"/>
              </a:spcAft>
              <a:buSzPts val="1275"/>
              <a:buNone/>
              <a:defRPr>
                <a:solidFill>
                  <a:srgbClr val="99928B"/>
                </a:solidFill>
              </a:defRPr>
            </a:lvl2pPr>
            <a:lvl3pPr lvl="2" algn="ctr" rtl="0">
              <a:spcBef>
                <a:spcPts val="586"/>
              </a:spcBef>
              <a:spcAft>
                <a:spcPts val="0"/>
              </a:spcAft>
              <a:buSzPts val="1200"/>
              <a:buNone/>
              <a:defRPr>
                <a:solidFill>
                  <a:srgbClr val="99928B"/>
                </a:solidFill>
              </a:defRPr>
            </a:lvl3pPr>
            <a:lvl4pPr lvl="3" algn="ctr" rtl="0">
              <a:spcBef>
                <a:spcPts val="586"/>
              </a:spcBef>
              <a:spcAft>
                <a:spcPts val="0"/>
              </a:spcAft>
              <a:buSzPts val="1050"/>
              <a:buNone/>
              <a:defRPr>
                <a:solidFill>
                  <a:srgbClr val="99928B"/>
                </a:solidFill>
              </a:defRPr>
            </a:lvl4pPr>
            <a:lvl5pPr lvl="4" algn="ctr" rtl="0">
              <a:spcBef>
                <a:spcPts val="586"/>
              </a:spcBef>
              <a:spcAft>
                <a:spcPts val="0"/>
              </a:spcAft>
              <a:buSzPts val="1050"/>
              <a:buNone/>
              <a:defRPr>
                <a:solidFill>
                  <a:srgbClr val="99928B"/>
                </a:solidFill>
              </a:defRPr>
            </a:lvl5pPr>
            <a:lvl6pPr lvl="5" algn="ctr" rtl="0">
              <a:spcBef>
                <a:spcPts val="390"/>
              </a:spcBef>
              <a:spcAft>
                <a:spcPts val="0"/>
              </a:spcAft>
              <a:buClr>
                <a:srgbClr val="99928B"/>
              </a:buClr>
              <a:buSzPts val="1951"/>
              <a:buNone/>
              <a:defRPr>
                <a:solidFill>
                  <a:srgbClr val="99928B"/>
                </a:solidFill>
              </a:defRPr>
            </a:lvl6pPr>
            <a:lvl7pPr lvl="6" algn="ctr" rtl="0">
              <a:spcBef>
                <a:spcPts val="390"/>
              </a:spcBef>
              <a:spcAft>
                <a:spcPts val="0"/>
              </a:spcAft>
              <a:buClr>
                <a:srgbClr val="99928B"/>
              </a:buClr>
              <a:buSzPts val="1951"/>
              <a:buNone/>
              <a:defRPr>
                <a:solidFill>
                  <a:srgbClr val="99928B"/>
                </a:solidFill>
              </a:defRPr>
            </a:lvl7pPr>
            <a:lvl8pPr lvl="7" algn="ctr" rtl="0">
              <a:spcBef>
                <a:spcPts val="390"/>
              </a:spcBef>
              <a:spcAft>
                <a:spcPts val="0"/>
              </a:spcAft>
              <a:buClr>
                <a:srgbClr val="99928B"/>
              </a:buClr>
              <a:buSzPts val="1951"/>
              <a:buNone/>
              <a:defRPr>
                <a:solidFill>
                  <a:srgbClr val="99928B"/>
                </a:solidFill>
              </a:defRPr>
            </a:lvl8pPr>
            <a:lvl9pPr lvl="8" algn="ctr" rtl="0">
              <a:spcBef>
                <a:spcPts val="390"/>
              </a:spcBef>
              <a:spcAft>
                <a:spcPts val="0"/>
              </a:spcAft>
              <a:buClr>
                <a:srgbClr val="99928B"/>
              </a:buClr>
              <a:buSzPts val="1951"/>
              <a:buNone/>
              <a:defRPr>
                <a:solidFill>
                  <a:srgbClr val="99928B"/>
                </a:solidFill>
              </a:defRPr>
            </a:lvl9pPr>
          </a:lstStyle>
          <a:p>
            <a:endParaRPr/>
          </a:p>
        </p:txBody>
      </p:sp>
      <p:pic>
        <p:nvPicPr>
          <p:cNvPr id="415" name="Google Shape;415;p80"/>
          <p:cNvPicPr preferRelativeResize="0"/>
          <p:nvPr/>
        </p:nvPicPr>
        <p:blipFill rotWithShape="1">
          <a:blip r:embed="rId3">
            <a:alphaModFix/>
          </a:blip>
          <a:srcRect/>
          <a:stretch/>
        </p:blipFill>
        <p:spPr>
          <a:xfrm>
            <a:off x="365127" y="5"/>
            <a:ext cx="1240426" cy="1234440"/>
          </a:xfrm>
          <a:prstGeom prst="rect">
            <a:avLst/>
          </a:prstGeom>
          <a:noFill/>
          <a:ln>
            <a:noFill/>
          </a:ln>
        </p:spPr>
      </p:pic>
      <p:sp>
        <p:nvSpPr>
          <p:cNvPr id="416" name="Google Shape;416;p80"/>
          <p:cNvSpPr txBox="1">
            <a:spLocks noGrp="1"/>
          </p:cNvSpPr>
          <p:nvPr>
            <p:ph type="body" idx="2"/>
          </p:nvPr>
        </p:nvSpPr>
        <p:spPr>
          <a:xfrm>
            <a:off x="365130" y="4056064"/>
            <a:ext cx="8329500" cy="760800"/>
          </a:xfrm>
          <a:prstGeom prst="rect">
            <a:avLst/>
          </a:prstGeom>
          <a:noFill/>
          <a:ln>
            <a:noFill/>
          </a:ln>
        </p:spPr>
        <p:txBody>
          <a:bodyPr spcFirstLastPara="1" wrap="square" lIns="0" tIns="0" rIns="0" bIns="0" anchor="t" anchorCtr="0">
            <a:noAutofit/>
          </a:bodyPr>
          <a:lstStyle>
            <a:lvl1pPr marL="457200" lvl="0" indent="-228600" algn="l" rtl="0">
              <a:lnSpc>
                <a:spcPct val="138250"/>
              </a:lnSpc>
              <a:spcBef>
                <a:spcPts val="0"/>
              </a:spcBef>
              <a:spcAft>
                <a:spcPts val="0"/>
              </a:spcAft>
              <a:buSzPts val="1200"/>
              <a:buNone/>
              <a:defRPr sz="1200">
                <a:solidFill>
                  <a:schemeClr val="lt1"/>
                </a:solidFill>
              </a:defRPr>
            </a:lvl1pPr>
            <a:lvl2pPr marL="914400" lvl="1" indent="-228600" algn="l" rtl="0">
              <a:lnSpc>
                <a:spcPct val="138250"/>
              </a:lnSpc>
              <a:spcBef>
                <a:spcPts val="0"/>
              </a:spcBef>
              <a:spcAft>
                <a:spcPts val="0"/>
              </a:spcAft>
              <a:buSzPts val="1200"/>
              <a:buFont typeface="Arial"/>
              <a:buNone/>
              <a:defRPr sz="1200">
                <a:solidFill>
                  <a:schemeClr val="lt1"/>
                </a:solidFill>
              </a:defRPr>
            </a:lvl2pPr>
            <a:lvl3pPr marL="1371600" lvl="2" indent="-228600" algn="l" rtl="0">
              <a:lnSpc>
                <a:spcPct val="138250"/>
              </a:lnSpc>
              <a:spcBef>
                <a:spcPts val="0"/>
              </a:spcBef>
              <a:spcAft>
                <a:spcPts val="0"/>
              </a:spcAft>
              <a:buSzPts val="1200"/>
              <a:buNone/>
              <a:defRPr sz="1200">
                <a:solidFill>
                  <a:schemeClr val="lt1"/>
                </a:solidFill>
              </a:defRPr>
            </a:lvl3pPr>
            <a:lvl4pPr marL="1828800" lvl="3" indent="-228600" algn="l" rtl="0">
              <a:lnSpc>
                <a:spcPct val="138250"/>
              </a:lnSpc>
              <a:spcBef>
                <a:spcPts val="0"/>
              </a:spcBef>
              <a:spcAft>
                <a:spcPts val="0"/>
              </a:spcAft>
              <a:buSzPts val="1200"/>
              <a:buNone/>
              <a:defRPr sz="1200">
                <a:solidFill>
                  <a:schemeClr val="lt1"/>
                </a:solidFill>
              </a:defRPr>
            </a:lvl4pPr>
            <a:lvl5pPr marL="2286000" lvl="4" indent="-228600" algn="l" rtl="0">
              <a:lnSpc>
                <a:spcPct val="138250"/>
              </a:lnSpc>
              <a:spcBef>
                <a:spcPts val="0"/>
              </a:spcBef>
              <a:spcAft>
                <a:spcPts val="0"/>
              </a:spcAft>
              <a:buSzPts val="1200"/>
              <a:buNone/>
              <a:defRPr sz="1200">
                <a:solidFill>
                  <a:schemeClr val="lt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Full Width Head w/ 3 Photos + Copy">
  <p:cSld name="Full Width Head w/ 3 Photos + Copy">
    <p:spTree>
      <p:nvGrpSpPr>
        <p:cNvPr id="1" name="Shape 417"/>
        <p:cNvGrpSpPr/>
        <p:nvPr/>
      </p:nvGrpSpPr>
      <p:grpSpPr>
        <a:xfrm>
          <a:off x="0" y="0"/>
          <a:ext cx="0" cy="0"/>
          <a:chOff x="0" y="0"/>
          <a:chExt cx="0" cy="0"/>
        </a:xfrm>
      </p:grpSpPr>
      <p:sp>
        <p:nvSpPr>
          <p:cNvPr id="418" name="Google Shape;418;p81"/>
          <p:cNvSpPr txBox="1">
            <a:spLocks noGrp="1"/>
          </p:cNvSpPr>
          <p:nvPr>
            <p:ph type="ftr" idx="11"/>
          </p:nvPr>
        </p:nvSpPr>
        <p:spPr>
          <a:xfrm>
            <a:off x="5623564" y="4895959"/>
            <a:ext cx="2895600" cy="155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9" name="Google Shape;419;p81"/>
          <p:cNvSpPr txBox="1">
            <a:spLocks noGrp="1"/>
          </p:cNvSpPr>
          <p:nvPr>
            <p:ph type="sldNum" idx="12"/>
          </p:nvPr>
        </p:nvSpPr>
        <p:spPr>
          <a:xfrm>
            <a:off x="8519726" y="4895518"/>
            <a:ext cx="190200" cy="1557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420" name="Google Shape;420;p81"/>
          <p:cNvSpPr>
            <a:spLocks noGrp="1"/>
          </p:cNvSpPr>
          <p:nvPr>
            <p:ph type="pic" idx="2"/>
          </p:nvPr>
        </p:nvSpPr>
        <p:spPr>
          <a:xfrm>
            <a:off x="365125" y="1530046"/>
            <a:ext cx="2743200" cy="1551900"/>
          </a:xfrm>
          <a:prstGeom prst="rect">
            <a:avLst/>
          </a:prstGeom>
          <a:noFill/>
          <a:ln>
            <a:noFill/>
          </a:ln>
        </p:spPr>
        <p:txBody>
          <a:bodyPr spcFirstLastPara="1" wrap="square" lIns="0" tIns="475675" rIns="0" bIns="0" anchor="t" anchorCtr="0">
            <a:noAutofit/>
          </a:bodyPr>
          <a:lstStyle>
            <a:lvl1pPr marR="0" lvl="0" algn="ctr" rtl="0">
              <a:spcBef>
                <a:spcPts val="0"/>
              </a:spcBef>
              <a:spcAft>
                <a:spcPts val="0"/>
              </a:spcAft>
              <a:buClr>
                <a:srgbClr val="2F85AA"/>
              </a:buClr>
              <a:buSzPts val="1200"/>
              <a:buFont typeface="Noto Sans Symbols"/>
              <a:buNone/>
              <a:defRPr sz="1200" b="0" i="0" u="none" strike="noStrike" cap="none">
                <a:solidFill>
                  <a:schemeClr val="accent6"/>
                </a:solidFill>
                <a:latin typeface="Arial"/>
                <a:ea typeface="Arial"/>
                <a:cs typeface="Arial"/>
                <a:sym typeface="Arial"/>
              </a:defRPr>
            </a:lvl1pPr>
            <a:lvl2pPr marR="0" lvl="1" algn="l" rtl="0">
              <a:spcBef>
                <a:spcPts val="586"/>
              </a:spcBef>
              <a:spcAft>
                <a:spcPts val="0"/>
              </a:spcAft>
              <a:buClr>
                <a:srgbClr val="5393AA"/>
              </a:buClr>
              <a:buSzPts val="1275"/>
              <a:buFont typeface="Noto Sans Symbols"/>
              <a:buChar char="▪"/>
              <a:defRPr sz="1275" b="0" i="0" u="none" strike="noStrike" cap="none">
                <a:solidFill>
                  <a:schemeClr val="accent6"/>
                </a:solidFill>
                <a:latin typeface="Arial"/>
                <a:ea typeface="Arial"/>
                <a:cs typeface="Arial"/>
                <a:sym typeface="Arial"/>
              </a:defRPr>
            </a:lvl2pPr>
            <a:lvl3pPr marR="0" lvl="2" algn="l" rtl="0">
              <a:spcBef>
                <a:spcPts val="586"/>
              </a:spcBef>
              <a:spcAft>
                <a:spcPts val="0"/>
              </a:spcAft>
              <a:buClr>
                <a:srgbClr val="5393AA"/>
              </a:buClr>
              <a:buSzPts val="1200"/>
              <a:buFont typeface="Arial"/>
              <a:buChar char="•"/>
              <a:defRPr sz="1200" b="0" i="0" u="none" strike="noStrike" cap="none">
                <a:solidFill>
                  <a:schemeClr val="accent6"/>
                </a:solidFill>
                <a:latin typeface="Arial"/>
                <a:ea typeface="Arial"/>
                <a:cs typeface="Arial"/>
                <a:sym typeface="Arial"/>
              </a:defRPr>
            </a:lvl3pPr>
            <a:lvl4pPr marR="0" lvl="3" algn="l" rtl="0">
              <a:spcBef>
                <a:spcPts val="586"/>
              </a:spcBef>
              <a:spcAft>
                <a:spcPts val="0"/>
              </a:spcAft>
              <a:buClr>
                <a:srgbClr val="5393AA"/>
              </a:buClr>
              <a:buSzPts val="1050"/>
              <a:buFont typeface="Arial"/>
              <a:buChar char="-"/>
              <a:defRPr sz="1050" b="0" i="0" u="none" strike="noStrike" cap="none">
                <a:solidFill>
                  <a:schemeClr val="accent6"/>
                </a:solidFill>
                <a:latin typeface="Arial"/>
                <a:ea typeface="Arial"/>
                <a:cs typeface="Arial"/>
                <a:sym typeface="Arial"/>
              </a:defRPr>
            </a:lvl4pPr>
            <a:lvl5pPr marR="0" lvl="4" algn="l" rtl="0">
              <a:spcBef>
                <a:spcPts val="586"/>
              </a:spcBef>
              <a:spcAft>
                <a:spcPts val="0"/>
              </a:spcAft>
              <a:buClr>
                <a:srgbClr val="5393AA"/>
              </a:buClr>
              <a:buSzPts val="1050"/>
              <a:buFont typeface="Arial"/>
              <a:buChar char="◦"/>
              <a:defRPr sz="1050" b="0" i="0" u="none" strike="noStrike" cap="none">
                <a:solidFill>
                  <a:schemeClr val="accent6"/>
                </a:solidFill>
                <a:latin typeface="Arial"/>
                <a:ea typeface="Arial"/>
                <a:cs typeface="Arial"/>
                <a:sym typeface="Arial"/>
              </a:defRPr>
            </a:lvl5pPr>
            <a:lvl6pPr marR="0" lvl="5" algn="l" rtl="0">
              <a:spcBef>
                <a:spcPts val="390"/>
              </a:spcBef>
              <a:spcAft>
                <a:spcPts val="0"/>
              </a:spcAft>
              <a:buClr>
                <a:schemeClr val="dk1"/>
              </a:buClr>
              <a:buSzPts val="1951"/>
              <a:buFont typeface="Arial"/>
              <a:buChar char="•"/>
              <a:defRPr sz="1951" b="0" i="0" u="none" strike="noStrike" cap="none">
                <a:solidFill>
                  <a:schemeClr val="dk1"/>
                </a:solidFill>
                <a:latin typeface="Arial"/>
                <a:ea typeface="Arial"/>
                <a:cs typeface="Arial"/>
                <a:sym typeface="Arial"/>
              </a:defRPr>
            </a:lvl6pPr>
            <a:lvl7pPr marR="0" lvl="6" algn="l" rtl="0">
              <a:spcBef>
                <a:spcPts val="390"/>
              </a:spcBef>
              <a:spcAft>
                <a:spcPts val="0"/>
              </a:spcAft>
              <a:buClr>
                <a:schemeClr val="dk1"/>
              </a:buClr>
              <a:buSzPts val="1951"/>
              <a:buFont typeface="Arial"/>
              <a:buChar char="•"/>
              <a:defRPr sz="1951" b="0" i="0" u="none" strike="noStrike" cap="none">
                <a:solidFill>
                  <a:schemeClr val="dk1"/>
                </a:solidFill>
                <a:latin typeface="Arial"/>
                <a:ea typeface="Arial"/>
                <a:cs typeface="Arial"/>
                <a:sym typeface="Arial"/>
              </a:defRPr>
            </a:lvl7pPr>
            <a:lvl8pPr marR="0" lvl="7" algn="l" rtl="0">
              <a:spcBef>
                <a:spcPts val="390"/>
              </a:spcBef>
              <a:spcAft>
                <a:spcPts val="0"/>
              </a:spcAft>
              <a:buClr>
                <a:schemeClr val="dk1"/>
              </a:buClr>
              <a:buSzPts val="1951"/>
              <a:buFont typeface="Arial"/>
              <a:buChar char="•"/>
              <a:defRPr sz="1951" b="0" i="0" u="none" strike="noStrike" cap="none">
                <a:solidFill>
                  <a:schemeClr val="dk1"/>
                </a:solidFill>
                <a:latin typeface="Arial"/>
                <a:ea typeface="Arial"/>
                <a:cs typeface="Arial"/>
                <a:sym typeface="Arial"/>
              </a:defRPr>
            </a:lvl8pPr>
            <a:lvl9pPr marR="0" lvl="8" algn="l" rtl="0">
              <a:spcBef>
                <a:spcPts val="390"/>
              </a:spcBef>
              <a:spcAft>
                <a:spcPts val="0"/>
              </a:spcAft>
              <a:buClr>
                <a:schemeClr val="dk1"/>
              </a:buClr>
              <a:buSzPts val="1951"/>
              <a:buFont typeface="Arial"/>
              <a:buChar char="•"/>
              <a:defRPr sz="1951" b="0" i="0" u="none" strike="noStrike" cap="none">
                <a:solidFill>
                  <a:schemeClr val="dk1"/>
                </a:solidFill>
                <a:latin typeface="Arial"/>
                <a:ea typeface="Arial"/>
                <a:cs typeface="Arial"/>
                <a:sym typeface="Arial"/>
              </a:defRPr>
            </a:lvl9pPr>
          </a:lstStyle>
          <a:p>
            <a:endParaRPr/>
          </a:p>
        </p:txBody>
      </p:sp>
      <p:sp>
        <p:nvSpPr>
          <p:cNvPr id="421" name="Google Shape;421;p81"/>
          <p:cNvSpPr/>
          <p:nvPr/>
        </p:nvSpPr>
        <p:spPr>
          <a:xfrm>
            <a:off x="365123" y="1463675"/>
            <a:ext cx="2743200" cy="76200"/>
          </a:xfrm>
          <a:prstGeom prst="rect">
            <a:avLst/>
          </a:prstGeom>
          <a:solidFill>
            <a:schemeClr val="accent3"/>
          </a:solidFill>
          <a:ln>
            <a:noFill/>
          </a:ln>
        </p:spPr>
        <p:txBody>
          <a:bodyPr spcFirstLastPara="1" wrap="square" lIns="89200" tIns="44600" rIns="89200" bIns="446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422" name="Google Shape;422;p81"/>
          <p:cNvSpPr txBox="1">
            <a:spLocks noGrp="1"/>
          </p:cNvSpPr>
          <p:nvPr>
            <p:ph type="title"/>
          </p:nvPr>
        </p:nvSpPr>
        <p:spPr>
          <a:xfrm>
            <a:off x="365134" y="440669"/>
            <a:ext cx="8310600" cy="646500"/>
          </a:xfrm>
          <a:prstGeom prst="rect">
            <a:avLst/>
          </a:prstGeom>
          <a:noFill/>
          <a:ln>
            <a:noFill/>
          </a:ln>
        </p:spPr>
        <p:txBody>
          <a:bodyPr spcFirstLastPara="1" wrap="square" lIns="0" tIns="0" rIns="0" bIns="0" anchor="t" anchorCtr="0">
            <a:noAutofit/>
          </a:bodyPr>
          <a:lstStyle>
            <a:lvl1pPr lvl="0" algn="l" rtl="0">
              <a:lnSpc>
                <a:spcPct val="99733"/>
              </a:lnSpc>
              <a:spcBef>
                <a:spcPts val="0"/>
              </a:spcBef>
              <a:spcAft>
                <a:spcPts val="0"/>
              </a:spcAft>
              <a:buClr>
                <a:schemeClr val="accent6"/>
              </a:buClr>
              <a:buSzPts val="2251"/>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3" name="Google Shape;423;p81"/>
          <p:cNvSpPr/>
          <p:nvPr/>
        </p:nvSpPr>
        <p:spPr>
          <a:xfrm>
            <a:off x="3166428" y="1463675"/>
            <a:ext cx="2743200" cy="76200"/>
          </a:xfrm>
          <a:prstGeom prst="rect">
            <a:avLst/>
          </a:prstGeom>
          <a:solidFill>
            <a:schemeClr val="accent3"/>
          </a:solidFill>
          <a:ln>
            <a:noFill/>
          </a:ln>
        </p:spPr>
        <p:txBody>
          <a:bodyPr spcFirstLastPara="1" wrap="square" lIns="89200" tIns="44600" rIns="89200" bIns="446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424" name="Google Shape;424;p81"/>
          <p:cNvSpPr/>
          <p:nvPr/>
        </p:nvSpPr>
        <p:spPr>
          <a:xfrm>
            <a:off x="5962650" y="1463675"/>
            <a:ext cx="2743200" cy="76200"/>
          </a:xfrm>
          <a:prstGeom prst="rect">
            <a:avLst/>
          </a:prstGeom>
          <a:solidFill>
            <a:schemeClr val="accent3"/>
          </a:solidFill>
          <a:ln>
            <a:noFill/>
          </a:ln>
        </p:spPr>
        <p:txBody>
          <a:bodyPr spcFirstLastPara="1" wrap="square" lIns="89200" tIns="44600" rIns="89200" bIns="446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425" name="Google Shape;425;p81"/>
          <p:cNvSpPr txBox="1">
            <a:spLocks noGrp="1"/>
          </p:cNvSpPr>
          <p:nvPr>
            <p:ph type="body" idx="1"/>
          </p:nvPr>
        </p:nvSpPr>
        <p:spPr>
          <a:xfrm>
            <a:off x="365134" y="3217893"/>
            <a:ext cx="8340600" cy="297900"/>
          </a:xfrm>
          <a:prstGeom prst="rect">
            <a:avLst/>
          </a:prstGeom>
          <a:noFill/>
          <a:ln>
            <a:noFill/>
          </a:ln>
        </p:spPr>
        <p:txBody>
          <a:bodyPr spcFirstLastPara="1" wrap="square" lIns="0" tIns="0" rIns="0" bIns="0" anchor="t" anchorCtr="0">
            <a:noAutofit/>
          </a:bodyPr>
          <a:lstStyle>
            <a:lvl1pPr marL="457200" lvl="0" indent="-228600" algn="l" rtl="0">
              <a:spcBef>
                <a:spcPts val="586"/>
              </a:spcBef>
              <a:spcAft>
                <a:spcPts val="0"/>
              </a:spcAft>
              <a:buSzPts val="1275"/>
              <a:buFont typeface="Arial"/>
              <a:buNone/>
              <a:defRPr sz="1275" b="1"/>
            </a:lvl1pPr>
            <a:lvl2pPr marL="914400" lvl="1" indent="-295275" algn="l" rtl="0">
              <a:spcBef>
                <a:spcPts val="0"/>
              </a:spcBef>
              <a:spcAft>
                <a:spcPts val="0"/>
              </a:spcAft>
              <a:buSzPts val="1050"/>
              <a:buChar char="▪"/>
              <a:defRPr sz="1050"/>
            </a:lvl2pPr>
            <a:lvl3pPr marL="1371600" lvl="2" indent="-295275" algn="l" rtl="0">
              <a:spcBef>
                <a:spcPts val="586"/>
              </a:spcBef>
              <a:spcAft>
                <a:spcPts val="0"/>
              </a:spcAft>
              <a:buClr>
                <a:srgbClr val="3086AB"/>
              </a:buClr>
              <a:buSzPts val="1050"/>
              <a:buChar char="•"/>
              <a:defRPr sz="1050"/>
            </a:lvl3pPr>
            <a:lvl4pPr marL="1828800" lvl="3" indent="-228600" algn="l" rtl="0">
              <a:spcBef>
                <a:spcPts val="0"/>
              </a:spcBef>
              <a:spcAft>
                <a:spcPts val="0"/>
              </a:spcAft>
              <a:buSzPts val="1050"/>
              <a:buFont typeface="Arial"/>
              <a:buNone/>
              <a:defRPr sz="1050"/>
            </a:lvl4pPr>
            <a:lvl5pPr marL="2286000" lvl="4" indent="-228600" algn="l" rtl="0">
              <a:spcBef>
                <a:spcPts val="878"/>
              </a:spcBef>
              <a:spcAft>
                <a:spcPts val="0"/>
              </a:spcAft>
              <a:buSzPts val="1050"/>
              <a:buNone/>
              <a:defRPr sz="105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26" name="Google Shape;426;p81"/>
          <p:cNvSpPr txBox="1">
            <a:spLocks noGrp="1"/>
          </p:cNvSpPr>
          <p:nvPr>
            <p:ph type="body" idx="3"/>
          </p:nvPr>
        </p:nvSpPr>
        <p:spPr>
          <a:xfrm>
            <a:off x="365134" y="3558021"/>
            <a:ext cx="8340600" cy="11205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050"/>
              <a:buNone/>
              <a:defRPr sz="1050" b="0"/>
            </a:lvl1pPr>
            <a:lvl2pPr marL="914400" lvl="1" indent="-290512" algn="l" rtl="0">
              <a:spcBef>
                <a:spcPts val="0"/>
              </a:spcBef>
              <a:spcAft>
                <a:spcPts val="0"/>
              </a:spcAft>
              <a:buClr>
                <a:srgbClr val="5393AA"/>
              </a:buClr>
              <a:buSzPts val="975"/>
              <a:buFont typeface="Arial"/>
              <a:buChar char="•"/>
              <a:defRPr sz="975"/>
            </a:lvl2pPr>
            <a:lvl3pPr marL="1371600" lvl="2" indent="-285750" algn="l" rtl="0">
              <a:spcBef>
                <a:spcPts val="0"/>
              </a:spcBef>
              <a:spcAft>
                <a:spcPts val="0"/>
              </a:spcAft>
              <a:buClr>
                <a:srgbClr val="3086AB"/>
              </a:buClr>
              <a:buSzPts val="900"/>
              <a:buFont typeface="Arial"/>
              <a:buChar char="-"/>
              <a:defRPr sz="900"/>
            </a:lvl3pPr>
            <a:lvl4pPr marL="1828800" lvl="3" indent="-228600" algn="l" rtl="0">
              <a:spcBef>
                <a:spcPts val="0"/>
              </a:spcBef>
              <a:spcAft>
                <a:spcPts val="0"/>
              </a:spcAft>
              <a:buSzPts val="1050"/>
              <a:buFont typeface="Arial"/>
              <a:buNone/>
              <a:defRPr/>
            </a:lvl4pPr>
            <a:lvl5pPr marL="2286000" lvl="4" indent="-295275" algn="l" rtl="0">
              <a:spcBef>
                <a:spcPts val="586"/>
              </a:spcBef>
              <a:spcAft>
                <a:spcPts val="0"/>
              </a:spcAft>
              <a:buSzPts val="105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27" name="Google Shape;427;p81"/>
          <p:cNvSpPr>
            <a:spLocks noGrp="1"/>
          </p:cNvSpPr>
          <p:nvPr>
            <p:ph type="pic" idx="4"/>
          </p:nvPr>
        </p:nvSpPr>
        <p:spPr>
          <a:xfrm>
            <a:off x="3166428" y="1530046"/>
            <a:ext cx="2743200" cy="1551900"/>
          </a:xfrm>
          <a:prstGeom prst="rect">
            <a:avLst/>
          </a:prstGeom>
          <a:noFill/>
          <a:ln>
            <a:noFill/>
          </a:ln>
        </p:spPr>
        <p:txBody>
          <a:bodyPr spcFirstLastPara="1" wrap="square" lIns="0" tIns="475675" rIns="0" bIns="0" anchor="t" anchorCtr="0">
            <a:noAutofit/>
          </a:bodyPr>
          <a:lstStyle>
            <a:lvl1pPr marR="0" lvl="0" algn="ctr" rtl="0">
              <a:spcBef>
                <a:spcPts val="0"/>
              </a:spcBef>
              <a:spcAft>
                <a:spcPts val="0"/>
              </a:spcAft>
              <a:buClr>
                <a:srgbClr val="2F85AA"/>
              </a:buClr>
              <a:buSzPts val="1200"/>
              <a:buFont typeface="Noto Sans Symbols"/>
              <a:buNone/>
              <a:defRPr sz="1200" b="0" i="0" u="none" strike="noStrike" cap="none">
                <a:solidFill>
                  <a:schemeClr val="accent6"/>
                </a:solidFill>
                <a:latin typeface="Arial"/>
                <a:ea typeface="Arial"/>
                <a:cs typeface="Arial"/>
                <a:sym typeface="Arial"/>
              </a:defRPr>
            </a:lvl1pPr>
            <a:lvl2pPr marR="0" lvl="1" algn="l" rtl="0">
              <a:spcBef>
                <a:spcPts val="586"/>
              </a:spcBef>
              <a:spcAft>
                <a:spcPts val="0"/>
              </a:spcAft>
              <a:buClr>
                <a:srgbClr val="5393AA"/>
              </a:buClr>
              <a:buSzPts val="1275"/>
              <a:buFont typeface="Noto Sans Symbols"/>
              <a:buChar char="▪"/>
              <a:defRPr sz="1275" b="0" i="0" u="none" strike="noStrike" cap="none">
                <a:solidFill>
                  <a:schemeClr val="accent6"/>
                </a:solidFill>
                <a:latin typeface="Arial"/>
                <a:ea typeface="Arial"/>
                <a:cs typeface="Arial"/>
                <a:sym typeface="Arial"/>
              </a:defRPr>
            </a:lvl2pPr>
            <a:lvl3pPr marR="0" lvl="2" algn="l" rtl="0">
              <a:spcBef>
                <a:spcPts val="586"/>
              </a:spcBef>
              <a:spcAft>
                <a:spcPts val="0"/>
              </a:spcAft>
              <a:buClr>
                <a:srgbClr val="5393AA"/>
              </a:buClr>
              <a:buSzPts val="1200"/>
              <a:buFont typeface="Arial"/>
              <a:buChar char="•"/>
              <a:defRPr sz="1200" b="0" i="0" u="none" strike="noStrike" cap="none">
                <a:solidFill>
                  <a:schemeClr val="accent6"/>
                </a:solidFill>
                <a:latin typeface="Arial"/>
                <a:ea typeface="Arial"/>
                <a:cs typeface="Arial"/>
                <a:sym typeface="Arial"/>
              </a:defRPr>
            </a:lvl3pPr>
            <a:lvl4pPr marR="0" lvl="3" algn="l" rtl="0">
              <a:spcBef>
                <a:spcPts val="586"/>
              </a:spcBef>
              <a:spcAft>
                <a:spcPts val="0"/>
              </a:spcAft>
              <a:buClr>
                <a:srgbClr val="5393AA"/>
              </a:buClr>
              <a:buSzPts val="1050"/>
              <a:buFont typeface="Arial"/>
              <a:buChar char="-"/>
              <a:defRPr sz="1050" b="0" i="0" u="none" strike="noStrike" cap="none">
                <a:solidFill>
                  <a:schemeClr val="accent6"/>
                </a:solidFill>
                <a:latin typeface="Arial"/>
                <a:ea typeface="Arial"/>
                <a:cs typeface="Arial"/>
                <a:sym typeface="Arial"/>
              </a:defRPr>
            </a:lvl4pPr>
            <a:lvl5pPr marR="0" lvl="4" algn="l" rtl="0">
              <a:spcBef>
                <a:spcPts val="586"/>
              </a:spcBef>
              <a:spcAft>
                <a:spcPts val="0"/>
              </a:spcAft>
              <a:buClr>
                <a:srgbClr val="5393AA"/>
              </a:buClr>
              <a:buSzPts val="1050"/>
              <a:buFont typeface="Arial"/>
              <a:buChar char="◦"/>
              <a:defRPr sz="1050" b="0" i="0" u="none" strike="noStrike" cap="none">
                <a:solidFill>
                  <a:schemeClr val="accent6"/>
                </a:solidFill>
                <a:latin typeface="Arial"/>
                <a:ea typeface="Arial"/>
                <a:cs typeface="Arial"/>
                <a:sym typeface="Arial"/>
              </a:defRPr>
            </a:lvl5pPr>
            <a:lvl6pPr marR="0" lvl="5" algn="l" rtl="0">
              <a:spcBef>
                <a:spcPts val="390"/>
              </a:spcBef>
              <a:spcAft>
                <a:spcPts val="0"/>
              </a:spcAft>
              <a:buClr>
                <a:schemeClr val="dk1"/>
              </a:buClr>
              <a:buSzPts val="1951"/>
              <a:buFont typeface="Arial"/>
              <a:buChar char="•"/>
              <a:defRPr sz="1951" b="0" i="0" u="none" strike="noStrike" cap="none">
                <a:solidFill>
                  <a:schemeClr val="dk1"/>
                </a:solidFill>
                <a:latin typeface="Arial"/>
                <a:ea typeface="Arial"/>
                <a:cs typeface="Arial"/>
                <a:sym typeface="Arial"/>
              </a:defRPr>
            </a:lvl6pPr>
            <a:lvl7pPr marR="0" lvl="6" algn="l" rtl="0">
              <a:spcBef>
                <a:spcPts val="390"/>
              </a:spcBef>
              <a:spcAft>
                <a:spcPts val="0"/>
              </a:spcAft>
              <a:buClr>
                <a:schemeClr val="dk1"/>
              </a:buClr>
              <a:buSzPts val="1951"/>
              <a:buFont typeface="Arial"/>
              <a:buChar char="•"/>
              <a:defRPr sz="1951" b="0" i="0" u="none" strike="noStrike" cap="none">
                <a:solidFill>
                  <a:schemeClr val="dk1"/>
                </a:solidFill>
                <a:latin typeface="Arial"/>
                <a:ea typeface="Arial"/>
                <a:cs typeface="Arial"/>
                <a:sym typeface="Arial"/>
              </a:defRPr>
            </a:lvl7pPr>
            <a:lvl8pPr marR="0" lvl="7" algn="l" rtl="0">
              <a:spcBef>
                <a:spcPts val="390"/>
              </a:spcBef>
              <a:spcAft>
                <a:spcPts val="0"/>
              </a:spcAft>
              <a:buClr>
                <a:schemeClr val="dk1"/>
              </a:buClr>
              <a:buSzPts val="1951"/>
              <a:buFont typeface="Arial"/>
              <a:buChar char="•"/>
              <a:defRPr sz="1951" b="0" i="0" u="none" strike="noStrike" cap="none">
                <a:solidFill>
                  <a:schemeClr val="dk1"/>
                </a:solidFill>
                <a:latin typeface="Arial"/>
                <a:ea typeface="Arial"/>
                <a:cs typeface="Arial"/>
                <a:sym typeface="Arial"/>
              </a:defRPr>
            </a:lvl8pPr>
            <a:lvl9pPr marR="0" lvl="8" algn="l" rtl="0">
              <a:spcBef>
                <a:spcPts val="390"/>
              </a:spcBef>
              <a:spcAft>
                <a:spcPts val="0"/>
              </a:spcAft>
              <a:buClr>
                <a:schemeClr val="dk1"/>
              </a:buClr>
              <a:buSzPts val="1951"/>
              <a:buFont typeface="Arial"/>
              <a:buChar char="•"/>
              <a:defRPr sz="1951" b="0" i="0" u="none" strike="noStrike" cap="none">
                <a:solidFill>
                  <a:schemeClr val="dk1"/>
                </a:solidFill>
                <a:latin typeface="Arial"/>
                <a:ea typeface="Arial"/>
                <a:cs typeface="Arial"/>
                <a:sym typeface="Arial"/>
              </a:defRPr>
            </a:lvl9pPr>
          </a:lstStyle>
          <a:p>
            <a:endParaRPr/>
          </a:p>
        </p:txBody>
      </p:sp>
      <p:sp>
        <p:nvSpPr>
          <p:cNvPr id="428" name="Google Shape;428;p81"/>
          <p:cNvSpPr>
            <a:spLocks noGrp="1"/>
          </p:cNvSpPr>
          <p:nvPr>
            <p:ph type="pic" idx="5"/>
          </p:nvPr>
        </p:nvSpPr>
        <p:spPr>
          <a:xfrm>
            <a:off x="5962650" y="1530046"/>
            <a:ext cx="2743200" cy="1551900"/>
          </a:xfrm>
          <a:prstGeom prst="rect">
            <a:avLst/>
          </a:prstGeom>
          <a:noFill/>
          <a:ln>
            <a:noFill/>
          </a:ln>
        </p:spPr>
        <p:txBody>
          <a:bodyPr spcFirstLastPara="1" wrap="square" lIns="0" tIns="475675" rIns="0" bIns="0" anchor="t" anchorCtr="0">
            <a:noAutofit/>
          </a:bodyPr>
          <a:lstStyle>
            <a:lvl1pPr marR="0" lvl="0" algn="ctr" rtl="0">
              <a:spcBef>
                <a:spcPts val="0"/>
              </a:spcBef>
              <a:spcAft>
                <a:spcPts val="0"/>
              </a:spcAft>
              <a:buClr>
                <a:srgbClr val="2F85AA"/>
              </a:buClr>
              <a:buSzPts val="1200"/>
              <a:buFont typeface="Noto Sans Symbols"/>
              <a:buNone/>
              <a:defRPr sz="1200" b="0" i="0" u="none" strike="noStrike" cap="none">
                <a:solidFill>
                  <a:schemeClr val="accent6"/>
                </a:solidFill>
                <a:latin typeface="Arial"/>
                <a:ea typeface="Arial"/>
                <a:cs typeface="Arial"/>
                <a:sym typeface="Arial"/>
              </a:defRPr>
            </a:lvl1pPr>
            <a:lvl2pPr marR="0" lvl="1" algn="l" rtl="0">
              <a:spcBef>
                <a:spcPts val="586"/>
              </a:spcBef>
              <a:spcAft>
                <a:spcPts val="0"/>
              </a:spcAft>
              <a:buClr>
                <a:srgbClr val="5393AA"/>
              </a:buClr>
              <a:buSzPts val="1275"/>
              <a:buFont typeface="Noto Sans Symbols"/>
              <a:buChar char="▪"/>
              <a:defRPr sz="1275" b="0" i="0" u="none" strike="noStrike" cap="none">
                <a:solidFill>
                  <a:schemeClr val="accent6"/>
                </a:solidFill>
                <a:latin typeface="Arial"/>
                <a:ea typeface="Arial"/>
                <a:cs typeface="Arial"/>
                <a:sym typeface="Arial"/>
              </a:defRPr>
            </a:lvl2pPr>
            <a:lvl3pPr marR="0" lvl="2" algn="l" rtl="0">
              <a:spcBef>
                <a:spcPts val="586"/>
              </a:spcBef>
              <a:spcAft>
                <a:spcPts val="0"/>
              </a:spcAft>
              <a:buClr>
                <a:srgbClr val="5393AA"/>
              </a:buClr>
              <a:buSzPts val="1200"/>
              <a:buFont typeface="Arial"/>
              <a:buChar char="•"/>
              <a:defRPr sz="1200" b="0" i="0" u="none" strike="noStrike" cap="none">
                <a:solidFill>
                  <a:schemeClr val="accent6"/>
                </a:solidFill>
                <a:latin typeface="Arial"/>
                <a:ea typeface="Arial"/>
                <a:cs typeface="Arial"/>
                <a:sym typeface="Arial"/>
              </a:defRPr>
            </a:lvl3pPr>
            <a:lvl4pPr marR="0" lvl="3" algn="l" rtl="0">
              <a:spcBef>
                <a:spcPts val="586"/>
              </a:spcBef>
              <a:spcAft>
                <a:spcPts val="0"/>
              </a:spcAft>
              <a:buClr>
                <a:srgbClr val="5393AA"/>
              </a:buClr>
              <a:buSzPts val="1050"/>
              <a:buFont typeface="Arial"/>
              <a:buChar char="-"/>
              <a:defRPr sz="1050" b="0" i="0" u="none" strike="noStrike" cap="none">
                <a:solidFill>
                  <a:schemeClr val="accent6"/>
                </a:solidFill>
                <a:latin typeface="Arial"/>
                <a:ea typeface="Arial"/>
                <a:cs typeface="Arial"/>
                <a:sym typeface="Arial"/>
              </a:defRPr>
            </a:lvl4pPr>
            <a:lvl5pPr marR="0" lvl="4" algn="l" rtl="0">
              <a:spcBef>
                <a:spcPts val="586"/>
              </a:spcBef>
              <a:spcAft>
                <a:spcPts val="0"/>
              </a:spcAft>
              <a:buClr>
                <a:srgbClr val="5393AA"/>
              </a:buClr>
              <a:buSzPts val="1050"/>
              <a:buFont typeface="Arial"/>
              <a:buChar char="◦"/>
              <a:defRPr sz="1050" b="0" i="0" u="none" strike="noStrike" cap="none">
                <a:solidFill>
                  <a:schemeClr val="accent6"/>
                </a:solidFill>
                <a:latin typeface="Arial"/>
                <a:ea typeface="Arial"/>
                <a:cs typeface="Arial"/>
                <a:sym typeface="Arial"/>
              </a:defRPr>
            </a:lvl5pPr>
            <a:lvl6pPr marR="0" lvl="5" algn="l" rtl="0">
              <a:spcBef>
                <a:spcPts val="390"/>
              </a:spcBef>
              <a:spcAft>
                <a:spcPts val="0"/>
              </a:spcAft>
              <a:buClr>
                <a:schemeClr val="dk1"/>
              </a:buClr>
              <a:buSzPts val="1951"/>
              <a:buFont typeface="Arial"/>
              <a:buChar char="•"/>
              <a:defRPr sz="1951" b="0" i="0" u="none" strike="noStrike" cap="none">
                <a:solidFill>
                  <a:schemeClr val="dk1"/>
                </a:solidFill>
                <a:latin typeface="Arial"/>
                <a:ea typeface="Arial"/>
                <a:cs typeface="Arial"/>
                <a:sym typeface="Arial"/>
              </a:defRPr>
            </a:lvl6pPr>
            <a:lvl7pPr marR="0" lvl="6" algn="l" rtl="0">
              <a:spcBef>
                <a:spcPts val="390"/>
              </a:spcBef>
              <a:spcAft>
                <a:spcPts val="0"/>
              </a:spcAft>
              <a:buClr>
                <a:schemeClr val="dk1"/>
              </a:buClr>
              <a:buSzPts val="1951"/>
              <a:buFont typeface="Arial"/>
              <a:buChar char="•"/>
              <a:defRPr sz="1951" b="0" i="0" u="none" strike="noStrike" cap="none">
                <a:solidFill>
                  <a:schemeClr val="dk1"/>
                </a:solidFill>
                <a:latin typeface="Arial"/>
                <a:ea typeface="Arial"/>
                <a:cs typeface="Arial"/>
                <a:sym typeface="Arial"/>
              </a:defRPr>
            </a:lvl7pPr>
            <a:lvl8pPr marR="0" lvl="7" algn="l" rtl="0">
              <a:spcBef>
                <a:spcPts val="390"/>
              </a:spcBef>
              <a:spcAft>
                <a:spcPts val="0"/>
              </a:spcAft>
              <a:buClr>
                <a:schemeClr val="dk1"/>
              </a:buClr>
              <a:buSzPts val="1951"/>
              <a:buFont typeface="Arial"/>
              <a:buChar char="•"/>
              <a:defRPr sz="1951" b="0" i="0" u="none" strike="noStrike" cap="none">
                <a:solidFill>
                  <a:schemeClr val="dk1"/>
                </a:solidFill>
                <a:latin typeface="Arial"/>
                <a:ea typeface="Arial"/>
                <a:cs typeface="Arial"/>
                <a:sym typeface="Arial"/>
              </a:defRPr>
            </a:lvl8pPr>
            <a:lvl9pPr marR="0" lvl="8" algn="l" rtl="0">
              <a:spcBef>
                <a:spcPts val="390"/>
              </a:spcBef>
              <a:spcAft>
                <a:spcPts val="0"/>
              </a:spcAft>
              <a:buClr>
                <a:schemeClr val="dk1"/>
              </a:buClr>
              <a:buSzPts val="1951"/>
              <a:buFont typeface="Arial"/>
              <a:buChar char="•"/>
              <a:defRPr sz="1951"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Full Width Head, 1/3 Copy + 2/3 Visual">
  <p:cSld name="1_Full Width Head, 1/3 Copy + 2/3 Visual">
    <p:spTree>
      <p:nvGrpSpPr>
        <p:cNvPr id="1" name="Shape 429"/>
        <p:cNvGrpSpPr/>
        <p:nvPr/>
      </p:nvGrpSpPr>
      <p:grpSpPr>
        <a:xfrm>
          <a:off x="0" y="0"/>
          <a:ext cx="0" cy="0"/>
          <a:chOff x="0" y="0"/>
          <a:chExt cx="0" cy="0"/>
        </a:xfrm>
      </p:grpSpPr>
      <p:sp>
        <p:nvSpPr>
          <p:cNvPr id="430" name="Google Shape;430;p82"/>
          <p:cNvSpPr txBox="1">
            <a:spLocks noGrp="1"/>
          </p:cNvSpPr>
          <p:nvPr>
            <p:ph type="title"/>
          </p:nvPr>
        </p:nvSpPr>
        <p:spPr>
          <a:xfrm>
            <a:off x="365131" y="437053"/>
            <a:ext cx="8319000" cy="646500"/>
          </a:xfrm>
          <a:prstGeom prst="rect">
            <a:avLst/>
          </a:prstGeom>
          <a:noFill/>
          <a:ln>
            <a:noFill/>
          </a:ln>
        </p:spPr>
        <p:txBody>
          <a:bodyPr spcFirstLastPara="1" wrap="square" lIns="0" tIns="0" rIns="0" bIns="0" anchor="t" anchorCtr="0">
            <a:noAutofit/>
          </a:bodyPr>
          <a:lstStyle>
            <a:lvl1pPr lvl="0" algn="l" rtl="0">
              <a:lnSpc>
                <a:spcPct val="99733"/>
              </a:lnSpc>
              <a:spcBef>
                <a:spcPts val="0"/>
              </a:spcBef>
              <a:spcAft>
                <a:spcPts val="0"/>
              </a:spcAft>
              <a:buClr>
                <a:schemeClr val="accent6"/>
              </a:buClr>
              <a:buSzPts val="2251"/>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1" name="Google Shape;431;p82"/>
          <p:cNvSpPr txBox="1">
            <a:spLocks noGrp="1"/>
          </p:cNvSpPr>
          <p:nvPr>
            <p:ph type="body" idx="1"/>
          </p:nvPr>
        </p:nvSpPr>
        <p:spPr>
          <a:xfrm>
            <a:off x="3656013" y="1240150"/>
            <a:ext cx="4926000" cy="3421200"/>
          </a:xfrm>
          <a:prstGeom prst="rect">
            <a:avLst/>
          </a:prstGeom>
          <a:noFill/>
          <a:ln>
            <a:noFill/>
          </a:ln>
        </p:spPr>
        <p:txBody>
          <a:bodyPr spcFirstLastPara="1" wrap="square" lIns="0" tIns="0" rIns="0" bIns="0" anchor="t" anchorCtr="0">
            <a:noAutofit/>
          </a:bodyPr>
          <a:lstStyle>
            <a:lvl1pPr marL="457200" lvl="0" indent="-228600" algn="l" rtl="0">
              <a:spcBef>
                <a:spcPts val="586"/>
              </a:spcBef>
              <a:spcAft>
                <a:spcPts val="0"/>
              </a:spcAft>
              <a:buSzPts val="1350"/>
              <a:buNone/>
              <a:defRPr/>
            </a:lvl1pPr>
            <a:lvl2pPr marL="914400" lvl="1" indent="-342900" algn="l" rtl="0">
              <a:spcBef>
                <a:spcPts val="586"/>
              </a:spcBef>
              <a:spcAft>
                <a:spcPts val="0"/>
              </a:spcAft>
              <a:buSzPts val="1800"/>
              <a:buChar char="▪"/>
              <a:defRPr/>
            </a:lvl2pPr>
            <a:lvl3pPr marL="1371600" lvl="2" indent="-342900" algn="l" rtl="0">
              <a:spcBef>
                <a:spcPts val="586"/>
              </a:spcBef>
              <a:spcAft>
                <a:spcPts val="0"/>
              </a:spcAft>
              <a:buSzPts val="1800"/>
              <a:buChar char="•"/>
              <a:defRPr/>
            </a:lvl3pPr>
            <a:lvl4pPr marL="1828800" lvl="3" indent="-342900" algn="l" rtl="0">
              <a:spcBef>
                <a:spcPts val="586"/>
              </a:spcBef>
              <a:spcAft>
                <a:spcPts val="0"/>
              </a:spcAft>
              <a:buSzPts val="1800"/>
              <a:buChar char="-"/>
              <a:defRPr/>
            </a:lvl4pPr>
            <a:lvl5pPr marL="2286000" lvl="4" indent="-342900" algn="l" rtl="0">
              <a:spcBef>
                <a:spcPts val="586"/>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32" name="Google Shape;432;p82"/>
          <p:cNvSpPr txBox="1">
            <a:spLocks noGrp="1"/>
          </p:cNvSpPr>
          <p:nvPr>
            <p:ph type="body" idx="2"/>
          </p:nvPr>
        </p:nvSpPr>
        <p:spPr>
          <a:xfrm>
            <a:off x="365126" y="1288395"/>
            <a:ext cx="3170100" cy="3390000"/>
          </a:xfrm>
          <a:prstGeom prst="rect">
            <a:avLst/>
          </a:prstGeom>
          <a:noFill/>
          <a:ln>
            <a:noFill/>
          </a:ln>
        </p:spPr>
        <p:txBody>
          <a:bodyPr spcFirstLastPara="1" wrap="square" lIns="0" tIns="0" rIns="0" bIns="0" anchor="t" anchorCtr="0">
            <a:noAutofit/>
          </a:bodyPr>
          <a:lstStyle>
            <a:lvl1pPr marL="457200" lvl="0" indent="-228600" algn="l" rtl="0">
              <a:spcBef>
                <a:spcPts val="586"/>
              </a:spcBef>
              <a:spcAft>
                <a:spcPts val="0"/>
              </a:spcAft>
              <a:buSzPts val="1350"/>
              <a:buNone/>
              <a:defRPr sz="1350" b="1"/>
            </a:lvl1pPr>
            <a:lvl2pPr marL="914400" lvl="1" indent="-309562" algn="l" rtl="0">
              <a:spcBef>
                <a:spcPts val="0"/>
              </a:spcBef>
              <a:spcAft>
                <a:spcPts val="0"/>
              </a:spcAft>
              <a:buSzPts val="1275"/>
              <a:buChar char="▪"/>
              <a:defRPr sz="1275"/>
            </a:lvl2pPr>
            <a:lvl3pPr marL="1371600" lvl="2" indent="-304800" algn="l" rtl="0">
              <a:spcBef>
                <a:spcPts val="586"/>
              </a:spcBef>
              <a:spcAft>
                <a:spcPts val="0"/>
              </a:spcAft>
              <a:buClr>
                <a:srgbClr val="3086AB"/>
              </a:buClr>
              <a:buSzPts val="1200"/>
              <a:buChar char="•"/>
              <a:defRPr/>
            </a:lvl3pPr>
            <a:lvl4pPr marL="1828800" lvl="3" indent="-228600" algn="l" rtl="0">
              <a:spcBef>
                <a:spcPts val="0"/>
              </a:spcBef>
              <a:spcAft>
                <a:spcPts val="0"/>
              </a:spcAft>
              <a:buSzPts val="1050"/>
              <a:buFont typeface="Arial"/>
              <a:buNone/>
              <a:defRPr/>
            </a:lvl4pPr>
            <a:lvl5pPr marL="2286000" lvl="4" indent="-295275" algn="l" rtl="0">
              <a:spcBef>
                <a:spcPts val="586"/>
              </a:spcBef>
              <a:spcAft>
                <a:spcPts val="0"/>
              </a:spcAft>
              <a:buSzPts val="105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33" name="Google Shape;433;p82"/>
          <p:cNvSpPr txBox="1">
            <a:spLocks noGrp="1"/>
          </p:cNvSpPr>
          <p:nvPr>
            <p:ph type="ftr" idx="11"/>
          </p:nvPr>
        </p:nvSpPr>
        <p:spPr>
          <a:xfrm>
            <a:off x="5623564" y="4895959"/>
            <a:ext cx="2895600" cy="155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4" name="Google Shape;434;p82"/>
          <p:cNvSpPr txBox="1">
            <a:spLocks noGrp="1"/>
          </p:cNvSpPr>
          <p:nvPr>
            <p:ph type="sldNum" idx="12"/>
          </p:nvPr>
        </p:nvSpPr>
        <p:spPr>
          <a:xfrm>
            <a:off x="8519726" y="4895518"/>
            <a:ext cx="190200" cy="1557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1_1/3 Width Head + Copy w/Full Bleed Photo">
  <p:cSld name="1_1/3 Width Head + Copy w/Full Bleed Photo">
    <p:spTree>
      <p:nvGrpSpPr>
        <p:cNvPr id="1" name="Shape 435"/>
        <p:cNvGrpSpPr/>
        <p:nvPr/>
      </p:nvGrpSpPr>
      <p:grpSpPr>
        <a:xfrm>
          <a:off x="0" y="0"/>
          <a:ext cx="0" cy="0"/>
          <a:chOff x="0" y="0"/>
          <a:chExt cx="0" cy="0"/>
        </a:xfrm>
      </p:grpSpPr>
      <p:sp>
        <p:nvSpPr>
          <p:cNvPr id="436" name="Google Shape;436;p83"/>
          <p:cNvSpPr txBox="1">
            <a:spLocks noGrp="1"/>
          </p:cNvSpPr>
          <p:nvPr>
            <p:ph type="body" idx="1"/>
          </p:nvPr>
        </p:nvSpPr>
        <p:spPr>
          <a:xfrm>
            <a:off x="365126" y="1288848"/>
            <a:ext cx="3170100" cy="3746700"/>
          </a:xfrm>
          <a:prstGeom prst="rect">
            <a:avLst/>
          </a:prstGeom>
          <a:noFill/>
          <a:ln>
            <a:noFill/>
          </a:ln>
        </p:spPr>
        <p:txBody>
          <a:bodyPr spcFirstLastPara="1" wrap="square" lIns="0" tIns="0" rIns="0" bIns="0" anchor="t" anchorCtr="0">
            <a:noAutofit/>
          </a:bodyPr>
          <a:lstStyle>
            <a:lvl1pPr marL="457200" lvl="0" indent="-228600" algn="l" rtl="0">
              <a:spcBef>
                <a:spcPts val="586"/>
              </a:spcBef>
              <a:spcAft>
                <a:spcPts val="0"/>
              </a:spcAft>
              <a:buClr>
                <a:srgbClr val="2F85AA"/>
              </a:buClr>
              <a:buSzPts val="1350"/>
              <a:buNone/>
              <a:defRPr sz="1350" b="1"/>
            </a:lvl1pPr>
            <a:lvl2pPr marL="914400" lvl="1" indent="-309562" algn="l" rtl="0">
              <a:spcBef>
                <a:spcPts val="0"/>
              </a:spcBef>
              <a:spcAft>
                <a:spcPts val="0"/>
              </a:spcAft>
              <a:buSzPts val="1275"/>
              <a:buChar char="▪"/>
              <a:defRPr sz="1275"/>
            </a:lvl2pPr>
            <a:lvl3pPr marL="1371600" lvl="2" indent="-304800" algn="l" rtl="0">
              <a:spcBef>
                <a:spcPts val="586"/>
              </a:spcBef>
              <a:spcAft>
                <a:spcPts val="0"/>
              </a:spcAft>
              <a:buClr>
                <a:srgbClr val="3086AB"/>
              </a:buClr>
              <a:buSzPts val="1200"/>
              <a:buChar char="•"/>
              <a:defRPr/>
            </a:lvl3pPr>
            <a:lvl4pPr marL="1828800" lvl="3" indent="-228600" algn="l" rtl="0">
              <a:spcBef>
                <a:spcPts val="0"/>
              </a:spcBef>
              <a:spcAft>
                <a:spcPts val="0"/>
              </a:spcAft>
              <a:buSzPts val="1050"/>
              <a:buFont typeface="Arial"/>
              <a:buNone/>
              <a:defRPr/>
            </a:lvl4pPr>
            <a:lvl5pPr marL="2286000" lvl="4" indent="-228600" algn="l" rtl="0">
              <a:spcBef>
                <a:spcPts val="586"/>
              </a:spcBef>
              <a:spcAft>
                <a:spcPts val="0"/>
              </a:spcAft>
              <a:buSzPts val="1050"/>
              <a:buNone/>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37" name="Google Shape;437;p83"/>
          <p:cNvSpPr>
            <a:spLocks noGrp="1"/>
          </p:cNvSpPr>
          <p:nvPr>
            <p:ph type="pic" idx="2"/>
          </p:nvPr>
        </p:nvSpPr>
        <p:spPr>
          <a:xfrm>
            <a:off x="3656015" y="0"/>
            <a:ext cx="5487900" cy="5143500"/>
          </a:xfrm>
          <a:prstGeom prst="rect">
            <a:avLst/>
          </a:prstGeom>
          <a:noFill/>
          <a:ln>
            <a:noFill/>
          </a:ln>
        </p:spPr>
        <p:txBody>
          <a:bodyPr spcFirstLastPara="1" wrap="square" lIns="0" tIns="1070275" rIns="0" bIns="0" anchor="t" anchorCtr="0">
            <a:noAutofit/>
          </a:bodyPr>
          <a:lstStyle>
            <a:lvl1pPr marR="0" lvl="0" algn="ctr" rtl="0">
              <a:spcBef>
                <a:spcPts val="586"/>
              </a:spcBef>
              <a:spcAft>
                <a:spcPts val="0"/>
              </a:spcAft>
              <a:buClr>
                <a:srgbClr val="2F85AA"/>
              </a:buClr>
              <a:buSzPts val="1350"/>
              <a:buFont typeface="Noto Sans Symbols"/>
              <a:buNone/>
              <a:defRPr sz="1350" b="0" i="0" u="none" strike="noStrike" cap="none">
                <a:solidFill>
                  <a:schemeClr val="accent6"/>
                </a:solidFill>
                <a:latin typeface="Arial"/>
                <a:ea typeface="Arial"/>
                <a:cs typeface="Arial"/>
                <a:sym typeface="Arial"/>
              </a:defRPr>
            </a:lvl1pPr>
            <a:lvl2pPr marR="0" lvl="1" algn="l" rtl="0">
              <a:spcBef>
                <a:spcPts val="586"/>
              </a:spcBef>
              <a:spcAft>
                <a:spcPts val="0"/>
              </a:spcAft>
              <a:buClr>
                <a:srgbClr val="5393AA"/>
              </a:buClr>
              <a:buSzPts val="1275"/>
              <a:buFont typeface="Noto Sans Symbols"/>
              <a:buChar char="▪"/>
              <a:defRPr sz="1275" b="0" i="0" u="none" strike="noStrike" cap="none">
                <a:solidFill>
                  <a:schemeClr val="accent6"/>
                </a:solidFill>
                <a:latin typeface="Arial"/>
                <a:ea typeface="Arial"/>
                <a:cs typeface="Arial"/>
                <a:sym typeface="Arial"/>
              </a:defRPr>
            </a:lvl2pPr>
            <a:lvl3pPr marR="0" lvl="2" algn="l" rtl="0">
              <a:spcBef>
                <a:spcPts val="586"/>
              </a:spcBef>
              <a:spcAft>
                <a:spcPts val="0"/>
              </a:spcAft>
              <a:buClr>
                <a:srgbClr val="5393AA"/>
              </a:buClr>
              <a:buSzPts val="1200"/>
              <a:buFont typeface="Arial"/>
              <a:buChar char="•"/>
              <a:defRPr sz="1200" b="0" i="0" u="none" strike="noStrike" cap="none">
                <a:solidFill>
                  <a:schemeClr val="accent6"/>
                </a:solidFill>
                <a:latin typeface="Arial"/>
                <a:ea typeface="Arial"/>
                <a:cs typeface="Arial"/>
                <a:sym typeface="Arial"/>
              </a:defRPr>
            </a:lvl3pPr>
            <a:lvl4pPr marR="0" lvl="3" algn="l" rtl="0">
              <a:spcBef>
                <a:spcPts val="586"/>
              </a:spcBef>
              <a:spcAft>
                <a:spcPts val="0"/>
              </a:spcAft>
              <a:buClr>
                <a:srgbClr val="5393AA"/>
              </a:buClr>
              <a:buSzPts val="1050"/>
              <a:buFont typeface="Arial"/>
              <a:buChar char="-"/>
              <a:defRPr sz="1050" b="0" i="0" u="none" strike="noStrike" cap="none">
                <a:solidFill>
                  <a:schemeClr val="accent6"/>
                </a:solidFill>
                <a:latin typeface="Arial"/>
                <a:ea typeface="Arial"/>
                <a:cs typeface="Arial"/>
                <a:sym typeface="Arial"/>
              </a:defRPr>
            </a:lvl4pPr>
            <a:lvl5pPr marR="0" lvl="4" algn="l" rtl="0">
              <a:spcBef>
                <a:spcPts val="586"/>
              </a:spcBef>
              <a:spcAft>
                <a:spcPts val="0"/>
              </a:spcAft>
              <a:buClr>
                <a:srgbClr val="5393AA"/>
              </a:buClr>
              <a:buSzPts val="1050"/>
              <a:buFont typeface="Arial"/>
              <a:buChar char="◦"/>
              <a:defRPr sz="1050" b="0" i="0" u="none" strike="noStrike" cap="none">
                <a:solidFill>
                  <a:schemeClr val="accent6"/>
                </a:solidFill>
                <a:latin typeface="Arial"/>
                <a:ea typeface="Arial"/>
                <a:cs typeface="Arial"/>
                <a:sym typeface="Arial"/>
              </a:defRPr>
            </a:lvl5pPr>
            <a:lvl6pPr marR="0" lvl="5" algn="l" rtl="0">
              <a:spcBef>
                <a:spcPts val="390"/>
              </a:spcBef>
              <a:spcAft>
                <a:spcPts val="0"/>
              </a:spcAft>
              <a:buClr>
                <a:schemeClr val="dk1"/>
              </a:buClr>
              <a:buSzPts val="1951"/>
              <a:buFont typeface="Arial"/>
              <a:buChar char="•"/>
              <a:defRPr sz="1951" b="0" i="0" u="none" strike="noStrike" cap="none">
                <a:solidFill>
                  <a:schemeClr val="dk1"/>
                </a:solidFill>
                <a:latin typeface="Arial"/>
                <a:ea typeface="Arial"/>
                <a:cs typeface="Arial"/>
                <a:sym typeface="Arial"/>
              </a:defRPr>
            </a:lvl6pPr>
            <a:lvl7pPr marR="0" lvl="6" algn="l" rtl="0">
              <a:spcBef>
                <a:spcPts val="390"/>
              </a:spcBef>
              <a:spcAft>
                <a:spcPts val="0"/>
              </a:spcAft>
              <a:buClr>
                <a:schemeClr val="dk1"/>
              </a:buClr>
              <a:buSzPts val="1951"/>
              <a:buFont typeface="Arial"/>
              <a:buChar char="•"/>
              <a:defRPr sz="1951" b="0" i="0" u="none" strike="noStrike" cap="none">
                <a:solidFill>
                  <a:schemeClr val="dk1"/>
                </a:solidFill>
                <a:latin typeface="Arial"/>
                <a:ea typeface="Arial"/>
                <a:cs typeface="Arial"/>
                <a:sym typeface="Arial"/>
              </a:defRPr>
            </a:lvl7pPr>
            <a:lvl8pPr marR="0" lvl="7" algn="l" rtl="0">
              <a:spcBef>
                <a:spcPts val="390"/>
              </a:spcBef>
              <a:spcAft>
                <a:spcPts val="0"/>
              </a:spcAft>
              <a:buClr>
                <a:schemeClr val="dk1"/>
              </a:buClr>
              <a:buSzPts val="1951"/>
              <a:buFont typeface="Arial"/>
              <a:buChar char="•"/>
              <a:defRPr sz="1951" b="0" i="0" u="none" strike="noStrike" cap="none">
                <a:solidFill>
                  <a:schemeClr val="dk1"/>
                </a:solidFill>
                <a:latin typeface="Arial"/>
                <a:ea typeface="Arial"/>
                <a:cs typeface="Arial"/>
                <a:sym typeface="Arial"/>
              </a:defRPr>
            </a:lvl8pPr>
            <a:lvl9pPr marR="0" lvl="8" algn="l" rtl="0">
              <a:spcBef>
                <a:spcPts val="390"/>
              </a:spcBef>
              <a:spcAft>
                <a:spcPts val="0"/>
              </a:spcAft>
              <a:buClr>
                <a:schemeClr val="dk1"/>
              </a:buClr>
              <a:buSzPts val="1951"/>
              <a:buFont typeface="Arial"/>
              <a:buChar char="•"/>
              <a:defRPr sz="1951" b="0" i="0" u="none" strike="noStrike" cap="none">
                <a:solidFill>
                  <a:schemeClr val="dk1"/>
                </a:solidFill>
                <a:latin typeface="Arial"/>
                <a:ea typeface="Arial"/>
                <a:cs typeface="Arial"/>
                <a:sym typeface="Arial"/>
              </a:defRPr>
            </a:lvl9pPr>
          </a:lstStyle>
          <a:p>
            <a:endParaRPr/>
          </a:p>
        </p:txBody>
      </p:sp>
      <p:sp>
        <p:nvSpPr>
          <p:cNvPr id="438" name="Google Shape;438;p83"/>
          <p:cNvSpPr txBox="1">
            <a:spLocks noGrp="1"/>
          </p:cNvSpPr>
          <p:nvPr>
            <p:ph type="title"/>
          </p:nvPr>
        </p:nvSpPr>
        <p:spPr>
          <a:xfrm>
            <a:off x="365126" y="437903"/>
            <a:ext cx="3170100" cy="646500"/>
          </a:xfrm>
          <a:prstGeom prst="rect">
            <a:avLst/>
          </a:prstGeom>
          <a:noFill/>
          <a:ln>
            <a:noFill/>
          </a:ln>
        </p:spPr>
        <p:txBody>
          <a:bodyPr spcFirstLastPara="1" wrap="square" lIns="0" tIns="0" rIns="0" bIns="0" anchor="t" anchorCtr="0">
            <a:noAutofit/>
          </a:bodyPr>
          <a:lstStyle>
            <a:lvl1pPr lvl="0" algn="l" rtl="0">
              <a:lnSpc>
                <a:spcPct val="99733"/>
              </a:lnSpc>
              <a:spcBef>
                <a:spcPts val="0"/>
              </a:spcBef>
              <a:spcAft>
                <a:spcPts val="0"/>
              </a:spcAft>
              <a:buClr>
                <a:schemeClr val="accent6"/>
              </a:buClr>
              <a:buSzPts val="2251"/>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9" name="Google Shape;439;p83"/>
          <p:cNvSpPr/>
          <p:nvPr/>
        </p:nvSpPr>
        <p:spPr>
          <a:xfrm>
            <a:off x="0" y="501984"/>
            <a:ext cx="201300" cy="201300"/>
          </a:xfrm>
          <a:prstGeom prst="rect">
            <a:avLst/>
          </a:prstGeom>
          <a:solidFill>
            <a:schemeClr val="accent4"/>
          </a:solidFill>
          <a:ln>
            <a:noFill/>
          </a:ln>
        </p:spPr>
        <p:txBody>
          <a:bodyPr spcFirstLastPara="1" wrap="square" lIns="89200" tIns="44600" rIns="89200" bIns="446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440" name="Google Shape;440;p83"/>
          <p:cNvSpPr txBox="1">
            <a:spLocks noGrp="1"/>
          </p:cNvSpPr>
          <p:nvPr>
            <p:ph type="ftr" idx="11"/>
          </p:nvPr>
        </p:nvSpPr>
        <p:spPr>
          <a:xfrm>
            <a:off x="5623564" y="4895959"/>
            <a:ext cx="2895600" cy="155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3 Width Single Copy Block + Full-Bleed Photo">
  <p:cSld name="1/3 Width Single Copy Block + Full-Bleed Photo">
    <p:spTree>
      <p:nvGrpSpPr>
        <p:cNvPr id="1" name="Shape 441"/>
        <p:cNvGrpSpPr/>
        <p:nvPr/>
      </p:nvGrpSpPr>
      <p:grpSpPr>
        <a:xfrm>
          <a:off x="0" y="0"/>
          <a:ext cx="0" cy="0"/>
          <a:chOff x="0" y="0"/>
          <a:chExt cx="0" cy="0"/>
        </a:xfrm>
      </p:grpSpPr>
      <p:sp>
        <p:nvSpPr>
          <p:cNvPr id="442" name="Google Shape;442;p84"/>
          <p:cNvSpPr>
            <a:spLocks noGrp="1"/>
          </p:cNvSpPr>
          <p:nvPr>
            <p:ph type="pic" idx="2"/>
          </p:nvPr>
        </p:nvSpPr>
        <p:spPr>
          <a:xfrm>
            <a:off x="3656013" y="482601"/>
            <a:ext cx="5049900" cy="4203600"/>
          </a:xfrm>
          <a:prstGeom prst="rect">
            <a:avLst/>
          </a:prstGeom>
          <a:noFill/>
          <a:ln>
            <a:noFill/>
          </a:ln>
        </p:spPr>
        <p:txBody>
          <a:bodyPr spcFirstLastPara="1" wrap="square" lIns="0" tIns="1070275" rIns="0" bIns="0" anchor="t" anchorCtr="0">
            <a:noAutofit/>
          </a:bodyPr>
          <a:lstStyle>
            <a:lvl1pPr marR="0" lvl="0" algn="ctr" rtl="0">
              <a:spcBef>
                <a:spcPts val="586"/>
              </a:spcBef>
              <a:spcAft>
                <a:spcPts val="0"/>
              </a:spcAft>
              <a:buClr>
                <a:srgbClr val="2F85AA"/>
              </a:buClr>
              <a:buSzPts val="1350"/>
              <a:buFont typeface="Noto Sans Symbols"/>
              <a:buNone/>
              <a:defRPr sz="1350" b="0" i="0" u="none" strike="noStrike" cap="none">
                <a:solidFill>
                  <a:schemeClr val="accent6"/>
                </a:solidFill>
                <a:latin typeface="Arial"/>
                <a:ea typeface="Arial"/>
                <a:cs typeface="Arial"/>
                <a:sym typeface="Arial"/>
              </a:defRPr>
            </a:lvl1pPr>
            <a:lvl2pPr marR="0" lvl="1" algn="l" rtl="0">
              <a:spcBef>
                <a:spcPts val="586"/>
              </a:spcBef>
              <a:spcAft>
                <a:spcPts val="0"/>
              </a:spcAft>
              <a:buClr>
                <a:srgbClr val="5393AA"/>
              </a:buClr>
              <a:buSzPts val="1275"/>
              <a:buFont typeface="Noto Sans Symbols"/>
              <a:buChar char="▪"/>
              <a:defRPr sz="1275" b="0" i="0" u="none" strike="noStrike" cap="none">
                <a:solidFill>
                  <a:schemeClr val="accent6"/>
                </a:solidFill>
                <a:latin typeface="Arial"/>
                <a:ea typeface="Arial"/>
                <a:cs typeface="Arial"/>
                <a:sym typeface="Arial"/>
              </a:defRPr>
            </a:lvl2pPr>
            <a:lvl3pPr marR="0" lvl="2" algn="l" rtl="0">
              <a:spcBef>
                <a:spcPts val="586"/>
              </a:spcBef>
              <a:spcAft>
                <a:spcPts val="0"/>
              </a:spcAft>
              <a:buClr>
                <a:srgbClr val="5393AA"/>
              </a:buClr>
              <a:buSzPts val="1200"/>
              <a:buFont typeface="Arial"/>
              <a:buChar char="•"/>
              <a:defRPr sz="1200" b="0" i="0" u="none" strike="noStrike" cap="none">
                <a:solidFill>
                  <a:schemeClr val="accent6"/>
                </a:solidFill>
                <a:latin typeface="Arial"/>
                <a:ea typeface="Arial"/>
                <a:cs typeface="Arial"/>
                <a:sym typeface="Arial"/>
              </a:defRPr>
            </a:lvl3pPr>
            <a:lvl4pPr marR="0" lvl="3" algn="l" rtl="0">
              <a:spcBef>
                <a:spcPts val="586"/>
              </a:spcBef>
              <a:spcAft>
                <a:spcPts val="0"/>
              </a:spcAft>
              <a:buClr>
                <a:srgbClr val="5393AA"/>
              </a:buClr>
              <a:buSzPts val="1050"/>
              <a:buFont typeface="Arial"/>
              <a:buChar char="-"/>
              <a:defRPr sz="1050" b="0" i="0" u="none" strike="noStrike" cap="none">
                <a:solidFill>
                  <a:schemeClr val="accent6"/>
                </a:solidFill>
                <a:latin typeface="Arial"/>
                <a:ea typeface="Arial"/>
                <a:cs typeface="Arial"/>
                <a:sym typeface="Arial"/>
              </a:defRPr>
            </a:lvl4pPr>
            <a:lvl5pPr marR="0" lvl="4" algn="l" rtl="0">
              <a:spcBef>
                <a:spcPts val="586"/>
              </a:spcBef>
              <a:spcAft>
                <a:spcPts val="0"/>
              </a:spcAft>
              <a:buClr>
                <a:srgbClr val="5393AA"/>
              </a:buClr>
              <a:buSzPts val="1050"/>
              <a:buFont typeface="Arial"/>
              <a:buChar char="◦"/>
              <a:defRPr sz="1050" b="0" i="0" u="none" strike="noStrike" cap="none">
                <a:solidFill>
                  <a:schemeClr val="accent6"/>
                </a:solidFill>
                <a:latin typeface="Arial"/>
                <a:ea typeface="Arial"/>
                <a:cs typeface="Arial"/>
                <a:sym typeface="Arial"/>
              </a:defRPr>
            </a:lvl5pPr>
            <a:lvl6pPr marR="0" lvl="5" algn="l" rtl="0">
              <a:spcBef>
                <a:spcPts val="390"/>
              </a:spcBef>
              <a:spcAft>
                <a:spcPts val="0"/>
              </a:spcAft>
              <a:buClr>
                <a:schemeClr val="dk1"/>
              </a:buClr>
              <a:buSzPts val="1951"/>
              <a:buFont typeface="Arial"/>
              <a:buChar char="•"/>
              <a:defRPr sz="1951" b="0" i="0" u="none" strike="noStrike" cap="none">
                <a:solidFill>
                  <a:schemeClr val="dk1"/>
                </a:solidFill>
                <a:latin typeface="Arial"/>
                <a:ea typeface="Arial"/>
                <a:cs typeface="Arial"/>
                <a:sym typeface="Arial"/>
              </a:defRPr>
            </a:lvl6pPr>
            <a:lvl7pPr marR="0" lvl="6" algn="l" rtl="0">
              <a:spcBef>
                <a:spcPts val="390"/>
              </a:spcBef>
              <a:spcAft>
                <a:spcPts val="0"/>
              </a:spcAft>
              <a:buClr>
                <a:schemeClr val="dk1"/>
              </a:buClr>
              <a:buSzPts val="1951"/>
              <a:buFont typeface="Arial"/>
              <a:buChar char="•"/>
              <a:defRPr sz="1951" b="0" i="0" u="none" strike="noStrike" cap="none">
                <a:solidFill>
                  <a:schemeClr val="dk1"/>
                </a:solidFill>
                <a:latin typeface="Arial"/>
                <a:ea typeface="Arial"/>
                <a:cs typeface="Arial"/>
                <a:sym typeface="Arial"/>
              </a:defRPr>
            </a:lvl7pPr>
            <a:lvl8pPr marR="0" lvl="7" algn="l" rtl="0">
              <a:spcBef>
                <a:spcPts val="390"/>
              </a:spcBef>
              <a:spcAft>
                <a:spcPts val="0"/>
              </a:spcAft>
              <a:buClr>
                <a:schemeClr val="dk1"/>
              </a:buClr>
              <a:buSzPts val="1951"/>
              <a:buFont typeface="Arial"/>
              <a:buChar char="•"/>
              <a:defRPr sz="1951" b="0" i="0" u="none" strike="noStrike" cap="none">
                <a:solidFill>
                  <a:schemeClr val="dk1"/>
                </a:solidFill>
                <a:latin typeface="Arial"/>
                <a:ea typeface="Arial"/>
                <a:cs typeface="Arial"/>
                <a:sym typeface="Arial"/>
              </a:defRPr>
            </a:lvl8pPr>
            <a:lvl9pPr marR="0" lvl="8" algn="l" rtl="0">
              <a:spcBef>
                <a:spcPts val="390"/>
              </a:spcBef>
              <a:spcAft>
                <a:spcPts val="0"/>
              </a:spcAft>
              <a:buClr>
                <a:schemeClr val="dk1"/>
              </a:buClr>
              <a:buSzPts val="1951"/>
              <a:buFont typeface="Arial"/>
              <a:buChar char="•"/>
              <a:defRPr sz="1951" b="0" i="0" u="none" strike="noStrike" cap="none">
                <a:solidFill>
                  <a:schemeClr val="dk1"/>
                </a:solidFill>
                <a:latin typeface="Arial"/>
                <a:ea typeface="Arial"/>
                <a:cs typeface="Arial"/>
                <a:sym typeface="Arial"/>
              </a:defRPr>
            </a:lvl9pPr>
          </a:lstStyle>
          <a:p>
            <a:endParaRPr/>
          </a:p>
        </p:txBody>
      </p:sp>
      <p:sp>
        <p:nvSpPr>
          <p:cNvPr id="443" name="Google Shape;443;p84"/>
          <p:cNvSpPr/>
          <p:nvPr/>
        </p:nvSpPr>
        <p:spPr>
          <a:xfrm>
            <a:off x="0" y="501984"/>
            <a:ext cx="201300" cy="201300"/>
          </a:xfrm>
          <a:prstGeom prst="rect">
            <a:avLst/>
          </a:prstGeom>
          <a:solidFill>
            <a:schemeClr val="accent4"/>
          </a:solidFill>
          <a:ln>
            <a:noFill/>
          </a:ln>
        </p:spPr>
        <p:txBody>
          <a:bodyPr spcFirstLastPara="1" wrap="square" lIns="89200" tIns="44600" rIns="89200" bIns="446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444" name="Google Shape;444;p84"/>
          <p:cNvSpPr txBox="1">
            <a:spLocks noGrp="1"/>
          </p:cNvSpPr>
          <p:nvPr>
            <p:ph type="body" idx="1"/>
          </p:nvPr>
        </p:nvSpPr>
        <p:spPr>
          <a:xfrm>
            <a:off x="365126" y="437250"/>
            <a:ext cx="3170100" cy="4249200"/>
          </a:xfrm>
          <a:prstGeom prst="rect">
            <a:avLst/>
          </a:prstGeom>
          <a:noFill/>
          <a:ln>
            <a:noFill/>
          </a:ln>
        </p:spPr>
        <p:txBody>
          <a:bodyPr spcFirstLastPara="1" wrap="square" lIns="0" tIns="0" rIns="0" bIns="0" anchor="t" anchorCtr="0">
            <a:noAutofit/>
          </a:bodyPr>
          <a:lstStyle>
            <a:lvl1pPr marL="457200" lvl="0" indent="-228600" algn="l" rtl="0">
              <a:lnSpc>
                <a:spcPct val="112749"/>
              </a:lnSpc>
              <a:spcBef>
                <a:spcPts val="0"/>
              </a:spcBef>
              <a:spcAft>
                <a:spcPts val="0"/>
              </a:spcAft>
              <a:buSzPts val="2251"/>
              <a:buNone/>
              <a:defRPr sz="2251"/>
            </a:lvl1pPr>
            <a:lvl2pPr marL="914400" lvl="1" indent="-228600" algn="l" rtl="0">
              <a:lnSpc>
                <a:spcPct val="100000"/>
              </a:lnSpc>
              <a:spcBef>
                <a:spcPts val="1416"/>
              </a:spcBef>
              <a:spcAft>
                <a:spcPts val="0"/>
              </a:spcAft>
              <a:buClr>
                <a:srgbClr val="2F85AA"/>
              </a:buClr>
              <a:buSzPts val="1350"/>
              <a:buFont typeface="Noto Sans Symbols"/>
              <a:buNone/>
              <a:defRPr sz="1350" b="0"/>
            </a:lvl2pPr>
            <a:lvl3pPr marL="1371600" lvl="2" indent="-228600" algn="l" rtl="0">
              <a:spcBef>
                <a:spcPts val="1171"/>
              </a:spcBef>
              <a:spcAft>
                <a:spcPts val="0"/>
              </a:spcAft>
              <a:buClr>
                <a:srgbClr val="2F85AA"/>
              </a:buClr>
              <a:buSzPts val="1350"/>
              <a:buFont typeface="Noto Sans Symbols"/>
              <a:buNone/>
              <a:defRPr sz="1350" b="1">
                <a:solidFill>
                  <a:schemeClr val="accent2"/>
                </a:solidFill>
              </a:defRPr>
            </a:lvl3pPr>
            <a:lvl4pPr marL="1828800" lvl="3" indent="-295275" algn="l" rtl="0">
              <a:lnSpc>
                <a:spcPct val="139428"/>
              </a:lnSpc>
              <a:spcBef>
                <a:spcPts val="586"/>
              </a:spcBef>
              <a:spcAft>
                <a:spcPts val="0"/>
              </a:spcAft>
              <a:buClr>
                <a:srgbClr val="2F85AA"/>
              </a:buClr>
              <a:buSzPts val="1050"/>
              <a:buFont typeface="Noto Sans Symbols"/>
              <a:buChar char="▪"/>
              <a:defRPr sz="1050" i="1">
                <a:solidFill>
                  <a:schemeClr val="accent6"/>
                </a:solidFill>
                <a:latin typeface="Arial"/>
                <a:ea typeface="Arial"/>
                <a:cs typeface="Arial"/>
                <a:sym typeface="Arial"/>
              </a:defRPr>
            </a:lvl4pPr>
            <a:lvl5pPr marL="2286000" lvl="4" indent="-295275" algn="l" rtl="0">
              <a:lnSpc>
                <a:spcPct val="139428"/>
              </a:lnSpc>
              <a:spcBef>
                <a:spcPts val="586"/>
              </a:spcBef>
              <a:spcAft>
                <a:spcPts val="0"/>
              </a:spcAft>
              <a:buClr>
                <a:srgbClr val="5393AA"/>
              </a:buClr>
              <a:buSzPts val="1050"/>
              <a:buFont typeface="Noto Sans Symbols"/>
              <a:buChar char="▪"/>
              <a:defRPr i="1"/>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45" name="Google Shape;445;p84"/>
          <p:cNvSpPr txBox="1">
            <a:spLocks noGrp="1"/>
          </p:cNvSpPr>
          <p:nvPr>
            <p:ph type="ftr" idx="11"/>
          </p:nvPr>
        </p:nvSpPr>
        <p:spPr>
          <a:xfrm>
            <a:off x="5623564" y="4895959"/>
            <a:ext cx="2895600" cy="155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46" name="Google Shape;446;p84"/>
          <p:cNvSpPr txBox="1">
            <a:spLocks noGrp="1"/>
          </p:cNvSpPr>
          <p:nvPr>
            <p:ph type="sldNum" idx="12"/>
          </p:nvPr>
        </p:nvSpPr>
        <p:spPr>
          <a:xfrm>
            <a:off x="8519726" y="4895518"/>
            <a:ext cx="190200" cy="1557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Full Width Head + Copy (No Visual)">
  <p:cSld name="Full Width Head + Copy (No Visual)">
    <p:spTree>
      <p:nvGrpSpPr>
        <p:cNvPr id="1" name="Shape 447"/>
        <p:cNvGrpSpPr/>
        <p:nvPr/>
      </p:nvGrpSpPr>
      <p:grpSpPr>
        <a:xfrm>
          <a:off x="0" y="0"/>
          <a:ext cx="0" cy="0"/>
          <a:chOff x="0" y="0"/>
          <a:chExt cx="0" cy="0"/>
        </a:xfrm>
      </p:grpSpPr>
      <p:sp>
        <p:nvSpPr>
          <p:cNvPr id="448" name="Google Shape;448;p85"/>
          <p:cNvSpPr txBox="1">
            <a:spLocks noGrp="1"/>
          </p:cNvSpPr>
          <p:nvPr>
            <p:ph type="title"/>
          </p:nvPr>
        </p:nvSpPr>
        <p:spPr>
          <a:xfrm>
            <a:off x="365133" y="438232"/>
            <a:ext cx="8340600" cy="646500"/>
          </a:xfrm>
          <a:prstGeom prst="rect">
            <a:avLst/>
          </a:prstGeom>
          <a:noFill/>
          <a:ln>
            <a:noFill/>
          </a:ln>
        </p:spPr>
        <p:txBody>
          <a:bodyPr spcFirstLastPara="1" wrap="square" lIns="0" tIns="0" rIns="0" bIns="0" anchor="t" anchorCtr="0">
            <a:noAutofit/>
          </a:bodyPr>
          <a:lstStyle>
            <a:lvl1pPr lvl="0" algn="l" rtl="0">
              <a:lnSpc>
                <a:spcPct val="99733"/>
              </a:lnSpc>
              <a:spcBef>
                <a:spcPts val="0"/>
              </a:spcBef>
              <a:spcAft>
                <a:spcPts val="0"/>
              </a:spcAft>
              <a:buClr>
                <a:schemeClr val="accent6"/>
              </a:buClr>
              <a:buSzPts val="2251"/>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9" name="Google Shape;449;p85"/>
          <p:cNvSpPr txBox="1">
            <a:spLocks noGrp="1"/>
          </p:cNvSpPr>
          <p:nvPr>
            <p:ph type="body" idx="1"/>
          </p:nvPr>
        </p:nvSpPr>
        <p:spPr>
          <a:xfrm>
            <a:off x="365130" y="1289569"/>
            <a:ext cx="8329500" cy="3388800"/>
          </a:xfrm>
          <a:prstGeom prst="rect">
            <a:avLst/>
          </a:prstGeom>
          <a:noFill/>
          <a:ln>
            <a:noFill/>
          </a:ln>
        </p:spPr>
        <p:txBody>
          <a:bodyPr spcFirstLastPara="1" wrap="square" lIns="0" tIns="0" rIns="0" bIns="0" anchor="t" anchorCtr="0">
            <a:noAutofit/>
          </a:bodyPr>
          <a:lstStyle>
            <a:lvl1pPr marL="457200" lvl="0" indent="-228600" algn="l" rtl="0">
              <a:spcBef>
                <a:spcPts val="586"/>
              </a:spcBef>
              <a:spcAft>
                <a:spcPts val="0"/>
              </a:spcAft>
              <a:buSzPts val="1350"/>
              <a:buNone/>
              <a:defRPr sz="1350" b="0"/>
            </a:lvl1pPr>
            <a:lvl2pPr marL="914400" lvl="1" indent="-309562" algn="l" rtl="0">
              <a:spcBef>
                <a:spcPts val="0"/>
              </a:spcBef>
              <a:spcAft>
                <a:spcPts val="0"/>
              </a:spcAft>
              <a:buClr>
                <a:srgbClr val="5393AA"/>
              </a:buClr>
              <a:buSzPts val="1275"/>
              <a:buFont typeface="Arial"/>
              <a:buChar char="•"/>
              <a:defRPr sz="1275"/>
            </a:lvl2pPr>
            <a:lvl3pPr marL="1371600" lvl="2" indent="-304800" algn="l" rtl="0">
              <a:spcBef>
                <a:spcPts val="0"/>
              </a:spcBef>
              <a:spcAft>
                <a:spcPts val="0"/>
              </a:spcAft>
              <a:buClr>
                <a:srgbClr val="3086AB"/>
              </a:buClr>
              <a:buSzPts val="1200"/>
              <a:buFont typeface="Arial"/>
              <a:buChar char="-"/>
              <a:defRPr/>
            </a:lvl3pPr>
            <a:lvl4pPr marL="1828800" lvl="3" indent="-228600" algn="l" rtl="0">
              <a:spcBef>
                <a:spcPts val="0"/>
              </a:spcBef>
              <a:spcAft>
                <a:spcPts val="0"/>
              </a:spcAft>
              <a:buSzPts val="1050"/>
              <a:buFont typeface="Arial"/>
              <a:buNone/>
              <a:defRPr/>
            </a:lvl4pPr>
            <a:lvl5pPr marL="2286000" lvl="4" indent="-295275" algn="l" rtl="0">
              <a:spcBef>
                <a:spcPts val="586"/>
              </a:spcBef>
              <a:spcAft>
                <a:spcPts val="0"/>
              </a:spcAft>
              <a:buSzPts val="105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50" name="Google Shape;450;p85"/>
          <p:cNvSpPr txBox="1">
            <a:spLocks noGrp="1"/>
          </p:cNvSpPr>
          <p:nvPr>
            <p:ph type="ftr" idx="11"/>
          </p:nvPr>
        </p:nvSpPr>
        <p:spPr>
          <a:xfrm>
            <a:off x="5623564" y="4895959"/>
            <a:ext cx="2895600" cy="155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51" name="Google Shape;451;p85"/>
          <p:cNvSpPr txBox="1">
            <a:spLocks noGrp="1"/>
          </p:cNvSpPr>
          <p:nvPr>
            <p:ph type="sldNum" idx="12"/>
          </p:nvPr>
        </p:nvSpPr>
        <p:spPr>
          <a:xfrm>
            <a:off x="8519726" y="4895518"/>
            <a:ext cx="190200" cy="1557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3 Width Head + 2/3 Copy (No Visual)">
  <p:cSld name="1/3 Width Head + 2/3 Copy (No Visual)">
    <p:spTree>
      <p:nvGrpSpPr>
        <p:cNvPr id="1" name="Shape 452"/>
        <p:cNvGrpSpPr/>
        <p:nvPr/>
      </p:nvGrpSpPr>
      <p:grpSpPr>
        <a:xfrm>
          <a:off x="0" y="0"/>
          <a:ext cx="0" cy="0"/>
          <a:chOff x="0" y="0"/>
          <a:chExt cx="0" cy="0"/>
        </a:xfrm>
      </p:grpSpPr>
      <p:sp>
        <p:nvSpPr>
          <p:cNvPr id="453" name="Google Shape;453;p86"/>
          <p:cNvSpPr txBox="1">
            <a:spLocks noGrp="1"/>
          </p:cNvSpPr>
          <p:nvPr>
            <p:ph type="title"/>
          </p:nvPr>
        </p:nvSpPr>
        <p:spPr>
          <a:xfrm>
            <a:off x="365131" y="437053"/>
            <a:ext cx="3170100" cy="646500"/>
          </a:xfrm>
          <a:prstGeom prst="rect">
            <a:avLst/>
          </a:prstGeom>
          <a:noFill/>
          <a:ln>
            <a:noFill/>
          </a:ln>
        </p:spPr>
        <p:txBody>
          <a:bodyPr spcFirstLastPara="1" wrap="square" lIns="0" tIns="0" rIns="0" bIns="0" anchor="t" anchorCtr="0">
            <a:noAutofit/>
          </a:bodyPr>
          <a:lstStyle>
            <a:lvl1pPr lvl="0" algn="l" rtl="0">
              <a:lnSpc>
                <a:spcPct val="99733"/>
              </a:lnSpc>
              <a:spcBef>
                <a:spcPts val="0"/>
              </a:spcBef>
              <a:spcAft>
                <a:spcPts val="0"/>
              </a:spcAft>
              <a:buClr>
                <a:schemeClr val="accent6"/>
              </a:buClr>
              <a:buSzPts val="2251"/>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4" name="Google Shape;454;p86"/>
          <p:cNvSpPr txBox="1">
            <a:spLocks noGrp="1"/>
          </p:cNvSpPr>
          <p:nvPr>
            <p:ph type="ftr" idx="11"/>
          </p:nvPr>
        </p:nvSpPr>
        <p:spPr>
          <a:xfrm>
            <a:off x="5623564" y="4895959"/>
            <a:ext cx="2895600" cy="155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55" name="Google Shape;455;p86"/>
          <p:cNvSpPr txBox="1">
            <a:spLocks noGrp="1"/>
          </p:cNvSpPr>
          <p:nvPr>
            <p:ph type="sldNum" idx="12"/>
          </p:nvPr>
        </p:nvSpPr>
        <p:spPr>
          <a:xfrm>
            <a:off x="8519726" y="4895518"/>
            <a:ext cx="190200" cy="1557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456" name="Google Shape;456;p86"/>
          <p:cNvSpPr txBox="1">
            <a:spLocks noGrp="1"/>
          </p:cNvSpPr>
          <p:nvPr>
            <p:ph type="body" idx="1"/>
          </p:nvPr>
        </p:nvSpPr>
        <p:spPr>
          <a:xfrm>
            <a:off x="3656015" y="485775"/>
            <a:ext cx="5038800" cy="4192500"/>
          </a:xfrm>
          <a:prstGeom prst="rect">
            <a:avLst/>
          </a:prstGeom>
          <a:noFill/>
          <a:ln>
            <a:noFill/>
          </a:ln>
        </p:spPr>
        <p:txBody>
          <a:bodyPr spcFirstLastPara="1" wrap="square" lIns="0" tIns="0" rIns="0" bIns="0" anchor="t" anchorCtr="0">
            <a:noAutofit/>
          </a:bodyPr>
          <a:lstStyle>
            <a:lvl1pPr marL="457200" lvl="0" indent="-228600" algn="l" rtl="0">
              <a:spcBef>
                <a:spcPts val="586"/>
              </a:spcBef>
              <a:spcAft>
                <a:spcPts val="0"/>
              </a:spcAft>
              <a:buSzPts val="1725"/>
              <a:buNone/>
              <a:defRPr sz="1725">
                <a:solidFill>
                  <a:schemeClr val="accent6"/>
                </a:solidFill>
                <a:latin typeface="Arial"/>
                <a:ea typeface="Arial"/>
                <a:cs typeface="Arial"/>
                <a:sym typeface="Arial"/>
              </a:defRPr>
            </a:lvl1pPr>
            <a:lvl2pPr marL="914400" lvl="1" indent="-323850" algn="l" rtl="0">
              <a:spcBef>
                <a:spcPts val="586"/>
              </a:spcBef>
              <a:spcAft>
                <a:spcPts val="0"/>
              </a:spcAft>
              <a:buSzPts val="1500"/>
              <a:buChar char="▪"/>
              <a:defRPr sz="1500">
                <a:solidFill>
                  <a:schemeClr val="accent6"/>
                </a:solidFill>
                <a:latin typeface="Arial"/>
                <a:ea typeface="Arial"/>
                <a:cs typeface="Arial"/>
                <a:sym typeface="Arial"/>
              </a:defRPr>
            </a:lvl2pPr>
            <a:lvl3pPr marL="1371600" lvl="2" indent="-295275" algn="l" rtl="0">
              <a:spcBef>
                <a:spcPts val="586"/>
              </a:spcBef>
              <a:spcAft>
                <a:spcPts val="0"/>
              </a:spcAft>
              <a:buSzPts val="1050"/>
              <a:buChar char="•"/>
              <a:defRPr sz="1050">
                <a:solidFill>
                  <a:schemeClr val="accent6"/>
                </a:solidFill>
                <a:latin typeface="Arial"/>
                <a:ea typeface="Arial"/>
                <a:cs typeface="Arial"/>
                <a:sym typeface="Arial"/>
              </a:defRPr>
            </a:lvl3pPr>
            <a:lvl4pPr marL="1828800" lvl="3" indent="-342900" algn="l" rtl="0">
              <a:spcBef>
                <a:spcPts val="586"/>
              </a:spcBef>
              <a:spcAft>
                <a:spcPts val="0"/>
              </a:spcAft>
              <a:buSzPts val="1800"/>
              <a:buChar char="-"/>
              <a:defRPr/>
            </a:lvl4pPr>
            <a:lvl5pPr marL="2286000" lvl="4" indent="-342900" algn="l" rtl="0">
              <a:spcBef>
                <a:spcPts val="586"/>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1_1/3 Width Head + 2/3 Copy (No Visual)">
  <p:cSld name="1_1/3 Width Head + 2/3 Copy (No Visual)">
    <p:spTree>
      <p:nvGrpSpPr>
        <p:cNvPr id="1" name="Shape 457"/>
        <p:cNvGrpSpPr/>
        <p:nvPr/>
      </p:nvGrpSpPr>
      <p:grpSpPr>
        <a:xfrm>
          <a:off x="0" y="0"/>
          <a:ext cx="0" cy="0"/>
          <a:chOff x="0" y="0"/>
          <a:chExt cx="0" cy="0"/>
        </a:xfrm>
      </p:grpSpPr>
      <p:sp>
        <p:nvSpPr>
          <p:cNvPr id="458" name="Google Shape;458;p87"/>
          <p:cNvSpPr txBox="1">
            <a:spLocks noGrp="1"/>
          </p:cNvSpPr>
          <p:nvPr>
            <p:ph type="ftr" idx="11"/>
          </p:nvPr>
        </p:nvSpPr>
        <p:spPr>
          <a:xfrm>
            <a:off x="5623564" y="4895959"/>
            <a:ext cx="2895600" cy="155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otes + No Background">
  <p:cSld name="Notes + No Background">
    <p:spTree>
      <p:nvGrpSpPr>
        <p:cNvPr id="1" name="Shape 96"/>
        <p:cNvGrpSpPr/>
        <p:nvPr/>
      </p:nvGrpSpPr>
      <p:grpSpPr>
        <a:xfrm>
          <a:off x="0" y="0"/>
          <a:ext cx="0" cy="0"/>
          <a:chOff x="0" y="0"/>
          <a:chExt cx="0" cy="0"/>
        </a:xfrm>
      </p:grpSpPr>
      <p:sp>
        <p:nvSpPr>
          <p:cNvPr id="97" name="Google Shape;97;p21"/>
          <p:cNvSpPr txBox="1">
            <a:spLocks noGrp="1"/>
          </p:cNvSpPr>
          <p:nvPr>
            <p:ph type="title"/>
          </p:nvPr>
        </p:nvSpPr>
        <p:spPr>
          <a:xfrm>
            <a:off x="371475" y="484633"/>
            <a:ext cx="8334300" cy="219600"/>
          </a:xfrm>
          <a:prstGeom prst="rect">
            <a:avLst/>
          </a:prstGeom>
          <a:noFill/>
          <a:ln>
            <a:noFill/>
          </a:ln>
        </p:spPr>
        <p:txBody>
          <a:bodyPr spcFirstLastPara="1" wrap="square" lIns="0" tIns="0" rIns="0" bIns="0" anchor="ctr" anchorCtr="0">
            <a:noAutofit/>
          </a:bodyPr>
          <a:lstStyle>
            <a:lvl1pPr lvl="0" algn="l" rtl="0">
              <a:lnSpc>
                <a:spcPct val="133347"/>
              </a:lnSpc>
              <a:spcBef>
                <a:spcPts val="0"/>
              </a:spcBef>
              <a:spcAft>
                <a:spcPts val="0"/>
              </a:spcAft>
              <a:buClr>
                <a:schemeClr val="accent6"/>
              </a:buClr>
              <a:buSzPts val="1700"/>
              <a:buFont typeface="Arial"/>
              <a:buNone/>
              <a:defRPr sz="1700" b="1" cap="none"/>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8" name="Google Shape;98;p21"/>
          <p:cNvSpPr txBox="1">
            <a:spLocks noGrp="1"/>
          </p:cNvSpPr>
          <p:nvPr>
            <p:ph type="body" idx="1"/>
          </p:nvPr>
        </p:nvSpPr>
        <p:spPr>
          <a:xfrm>
            <a:off x="371475" y="789516"/>
            <a:ext cx="8334300" cy="214200"/>
          </a:xfrm>
          <a:prstGeom prst="rect">
            <a:avLst/>
          </a:prstGeom>
          <a:noFill/>
          <a:ln>
            <a:noFill/>
          </a:ln>
        </p:spPr>
        <p:txBody>
          <a:bodyPr spcFirstLastPara="1" wrap="square" lIns="0" tIns="0" rIns="0" bIns="0" anchor="t" anchorCtr="0">
            <a:noAutofit/>
          </a:bodyPr>
          <a:lstStyle>
            <a:lvl1pPr marL="457200" lvl="0" indent="-228600" algn="l" rtl="0">
              <a:spcBef>
                <a:spcPts val="600"/>
              </a:spcBef>
              <a:spcAft>
                <a:spcPts val="0"/>
              </a:spcAft>
              <a:buSzPts val="800"/>
              <a:buNone/>
              <a:defRPr sz="800" b="1" i="1">
                <a:solidFill>
                  <a:schemeClr val="accent2"/>
                </a:solidFill>
              </a:defRPr>
            </a:lvl1pPr>
            <a:lvl2pPr marL="914400" lvl="1" indent="-317500" algn="l" rtl="0">
              <a:spcBef>
                <a:spcPts val="600"/>
              </a:spcBef>
              <a:spcAft>
                <a:spcPts val="0"/>
              </a:spcAft>
              <a:buSzPts val="1400"/>
              <a:buChar char="▪"/>
              <a:defRPr/>
            </a:lvl2pPr>
            <a:lvl3pPr marL="1371600" lvl="2" indent="-317500" algn="l" rtl="0">
              <a:spcBef>
                <a:spcPts val="600"/>
              </a:spcBef>
              <a:spcAft>
                <a:spcPts val="0"/>
              </a:spcAft>
              <a:buSzPts val="1400"/>
              <a:buChar char="•"/>
              <a:defRPr/>
            </a:lvl3pPr>
            <a:lvl4pPr marL="1828800" lvl="3" indent="-317500" algn="l" rtl="0">
              <a:spcBef>
                <a:spcPts val="600"/>
              </a:spcBef>
              <a:spcAft>
                <a:spcPts val="0"/>
              </a:spcAft>
              <a:buSzPts val="1400"/>
              <a:buChar char="-"/>
              <a:defRPr/>
            </a:lvl4pPr>
            <a:lvl5pPr marL="2286000" lvl="4" indent="-317500" algn="l" rtl="0">
              <a:spcBef>
                <a:spcPts val="600"/>
              </a:spcBef>
              <a:spcAft>
                <a:spcPts val="0"/>
              </a:spcAft>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99" name="Google Shape;99;p21"/>
          <p:cNvSpPr txBox="1">
            <a:spLocks noGrp="1"/>
          </p:cNvSpPr>
          <p:nvPr>
            <p:ph type="body" idx="2"/>
          </p:nvPr>
        </p:nvSpPr>
        <p:spPr>
          <a:xfrm>
            <a:off x="371474" y="4699288"/>
            <a:ext cx="8334300" cy="148200"/>
          </a:xfrm>
          <a:prstGeom prst="rect">
            <a:avLst/>
          </a:prstGeom>
          <a:noFill/>
          <a:ln>
            <a:noFill/>
          </a:ln>
        </p:spPr>
        <p:txBody>
          <a:bodyPr spcFirstLastPara="1" wrap="square" lIns="0" tIns="0" rIns="0" bIns="0" anchor="t" anchorCtr="0">
            <a:noAutofit/>
          </a:bodyPr>
          <a:lstStyle>
            <a:lvl1pPr marL="457200" lvl="0" indent="-228600" algn="l" rtl="0">
              <a:spcBef>
                <a:spcPts val="600"/>
              </a:spcBef>
              <a:spcAft>
                <a:spcPts val="0"/>
              </a:spcAft>
              <a:buSzPts val="500"/>
              <a:buNone/>
              <a:defRPr sz="500" i="1">
                <a:solidFill>
                  <a:srgbClr val="585045"/>
                </a:solidFill>
              </a:defRPr>
            </a:lvl1pPr>
            <a:lvl2pPr marL="914400" lvl="1" indent="-317500" algn="l" rtl="0">
              <a:spcBef>
                <a:spcPts val="600"/>
              </a:spcBef>
              <a:spcAft>
                <a:spcPts val="0"/>
              </a:spcAft>
              <a:buSzPts val="1400"/>
              <a:buChar char="▪"/>
              <a:defRPr/>
            </a:lvl2pPr>
            <a:lvl3pPr marL="1371600" lvl="2" indent="-317500" algn="l" rtl="0">
              <a:spcBef>
                <a:spcPts val="600"/>
              </a:spcBef>
              <a:spcAft>
                <a:spcPts val="0"/>
              </a:spcAft>
              <a:buSzPts val="1400"/>
              <a:buChar char="•"/>
              <a:defRPr/>
            </a:lvl3pPr>
            <a:lvl4pPr marL="1828800" lvl="3" indent="-317500" algn="l" rtl="0">
              <a:spcBef>
                <a:spcPts val="600"/>
              </a:spcBef>
              <a:spcAft>
                <a:spcPts val="0"/>
              </a:spcAft>
              <a:buSzPts val="1400"/>
              <a:buChar char="-"/>
              <a:defRPr/>
            </a:lvl4pPr>
            <a:lvl5pPr marL="2286000" lvl="4" indent="-317500" algn="l" rtl="0">
              <a:spcBef>
                <a:spcPts val="600"/>
              </a:spcBef>
              <a:spcAft>
                <a:spcPts val="0"/>
              </a:spcAft>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100" name="Google Shape;100;p21"/>
          <p:cNvSpPr/>
          <p:nvPr/>
        </p:nvSpPr>
        <p:spPr>
          <a:xfrm>
            <a:off x="371475" y="1174531"/>
            <a:ext cx="1394400" cy="3452700"/>
          </a:xfrm>
          <a:prstGeom prst="rect">
            <a:avLst/>
          </a:prstGeom>
          <a:solidFill>
            <a:srgbClr val="D0E1E8"/>
          </a:solidFill>
          <a:ln>
            <a:noFill/>
          </a:ln>
        </p:spPr>
        <p:txBody>
          <a:bodyPr spcFirstLastPara="1" wrap="square" lIns="54875" tIns="54875" rIns="68575" bIns="34275" anchor="t" anchorCtr="0">
            <a:noAutofit/>
          </a:bodyPr>
          <a:lstStyle/>
          <a:p>
            <a:pPr marL="0" marR="0" lvl="0" indent="0" algn="l" rtl="0">
              <a:spcBef>
                <a:spcPts val="0"/>
              </a:spcBef>
              <a:spcAft>
                <a:spcPts val="0"/>
              </a:spcAft>
              <a:buNone/>
            </a:pPr>
            <a:endParaRPr sz="700">
              <a:solidFill>
                <a:schemeClr val="accent6"/>
              </a:solidFill>
              <a:latin typeface="Arial"/>
              <a:ea typeface="Arial"/>
              <a:cs typeface="Arial"/>
              <a:sym typeface="Arial"/>
            </a:endParaRPr>
          </a:p>
        </p:txBody>
      </p:sp>
      <p:sp>
        <p:nvSpPr>
          <p:cNvPr id="101" name="Google Shape;101;p21"/>
          <p:cNvSpPr txBox="1">
            <a:spLocks noGrp="1"/>
          </p:cNvSpPr>
          <p:nvPr>
            <p:ph type="sldNum" idx="12"/>
          </p:nvPr>
        </p:nvSpPr>
        <p:spPr>
          <a:xfrm>
            <a:off x="8286078" y="4893382"/>
            <a:ext cx="411900" cy="157800"/>
          </a:xfrm>
          <a:prstGeom prst="rect">
            <a:avLst/>
          </a:prstGeom>
          <a:noFill/>
          <a:ln>
            <a:noFill/>
          </a:ln>
        </p:spPr>
        <p:txBody>
          <a:bodyPr spcFirstLastPara="1" wrap="square" lIns="0" tIns="34275" rIns="0" bIns="34275" anchor="ctr" anchorCtr="0">
            <a:noAutofit/>
          </a:bodyPr>
          <a:lstStyle>
            <a:lvl1pPr marL="0" lvl="0" indent="0" algn="r" rtl="0">
              <a:spcBef>
                <a:spcPts val="0"/>
              </a:spcBef>
              <a:buNone/>
              <a:defRPr sz="500">
                <a:solidFill>
                  <a:schemeClr val="accent6"/>
                </a:solidFill>
                <a:latin typeface="Arial"/>
                <a:ea typeface="Arial"/>
                <a:cs typeface="Arial"/>
                <a:sym typeface="Arial"/>
              </a:defRPr>
            </a:lvl1pPr>
            <a:lvl2pPr marL="0" lvl="1" indent="0" algn="r" rtl="0">
              <a:spcBef>
                <a:spcPts val="0"/>
              </a:spcBef>
              <a:buNone/>
              <a:defRPr sz="500">
                <a:solidFill>
                  <a:schemeClr val="accent6"/>
                </a:solidFill>
                <a:latin typeface="Arial"/>
                <a:ea typeface="Arial"/>
                <a:cs typeface="Arial"/>
                <a:sym typeface="Arial"/>
              </a:defRPr>
            </a:lvl2pPr>
            <a:lvl3pPr marL="0" lvl="2" indent="0" algn="r" rtl="0">
              <a:spcBef>
                <a:spcPts val="0"/>
              </a:spcBef>
              <a:buNone/>
              <a:defRPr sz="500">
                <a:solidFill>
                  <a:schemeClr val="accent6"/>
                </a:solidFill>
                <a:latin typeface="Arial"/>
                <a:ea typeface="Arial"/>
                <a:cs typeface="Arial"/>
                <a:sym typeface="Arial"/>
              </a:defRPr>
            </a:lvl3pPr>
            <a:lvl4pPr marL="0" lvl="3" indent="0" algn="r" rtl="0">
              <a:spcBef>
                <a:spcPts val="0"/>
              </a:spcBef>
              <a:buNone/>
              <a:defRPr sz="500">
                <a:solidFill>
                  <a:schemeClr val="accent6"/>
                </a:solidFill>
                <a:latin typeface="Arial"/>
                <a:ea typeface="Arial"/>
                <a:cs typeface="Arial"/>
                <a:sym typeface="Arial"/>
              </a:defRPr>
            </a:lvl4pPr>
            <a:lvl5pPr marL="0" lvl="4" indent="0" algn="r" rtl="0">
              <a:spcBef>
                <a:spcPts val="0"/>
              </a:spcBef>
              <a:buNone/>
              <a:defRPr sz="500">
                <a:solidFill>
                  <a:schemeClr val="accent6"/>
                </a:solidFill>
                <a:latin typeface="Arial"/>
                <a:ea typeface="Arial"/>
                <a:cs typeface="Arial"/>
                <a:sym typeface="Arial"/>
              </a:defRPr>
            </a:lvl5pPr>
            <a:lvl6pPr marL="0" lvl="5" indent="0" algn="r" rtl="0">
              <a:spcBef>
                <a:spcPts val="0"/>
              </a:spcBef>
              <a:buNone/>
              <a:defRPr sz="500">
                <a:solidFill>
                  <a:schemeClr val="accent6"/>
                </a:solidFill>
                <a:latin typeface="Arial"/>
                <a:ea typeface="Arial"/>
                <a:cs typeface="Arial"/>
                <a:sym typeface="Arial"/>
              </a:defRPr>
            </a:lvl6pPr>
            <a:lvl7pPr marL="0" lvl="6" indent="0" algn="r" rtl="0">
              <a:spcBef>
                <a:spcPts val="0"/>
              </a:spcBef>
              <a:buNone/>
              <a:defRPr sz="500">
                <a:solidFill>
                  <a:schemeClr val="accent6"/>
                </a:solidFill>
                <a:latin typeface="Arial"/>
                <a:ea typeface="Arial"/>
                <a:cs typeface="Arial"/>
                <a:sym typeface="Arial"/>
              </a:defRPr>
            </a:lvl7pPr>
            <a:lvl8pPr marL="0" lvl="7" indent="0" algn="r" rtl="0">
              <a:spcBef>
                <a:spcPts val="0"/>
              </a:spcBef>
              <a:buNone/>
              <a:defRPr sz="500">
                <a:solidFill>
                  <a:schemeClr val="accent6"/>
                </a:solidFill>
                <a:latin typeface="Arial"/>
                <a:ea typeface="Arial"/>
                <a:cs typeface="Arial"/>
                <a:sym typeface="Arial"/>
              </a:defRPr>
            </a:lvl8pPr>
            <a:lvl9pPr marL="0" lvl="8" indent="0" algn="r" rtl="0">
              <a:spcBef>
                <a:spcPts val="0"/>
              </a:spcBef>
              <a:buNone/>
              <a:defRPr sz="500">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02" name="Google Shape;102;p21"/>
          <p:cNvSpPr txBox="1">
            <a:spLocks noGrp="1"/>
          </p:cNvSpPr>
          <p:nvPr>
            <p:ph type="ftr" idx="11"/>
          </p:nvPr>
        </p:nvSpPr>
        <p:spPr>
          <a:xfrm>
            <a:off x="5371939" y="4893382"/>
            <a:ext cx="3086100" cy="1578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3" name="Google Shape;103;p21"/>
          <p:cNvSpPr txBox="1">
            <a:spLocks noGrp="1"/>
          </p:cNvSpPr>
          <p:nvPr>
            <p:ph type="dt" idx="10"/>
          </p:nvPr>
        </p:nvSpPr>
        <p:spPr>
          <a:xfrm>
            <a:off x="841999" y="4893382"/>
            <a:ext cx="857400" cy="1578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extLst>
    <p:ext uri="{DCECCB84-F9BA-43D5-87BE-67443E8EF086}">
      <p15:sldGuideLst xmlns:p15="http://schemas.microsoft.com/office/powerpoint/2012/main">
        <p15:guide id="1" orient="horz" pos="738">
          <p15:clr>
            <a:srgbClr val="FBAE40"/>
          </p15:clr>
        </p15:guide>
        <p15:guide id="2" pos="234">
          <p15:clr>
            <a:srgbClr val="FBAE40"/>
          </p15:clr>
        </p15:guide>
        <p15:guide id="3" pos="5438">
          <p15:clr>
            <a:srgbClr val="FBAE40"/>
          </p15:clr>
        </p15:guide>
        <p15:guide id="4" orient="horz" pos="2912">
          <p15:clr>
            <a:srgbClr val="FBAE40"/>
          </p15:clr>
        </p15:guide>
        <p15:guide id="5" orient="horz" pos="564">
          <p15:clr>
            <a:srgbClr val="FBAE40"/>
          </p15:clr>
        </p15:guide>
        <p15:guide id="6" pos="1110">
          <p15:clr>
            <a:srgbClr val="FBAE40"/>
          </p15:clr>
        </p15:guide>
        <p15:guide id="7" pos="1146">
          <p15:clr>
            <a:srgbClr val="FBAE40"/>
          </p15:clr>
        </p15:guide>
        <p15:guide id="8" pos="1186">
          <p15:clr>
            <a:srgbClr val="FBAE40"/>
          </p15:clr>
        </p15:guide>
        <p15:guide id="9" pos="5484">
          <p15:clr>
            <a:srgbClr val="FBAE40"/>
          </p15:clr>
        </p15:guide>
        <p15:guide id="10" orient="horz" pos="970">
          <p15:clr>
            <a:srgbClr val="FBAE40"/>
          </p15:clr>
        </p15:guide>
        <p15:guide id="11" orient="horz" pos="2870">
          <p15:clr>
            <a:srgbClr val="FBAE40"/>
          </p15:clr>
        </p15:guide>
        <p15:guide id="12" orient="horz" pos="78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1_Customizeable Photo Slide (Full Frame)">
  <p:cSld name="1_Customizeable Photo Slide (Full Frame)">
    <p:bg>
      <p:bgPr>
        <a:blipFill>
          <a:blip r:embed="rId2">
            <a:alphaModFix/>
          </a:blip>
          <a:stretch>
            <a:fillRect/>
          </a:stretch>
        </a:blipFill>
        <a:effectLst/>
      </p:bgPr>
    </p:bg>
    <p:spTree>
      <p:nvGrpSpPr>
        <p:cNvPr id="1" name="Shape 459"/>
        <p:cNvGrpSpPr/>
        <p:nvPr/>
      </p:nvGrpSpPr>
      <p:grpSpPr>
        <a:xfrm>
          <a:off x="0" y="0"/>
          <a:ext cx="0" cy="0"/>
          <a:chOff x="0" y="0"/>
          <a:chExt cx="0" cy="0"/>
        </a:xfrm>
      </p:grpSpPr>
      <p:sp>
        <p:nvSpPr>
          <p:cNvPr id="460" name="Google Shape;460;p88"/>
          <p:cNvSpPr>
            <a:spLocks noGrp="1"/>
          </p:cNvSpPr>
          <p:nvPr>
            <p:ph type="pic" idx="2"/>
          </p:nvPr>
        </p:nvSpPr>
        <p:spPr>
          <a:xfrm>
            <a:off x="0" y="0"/>
            <a:ext cx="9144000" cy="5143500"/>
          </a:xfrm>
          <a:prstGeom prst="rect">
            <a:avLst/>
          </a:prstGeom>
          <a:noFill/>
          <a:ln>
            <a:noFill/>
          </a:ln>
        </p:spPr>
        <p:txBody>
          <a:bodyPr spcFirstLastPara="1" wrap="square" lIns="0" tIns="2735150" rIns="0" bIns="0" anchor="t" anchorCtr="0">
            <a:noAutofit/>
          </a:bodyPr>
          <a:lstStyle>
            <a:lvl1pPr marR="0" lvl="0" algn="ctr" rtl="0">
              <a:spcBef>
                <a:spcPts val="586"/>
              </a:spcBef>
              <a:spcAft>
                <a:spcPts val="0"/>
              </a:spcAft>
              <a:buClr>
                <a:srgbClr val="2F85AA"/>
              </a:buClr>
              <a:buSzPts val="1350"/>
              <a:buFont typeface="Noto Sans Symbols"/>
              <a:buNone/>
              <a:defRPr sz="1350" b="0" i="0" u="none" strike="noStrike" cap="none">
                <a:solidFill>
                  <a:schemeClr val="accent6"/>
                </a:solidFill>
                <a:latin typeface="Arial"/>
                <a:ea typeface="Arial"/>
                <a:cs typeface="Arial"/>
                <a:sym typeface="Arial"/>
              </a:defRPr>
            </a:lvl1pPr>
            <a:lvl2pPr marR="0" lvl="1" algn="l" rtl="0">
              <a:spcBef>
                <a:spcPts val="586"/>
              </a:spcBef>
              <a:spcAft>
                <a:spcPts val="0"/>
              </a:spcAft>
              <a:buClr>
                <a:srgbClr val="5393AA"/>
              </a:buClr>
              <a:buSzPts val="1275"/>
              <a:buFont typeface="Noto Sans Symbols"/>
              <a:buChar char="▪"/>
              <a:defRPr sz="1275" b="0" i="0" u="none" strike="noStrike" cap="none">
                <a:solidFill>
                  <a:schemeClr val="accent6"/>
                </a:solidFill>
                <a:latin typeface="Arial"/>
                <a:ea typeface="Arial"/>
                <a:cs typeface="Arial"/>
                <a:sym typeface="Arial"/>
              </a:defRPr>
            </a:lvl2pPr>
            <a:lvl3pPr marR="0" lvl="2" algn="l" rtl="0">
              <a:spcBef>
                <a:spcPts val="586"/>
              </a:spcBef>
              <a:spcAft>
                <a:spcPts val="0"/>
              </a:spcAft>
              <a:buClr>
                <a:srgbClr val="5393AA"/>
              </a:buClr>
              <a:buSzPts val="1200"/>
              <a:buFont typeface="Arial"/>
              <a:buChar char="•"/>
              <a:defRPr sz="1200" b="0" i="0" u="none" strike="noStrike" cap="none">
                <a:solidFill>
                  <a:schemeClr val="accent6"/>
                </a:solidFill>
                <a:latin typeface="Arial"/>
                <a:ea typeface="Arial"/>
                <a:cs typeface="Arial"/>
                <a:sym typeface="Arial"/>
              </a:defRPr>
            </a:lvl3pPr>
            <a:lvl4pPr marR="0" lvl="3" algn="l" rtl="0">
              <a:spcBef>
                <a:spcPts val="586"/>
              </a:spcBef>
              <a:spcAft>
                <a:spcPts val="0"/>
              </a:spcAft>
              <a:buClr>
                <a:srgbClr val="5393AA"/>
              </a:buClr>
              <a:buSzPts val="1050"/>
              <a:buFont typeface="Arial"/>
              <a:buChar char="-"/>
              <a:defRPr sz="1050" b="0" i="0" u="none" strike="noStrike" cap="none">
                <a:solidFill>
                  <a:schemeClr val="accent6"/>
                </a:solidFill>
                <a:latin typeface="Arial"/>
                <a:ea typeface="Arial"/>
                <a:cs typeface="Arial"/>
                <a:sym typeface="Arial"/>
              </a:defRPr>
            </a:lvl4pPr>
            <a:lvl5pPr marR="0" lvl="4" algn="l" rtl="0">
              <a:spcBef>
                <a:spcPts val="586"/>
              </a:spcBef>
              <a:spcAft>
                <a:spcPts val="0"/>
              </a:spcAft>
              <a:buClr>
                <a:srgbClr val="5393AA"/>
              </a:buClr>
              <a:buSzPts val="1050"/>
              <a:buFont typeface="Arial"/>
              <a:buChar char="◦"/>
              <a:defRPr sz="1050" b="0" i="0" u="none" strike="noStrike" cap="none">
                <a:solidFill>
                  <a:schemeClr val="accent6"/>
                </a:solidFill>
                <a:latin typeface="Arial"/>
                <a:ea typeface="Arial"/>
                <a:cs typeface="Arial"/>
                <a:sym typeface="Arial"/>
              </a:defRPr>
            </a:lvl5pPr>
            <a:lvl6pPr marR="0" lvl="5" algn="l" rtl="0">
              <a:spcBef>
                <a:spcPts val="390"/>
              </a:spcBef>
              <a:spcAft>
                <a:spcPts val="0"/>
              </a:spcAft>
              <a:buClr>
                <a:schemeClr val="dk1"/>
              </a:buClr>
              <a:buSzPts val="1951"/>
              <a:buFont typeface="Arial"/>
              <a:buChar char="•"/>
              <a:defRPr sz="1951" b="0" i="0" u="none" strike="noStrike" cap="none">
                <a:solidFill>
                  <a:schemeClr val="dk1"/>
                </a:solidFill>
                <a:latin typeface="Arial"/>
                <a:ea typeface="Arial"/>
                <a:cs typeface="Arial"/>
                <a:sym typeface="Arial"/>
              </a:defRPr>
            </a:lvl6pPr>
            <a:lvl7pPr marR="0" lvl="6" algn="l" rtl="0">
              <a:spcBef>
                <a:spcPts val="390"/>
              </a:spcBef>
              <a:spcAft>
                <a:spcPts val="0"/>
              </a:spcAft>
              <a:buClr>
                <a:schemeClr val="dk1"/>
              </a:buClr>
              <a:buSzPts val="1951"/>
              <a:buFont typeface="Arial"/>
              <a:buChar char="•"/>
              <a:defRPr sz="1951" b="0" i="0" u="none" strike="noStrike" cap="none">
                <a:solidFill>
                  <a:schemeClr val="dk1"/>
                </a:solidFill>
                <a:latin typeface="Arial"/>
                <a:ea typeface="Arial"/>
                <a:cs typeface="Arial"/>
                <a:sym typeface="Arial"/>
              </a:defRPr>
            </a:lvl7pPr>
            <a:lvl8pPr marR="0" lvl="7" algn="l" rtl="0">
              <a:spcBef>
                <a:spcPts val="390"/>
              </a:spcBef>
              <a:spcAft>
                <a:spcPts val="0"/>
              </a:spcAft>
              <a:buClr>
                <a:schemeClr val="dk1"/>
              </a:buClr>
              <a:buSzPts val="1951"/>
              <a:buFont typeface="Arial"/>
              <a:buChar char="•"/>
              <a:defRPr sz="1951" b="0" i="0" u="none" strike="noStrike" cap="none">
                <a:solidFill>
                  <a:schemeClr val="dk1"/>
                </a:solidFill>
                <a:latin typeface="Arial"/>
                <a:ea typeface="Arial"/>
                <a:cs typeface="Arial"/>
                <a:sym typeface="Arial"/>
              </a:defRPr>
            </a:lvl8pPr>
            <a:lvl9pPr marR="0" lvl="8" algn="l" rtl="0">
              <a:spcBef>
                <a:spcPts val="390"/>
              </a:spcBef>
              <a:spcAft>
                <a:spcPts val="0"/>
              </a:spcAft>
              <a:buClr>
                <a:schemeClr val="dk1"/>
              </a:buClr>
              <a:buSzPts val="1951"/>
              <a:buFont typeface="Arial"/>
              <a:buChar char="•"/>
              <a:defRPr sz="1951" b="0" i="0" u="none" strike="noStrike" cap="none">
                <a:solidFill>
                  <a:schemeClr val="dk1"/>
                </a:solidFill>
                <a:latin typeface="Arial"/>
                <a:ea typeface="Arial"/>
                <a:cs typeface="Arial"/>
                <a:sym typeface="Arial"/>
              </a:defRPr>
            </a:lvl9pPr>
          </a:lstStyle>
          <a:p>
            <a:endParaRPr/>
          </a:p>
        </p:txBody>
      </p:sp>
      <p:sp>
        <p:nvSpPr>
          <p:cNvPr id="461" name="Google Shape;461;p88"/>
          <p:cNvSpPr txBox="1">
            <a:spLocks noGrp="1"/>
          </p:cNvSpPr>
          <p:nvPr>
            <p:ph type="ftr" idx="11"/>
          </p:nvPr>
        </p:nvSpPr>
        <p:spPr>
          <a:xfrm>
            <a:off x="5623564" y="4895959"/>
            <a:ext cx="2895600" cy="1557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ntent slide with title">
  <p:cSld name="content slide with title">
    <p:spTree>
      <p:nvGrpSpPr>
        <p:cNvPr id="1" name="Shape 462"/>
        <p:cNvGrpSpPr/>
        <p:nvPr/>
      </p:nvGrpSpPr>
      <p:grpSpPr>
        <a:xfrm>
          <a:off x="0" y="0"/>
          <a:ext cx="0" cy="0"/>
          <a:chOff x="0" y="0"/>
          <a:chExt cx="0" cy="0"/>
        </a:xfrm>
      </p:grpSpPr>
      <p:sp>
        <p:nvSpPr>
          <p:cNvPr id="463" name="Google Shape;463;p89"/>
          <p:cNvSpPr txBox="1"/>
          <p:nvPr/>
        </p:nvSpPr>
        <p:spPr>
          <a:xfrm>
            <a:off x="8330882" y="4630841"/>
            <a:ext cx="548700" cy="393600"/>
          </a:xfrm>
          <a:prstGeom prst="rect">
            <a:avLst/>
          </a:prstGeom>
          <a:noFill/>
          <a:ln>
            <a:noFill/>
          </a:ln>
        </p:spPr>
        <p:txBody>
          <a:bodyPr spcFirstLastPara="1" wrap="square" lIns="91425" tIns="91425" rIns="91425" bIns="91425" anchor="ctr" anchorCtr="0">
            <a:noAutofit/>
          </a:bodyPr>
          <a:lstStyle/>
          <a:p>
            <a:pPr marL="0" marR="0" lvl="0" indent="0" algn="r" rtl="0">
              <a:spcBef>
                <a:spcPts val="0"/>
              </a:spcBef>
              <a:spcAft>
                <a:spcPts val="0"/>
              </a:spcAft>
              <a:buClr>
                <a:srgbClr val="D9D9D9"/>
              </a:buClr>
              <a:buSzPts val="1200"/>
              <a:buFont typeface="Lato"/>
              <a:buNone/>
            </a:pPr>
            <a:fld id="{00000000-1234-1234-1234-123412341234}" type="slidenum">
              <a:rPr lang="en" sz="1200">
                <a:solidFill>
                  <a:srgbClr val="D9D9D9"/>
                </a:solidFill>
                <a:latin typeface="Lato"/>
                <a:ea typeface="Lato"/>
                <a:cs typeface="Lato"/>
                <a:sym typeface="Lato"/>
              </a:rPr>
              <a:t>‹#›</a:t>
            </a:fld>
            <a:endParaRPr sz="1200">
              <a:solidFill>
                <a:srgbClr val="D9D9D9"/>
              </a:solidFill>
              <a:latin typeface="Lato"/>
              <a:ea typeface="Lato"/>
              <a:cs typeface="Lato"/>
              <a:sym typeface="Lato"/>
            </a:endParaRPr>
          </a:p>
        </p:txBody>
      </p:sp>
      <p:sp>
        <p:nvSpPr>
          <p:cNvPr id="464" name="Google Shape;464;p89"/>
          <p:cNvSpPr txBox="1">
            <a:spLocks noGrp="1"/>
          </p:cNvSpPr>
          <p:nvPr>
            <p:ph type="title"/>
          </p:nvPr>
        </p:nvSpPr>
        <p:spPr>
          <a:xfrm>
            <a:off x="430200" y="208900"/>
            <a:ext cx="8263500" cy="615300"/>
          </a:xfrm>
          <a:prstGeom prst="rect">
            <a:avLst/>
          </a:prstGeom>
          <a:noFill/>
          <a:ln>
            <a:noFill/>
          </a:ln>
        </p:spPr>
        <p:txBody>
          <a:bodyPr spcFirstLastPara="1" wrap="square" lIns="91425" tIns="91425" rIns="91425" bIns="91425" anchor="t" anchorCtr="0">
            <a:noAutofit/>
          </a:bodyPr>
          <a:lstStyle>
            <a:lvl1pPr lvl="0" algn="l" rtl="0">
              <a:lnSpc>
                <a:spcPct val="93541"/>
              </a:lnSpc>
              <a:spcBef>
                <a:spcPts val="0"/>
              </a:spcBef>
              <a:spcAft>
                <a:spcPts val="0"/>
              </a:spcAft>
              <a:buClr>
                <a:srgbClr val="274C71"/>
              </a:buClr>
              <a:buSzPts val="2400"/>
              <a:buFont typeface="Roboto Slab"/>
              <a:buNone/>
              <a:defRPr sz="2400" b="1">
                <a:solidFill>
                  <a:srgbClr val="274C71"/>
                </a:solidFill>
                <a:latin typeface="Roboto Slab"/>
                <a:ea typeface="Roboto Slab"/>
                <a:cs typeface="Roboto Slab"/>
                <a:sym typeface="Roboto Slab"/>
              </a:defRPr>
            </a:lvl1pPr>
            <a:lvl2pPr lvl="1" rtl="0">
              <a:spcBef>
                <a:spcPts val="0"/>
              </a:spcBef>
              <a:spcAft>
                <a:spcPts val="0"/>
              </a:spcAft>
              <a:buClr>
                <a:srgbClr val="274C71"/>
              </a:buClr>
              <a:buSzPts val="2400"/>
              <a:buNone/>
              <a:defRPr sz="2400">
                <a:solidFill>
                  <a:srgbClr val="274C71"/>
                </a:solidFill>
              </a:defRPr>
            </a:lvl2pPr>
            <a:lvl3pPr lvl="2" rtl="0">
              <a:spcBef>
                <a:spcPts val="0"/>
              </a:spcBef>
              <a:spcAft>
                <a:spcPts val="0"/>
              </a:spcAft>
              <a:buClr>
                <a:srgbClr val="274C71"/>
              </a:buClr>
              <a:buSzPts val="2400"/>
              <a:buNone/>
              <a:defRPr sz="2400">
                <a:solidFill>
                  <a:srgbClr val="274C71"/>
                </a:solidFill>
              </a:defRPr>
            </a:lvl3pPr>
            <a:lvl4pPr lvl="3" rtl="0">
              <a:spcBef>
                <a:spcPts val="0"/>
              </a:spcBef>
              <a:spcAft>
                <a:spcPts val="0"/>
              </a:spcAft>
              <a:buClr>
                <a:srgbClr val="274C71"/>
              </a:buClr>
              <a:buSzPts val="2400"/>
              <a:buNone/>
              <a:defRPr sz="2400">
                <a:solidFill>
                  <a:srgbClr val="274C71"/>
                </a:solidFill>
              </a:defRPr>
            </a:lvl4pPr>
            <a:lvl5pPr lvl="4" rtl="0">
              <a:spcBef>
                <a:spcPts val="0"/>
              </a:spcBef>
              <a:spcAft>
                <a:spcPts val="0"/>
              </a:spcAft>
              <a:buClr>
                <a:srgbClr val="274C71"/>
              </a:buClr>
              <a:buSzPts val="2400"/>
              <a:buNone/>
              <a:defRPr sz="2400">
                <a:solidFill>
                  <a:srgbClr val="274C71"/>
                </a:solidFill>
              </a:defRPr>
            </a:lvl5pPr>
            <a:lvl6pPr lvl="5" rtl="0">
              <a:spcBef>
                <a:spcPts val="0"/>
              </a:spcBef>
              <a:spcAft>
                <a:spcPts val="0"/>
              </a:spcAft>
              <a:buClr>
                <a:srgbClr val="274C71"/>
              </a:buClr>
              <a:buSzPts val="2400"/>
              <a:buNone/>
              <a:defRPr sz="2400">
                <a:solidFill>
                  <a:srgbClr val="274C71"/>
                </a:solidFill>
              </a:defRPr>
            </a:lvl6pPr>
            <a:lvl7pPr lvl="6" rtl="0">
              <a:spcBef>
                <a:spcPts val="0"/>
              </a:spcBef>
              <a:spcAft>
                <a:spcPts val="0"/>
              </a:spcAft>
              <a:buClr>
                <a:srgbClr val="274C71"/>
              </a:buClr>
              <a:buSzPts val="2400"/>
              <a:buNone/>
              <a:defRPr sz="2400">
                <a:solidFill>
                  <a:srgbClr val="274C71"/>
                </a:solidFill>
              </a:defRPr>
            </a:lvl7pPr>
            <a:lvl8pPr lvl="7" rtl="0">
              <a:spcBef>
                <a:spcPts val="0"/>
              </a:spcBef>
              <a:spcAft>
                <a:spcPts val="0"/>
              </a:spcAft>
              <a:buClr>
                <a:srgbClr val="274C71"/>
              </a:buClr>
              <a:buSzPts val="2400"/>
              <a:buNone/>
              <a:defRPr sz="2400">
                <a:solidFill>
                  <a:srgbClr val="274C71"/>
                </a:solidFill>
              </a:defRPr>
            </a:lvl8pPr>
            <a:lvl9pPr lvl="8" rtl="0">
              <a:spcBef>
                <a:spcPts val="0"/>
              </a:spcBef>
              <a:spcAft>
                <a:spcPts val="0"/>
              </a:spcAft>
              <a:buClr>
                <a:srgbClr val="274C71"/>
              </a:buClr>
              <a:buSzPts val="2400"/>
              <a:buNone/>
              <a:defRPr sz="2400">
                <a:solidFill>
                  <a:srgbClr val="274C71"/>
                </a:solidFill>
              </a:defRPr>
            </a:lvl9pPr>
          </a:lstStyle>
          <a:p>
            <a:endParaRPr/>
          </a:p>
        </p:txBody>
      </p:sp>
      <p:cxnSp>
        <p:nvCxnSpPr>
          <p:cNvPr id="465" name="Google Shape;465;p89"/>
          <p:cNvCxnSpPr/>
          <p:nvPr/>
        </p:nvCxnSpPr>
        <p:spPr>
          <a:xfrm>
            <a:off x="0" y="277487"/>
            <a:ext cx="430200" cy="0"/>
          </a:xfrm>
          <a:prstGeom prst="straightConnector1">
            <a:avLst/>
          </a:prstGeom>
          <a:noFill/>
          <a:ln w="76200" cap="flat" cmpd="sng">
            <a:solidFill>
              <a:srgbClr val="27D99D"/>
            </a:solidFill>
            <a:prstDash val="solid"/>
            <a:round/>
            <a:headEnd type="none" w="sm" len="sm"/>
            <a:tailEnd type="none" w="sm" len="sm"/>
          </a:ln>
        </p:spPr>
      </p:cxn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70"/>
        <p:cNvGrpSpPr/>
        <p:nvPr/>
      </p:nvGrpSpPr>
      <p:grpSpPr>
        <a:xfrm>
          <a:off x="0" y="0"/>
          <a:ext cx="0" cy="0"/>
          <a:chOff x="0" y="0"/>
          <a:chExt cx="0" cy="0"/>
        </a:xfrm>
      </p:grpSpPr>
      <p:sp>
        <p:nvSpPr>
          <p:cNvPr id="471" name="Google Shape;471;p9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chemeClr val="dk1"/>
              </a:buClr>
              <a:buSzPts val="1400"/>
              <a:buFont typeface="Arial"/>
              <a:buNone/>
              <a:defRPr sz="5200" b="0" i="0" u="none" strike="noStrike" cap="none">
                <a:solidFill>
                  <a:schemeClr val="dk1"/>
                </a:solidFill>
                <a:latin typeface="Arial"/>
                <a:ea typeface="Arial"/>
                <a:cs typeface="Arial"/>
                <a:sym typeface="Arial"/>
              </a:defRPr>
            </a:lvl1pPr>
            <a:lvl2pPr lvl="1" indent="0" algn="ctr" rtl="0">
              <a:spcBef>
                <a:spcPts val="0"/>
              </a:spcBef>
              <a:spcAft>
                <a:spcPts val="0"/>
              </a:spcAft>
              <a:buClr>
                <a:schemeClr val="dk1"/>
              </a:buClr>
              <a:buSzPts val="1400"/>
              <a:buFont typeface="Arial"/>
              <a:buNone/>
              <a:defRPr sz="5200">
                <a:solidFill>
                  <a:schemeClr val="dk1"/>
                </a:solidFill>
              </a:defRPr>
            </a:lvl2pPr>
            <a:lvl3pPr lvl="2" indent="0" algn="ctr" rtl="0">
              <a:spcBef>
                <a:spcPts val="0"/>
              </a:spcBef>
              <a:spcAft>
                <a:spcPts val="0"/>
              </a:spcAft>
              <a:buClr>
                <a:schemeClr val="dk1"/>
              </a:buClr>
              <a:buSzPts val="1400"/>
              <a:buFont typeface="Arial"/>
              <a:buNone/>
              <a:defRPr sz="5200">
                <a:solidFill>
                  <a:schemeClr val="dk1"/>
                </a:solidFill>
              </a:defRPr>
            </a:lvl3pPr>
            <a:lvl4pPr lvl="3" indent="0" algn="ctr" rtl="0">
              <a:spcBef>
                <a:spcPts val="0"/>
              </a:spcBef>
              <a:spcAft>
                <a:spcPts val="0"/>
              </a:spcAft>
              <a:buClr>
                <a:schemeClr val="dk1"/>
              </a:buClr>
              <a:buSzPts val="1400"/>
              <a:buFont typeface="Arial"/>
              <a:buNone/>
              <a:defRPr sz="5200">
                <a:solidFill>
                  <a:schemeClr val="dk1"/>
                </a:solidFill>
              </a:defRPr>
            </a:lvl4pPr>
            <a:lvl5pPr lvl="4" indent="0" algn="ctr" rtl="0">
              <a:spcBef>
                <a:spcPts val="0"/>
              </a:spcBef>
              <a:spcAft>
                <a:spcPts val="0"/>
              </a:spcAft>
              <a:buClr>
                <a:schemeClr val="dk1"/>
              </a:buClr>
              <a:buSzPts val="1400"/>
              <a:buFont typeface="Arial"/>
              <a:buNone/>
              <a:defRPr sz="5200">
                <a:solidFill>
                  <a:schemeClr val="dk1"/>
                </a:solidFill>
              </a:defRPr>
            </a:lvl5pPr>
            <a:lvl6pPr lvl="5" indent="0" algn="ctr" rtl="0">
              <a:spcBef>
                <a:spcPts val="0"/>
              </a:spcBef>
              <a:spcAft>
                <a:spcPts val="0"/>
              </a:spcAft>
              <a:buClr>
                <a:schemeClr val="dk1"/>
              </a:buClr>
              <a:buSzPts val="1400"/>
              <a:buFont typeface="Arial"/>
              <a:buNone/>
              <a:defRPr sz="5200">
                <a:solidFill>
                  <a:schemeClr val="dk1"/>
                </a:solidFill>
              </a:defRPr>
            </a:lvl6pPr>
            <a:lvl7pPr lvl="6" indent="0" algn="ctr" rtl="0">
              <a:spcBef>
                <a:spcPts val="0"/>
              </a:spcBef>
              <a:spcAft>
                <a:spcPts val="0"/>
              </a:spcAft>
              <a:buClr>
                <a:schemeClr val="dk1"/>
              </a:buClr>
              <a:buSzPts val="1400"/>
              <a:buFont typeface="Arial"/>
              <a:buNone/>
              <a:defRPr sz="5200">
                <a:solidFill>
                  <a:schemeClr val="dk1"/>
                </a:solidFill>
              </a:defRPr>
            </a:lvl7pPr>
            <a:lvl8pPr lvl="7" indent="0" algn="ctr" rtl="0">
              <a:spcBef>
                <a:spcPts val="0"/>
              </a:spcBef>
              <a:spcAft>
                <a:spcPts val="0"/>
              </a:spcAft>
              <a:buClr>
                <a:schemeClr val="dk1"/>
              </a:buClr>
              <a:buSzPts val="1400"/>
              <a:buFont typeface="Arial"/>
              <a:buNone/>
              <a:defRPr sz="5200">
                <a:solidFill>
                  <a:schemeClr val="dk1"/>
                </a:solidFill>
              </a:defRPr>
            </a:lvl8pPr>
            <a:lvl9pPr lvl="8" indent="0" algn="ctr" rtl="0">
              <a:spcBef>
                <a:spcPts val="0"/>
              </a:spcBef>
              <a:spcAft>
                <a:spcPts val="0"/>
              </a:spcAft>
              <a:buClr>
                <a:schemeClr val="dk1"/>
              </a:buClr>
              <a:buSzPts val="1400"/>
              <a:buFont typeface="Arial"/>
              <a:buNone/>
              <a:defRPr sz="5200">
                <a:solidFill>
                  <a:schemeClr val="dk1"/>
                </a:solidFill>
              </a:defRPr>
            </a:lvl9pPr>
          </a:lstStyle>
          <a:p>
            <a:endParaRPr/>
          </a:p>
        </p:txBody>
      </p:sp>
      <p:sp>
        <p:nvSpPr>
          <p:cNvPr id="472" name="Google Shape;472;p9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1pPr>
            <a:lvl2pPr marL="457200" marR="0" lvl="1" indent="0"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9pPr>
          </a:lstStyle>
          <a:p>
            <a:endParaRPr/>
          </a:p>
        </p:txBody>
      </p:sp>
      <p:sp>
        <p:nvSpPr>
          <p:cNvPr id="473" name="Google Shape;473;p91"/>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with footer" type="blank">
  <p:cSld name="BLANK">
    <p:spTree>
      <p:nvGrpSpPr>
        <p:cNvPr id="1" name="Shape 474"/>
        <p:cNvGrpSpPr/>
        <p:nvPr/>
      </p:nvGrpSpPr>
      <p:grpSpPr>
        <a:xfrm>
          <a:off x="0" y="0"/>
          <a:ext cx="0" cy="0"/>
          <a:chOff x="0" y="0"/>
          <a:chExt cx="0" cy="0"/>
        </a:xfrm>
      </p:grpSpPr>
      <p:sp>
        <p:nvSpPr>
          <p:cNvPr id="475" name="Google Shape;475;p92"/>
          <p:cNvSpPr txBox="1">
            <a:spLocks noGrp="1"/>
          </p:cNvSpPr>
          <p:nvPr>
            <p:ph type="sldNum" idx="12"/>
          </p:nvPr>
        </p:nvSpPr>
        <p:spPr>
          <a:xfrm>
            <a:off x="8330882" y="4630841"/>
            <a:ext cx="548700" cy="393600"/>
          </a:xfrm>
          <a:prstGeom prst="rect">
            <a:avLst/>
          </a:prstGeom>
          <a:noFill/>
          <a:ln>
            <a:noFill/>
          </a:ln>
        </p:spPr>
        <p:txBody>
          <a:bodyPr spcFirstLastPara="1" wrap="square" lIns="91425" tIns="91425" rIns="91425" bIns="91425" anchor="ctr" anchorCtr="0">
            <a:noAutofit/>
          </a:bodyPr>
          <a:lstStyle>
            <a:lvl1pPr marL="0" marR="0" lvl="0"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1pPr>
            <a:lvl2pPr marL="0" marR="0" lvl="1"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2pPr>
            <a:lvl3pPr marL="0" marR="0" lvl="2"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3pPr>
            <a:lvl4pPr marL="0" marR="0" lvl="3"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4pPr>
            <a:lvl5pPr marL="0" marR="0" lvl="4"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5pPr>
            <a:lvl6pPr marL="0" marR="0" lvl="5"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6pPr>
            <a:lvl7pPr marL="0" marR="0" lvl="6"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7pPr>
            <a:lvl8pPr marL="0" marR="0" lvl="7"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8pPr>
            <a:lvl9pPr marL="0" marR="0" lvl="8"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476" name="Google Shape;476;p92"/>
          <p:cNvPicPr preferRelativeResize="0"/>
          <p:nvPr/>
        </p:nvPicPr>
        <p:blipFill rotWithShape="1">
          <a:blip r:embed="rId2">
            <a:alphaModFix/>
          </a:blip>
          <a:srcRect/>
          <a:stretch/>
        </p:blipFill>
        <p:spPr>
          <a:xfrm>
            <a:off x="430200" y="4630844"/>
            <a:ext cx="1647000" cy="20310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477"/>
        <p:cNvGrpSpPr/>
        <p:nvPr/>
      </p:nvGrpSpPr>
      <p:grpSpPr>
        <a:xfrm>
          <a:off x="0" y="0"/>
          <a:ext cx="0" cy="0"/>
          <a:chOff x="0" y="0"/>
          <a:chExt cx="0" cy="0"/>
        </a:xfrm>
      </p:grpSpPr>
      <p:sp>
        <p:nvSpPr>
          <p:cNvPr id="478" name="Google Shape;478;p93"/>
          <p:cNvSpPr txBox="1">
            <a:spLocks noGrp="1"/>
          </p:cNvSpPr>
          <p:nvPr>
            <p:ph type="sldNum" idx="12"/>
          </p:nvPr>
        </p:nvSpPr>
        <p:spPr>
          <a:xfrm>
            <a:off x="8330882" y="4630841"/>
            <a:ext cx="548700" cy="393600"/>
          </a:xfrm>
          <a:prstGeom prst="rect">
            <a:avLst/>
          </a:prstGeom>
          <a:noFill/>
          <a:ln>
            <a:noFill/>
          </a:ln>
        </p:spPr>
        <p:txBody>
          <a:bodyPr spcFirstLastPara="1" wrap="square" lIns="91425" tIns="91425" rIns="91425" bIns="91425" anchor="ctr" anchorCtr="0">
            <a:noAutofit/>
          </a:bodyPr>
          <a:lstStyle>
            <a:lvl1pPr marL="0" marR="0" lvl="0"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1pPr>
            <a:lvl2pPr marL="0" marR="0" lvl="1"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2pPr>
            <a:lvl3pPr marL="0" marR="0" lvl="2"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3pPr>
            <a:lvl4pPr marL="0" marR="0" lvl="3"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4pPr>
            <a:lvl5pPr marL="0" marR="0" lvl="4"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5pPr>
            <a:lvl6pPr marL="0" marR="0" lvl="5"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6pPr>
            <a:lvl7pPr marL="0" marR="0" lvl="6"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7pPr>
            <a:lvl8pPr marL="0" marR="0" lvl="7"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8pPr>
            <a:lvl9pPr marL="0" marR="0" lvl="8"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cxnSp>
        <p:nvCxnSpPr>
          <p:cNvPr id="479" name="Google Shape;479;p93"/>
          <p:cNvCxnSpPr/>
          <p:nvPr/>
        </p:nvCxnSpPr>
        <p:spPr>
          <a:xfrm>
            <a:off x="0" y="277487"/>
            <a:ext cx="430200" cy="0"/>
          </a:xfrm>
          <a:prstGeom prst="straightConnector1">
            <a:avLst/>
          </a:prstGeom>
          <a:noFill/>
          <a:ln w="76200" cap="flat" cmpd="sng">
            <a:solidFill>
              <a:srgbClr val="27D99D"/>
            </a:solidFill>
            <a:prstDash val="solid"/>
            <a:round/>
            <a:headEnd type="none" w="med" len="med"/>
            <a:tailEnd type="none" w="med" len="med"/>
          </a:ln>
        </p:spPr>
      </p:cxnSp>
      <p:sp>
        <p:nvSpPr>
          <p:cNvPr id="480" name="Google Shape;480;p93"/>
          <p:cNvSpPr txBox="1">
            <a:spLocks noGrp="1"/>
          </p:cNvSpPr>
          <p:nvPr>
            <p:ph type="title"/>
          </p:nvPr>
        </p:nvSpPr>
        <p:spPr>
          <a:xfrm>
            <a:off x="430200" y="208900"/>
            <a:ext cx="8263500" cy="615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00" b="1">
                <a:solidFill>
                  <a:srgbClr val="274C71"/>
                </a:solidFill>
                <a:latin typeface="Roboto Slab"/>
                <a:ea typeface="Roboto Slab"/>
                <a:cs typeface="Roboto Slab"/>
                <a:sym typeface="Roboto Slab"/>
              </a:defRPr>
            </a:lvl1pPr>
            <a:lvl2pPr lvl="1" rtl="0">
              <a:spcBef>
                <a:spcPts val="0"/>
              </a:spcBef>
              <a:spcAft>
                <a:spcPts val="0"/>
              </a:spcAft>
              <a:buNone/>
              <a:defRPr>
                <a:solidFill>
                  <a:srgbClr val="274C71"/>
                </a:solidFill>
              </a:defRPr>
            </a:lvl2pPr>
            <a:lvl3pPr lvl="2" rtl="0">
              <a:spcBef>
                <a:spcPts val="0"/>
              </a:spcBef>
              <a:spcAft>
                <a:spcPts val="0"/>
              </a:spcAft>
              <a:buNone/>
              <a:defRPr>
                <a:solidFill>
                  <a:srgbClr val="274C71"/>
                </a:solidFill>
              </a:defRPr>
            </a:lvl3pPr>
            <a:lvl4pPr lvl="3" rtl="0">
              <a:spcBef>
                <a:spcPts val="0"/>
              </a:spcBef>
              <a:spcAft>
                <a:spcPts val="0"/>
              </a:spcAft>
              <a:buNone/>
              <a:defRPr>
                <a:solidFill>
                  <a:srgbClr val="274C71"/>
                </a:solidFill>
              </a:defRPr>
            </a:lvl4pPr>
            <a:lvl5pPr lvl="4" rtl="0">
              <a:spcBef>
                <a:spcPts val="0"/>
              </a:spcBef>
              <a:spcAft>
                <a:spcPts val="0"/>
              </a:spcAft>
              <a:buNone/>
              <a:defRPr>
                <a:solidFill>
                  <a:srgbClr val="274C71"/>
                </a:solidFill>
              </a:defRPr>
            </a:lvl5pPr>
            <a:lvl6pPr lvl="5" rtl="0">
              <a:spcBef>
                <a:spcPts val="0"/>
              </a:spcBef>
              <a:spcAft>
                <a:spcPts val="0"/>
              </a:spcAft>
              <a:buNone/>
              <a:defRPr>
                <a:solidFill>
                  <a:srgbClr val="274C71"/>
                </a:solidFill>
              </a:defRPr>
            </a:lvl6pPr>
            <a:lvl7pPr lvl="6" rtl="0">
              <a:spcBef>
                <a:spcPts val="0"/>
              </a:spcBef>
              <a:spcAft>
                <a:spcPts val="0"/>
              </a:spcAft>
              <a:buNone/>
              <a:defRPr>
                <a:solidFill>
                  <a:srgbClr val="274C71"/>
                </a:solidFill>
              </a:defRPr>
            </a:lvl7pPr>
            <a:lvl8pPr lvl="7" rtl="0">
              <a:spcBef>
                <a:spcPts val="0"/>
              </a:spcBef>
              <a:spcAft>
                <a:spcPts val="0"/>
              </a:spcAft>
              <a:buNone/>
              <a:defRPr>
                <a:solidFill>
                  <a:srgbClr val="274C71"/>
                </a:solidFill>
              </a:defRPr>
            </a:lvl8pPr>
            <a:lvl9pPr lvl="8" rtl="0">
              <a:spcBef>
                <a:spcPts val="0"/>
              </a:spcBef>
              <a:spcAft>
                <a:spcPts val="0"/>
              </a:spcAft>
              <a:buNone/>
              <a:defRPr>
                <a:solidFill>
                  <a:srgbClr val="274C71"/>
                </a:solidFill>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Main point 1">
  <p:cSld name="MAIN_POINT">
    <p:spTree>
      <p:nvGrpSpPr>
        <p:cNvPr id="1" name="Shape 481"/>
        <p:cNvGrpSpPr/>
        <p:nvPr/>
      </p:nvGrpSpPr>
      <p:grpSpPr>
        <a:xfrm>
          <a:off x="0" y="0"/>
          <a:ext cx="0" cy="0"/>
          <a:chOff x="0" y="0"/>
          <a:chExt cx="0" cy="0"/>
        </a:xfrm>
      </p:grpSpPr>
      <p:cxnSp>
        <p:nvCxnSpPr>
          <p:cNvPr id="482" name="Google Shape;482;p94"/>
          <p:cNvCxnSpPr/>
          <p:nvPr/>
        </p:nvCxnSpPr>
        <p:spPr>
          <a:xfrm>
            <a:off x="505525" y="460885"/>
            <a:ext cx="1315800" cy="0"/>
          </a:xfrm>
          <a:prstGeom prst="straightConnector1">
            <a:avLst/>
          </a:prstGeom>
          <a:noFill/>
          <a:ln w="76200" cap="flat" cmpd="sng">
            <a:solidFill>
              <a:srgbClr val="27D99D"/>
            </a:solidFill>
            <a:prstDash val="solid"/>
            <a:round/>
            <a:headEnd type="none" w="med" len="med"/>
            <a:tailEnd type="none" w="med" len="med"/>
          </a:ln>
        </p:spPr>
      </p:cxnSp>
      <p:sp>
        <p:nvSpPr>
          <p:cNvPr id="483" name="Google Shape;483;p94"/>
          <p:cNvSpPr txBox="1">
            <a:spLocks noGrp="1"/>
          </p:cNvSpPr>
          <p:nvPr>
            <p:ph type="title"/>
          </p:nvPr>
        </p:nvSpPr>
        <p:spPr>
          <a:xfrm>
            <a:off x="2124625" y="187925"/>
            <a:ext cx="4986000" cy="615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600" b="1">
                <a:solidFill>
                  <a:srgbClr val="274C71"/>
                </a:solidFill>
                <a:latin typeface="Roboto Slab"/>
                <a:ea typeface="Roboto Slab"/>
                <a:cs typeface="Roboto Slab"/>
                <a:sym typeface="Roboto Slab"/>
              </a:defRPr>
            </a:lvl1pPr>
            <a:lvl2pPr lvl="1" rtl="0">
              <a:spcBef>
                <a:spcPts val="0"/>
              </a:spcBef>
              <a:spcAft>
                <a:spcPts val="0"/>
              </a:spcAft>
              <a:buNone/>
              <a:defRPr>
                <a:solidFill>
                  <a:srgbClr val="274C71"/>
                </a:solidFill>
              </a:defRPr>
            </a:lvl2pPr>
            <a:lvl3pPr lvl="2" rtl="0">
              <a:spcBef>
                <a:spcPts val="0"/>
              </a:spcBef>
              <a:spcAft>
                <a:spcPts val="0"/>
              </a:spcAft>
              <a:buNone/>
              <a:defRPr>
                <a:solidFill>
                  <a:srgbClr val="274C71"/>
                </a:solidFill>
              </a:defRPr>
            </a:lvl3pPr>
            <a:lvl4pPr lvl="3" rtl="0">
              <a:spcBef>
                <a:spcPts val="0"/>
              </a:spcBef>
              <a:spcAft>
                <a:spcPts val="0"/>
              </a:spcAft>
              <a:buNone/>
              <a:defRPr>
                <a:solidFill>
                  <a:srgbClr val="274C71"/>
                </a:solidFill>
              </a:defRPr>
            </a:lvl4pPr>
            <a:lvl5pPr lvl="4" rtl="0">
              <a:spcBef>
                <a:spcPts val="0"/>
              </a:spcBef>
              <a:spcAft>
                <a:spcPts val="0"/>
              </a:spcAft>
              <a:buNone/>
              <a:defRPr>
                <a:solidFill>
                  <a:srgbClr val="274C71"/>
                </a:solidFill>
              </a:defRPr>
            </a:lvl5pPr>
            <a:lvl6pPr lvl="5" rtl="0">
              <a:spcBef>
                <a:spcPts val="0"/>
              </a:spcBef>
              <a:spcAft>
                <a:spcPts val="0"/>
              </a:spcAft>
              <a:buNone/>
              <a:defRPr>
                <a:solidFill>
                  <a:srgbClr val="274C71"/>
                </a:solidFill>
              </a:defRPr>
            </a:lvl6pPr>
            <a:lvl7pPr lvl="6" rtl="0">
              <a:spcBef>
                <a:spcPts val="0"/>
              </a:spcBef>
              <a:spcAft>
                <a:spcPts val="0"/>
              </a:spcAft>
              <a:buNone/>
              <a:defRPr>
                <a:solidFill>
                  <a:srgbClr val="274C71"/>
                </a:solidFill>
              </a:defRPr>
            </a:lvl7pPr>
            <a:lvl8pPr lvl="7" rtl="0">
              <a:spcBef>
                <a:spcPts val="0"/>
              </a:spcBef>
              <a:spcAft>
                <a:spcPts val="0"/>
              </a:spcAft>
              <a:buNone/>
              <a:defRPr>
                <a:solidFill>
                  <a:srgbClr val="274C71"/>
                </a:solidFill>
              </a:defRPr>
            </a:lvl8pPr>
            <a:lvl9pPr lvl="8" rtl="0">
              <a:spcBef>
                <a:spcPts val="0"/>
              </a:spcBef>
              <a:spcAft>
                <a:spcPts val="0"/>
              </a:spcAft>
              <a:buNone/>
              <a:defRPr>
                <a:solidFill>
                  <a:srgbClr val="274C71"/>
                </a:solidFill>
              </a:defRPr>
            </a:lvl9pPr>
          </a:lstStyle>
          <a:p>
            <a:endParaRPr/>
          </a:p>
        </p:txBody>
      </p:sp>
      <p:cxnSp>
        <p:nvCxnSpPr>
          <p:cNvPr id="484" name="Google Shape;484;p94"/>
          <p:cNvCxnSpPr/>
          <p:nvPr/>
        </p:nvCxnSpPr>
        <p:spPr>
          <a:xfrm>
            <a:off x="7414075" y="460885"/>
            <a:ext cx="1315800" cy="0"/>
          </a:xfrm>
          <a:prstGeom prst="straightConnector1">
            <a:avLst/>
          </a:prstGeom>
          <a:noFill/>
          <a:ln w="76200" cap="flat" cmpd="sng">
            <a:solidFill>
              <a:srgbClr val="27D99D"/>
            </a:solidFill>
            <a:prstDash val="solid"/>
            <a:round/>
            <a:headEnd type="none" w="med" len="med"/>
            <a:tailEnd type="none" w="med" len="med"/>
          </a:ln>
        </p:spPr>
      </p:cxnSp>
      <p:sp>
        <p:nvSpPr>
          <p:cNvPr id="485" name="Google Shape;485;p94"/>
          <p:cNvSpPr txBox="1">
            <a:spLocks noGrp="1"/>
          </p:cNvSpPr>
          <p:nvPr>
            <p:ph type="sldNum" idx="12"/>
          </p:nvPr>
        </p:nvSpPr>
        <p:spPr>
          <a:xfrm>
            <a:off x="8330882" y="4630841"/>
            <a:ext cx="548700" cy="393600"/>
          </a:xfrm>
          <a:prstGeom prst="rect">
            <a:avLst/>
          </a:prstGeom>
          <a:noFill/>
          <a:ln>
            <a:noFill/>
          </a:ln>
        </p:spPr>
        <p:txBody>
          <a:bodyPr spcFirstLastPara="1" wrap="square" lIns="91425" tIns="91425" rIns="91425" bIns="91425" anchor="ctr" anchorCtr="0">
            <a:noAutofit/>
          </a:bodyPr>
          <a:lstStyle>
            <a:lvl1pPr marL="0" marR="0" lvl="0"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1pPr>
            <a:lvl2pPr marL="0" marR="0" lvl="1"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2pPr>
            <a:lvl3pPr marL="0" marR="0" lvl="2"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3pPr>
            <a:lvl4pPr marL="0" marR="0" lvl="3"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4pPr>
            <a:lvl5pPr marL="0" marR="0" lvl="4"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5pPr>
            <a:lvl6pPr marL="0" marR="0" lvl="5"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6pPr>
            <a:lvl7pPr marL="0" marR="0" lvl="6"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7pPr>
            <a:lvl8pPr marL="0" marR="0" lvl="7"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8pPr>
            <a:lvl9pPr marL="0" marR="0" lvl="8"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486"/>
        <p:cNvGrpSpPr/>
        <p:nvPr/>
      </p:nvGrpSpPr>
      <p:grpSpPr>
        <a:xfrm>
          <a:off x="0" y="0"/>
          <a:ext cx="0" cy="0"/>
          <a:chOff x="0" y="0"/>
          <a:chExt cx="0" cy="0"/>
        </a:xfrm>
      </p:grpSpPr>
      <p:sp>
        <p:nvSpPr>
          <p:cNvPr id="487" name="Google Shape;487;p95"/>
          <p:cNvSpPr txBox="1">
            <a:spLocks noGrp="1"/>
          </p:cNvSpPr>
          <p:nvPr>
            <p:ph type="title"/>
          </p:nvPr>
        </p:nvSpPr>
        <p:spPr>
          <a:xfrm>
            <a:off x="430200" y="759525"/>
            <a:ext cx="2226000" cy="6153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600" b="1">
                <a:solidFill>
                  <a:srgbClr val="274C71"/>
                </a:solidFill>
                <a:latin typeface="Roboto Slab"/>
                <a:ea typeface="Roboto Slab"/>
                <a:cs typeface="Roboto Slab"/>
                <a:sym typeface="Roboto Slab"/>
              </a:defRPr>
            </a:lvl1pPr>
            <a:lvl2pPr lvl="1" algn="r" rtl="0">
              <a:spcBef>
                <a:spcPts val="0"/>
              </a:spcBef>
              <a:spcAft>
                <a:spcPts val="0"/>
              </a:spcAft>
              <a:buNone/>
              <a:defRPr>
                <a:solidFill>
                  <a:srgbClr val="274C71"/>
                </a:solidFill>
              </a:defRPr>
            </a:lvl2pPr>
            <a:lvl3pPr lvl="2" algn="r" rtl="0">
              <a:spcBef>
                <a:spcPts val="0"/>
              </a:spcBef>
              <a:spcAft>
                <a:spcPts val="0"/>
              </a:spcAft>
              <a:buNone/>
              <a:defRPr>
                <a:solidFill>
                  <a:srgbClr val="274C71"/>
                </a:solidFill>
              </a:defRPr>
            </a:lvl3pPr>
            <a:lvl4pPr lvl="3" algn="r" rtl="0">
              <a:spcBef>
                <a:spcPts val="0"/>
              </a:spcBef>
              <a:spcAft>
                <a:spcPts val="0"/>
              </a:spcAft>
              <a:buNone/>
              <a:defRPr>
                <a:solidFill>
                  <a:srgbClr val="274C71"/>
                </a:solidFill>
              </a:defRPr>
            </a:lvl4pPr>
            <a:lvl5pPr lvl="4" algn="r" rtl="0">
              <a:spcBef>
                <a:spcPts val="0"/>
              </a:spcBef>
              <a:spcAft>
                <a:spcPts val="0"/>
              </a:spcAft>
              <a:buNone/>
              <a:defRPr>
                <a:solidFill>
                  <a:srgbClr val="274C71"/>
                </a:solidFill>
              </a:defRPr>
            </a:lvl5pPr>
            <a:lvl6pPr lvl="5" algn="r" rtl="0">
              <a:spcBef>
                <a:spcPts val="0"/>
              </a:spcBef>
              <a:spcAft>
                <a:spcPts val="0"/>
              </a:spcAft>
              <a:buNone/>
              <a:defRPr>
                <a:solidFill>
                  <a:srgbClr val="274C71"/>
                </a:solidFill>
              </a:defRPr>
            </a:lvl6pPr>
            <a:lvl7pPr lvl="6" algn="r" rtl="0">
              <a:spcBef>
                <a:spcPts val="0"/>
              </a:spcBef>
              <a:spcAft>
                <a:spcPts val="0"/>
              </a:spcAft>
              <a:buNone/>
              <a:defRPr>
                <a:solidFill>
                  <a:srgbClr val="274C71"/>
                </a:solidFill>
              </a:defRPr>
            </a:lvl7pPr>
            <a:lvl8pPr lvl="7" algn="r" rtl="0">
              <a:spcBef>
                <a:spcPts val="0"/>
              </a:spcBef>
              <a:spcAft>
                <a:spcPts val="0"/>
              </a:spcAft>
              <a:buNone/>
              <a:defRPr>
                <a:solidFill>
                  <a:srgbClr val="274C71"/>
                </a:solidFill>
              </a:defRPr>
            </a:lvl8pPr>
            <a:lvl9pPr lvl="8" algn="r" rtl="0">
              <a:spcBef>
                <a:spcPts val="0"/>
              </a:spcBef>
              <a:spcAft>
                <a:spcPts val="0"/>
              </a:spcAft>
              <a:buNone/>
              <a:defRPr>
                <a:solidFill>
                  <a:srgbClr val="274C71"/>
                </a:solidFill>
              </a:defRPr>
            </a:lvl9pPr>
          </a:lstStyle>
          <a:p>
            <a:endParaRPr/>
          </a:p>
        </p:txBody>
      </p:sp>
      <p:sp>
        <p:nvSpPr>
          <p:cNvPr id="488" name="Google Shape;488;p95"/>
          <p:cNvSpPr txBox="1">
            <a:spLocks noGrp="1"/>
          </p:cNvSpPr>
          <p:nvPr>
            <p:ph type="sldNum" idx="12"/>
          </p:nvPr>
        </p:nvSpPr>
        <p:spPr>
          <a:xfrm>
            <a:off x="8330882" y="4630841"/>
            <a:ext cx="548700" cy="393600"/>
          </a:xfrm>
          <a:prstGeom prst="rect">
            <a:avLst/>
          </a:prstGeom>
          <a:noFill/>
          <a:ln>
            <a:noFill/>
          </a:ln>
        </p:spPr>
        <p:txBody>
          <a:bodyPr spcFirstLastPara="1" wrap="square" lIns="91425" tIns="91425" rIns="91425" bIns="91425" anchor="ctr" anchorCtr="0">
            <a:noAutofit/>
          </a:bodyPr>
          <a:lstStyle>
            <a:lvl1pPr marL="0" marR="0" lvl="0"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1pPr>
            <a:lvl2pPr marL="0" marR="0" lvl="1"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2pPr>
            <a:lvl3pPr marL="0" marR="0" lvl="2"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3pPr>
            <a:lvl4pPr marL="0" marR="0" lvl="3"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4pPr>
            <a:lvl5pPr marL="0" marR="0" lvl="4"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5pPr>
            <a:lvl6pPr marL="0" marR="0" lvl="5"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6pPr>
            <a:lvl7pPr marL="0" marR="0" lvl="6"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7pPr>
            <a:lvl8pPr marL="0" marR="0" lvl="7"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8pPr>
            <a:lvl9pPr marL="0" marR="0" lvl="8"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
        <p:nvSpPr>
          <p:cNvPr id="489" name="Google Shape;489;p95"/>
          <p:cNvSpPr/>
          <p:nvPr/>
        </p:nvSpPr>
        <p:spPr>
          <a:xfrm flipH="1">
            <a:off x="3070950" y="716200"/>
            <a:ext cx="102000" cy="2569200"/>
          </a:xfrm>
          <a:prstGeom prst="rect">
            <a:avLst/>
          </a:prstGeom>
          <a:solidFill>
            <a:srgbClr val="36D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p:cSld name="TITLE_2">
    <p:spTree>
      <p:nvGrpSpPr>
        <p:cNvPr id="1" name="Shape 490"/>
        <p:cNvGrpSpPr/>
        <p:nvPr/>
      </p:nvGrpSpPr>
      <p:grpSpPr>
        <a:xfrm>
          <a:off x="0" y="0"/>
          <a:ext cx="0" cy="0"/>
          <a:chOff x="0" y="0"/>
          <a:chExt cx="0" cy="0"/>
        </a:xfrm>
      </p:grpSpPr>
      <p:sp>
        <p:nvSpPr>
          <p:cNvPr id="491" name="Google Shape;491;p9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A7E3B-4E32-AE47-AA7C-FF672360947D}"/>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AE2164-478A-A342-A558-D73EA834D77D}"/>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9CC608-0D9A-7F41-965E-C77528DA8031}"/>
              </a:ext>
            </a:extLst>
          </p:cNvPr>
          <p:cNvSpPr>
            <a:spLocks noGrp="1"/>
          </p:cNvSpPr>
          <p:nvPr>
            <p:ph type="dt" sz="half" idx="10"/>
          </p:nvPr>
        </p:nvSpPr>
        <p:spPr/>
        <p:txBody>
          <a:bodyPr/>
          <a:lstStyle/>
          <a:p>
            <a:fld id="{1425B356-03B2-FE41-9CED-3A68B501467C}" type="datetimeFigureOut">
              <a:rPr lang="en-US" smtClean="0"/>
              <a:t>10/10/19</a:t>
            </a:fld>
            <a:endParaRPr lang="en-US"/>
          </a:p>
        </p:txBody>
      </p:sp>
      <p:sp>
        <p:nvSpPr>
          <p:cNvPr id="5" name="Footer Placeholder 4">
            <a:extLst>
              <a:ext uri="{FF2B5EF4-FFF2-40B4-BE49-F238E27FC236}">
                <a16:creationId xmlns:a16="http://schemas.microsoft.com/office/drawing/2014/main" id="{58F336B9-590E-A345-87A3-3402D1D9D3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CDBC8B-D8E8-7448-B7BB-C705CF02843E}"/>
              </a:ext>
            </a:extLst>
          </p:cNvPr>
          <p:cNvSpPr>
            <a:spLocks noGrp="1"/>
          </p:cNvSpPr>
          <p:nvPr>
            <p:ph type="sldNum" sz="quarter" idx="12"/>
          </p:nvPr>
        </p:nvSpPr>
        <p:spPr/>
        <p:txBody>
          <a:bodyPr/>
          <a:lstStyle/>
          <a:p>
            <a:fld id="{CE96BB5D-50A6-1E48-AD14-C76CC8EB0FE1}" type="slidenum">
              <a:rPr lang="en-US" smtClean="0"/>
              <a:t>‹#›</a:t>
            </a:fld>
            <a:endParaRPr lang="en-US"/>
          </a:p>
        </p:txBody>
      </p:sp>
    </p:spTree>
    <p:extLst>
      <p:ext uri="{BB962C8B-B14F-4D97-AF65-F5344CB8AC3E}">
        <p14:creationId xmlns:p14="http://schemas.microsoft.com/office/powerpoint/2010/main" val="12970749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69023-0622-5941-829A-7440BEE109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D0BA98-3E79-274F-B340-AB02EC56F5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9D65D0-3B6C-DB40-804B-392F8C29845D}"/>
              </a:ext>
            </a:extLst>
          </p:cNvPr>
          <p:cNvSpPr>
            <a:spLocks noGrp="1"/>
          </p:cNvSpPr>
          <p:nvPr>
            <p:ph type="dt" sz="half" idx="10"/>
          </p:nvPr>
        </p:nvSpPr>
        <p:spPr/>
        <p:txBody>
          <a:bodyPr/>
          <a:lstStyle/>
          <a:p>
            <a:fld id="{1425B356-03B2-FE41-9CED-3A68B501467C}" type="datetimeFigureOut">
              <a:rPr lang="en-US" smtClean="0"/>
              <a:t>10/10/19</a:t>
            </a:fld>
            <a:endParaRPr lang="en-US"/>
          </a:p>
        </p:txBody>
      </p:sp>
      <p:sp>
        <p:nvSpPr>
          <p:cNvPr id="5" name="Footer Placeholder 4">
            <a:extLst>
              <a:ext uri="{FF2B5EF4-FFF2-40B4-BE49-F238E27FC236}">
                <a16:creationId xmlns:a16="http://schemas.microsoft.com/office/drawing/2014/main" id="{1AD9593C-CD67-E643-A2C1-81679652EA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5BEDDA-8EBE-3349-9401-637C49E792A0}"/>
              </a:ext>
            </a:extLst>
          </p:cNvPr>
          <p:cNvSpPr>
            <a:spLocks noGrp="1"/>
          </p:cNvSpPr>
          <p:nvPr>
            <p:ph type="sldNum" sz="quarter" idx="12"/>
          </p:nvPr>
        </p:nvSpPr>
        <p:spPr/>
        <p:txBody>
          <a:bodyPr/>
          <a:lstStyle/>
          <a:p>
            <a:fld id="{CE96BB5D-50A6-1E48-AD14-C76CC8EB0FE1}" type="slidenum">
              <a:rPr lang="en-US" smtClean="0"/>
              <a:t>‹#›</a:t>
            </a:fld>
            <a:endParaRPr lang="en-US"/>
          </a:p>
        </p:txBody>
      </p:sp>
    </p:spTree>
    <p:extLst>
      <p:ext uri="{BB962C8B-B14F-4D97-AF65-F5344CB8AC3E}">
        <p14:creationId xmlns:p14="http://schemas.microsoft.com/office/powerpoint/2010/main" val="172624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 Column - Tan Background">
  <p:cSld name="2 Column - Tan Background">
    <p:spTree>
      <p:nvGrpSpPr>
        <p:cNvPr id="1" name="Shape 104"/>
        <p:cNvGrpSpPr/>
        <p:nvPr/>
      </p:nvGrpSpPr>
      <p:grpSpPr>
        <a:xfrm>
          <a:off x="0" y="0"/>
          <a:ext cx="0" cy="0"/>
          <a:chOff x="0" y="0"/>
          <a:chExt cx="0" cy="0"/>
        </a:xfrm>
      </p:grpSpPr>
      <p:sp>
        <p:nvSpPr>
          <p:cNvPr id="105" name="Google Shape;105;p22"/>
          <p:cNvSpPr txBox="1">
            <a:spLocks noGrp="1"/>
          </p:cNvSpPr>
          <p:nvPr>
            <p:ph type="title"/>
          </p:nvPr>
        </p:nvSpPr>
        <p:spPr>
          <a:xfrm>
            <a:off x="371475" y="484633"/>
            <a:ext cx="8334300" cy="219600"/>
          </a:xfrm>
          <a:prstGeom prst="rect">
            <a:avLst/>
          </a:prstGeom>
          <a:noFill/>
          <a:ln>
            <a:noFill/>
          </a:ln>
        </p:spPr>
        <p:txBody>
          <a:bodyPr spcFirstLastPara="1" wrap="square" lIns="0" tIns="0" rIns="0" bIns="0" anchor="ctr" anchorCtr="0">
            <a:noAutofit/>
          </a:bodyPr>
          <a:lstStyle>
            <a:lvl1pPr lvl="0" algn="l" rtl="0">
              <a:lnSpc>
                <a:spcPct val="133347"/>
              </a:lnSpc>
              <a:spcBef>
                <a:spcPts val="0"/>
              </a:spcBef>
              <a:spcAft>
                <a:spcPts val="0"/>
              </a:spcAft>
              <a:buClr>
                <a:schemeClr val="accent6"/>
              </a:buClr>
              <a:buSzPts val="1700"/>
              <a:buFont typeface="Arial"/>
              <a:buNone/>
              <a:defRPr sz="1700" b="1" cap="none"/>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6" name="Google Shape;106;p22"/>
          <p:cNvSpPr txBox="1">
            <a:spLocks noGrp="1"/>
          </p:cNvSpPr>
          <p:nvPr>
            <p:ph type="body" idx="1"/>
          </p:nvPr>
        </p:nvSpPr>
        <p:spPr>
          <a:xfrm>
            <a:off x="371474" y="789516"/>
            <a:ext cx="8334300" cy="214200"/>
          </a:xfrm>
          <a:prstGeom prst="rect">
            <a:avLst/>
          </a:prstGeom>
          <a:noFill/>
          <a:ln>
            <a:noFill/>
          </a:ln>
        </p:spPr>
        <p:txBody>
          <a:bodyPr spcFirstLastPara="1" wrap="square" lIns="0" tIns="0" rIns="0" bIns="0" anchor="t" anchorCtr="0">
            <a:noAutofit/>
          </a:bodyPr>
          <a:lstStyle>
            <a:lvl1pPr marL="457200" lvl="0" indent="-228600" algn="l" rtl="0">
              <a:spcBef>
                <a:spcPts val="600"/>
              </a:spcBef>
              <a:spcAft>
                <a:spcPts val="0"/>
              </a:spcAft>
              <a:buSzPts val="800"/>
              <a:buNone/>
              <a:defRPr sz="800" b="1" i="1">
                <a:solidFill>
                  <a:schemeClr val="accent2"/>
                </a:solidFill>
              </a:defRPr>
            </a:lvl1pPr>
            <a:lvl2pPr marL="914400" lvl="1" indent="-317500" algn="l" rtl="0">
              <a:spcBef>
                <a:spcPts val="600"/>
              </a:spcBef>
              <a:spcAft>
                <a:spcPts val="0"/>
              </a:spcAft>
              <a:buSzPts val="1400"/>
              <a:buChar char="▪"/>
              <a:defRPr/>
            </a:lvl2pPr>
            <a:lvl3pPr marL="1371600" lvl="2" indent="-317500" algn="l" rtl="0">
              <a:spcBef>
                <a:spcPts val="600"/>
              </a:spcBef>
              <a:spcAft>
                <a:spcPts val="0"/>
              </a:spcAft>
              <a:buSzPts val="1400"/>
              <a:buChar char="•"/>
              <a:defRPr/>
            </a:lvl3pPr>
            <a:lvl4pPr marL="1828800" lvl="3" indent="-317500" algn="l" rtl="0">
              <a:spcBef>
                <a:spcPts val="600"/>
              </a:spcBef>
              <a:spcAft>
                <a:spcPts val="0"/>
              </a:spcAft>
              <a:buSzPts val="1400"/>
              <a:buChar char="-"/>
              <a:defRPr/>
            </a:lvl4pPr>
            <a:lvl5pPr marL="2286000" lvl="4" indent="-317500" algn="l" rtl="0">
              <a:spcBef>
                <a:spcPts val="600"/>
              </a:spcBef>
              <a:spcAft>
                <a:spcPts val="0"/>
              </a:spcAft>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107" name="Google Shape;107;p22"/>
          <p:cNvSpPr txBox="1">
            <a:spLocks noGrp="1"/>
          </p:cNvSpPr>
          <p:nvPr>
            <p:ph type="body" idx="2"/>
          </p:nvPr>
        </p:nvSpPr>
        <p:spPr>
          <a:xfrm>
            <a:off x="371474" y="4699288"/>
            <a:ext cx="8334300" cy="148200"/>
          </a:xfrm>
          <a:prstGeom prst="rect">
            <a:avLst/>
          </a:prstGeom>
          <a:noFill/>
          <a:ln>
            <a:noFill/>
          </a:ln>
        </p:spPr>
        <p:txBody>
          <a:bodyPr spcFirstLastPara="1" wrap="square" lIns="0" tIns="0" rIns="0" bIns="0" anchor="t" anchorCtr="0">
            <a:noAutofit/>
          </a:bodyPr>
          <a:lstStyle>
            <a:lvl1pPr marL="457200" lvl="0" indent="-228600" algn="l" rtl="0">
              <a:spcBef>
                <a:spcPts val="600"/>
              </a:spcBef>
              <a:spcAft>
                <a:spcPts val="0"/>
              </a:spcAft>
              <a:buSzPts val="500"/>
              <a:buNone/>
              <a:defRPr sz="500" i="1">
                <a:solidFill>
                  <a:srgbClr val="585045"/>
                </a:solidFill>
              </a:defRPr>
            </a:lvl1pPr>
            <a:lvl2pPr marL="914400" lvl="1" indent="-317500" algn="l" rtl="0">
              <a:spcBef>
                <a:spcPts val="600"/>
              </a:spcBef>
              <a:spcAft>
                <a:spcPts val="0"/>
              </a:spcAft>
              <a:buSzPts val="1400"/>
              <a:buChar char="▪"/>
              <a:defRPr/>
            </a:lvl2pPr>
            <a:lvl3pPr marL="1371600" lvl="2" indent="-317500" algn="l" rtl="0">
              <a:spcBef>
                <a:spcPts val="600"/>
              </a:spcBef>
              <a:spcAft>
                <a:spcPts val="0"/>
              </a:spcAft>
              <a:buSzPts val="1400"/>
              <a:buChar char="•"/>
              <a:defRPr/>
            </a:lvl3pPr>
            <a:lvl4pPr marL="1828800" lvl="3" indent="-317500" algn="l" rtl="0">
              <a:spcBef>
                <a:spcPts val="600"/>
              </a:spcBef>
              <a:spcAft>
                <a:spcPts val="0"/>
              </a:spcAft>
              <a:buSzPts val="1400"/>
              <a:buChar char="-"/>
              <a:defRPr/>
            </a:lvl4pPr>
            <a:lvl5pPr marL="2286000" lvl="4" indent="-317500" algn="l" rtl="0">
              <a:spcBef>
                <a:spcPts val="600"/>
              </a:spcBef>
              <a:spcAft>
                <a:spcPts val="0"/>
              </a:spcAft>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108" name="Google Shape;108;p22"/>
          <p:cNvSpPr txBox="1">
            <a:spLocks noGrp="1"/>
          </p:cNvSpPr>
          <p:nvPr>
            <p:ph type="sldNum" idx="12"/>
          </p:nvPr>
        </p:nvSpPr>
        <p:spPr>
          <a:xfrm>
            <a:off x="8286078" y="4893382"/>
            <a:ext cx="411900" cy="157800"/>
          </a:xfrm>
          <a:prstGeom prst="rect">
            <a:avLst/>
          </a:prstGeom>
          <a:noFill/>
          <a:ln>
            <a:noFill/>
          </a:ln>
        </p:spPr>
        <p:txBody>
          <a:bodyPr spcFirstLastPara="1" wrap="square" lIns="0" tIns="34275" rIns="0" bIns="34275" anchor="ctr" anchorCtr="0">
            <a:noAutofit/>
          </a:bodyPr>
          <a:lstStyle>
            <a:lvl1pPr marL="0" lvl="0" indent="0" algn="r" rtl="0">
              <a:spcBef>
                <a:spcPts val="0"/>
              </a:spcBef>
              <a:buNone/>
              <a:defRPr sz="500">
                <a:solidFill>
                  <a:schemeClr val="accent6"/>
                </a:solidFill>
                <a:latin typeface="Arial"/>
                <a:ea typeface="Arial"/>
                <a:cs typeface="Arial"/>
                <a:sym typeface="Arial"/>
              </a:defRPr>
            </a:lvl1pPr>
            <a:lvl2pPr marL="0" lvl="1" indent="0" algn="r" rtl="0">
              <a:spcBef>
                <a:spcPts val="0"/>
              </a:spcBef>
              <a:buNone/>
              <a:defRPr sz="500">
                <a:solidFill>
                  <a:schemeClr val="accent6"/>
                </a:solidFill>
                <a:latin typeface="Arial"/>
                <a:ea typeface="Arial"/>
                <a:cs typeface="Arial"/>
                <a:sym typeface="Arial"/>
              </a:defRPr>
            </a:lvl2pPr>
            <a:lvl3pPr marL="0" lvl="2" indent="0" algn="r" rtl="0">
              <a:spcBef>
                <a:spcPts val="0"/>
              </a:spcBef>
              <a:buNone/>
              <a:defRPr sz="500">
                <a:solidFill>
                  <a:schemeClr val="accent6"/>
                </a:solidFill>
                <a:latin typeface="Arial"/>
                <a:ea typeface="Arial"/>
                <a:cs typeface="Arial"/>
                <a:sym typeface="Arial"/>
              </a:defRPr>
            </a:lvl3pPr>
            <a:lvl4pPr marL="0" lvl="3" indent="0" algn="r" rtl="0">
              <a:spcBef>
                <a:spcPts val="0"/>
              </a:spcBef>
              <a:buNone/>
              <a:defRPr sz="500">
                <a:solidFill>
                  <a:schemeClr val="accent6"/>
                </a:solidFill>
                <a:latin typeface="Arial"/>
                <a:ea typeface="Arial"/>
                <a:cs typeface="Arial"/>
                <a:sym typeface="Arial"/>
              </a:defRPr>
            </a:lvl4pPr>
            <a:lvl5pPr marL="0" lvl="4" indent="0" algn="r" rtl="0">
              <a:spcBef>
                <a:spcPts val="0"/>
              </a:spcBef>
              <a:buNone/>
              <a:defRPr sz="500">
                <a:solidFill>
                  <a:schemeClr val="accent6"/>
                </a:solidFill>
                <a:latin typeface="Arial"/>
                <a:ea typeface="Arial"/>
                <a:cs typeface="Arial"/>
                <a:sym typeface="Arial"/>
              </a:defRPr>
            </a:lvl5pPr>
            <a:lvl6pPr marL="0" lvl="5" indent="0" algn="r" rtl="0">
              <a:spcBef>
                <a:spcPts val="0"/>
              </a:spcBef>
              <a:buNone/>
              <a:defRPr sz="500">
                <a:solidFill>
                  <a:schemeClr val="accent6"/>
                </a:solidFill>
                <a:latin typeface="Arial"/>
                <a:ea typeface="Arial"/>
                <a:cs typeface="Arial"/>
                <a:sym typeface="Arial"/>
              </a:defRPr>
            </a:lvl6pPr>
            <a:lvl7pPr marL="0" lvl="6" indent="0" algn="r" rtl="0">
              <a:spcBef>
                <a:spcPts val="0"/>
              </a:spcBef>
              <a:buNone/>
              <a:defRPr sz="500">
                <a:solidFill>
                  <a:schemeClr val="accent6"/>
                </a:solidFill>
                <a:latin typeface="Arial"/>
                <a:ea typeface="Arial"/>
                <a:cs typeface="Arial"/>
                <a:sym typeface="Arial"/>
              </a:defRPr>
            </a:lvl7pPr>
            <a:lvl8pPr marL="0" lvl="7" indent="0" algn="r" rtl="0">
              <a:spcBef>
                <a:spcPts val="0"/>
              </a:spcBef>
              <a:buNone/>
              <a:defRPr sz="500">
                <a:solidFill>
                  <a:schemeClr val="accent6"/>
                </a:solidFill>
                <a:latin typeface="Arial"/>
                <a:ea typeface="Arial"/>
                <a:cs typeface="Arial"/>
                <a:sym typeface="Arial"/>
              </a:defRPr>
            </a:lvl8pPr>
            <a:lvl9pPr marL="0" lvl="8" indent="0" algn="r" rtl="0">
              <a:spcBef>
                <a:spcPts val="0"/>
              </a:spcBef>
              <a:buNone/>
              <a:defRPr sz="500">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09" name="Google Shape;109;p22"/>
          <p:cNvSpPr/>
          <p:nvPr/>
        </p:nvSpPr>
        <p:spPr>
          <a:xfrm>
            <a:off x="371475" y="1171575"/>
            <a:ext cx="4128000" cy="3451500"/>
          </a:xfrm>
          <a:prstGeom prst="rect">
            <a:avLst/>
          </a:prstGeom>
          <a:solidFill>
            <a:srgbClr val="EDE9D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10" name="Google Shape;110;p22"/>
          <p:cNvSpPr/>
          <p:nvPr/>
        </p:nvSpPr>
        <p:spPr>
          <a:xfrm>
            <a:off x="4577973" y="1171575"/>
            <a:ext cx="4128000" cy="3451500"/>
          </a:xfrm>
          <a:prstGeom prst="rect">
            <a:avLst/>
          </a:prstGeom>
          <a:solidFill>
            <a:srgbClr val="EDE9D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11" name="Google Shape;111;p22"/>
          <p:cNvSpPr txBox="1">
            <a:spLocks noGrp="1"/>
          </p:cNvSpPr>
          <p:nvPr>
            <p:ph type="ftr" idx="11"/>
          </p:nvPr>
        </p:nvSpPr>
        <p:spPr>
          <a:xfrm>
            <a:off x="5371939" y="4893382"/>
            <a:ext cx="3086100" cy="1578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2" name="Google Shape;112;p22"/>
          <p:cNvSpPr txBox="1">
            <a:spLocks noGrp="1"/>
          </p:cNvSpPr>
          <p:nvPr>
            <p:ph type="dt" idx="10"/>
          </p:nvPr>
        </p:nvSpPr>
        <p:spPr>
          <a:xfrm>
            <a:off x="841999" y="4893382"/>
            <a:ext cx="857400" cy="1578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extLst>
    <p:ext uri="{DCECCB84-F9BA-43D5-87BE-67443E8EF086}">
      <p15:sldGuideLst xmlns:p15="http://schemas.microsoft.com/office/powerpoint/2012/main">
        <p15:guide id="1" orient="horz" pos="738">
          <p15:clr>
            <a:srgbClr val="FBAE40"/>
          </p15:clr>
        </p15:guide>
        <p15:guide id="2" pos="234">
          <p15:clr>
            <a:srgbClr val="FBAE40"/>
          </p15:clr>
        </p15:guide>
        <p15:guide id="3" orient="horz" pos="2912">
          <p15:clr>
            <a:srgbClr val="FBAE40"/>
          </p15:clr>
        </p15:guide>
        <p15:guide id="4" orient="horz" pos="564">
          <p15:clr>
            <a:srgbClr val="FBAE40"/>
          </p15:clr>
        </p15:guide>
        <p15:guide id="5" pos="5484">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F8F8E-3BC9-1E4E-9BB7-6F1BB4C469F2}"/>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B04347-B0B9-EB4F-A6E5-9BCAAD1A84CD}"/>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D807A8-6D91-AC4F-8780-20EC60C89BB5}"/>
              </a:ext>
            </a:extLst>
          </p:cNvPr>
          <p:cNvSpPr>
            <a:spLocks noGrp="1"/>
          </p:cNvSpPr>
          <p:nvPr>
            <p:ph type="dt" sz="half" idx="10"/>
          </p:nvPr>
        </p:nvSpPr>
        <p:spPr/>
        <p:txBody>
          <a:bodyPr/>
          <a:lstStyle/>
          <a:p>
            <a:fld id="{1425B356-03B2-FE41-9CED-3A68B501467C}" type="datetimeFigureOut">
              <a:rPr lang="en-US" smtClean="0"/>
              <a:t>10/10/19</a:t>
            </a:fld>
            <a:endParaRPr lang="en-US"/>
          </a:p>
        </p:txBody>
      </p:sp>
      <p:sp>
        <p:nvSpPr>
          <p:cNvPr id="5" name="Footer Placeholder 4">
            <a:extLst>
              <a:ext uri="{FF2B5EF4-FFF2-40B4-BE49-F238E27FC236}">
                <a16:creationId xmlns:a16="http://schemas.microsoft.com/office/drawing/2014/main" id="{87849A56-B9EF-3A4A-AC83-AB5619DEEF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C8B1E4-AE8B-864A-83DE-F65CBC804C15}"/>
              </a:ext>
            </a:extLst>
          </p:cNvPr>
          <p:cNvSpPr>
            <a:spLocks noGrp="1"/>
          </p:cNvSpPr>
          <p:nvPr>
            <p:ph type="sldNum" sz="quarter" idx="12"/>
          </p:nvPr>
        </p:nvSpPr>
        <p:spPr/>
        <p:txBody>
          <a:bodyPr/>
          <a:lstStyle/>
          <a:p>
            <a:fld id="{CE96BB5D-50A6-1E48-AD14-C76CC8EB0FE1}" type="slidenum">
              <a:rPr lang="en-US" smtClean="0"/>
              <a:t>‹#›</a:t>
            </a:fld>
            <a:endParaRPr lang="en-US"/>
          </a:p>
        </p:txBody>
      </p:sp>
    </p:spTree>
    <p:extLst>
      <p:ext uri="{BB962C8B-B14F-4D97-AF65-F5344CB8AC3E}">
        <p14:creationId xmlns:p14="http://schemas.microsoft.com/office/powerpoint/2010/main" val="3595009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7A9DE-3E4D-A04B-A965-7719B279CE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D9E92D-E3AF-8345-99A5-035658DC88DC}"/>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818243-773E-6E41-BAF2-E84C0861758A}"/>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2F6700-8194-CB4F-A899-CA18AE239E9E}"/>
              </a:ext>
            </a:extLst>
          </p:cNvPr>
          <p:cNvSpPr>
            <a:spLocks noGrp="1"/>
          </p:cNvSpPr>
          <p:nvPr>
            <p:ph type="dt" sz="half" idx="10"/>
          </p:nvPr>
        </p:nvSpPr>
        <p:spPr/>
        <p:txBody>
          <a:bodyPr/>
          <a:lstStyle/>
          <a:p>
            <a:fld id="{1425B356-03B2-FE41-9CED-3A68B501467C}" type="datetimeFigureOut">
              <a:rPr lang="en-US" smtClean="0"/>
              <a:t>10/10/19</a:t>
            </a:fld>
            <a:endParaRPr lang="en-US"/>
          </a:p>
        </p:txBody>
      </p:sp>
      <p:sp>
        <p:nvSpPr>
          <p:cNvPr id="6" name="Footer Placeholder 5">
            <a:extLst>
              <a:ext uri="{FF2B5EF4-FFF2-40B4-BE49-F238E27FC236}">
                <a16:creationId xmlns:a16="http://schemas.microsoft.com/office/drawing/2014/main" id="{75ABC194-876E-3843-A746-61E7CEEFF7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E262C6-0893-F44E-8BD4-D3FDDBBB163B}"/>
              </a:ext>
            </a:extLst>
          </p:cNvPr>
          <p:cNvSpPr>
            <a:spLocks noGrp="1"/>
          </p:cNvSpPr>
          <p:nvPr>
            <p:ph type="sldNum" sz="quarter" idx="12"/>
          </p:nvPr>
        </p:nvSpPr>
        <p:spPr/>
        <p:txBody>
          <a:bodyPr/>
          <a:lstStyle/>
          <a:p>
            <a:fld id="{CE96BB5D-50A6-1E48-AD14-C76CC8EB0FE1}" type="slidenum">
              <a:rPr lang="en-US" smtClean="0"/>
              <a:t>‹#›</a:t>
            </a:fld>
            <a:endParaRPr lang="en-US"/>
          </a:p>
        </p:txBody>
      </p:sp>
    </p:spTree>
    <p:extLst>
      <p:ext uri="{BB962C8B-B14F-4D97-AF65-F5344CB8AC3E}">
        <p14:creationId xmlns:p14="http://schemas.microsoft.com/office/powerpoint/2010/main" val="34326312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316FD-EC99-504E-BB76-4DFAA7F7FAB8}"/>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79E75B-E21B-254C-8D1F-9AD27B00D549}"/>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4954E1-208C-DC49-9D96-8F3E3A40851D}"/>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90DE8E-7B11-4346-9808-11BBA5152EC0}"/>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78744F-7FE1-004B-B50A-7B8D6BEE0625}"/>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E37FF2-51C2-C04A-8254-BB19E7529257}"/>
              </a:ext>
            </a:extLst>
          </p:cNvPr>
          <p:cNvSpPr>
            <a:spLocks noGrp="1"/>
          </p:cNvSpPr>
          <p:nvPr>
            <p:ph type="dt" sz="half" idx="10"/>
          </p:nvPr>
        </p:nvSpPr>
        <p:spPr/>
        <p:txBody>
          <a:bodyPr/>
          <a:lstStyle/>
          <a:p>
            <a:fld id="{1425B356-03B2-FE41-9CED-3A68B501467C}" type="datetimeFigureOut">
              <a:rPr lang="en-US" smtClean="0"/>
              <a:t>10/10/19</a:t>
            </a:fld>
            <a:endParaRPr lang="en-US"/>
          </a:p>
        </p:txBody>
      </p:sp>
      <p:sp>
        <p:nvSpPr>
          <p:cNvPr id="8" name="Footer Placeholder 7">
            <a:extLst>
              <a:ext uri="{FF2B5EF4-FFF2-40B4-BE49-F238E27FC236}">
                <a16:creationId xmlns:a16="http://schemas.microsoft.com/office/drawing/2014/main" id="{522C170F-E7C9-7C4B-AA1F-F689444A1E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2C5F82-1EBE-D540-AE56-D3BE9867D70F}"/>
              </a:ext>
            </a:extLst>
          </p:cNvPr>
          <p:cNvSpPr>
            <a:spLocks noGrp="1"/>
          </p:cNvSpPr>
          <p:nvPr>
            <p:ph type="sldNum" sz="quarter" idx="12"/>
          </p:nvPr>
        </p:nvSpPr>
        <p:spPr/>
        <p:txBody>
          <a:bodyPr/>
          <a:lstStyle/>
          <a:p>
            <a:fld id="{CE96BB5D-50A6-1E48-AD14-C76CC8EB0FE1}" type="slidenum">
              <a:rPr lang="en-US" smtClean="0"/>
              <a:t>‹#›</a:t>
            </a:fld>
            <a:endParaRPr lang="en-US"/>
          </a:p>
        </p:txBody>
      </p:sp>
    </p:spTree>
    <p:extLst>
      <p:ext uri="{BB962C8B-B14F-4D97-AF65-F5344CB8AC3E}">
        <p14:creationId xmlns:p14="http://schemas.microsoft.com/office/powerpoint/2010/main" val="14357286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79E9F-AEDF-664A-8720-625D456BB8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C51702-31D2-154B-9AAE-CC5FFA24127E}"/>
              </a:ext>
            </a:extLst>
          </p:cNvPr>
          <p:cNvSpPr>
            <a:spLocks noGrp="1"/>
          </p:cNvSpPr>
          <p:nvPr>
            <p:ph type="dt" sz="half" idx="10"/>
          </p:nvPr>
        </p:nvSpPr>
        <p:spPr/>
        <p:txBody>
          <a:bodyPr/>
          <a:lstStyle/>
          <a:p>
            <a:fld id="{1425B356-03B2-FE41-9CED-3A68B501467C}" type="datetimeFigureOut">
              <a:rPr lang="en-US" smtClean="0"/>
              <a:t>10/10/19</a:t>
            </a:fld>
            <a:endParaRPr lang="en-US"/>
          </a:p>
        </p:txBody>
      </p:sp>
      <p:sp>
        <p:nvSpPr>
          <p:cNvPr id="4" name="Footer Placeholder 3">
            <a:extLst>
              <a:ext uri="{FF2B5EF4-FFF2-40B4-BE49-F238E27FC236}">
                <a16:creationId xmlns:a16="http://schemas.microsoft.com/office/drawing/2014/main" id="{A59C5734-BE3F-D549-B51C-625D291E68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26120F-B5A6-6C48-A553-8F8601354C96}"/>
              </a:ext>
            </a:extLst>
          </p:cNvPr>
          <p:cNvSpPr>
            <a:spLocks noGrp="1"/>
          </p:cNvSpPr>
          <p:nvPr>
            <p:ph type="sldNum" sz="quarter" idx="12"/>
          </p:nvPr>
        </p:nvSpPr>
        <p:spPr/>
        <p:txBody>
          <a:bodyPr/>
          <a:lstStyle/>
          <a:p>
            <a:fld id="{CE96BB5D-50A6-1E48-AD14-C76CC8EB0FE1}" type="slidenum">
              <a:rPr lang="en-US" smtClean="0"/>
              <a:t>‹#›</a:t>
            </a:fld>
            <a:endParaRPr lang="en-US"/>
          </a:p>
        </p:txBody>
      </p:sp>
    </p:spTree>
    <p:extLst>
      <p:ext uri="{BB962C8B-B14F-4D97-AF65-F5344CB8AC3E}">
        <p14:creationId xmlns:p14="http://schemas.microsoft.com/office/powerpoint/2010/main" val="18840234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F96D5-3E5C-4B4F-963C-D0A0F45D0585}"/>
              </a:ext>
            </a:extLst>
          </p:cNvPr>
          <p:cNvSpPr>
            <a:spLocks noGrp="1"/>
          </p:cNvSpPr>
          <p:nvPr>
            <p:ph type="dt" sz="half" idx="10"/>
          </p:nvPr>
        </p:nvSpPr>
        <p:spPr/>
        <p:txBody>
          <a:bodyPr/>
          <a:lstStyle/>
          <a:p>
            <a:fld id="{1425B356-03B2-FE41-9CED-3A68B501467C}" type="datetimeFigureOut">
              <a:rPr lang="en-US" smtClean="0"/>
              <a:t>10/10/19</a:t>
            </a:fld>
            <a:endParaRPr lang="en-US"/>
          </a:p>
        </p:txBody>
      </p:sp>
      <p:sp>
        <p:nvSpPr>
          <p:cNvPr id="3" name="Footer Placeholder 2">
            <a:extLst>
              <a:ext uri="{FF2B5EF4-FFF2-40B4-BE49-F238E27FC236}">
                <a16:creationId xmlns:a16="http://schemas.microsoft.com/office/drawing/2014/main" id="{6E603E34-AC74-AA4E-9FDB-85D858D5F5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935DB0-3716-D847-A1FE-02F031B4C2B6}"/>
              </a:ext>
            </a:extLst>
          </p:cNvPr>
          <p:cNvSpPr>
            <a:spLocks noGrp="1"/>
          </p:cNvSpPr>
          <p:nvPr>
            <p:ph type="sldNum" sz="quarter" idx="12"/>
          </p:nvPr>
        </p:nvSpPr>
        <p:spPr/>
        <p:txBody>
          <a:bodyPr/>
          <a:lstStyle/>
          <a:p>
            <a:fld id="{CE96BB5D-50A6-1E48-AD14-C76CC8EB0FE1}" type="slidenum">
              <a:rPr lang="en-US" smtClean="0"/>
              <a:t>‹#›</a:t>
            </a:fld>
            <a:endParaRPr lang="en-US"/>
          </a:p>
        </p:txBody>
      </p:sp>
    </p:spTree>
    <p:extLst>
      <p:ext uri="{BB962C8B-B14F-4D97-AF65-F5344CB8AC3E}">
        <p14:creationId xmlns:p14="http://schemas.microsoft.com/office/powerpoint/2010/main" val="22360575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8573A-5135-FC40-8CBE-A5B4B3A98626}"/>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6A56C4-56F0-C543-8C27-EE8235A78675}"/>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A43C56-B696-EB40-8FB7-7B45B285B65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0052B9-B27D-074F-8879-1BDC88E1872A}"/>
              </a:ext>
            </a:extLst>
          </p:cNvPr>
          <p:cNvSpPr>
            <a:spLocks noGrp="1"/>
          </p:cNvSpPr>
          <p:nvPr>
            <p:ph type="dt" sz="half" idx="10"/>
          </p:nvPr>
        </p:nvSpPr>
        <p:spPr/>
        <p:txBody>
          <a:bodyPr/>
          <a:lstStyle/>
          <a:p>
            <a:fld id="{1425B356-03B2-FE41-9CED-3A68B501467C}" type="datetimeFigureOut">
              <a:rPr lang="en-US" smtClean="0"/>
              <a:t>10/10/19</a:t>
            </a:fld>
            <a:endParaRPr lang="en-US"/>
          </a:p>
        </p:txBody>
      </p:sp>
      <p:sp>
        <p:nvSpPr>
          <p:cNvPr id="6" name="Footer Placeholder 5">
            <a:extLst>
              <a:ext uri="{FF2B5EF4-FFF2-40B4-BE49-F238E27FC236}">
                <a16:creationId xmlns:a16="http://schemas.microsoft.com/office/drawing/2014/main" id="{7DE706C9-D979-814B-A423-87D5A0A3E1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944E18-5071-1A4D-AD1C-5493294C1A2B}"/>
              </a:ext>
            </a:extLst>
          </p:cNvPr>
          <p:cNvSpPr>
            <a:spLocks noGrp="1"/>
          </p:cNvSpPr>
          <p:nvPr>
            <p:ph type="sldNum" sz="quarter" idx="12"/>
          </p:nvPr>
        </p:nvSpPr>
        <p:spPr/>
        <p:txBody>
          <a:bodyPr/>
          <a:lstStyle/>
          <a:p>
            <a:fld id="{CE96BB5D-50A6-1E48-AD14-C76CC8EB0FE1}" type="slidenum">
              <a:rPr lang="en-US" smtClean="0"/>
              <a:t>‹#›</a:t>
            </a:fld>
            <a:endParaRPr lang="en-US"/>
          </a:p>
        </p:txBody>
      </p:sp>
    </p:spTree>
    <p:extLst>
      <p:ext uri="{BB962C8B-B14F-4D97-AF65-F5344CB8AC3E}">
        <p14:creationId xmlns:p14="http://schemas.microsoft.com/office/powerpoint/2010/main" val="24181860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58590-C149-CC4D-A9EA-A1C115B63238}"/>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B1F877-F036-454F-8DE9-55CA18E5F03E}"/>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4B3D0C-9EE8-024A-B4A0-1456404EF722}"/>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E459D1-0AB7-3C49-B8D9-9A9514630D9C}"/>
              </a:ext>
            </a:extLst>
          </p:cNvPr>
          <p:cNvSpPr>
            <a:spLocks noGrp="1"/>
          </p:cNvSpPr>
          <p:nvPr>
            <p:ph type="dt" sz="half" idx="10"/>
          </p:nvPr>
        </p:nvSpPr>
        <p:spPr/>
        <p:txBody>
          <a:bodyPr/>
          <a:lstStyle/>
          <a:p>
            <a:fld id="{1425B356-03B2-FE41-9CED-3A68B501467C}" type="datetimeFigureOut">
              <a:rPr lang="en-US" smtClean="0"/>
              <a:t>10/10/19</a:t>
            </a:fld>
            <a:endParaRPr lang="en-US"/>
          </a:p>
        </p:txBody>
      </p:sp>
      <p:sp>
        <p:nvSpPr>
          <p:cNvPr id="6" name="Footer Placeholder 5">
            <a:extLst>
              <a:ext uri="{FF2B5EF4-FFF2-40B4-BE49-F238E27FC236}">
                <a16:creationId xmlns:a16="http://schemas.microsoft.com/office/drawing/2014/main" id="{5427DD1B-D59B-7945-B111-5EE7FDED81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94B1F2-912E-A940-B4D6-1496A17EA31F}"/>
              </a:ext>
            </a:extLst>
          </p:cNvPr>
          <p:cNvSpPr>
            <a:spLocks noGrp="1"/>
          </p:cNvSpPr>
          <p:nvPr>
            <p:ph type="sldNum" sz="quarter" idx="12"/>
          </p:nvPr>
        </p:nvSpPr>
        <p:spPr/>
        <p:txBody>
          <a:bodyPr/>
          <a:lstStyle/>
          <a:p>
            <a:fld id="{CE96BB5D-50A6-1E48-AD14-C76CC8EB0FE1}" type="slidenum">
              <a:rPr lang="en-US" smtClean="0"/>
              <a:t>‹#›</a:t>
            </a:fld>
            <a:endParaRPr lang="en-US"/>
          </a:p>
        </p:txBody>
      </p:sp>
    </p:spTree>
    <p:extLst>
      <p:ext uri="{BB962C8B-B14F-4D97-AF65-F5344CB8AC3E}">
        <p14:creationId xmlns:p14="http://schemas.microsoft.com/office/powerpoint/2010/main" val="16294739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44B4A-50CE-3D43-BB73-92C5EE974D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85FBAD-34D2-C94B-A391-20EAAF5248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28732E-4FF0-5444-8974-7B6430D7A6B3}"/>
              </a:ext>
            </a:extLst>
          </p:cNvPr>
          <p:cNvSpPr>
            <a:spLocks noGrp="1"/>
          </p:cNvSpPr>
          <p:nvPr>
            <p:ph type="dt" sz="half" idx="10"/>
          </p:nvPr>
        </p:nvSpPr>
        <p:spPr/>
        <p:txBody>
          <a:bodyPr/>
          <a:lstStyle/>
          <a:p>
            <a:fld id="{1425B356-03B2-FE41-9CED-3A68B501467C}" type="datetimeFigureOut">
              <a:rPr lang="en-US" smtClean="0"/>
              <a:t>10/10/19</a:t>
            </a:fld>
            <a:endParaRPr lang="en-US"/>
          </a:p>
        </p:txBody>
      </p:sp>
      <p:sp>
        <p:nvSpPr>
          <p:cNvPr id="5" name="Footer Placeholder 4">
            <a:extLst>
              <a:ext uri="{FF2B5EF4-FFF2-40B4-BE49-F238E27FC236}">
                <a16:creationId xmlns:a16="http://schemas.microsoft.com/office/drawing/2014/main" id="{D9CFFC20-EA23-4F4B-BEE5-52CF9E634B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F667EF-2948-194B-BB3D-BCC82CEE85F0}"/>
              </a:ext>
            </a:extLst>
          </p:cNvPr>
          <p:cNvSpPr>
            <a:spLocks noGrp="1"/>
          </p:cNvSpPr>
          <p:nvPr>
            <p:ph type="sldNum" sz="quarter" idx="12"/>
          </p:nvPr>
        </p:nvSpPr>
        <p:spPr/>
        <p:txBody>
          <a:bodyPr/>
          <a:lstStyle/>
          <a:p>
            <a:fld id="{CE96BB5D-50A6-1E48-AD14-C76CC8EB0FE1}" type="slidenum">
              <a:rPr lang="en-US" smtClean="0"/>
              <a:t>‹#›</a:t>
            </a:fld>
            <a:endParaRPr lang="en-US"/>
          </a:p>
        </p:txBody>
      </p:sp>
    </p:spTree>
    <p:extLst>
      <p:ext uri="{BB962C8B-B14F-4D97-AF65-F5344CB8AC3E}">
        <p14:creationId xmlns:p14="http://schemas.microsoft.com/office/powerpoint/2010/main" val="23665336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6F8091-BB76-5646-8286-57CB47B1DD63}"/>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B5C914-F587-1C4D-B3CE-8D30B56C55E7}"/>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A41910-207B-8448-8635-D656AF829584}"/>
              </a:ext>
            </a:extLst>
          </p:cNvPr>
          <p:cNvSpPr>
            <a:spLocks noGrp="1"/>
          </p:cNvSpPr>
          <p:nvPr>
            <p:ph type="dt" sz="half" idx="10"/>
          </p:nvPr>
        </p:nvSpPr>
        <p:spPr/>
        <p:txBody>
          <a:bodyPr/>
          <a:lstStyle/>
          <a:p>
            <a:fld id="{1425B356-03B2-FE41-9CED-3A68B501467C}" type="datetimeFigureOut">
              <a:rPr lang="en-US" smtClean="0"/>
              <a:t>10/10/19</a:t>
            </a:fld>
            <a:endParaRPr lang="en-US"/>
          </a:p>
        </p:txBody>
      </p:sp>
      <p:sp>
        <p:nvSpPr>
          <p:cNvPr id="5" name="Footer Placeholder 4">
            <a:extLst>
              <a:ext uri="{FF2B5EF4-FFF2-40B4-BE49-F238E27FC236}">
                <a16:creationId xmlns:a16="http://schemas.microsoft.com/office/drawing/2014/main" id="{1336CDFC-9B36-E64F-8807-A71689935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CC8397-3029-F142-859F-23D36911DD18}"/>
              </a:ext>
            </a:extLst>
          </p:cNvPr>
          <p:cNvSpPr>
            <a:spLocks noGrp="1"/>
          </p:cNvSpPr>
          <p:nvPr>
            <p:ph type="sldNum" sz="quarter" idx="12"/>
          </p:nvPr>
        </p:nvSpPr>
        <p:spPr/>
        <p:txBody>
          <a:bodyPr/>
          <a:lstStyle/>
          <a:p>
            <a:fld id="{CE96BB5D-50A6-1E48-AD14-C76CC8EB0FE1}" type="slidenum">
              <a:rPr lang="en-US" smtClean="0"/>
              <a:t>‹#›</a:t>
            </a:fld>
            <a:endParaRPr lang="en-US"/>
          </a:p>
        </p:txBody>
      </p:sp>
    </p:spTree>
    <p:extLst>
      <p:ext uri="{BB962C8B-B14F-4D97-AF65-F5344CB8AC3E}">
        <p14:creationId xmlns:p14="http://schemas.microsoft.com/office/powerpoint/2010/main" val="23659845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96"/>
        <p:cNvGrpSpPr/>
        <p:nvPr/>
      </p:nvGrpSpPr>
      <p:grpSpPr>
        <a:xfrm>
          <a:off x="0" y="0"/>
          <a:ext cx="0" cy="0"/>
          <a:chOff x="0" y="0"/>
          <a:chExt cx="0" cy="0"/>
        </a:xfrm>
      </p:grpSpPr>
      <p:sp>
        <p:nvSpPr>
          <p:cNvPr id="497" name="Google Shape;497;p9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chemeClr val="dk1"/>
              </a:buClr>
              <a:buSzPts val="1400"/>
              <a:buFont typeface="Arial"/>
              <a:buNone/>
              <a:defRPr sz="5200" b="0" i="0" u="none" strike="noStrike" cap="none">
                <a:solidFill>
                  <a:schemeClr val="dk1"/>
                </a:solidFill>
                <a:latin typeface="Arial"/>
                <a:ea typeface="Arial"/>
                <a:cs typeface="Arial"/>
                <a:sym typeface="Arial"/>
              </a:defRPr>
            </a:lvl1pPr>
            <a:lvl2pPr lvl="1" indent="0" algn="ctr" rtl="0">
              <a:spcBef>
                <a:spcPts val="0"/>
              </a:spcBef>
              <a:spcAft>
                <a:spcPts val="0"/>
              </a:spcAft>
              <a:buClr>
                <a:schemeClr val="dk1"/>
              </a:buClr>
              <a:buSzPts val="1400"/>
              <a:buFont typeface="Arial"/>
              <a:buNone/>
              <a:defRPr sz="5200">
                <a:solidFill>
                  <a:schemeClr val="dk1"/>
                </a:solidFill>
              </a:defRPr>
            </a:lvl2pPr>
            <a:lvl3pPr lvl="2" indent="0" algn="ctr" rtl="0">
              <a:spcBef>
                <a:spcPts val="0"/>
              </a:spcBef>
              <a:spcAft>
                <a:spcPts val="0"/>
              </a:spcAft>
              <a:buClr>
                <a:schemeClr val="dk1"/>
              </a:buClr>
              <a:buSzPts val="1400"/>
              <a:buFont typeface="Arial"/>
              <a:buNone/>
              <a:defRPr sz="5200">
                <a:solidFill>
                  <a:schemeClr val="dk1"/>
                </a:solidFill>
              </a:defRPr>
            </a:lvl3pPr>
            <a:lvl4pPr lvl="3" indent="0" algn="ctr" rtl="0">
              <a:spcBef>
                <a:spcPts val="0"/>
              </a:spcBef>
              <a:spcAft>
                <a:spcPts val="0"/>
              </a:spcAft>
              <a:buClr>
                <a:schemeClr val="dk1"/>
              </a:buClr>
              <a:buSzPts val="1400"/>
              <a:buFont typeface="Arial"/>
              <a:buNone/>
              <a:defRPr sz="5200">
                <a:solidFill>
                  <a:schemeClr val="dk1"/>
                </a:solidFill>
              </a:defRPr>
            </a:lvl4pPr>
            <a:lvl5pPr lvl="4" indent="0" algn="ctr" rtl="0">
              <a:spcBef>
                <a:spcPts val="0"/>
              </a:spcBef>
              <a:spcAft>
                <a:spcPts val="0"/>
              </a:spcAft>
              <a:buClr>
                <a:schemeClr val="dk1"/>
              </a:buClr>
              <a:buSzPts val="1400"/>
              <a:buFont typeface="Arial"/>
              <a:buNone/>
              <a:defRPr sz="5200">
                <a:solidFill>
                  <a:schemeClr val="dk1"/>
                </a:solidFill>
              </a:defRPr>
            </a:lvl5pPr>
            <a:lvl6pPr lvl="5" indent="0" algn="ctr" rtl="0">
              <a:spcBef>
                <a:spcPts val="0"/>
              </a:spcBef>
              <a:spcAft>
                <a:spcPts val="0"/>
              </a:spcAft>
              <a:buClr>
                <a:schemeClr val="dk1"/>
              </a:buClr>
              <a:buSzPts val="1400"/>
              <a:buFont typeface="Arial"/>
              <a:buNone/>
              <a:defRPr sz="5200">
                <a:solidFill>
                  <a:schemeClr val="dk1"/>
                </a:solidFill>
              </a:defRPr>
            </a:lvl6pPr>
            <a:lvl7pPr lvl="6" indent="0" algn="ctr" rtl="0">
              <a:spcBef>
                <a:spcPts val="0"/>
              </a:spcBef>
              <a:spcAft>
                <a:spcPts val="0"/>
              </a:spcAft>
              <a:buClr>
                <a:schemeClr val="dk1"/>
              </a:buClr>
              <a:buSzPts val="1400"/>
              <a:buFont typeface="Arial"/>
              <a:buNone/>
              <a:defRPr sz="5200">
                <a:solidFill>
                  <a:schemeClr val="dk1"/>
                </a:solidFill>
              </a:defRPr>
            </a:lvl7pPr>
            <a:lvl8pPr lvl="7" indent="0" algn="ctr" rtl="0">
              <a:spcBef>
                <a:spcPts val="0"/>
              </a:spcBef>
              <a:spcAft>
                <a:spcPts val="0"/>
              </a:spcAft>
              <a:buClr>
                <a:schemeClr val="dk1"/>
              </a:buClr>
              <a:buSzPts val="1400"/>
              <a:buFont typeface="Arial"/>
              <a:buNone/>
              <a:defRPr sz="5200">
                <a:solidFill>
                  <a:schemeClr val="dk1"/>
                </a:solidFill>
              </a:defRPr>
            </a:lvl8pPr>
            <a:lvl9pPr lvl="8" indent="0" algn="ctr" rtl="0">
              <a:spcBef>
                <a:spcPts val="0"/>
              </a:spcBef>
              <a:spcAft>
                <a:spcPts val="0"/>
              </a:spcAft>
              <a:buClr>
                <a:schemeClr val="dk1"/>
              </a:buClr>
              <a:buSzPts val="1400"/>
              <a:buFont typeface="Arial"/>
              <a:buNone/>
              <a:defRPr sz="5200">
                <a:solidFill>
                  <a:schemeClr val="dk1"/>
                </a:solidFill>
              </a:defRPr>
            </a:lvl9pPr>
          </a:lstStyle>
          <a:p>
            <a:endParaRPr/>
          </a:p>
        </p:txBody>
      </p:sp>
      <p:sp>
        <p:nvSpPr>
          <p:cNvPr id="498" name="Google Shape;498;p9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1pPr>
            <a:lvl2pPr marL="457200" marR="0" lvl="1" indent="0"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9pPr>
          </a:lstStyle>
          <a:p>
            <a:endParaRPr/>
          </a:p>
        </p:txBody>
      </p:sp>
      <p:sp>
        <p:nvSpPr>
          <p:cNvPr id="499" name="Google Shape;499;p98"/>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 Column - Tan Background">
  <p:cSld name="1 Column - Tan Background">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371475" y="484633"/>
            <a:ext cx="8334300" cy="219600"/>
          </a:xfrm>
          <a:prstGeom prst="rect">
            <a:avLst/>
          </a:prstGeom>
          <a:noFill/>
          <a:ln>
            <a:noFill/>
          </a:ln>
        </p:spPr>
        <p:txBody>
          <a:bodyPr spcFirstLastPara="1" wrap="square" lIns="0" tIns="0" rIns="0" bIns="0" anchor="ctr" anchorCtr="0">
            <a:noAutofit/>
          </a:bodyPr>
          <a:lstStyle>
            <a:lvl1pPr lvl="0" algn="l" rtl="0">
              <a:lnSpc>
                <a:spcPct val="133347"/>
              </a:lnSpc>
              <a:spcBef>
                <a:spcPts val="0"/>
              </a:spcBef>
              <a:spcAft>
                <a:spcPts val="0"/>
              </a:spcAft>
              <a:buClr>
                <a:schemeClr val="accent6"/>
              </a:buClr>
              <a:buSzPts val="1700"/>
              <a:buFont typeface="Arial"/>
              <a:buNone/>
              <a:defRPr sz="1700" b="1" cap="none"/>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a:off x="371474" y="789516"/>
            <a:ext cx="8334300" cy="214200"/>
          </a:xfrm>
          <a:prstGeom prst="rect">
            <a:avLst/>
          </a:prstGeom>
          <a:noFill/>
          <a:ln>
            <a:noFill/>
          </a:ln>
        </p:spPr>
        <p:txBody>
          <a:bodyPr spcFirstLastPara="1" wrap="square" lIns="0" tIns="0" rIns="0" bIns="0" anchor="t" anchorCtr="0">
            <a:noAutofit/>
          </a:bodyPr>
          <a:lstStyle>
            <a:lvl1pPr marL="457200" lvl="0" indent="-228600" algn="l" rtl="0">
              <a:spcBef>
                <a:spcPts val="600"/>
              </a:spcBef>
              <a:spcAft>
                <a:spcPts val="0"/>
              </a:spcAft>
              <a:buSzPts val="800"/>
              <a:buNone/>
              <a:defRPr sz="800" b="1" i="1">
                <a:solidFill>
                  <a:schemeClr val="accent2"/>
                </a:solidFill>
              </a:defRPr>
            </a:lvl1pPr>
            <a:lvl2pPr marL="914400" lvl="1" indent="-317500" algn="l" rtl="0">
              <a:spcBef>
                <a:spcPts val="600"/>
              </a:spcBef>
              <a:spcAft>
                <a:spcPts val="0"/>
              </a:spcAft>
              <a:buSzPts val="1400"/>
              <a:buChar char="▪"/>
              <a:defRPr/>
            </a:lvl2pPr>
            <a:lvl3pPr marL="1371600" lvl="2" indent="-317500" algn="l" rtl="0">
              <a:spcBef>
                <a:spcPts val="600"/>
              </a:spcBef>
              <a:spcAft>
                <a:spcPts val="0"/>
              </a:spcAft>
              <a:buSzPts val="1400"/>
              <a:buChar char="•"/>
              <a:defRPr/>
            </a:lvl3pPr>
            <a:lvl4pPr marL="1828800" lvl="3" indent="-317500" algn="l" rtl="0">
              <a:spcBef>
                <a:spcPts val="600"/>
              </a:spcBef>
              <a:spcAft>
                <a:spcPts val="0"/>
              </a:spcAft>
              <a:buSzPts val="1400"/>
              <a:buChar char="-"/>
              <a:defRPr/>
            </a:lvl4pPr>
            <a:lvl5pPr marL="2286000" lvl="4" indent="-317500" algn="l" rtl="0">
              <a:spcBef>
                <a:spcPts val="600"/>
              </a:spcBef>
              <a:spcAft>
                <a:spcPts val="0"/>
              </a:spcAft>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116" name="Google Shape;116;p23"/>
          <p:cNvSpPr/>
          <p:nvPr/>
        </p:nvSpPr>
        <p:spPr>
          <a:xfrm>
            <a:off x="371475" y="1171575"/>
            <a:ext cx="8338200" cy="3451500"/>
          </a:xfrm>
          <a:prstGeom prst="rect">
            <a:avLst/>
          </a:prstGeom>
          <a:solidFill>
            <a:srgbClr val="EDE9D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17" name="Google Shape;117;p23"/>
          <p:cNvSpPr txBox="1">
            <a:spLocks noGrp="1"/>
          </p:cNvSpPr>
          <p:nvPr>
            <p:ph type="sldNum" idx="12"/>
          </p:nvPr>
        </p:nvSpPr>
        <p:spPr>
          <a:xfrm>
            <a:off x="8286078" y="4893382"/>
            <a:ext cx="411900" cy="157800"/>
          </a:xfrm>
          <a:prstGeom prst="rect">
            <a:avLst/>
          </a:prstGeom>
          <a:noFill/>
          <a:ln>
            <a:noFill/>
          </a:ln>
        </p:spPr>
        <p:txBody>
          <a:bodyPr spcFirstLastPara="1" wrap="square" lIns="0" tIns="34275" rIns="0" bIns="34275" anchor="ctr" anchorCtr="0">
            <a:noAutofit/>
          </a:bodyPr>
          <a:lstStyle>
            <a:lvl1pPr marL="0" lvl="0" indent="0" algn="r" rtl="0">
              <a:spcBef>
                <a:spcPts val="0"/>
              </a:spcBef>
              <a:buNone/>
              <a:defRPr sz="500">
                <a:solidFill>
                  <a:schemeClr val="accent6"/>
                </a:solidFill>
                <a:latin typeface="Arial"/>
                <a:ea typeface="Arial"/>
                <a:cs typeface="Arial"/>
                <a:sym typeface="Arial"/>
              </a:defRPr>
            </a:lvl1pPr>
            <a:lvl2pPr marL="0" lvl="1" indent="0" algn="r" rtl="0">
              <a:spcBef>
                <a:spcPts val="0"/>
              </a:spcBef>
              <a:buNone/>
              <a:defRPr sz="500">
                <a:solidFill>
                  <a:schemeClr val="accent6"/>
                </a:solidFill>
                <a:latin typeface="Arial"/>
                <a:ea typeface="Arial"/>
                <a:cs typeface="Arial"/>
                <a:sym typeface="Arial"/>
              </a:defRPr>
            </a:lvl2pPr>
            <a:lvl3pPr marL="0" lvl="2" indent="0" algn="r" rtl="0">
              <a:spcBef>
                <a:spcPts val="0"/>
              </a:spcBef>
              <a:buNone/>
              <a:defRPr sz="500">
                <a:solidFill>
                  <a:schemeClr val="accent6"/>
                </a:solidFill>
                <a:latin typeface="Arial"/>
                <a:ea typeface="Arial"/>
                <a:cs typeface="Arial"/>
                <a:sym typeface="Arial"/>
              </a:defRPr>
            </a:lvl3pPr>
            <a:lvl4pPr marL="0" lvl="3" indent="0" algn="r" rtl="0">
              <a:spcBef>
                <a:spcPts val="0"/>
              </a:spcBef>
              <a:buNone/>
              <a:defRPr sz="500">
                <a:solidFill>
                  <a:schemeClr val="accent6"/>
                </a:solidFill>
                <a:latin typeface="Arial"/>
                <a:ea typeface="Arial"/>
                <a:cs typeface="Arial"/>
                <a:sym typeface="Arial"/>
              </a:defRPr>
            </a:lvl4pPr>
            <a:lvl5pPr marL="0" lvl="4" indent="0" algn="r" rtl="0">
              <a:spcBef>
                <a:spcPts val="0"/>
              </a:spcBef>
              <a:buNone/>
              <a:defRPr sz="500">
                <a:solidFill>
                  <a:schemeClr val="accent6"/>
                </a:solidFill>
                <a:latin typeface="Arial"/>
                <a:ea typeface="Arial"/>
                <a:cs typeface="Arial"/>
                <a:sym typeface="Arial"/>
              </a:defRPr>
            </a:lvl5pPr>
            <a:lvl6pPr marL="0" lvl="5" indent="0" algn="r" rtl="0">
              <a:spcBef>
                <a:spcPts val="0"/>
              </a:spcBef>
              <a:buNone/>
              <a:defRPr sz="500">
                <a:solidFill>
                  <a:schemeClr val="accent6"/>
                </a:solidFill>
                <a:latin typeface="Arial"/>
                <a:ea typeface="Arial"/>
                <a:cs typeface="Arial"/>
                <a:sym typeface="Arial"/>
              </a:defRPr>
            </a:lvl6pPr>
            <a:lvl7pPr marL="0" lvl="6" indent="0" algn="r" rtl="0">
              <a:spcBef>
                <a:spcPts val="0"/>
              </a:spcBef>
              <a:buNone/>
              <a:defRPr sz="500">
                <a:solidFill>
                  <a:schemeClr val="accent6"/>
                </a:solidFill>
                <a:latin typeface="Arial"/>
                <a:ea typeface="Arial"/>
                <a:cs typeface="Arial"/>
                <a:sym typeface="Arial"/>
              </a:defRPr>
            </a:lvl7pPr>
            <a:lvl8pPr marL="0" lvl="7" indent="0" algn="r" rtl="0">
              <a:spcBef>
                <a:spcPts val="0"/>
              </a:spcBef>
              <a:buNone/>
              <a:defRPr sz="500">
                <a:solidFill>
                  <a:schemeClr val="accent6"/>
                </a:solidFill>
                <a:latin typeface="Arial"/>
                <a:ea typeface="Arial"/>
                <a:cs typeface="Arial"/>
                <a:sym typeface="Arial"/>
              </a:defRPr>
            </a:lvl8pPr>
            <a:lvl9pPr marL="0" lvl="8" indent="0" algn="r" rtl="0">
              <a:spcBef>
                <a:spcPts val="0"/>
              </a:spcBef>
              <a:buNone/>
              <a:defRPr sz="500">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8" name="Google Shape;118;p23"/>
          <p:cNvSpPr txBox="1">
            <a:spLocks noGrp="1"/>
          </p:cNvSpPr>
          <p:nvPr>
            <p:ph type="ftr" idx="11"/>
          </p:nvPr>
        </p:nvSpPr>
        <p:spPr>
          <a:xfrm>
            <a:off x="5371939" y="4893382"/>
            <a:ext cx="3086100" cy="1578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9" name="Google Shape;119;p23"/>
          <p:cNvSpPr txBox="1">
            <a:spLocks noGrp="1"/>
          </p:cNvSpPr>
          <p:nvPr>
            <p:ph type="dt" idx="10"/>
          </p:nvPr>
        </p:nvSpPr>
        <p:spPr>
          <a:xfrm>
            <a:off x="841999" y="4893382"/>
            <a:ext cx="857400" cy="1578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0" name="Google Shape;120;p23"/>
          <p:cNvSpPr/>
          <p:nvPr/>
        </p:nvSpPr>
        <p:spPr>
          <a:xfrm>
            <a:off x="207818" y="4893382"/>
            <a:ext cx="1731900" cy="197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21" name="Google Shape;121;p23"/>
          <p:cNvSpPr/>
          <p:nvPr/>
        </p:nvSpPr>
        <p:spPr>
          <a:xfrm>
            <a:off x="292345" y="4893382"/>
            <a:ext cx="71745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accent6"/>
                </a:solidFill>
                <a:latin typeface="Arial"/>
                <a:ea typeface="Arial"/>
                <a:cs typeface="Arial"/>
                <a:sym typeface="Arial"/>
              </a:rPr>
              <a:t>If you require assistance during the webinar, please send a message via chat to </a:t>
            </a:r>
            <a:r>
              <a:rPr lang="en" sz="1400" b="1">
                <a:solidFill>
                  <a:srgbClr val="0070C0"/>
                </a:solidFill>
                <a:latin typeface="Arial"/>
                <a:ea typeface="Arial"/>
                <a:cs typeface="Arial"/>
                <a:sym typeface="Arial"/>
              </a:rPr>
              <a:t>BMGF AV.</a:t>
            </a:r>
            <a:endParaRPr sz="14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extLst>
    <p:ext uri="{DCECCB84-F9BA-43D5-87BE-67443E8EF086}">
      <p15:sldGuideLst xmlns:p15="http://schemas.microsoft.com/office/powerpoint/2012/main">
        <p15:guide id="1" orient="horz" pos="738">
          <p15:clr>
            <a:srgbClr val="FBAE40"/>
          </p15:clr>
        </p15:guide>
        <p15:guide id="2" pos="234">
          <p15:clr>
            <a:srgbClr val="FBAE40"/>
          </p15:clr>
        </p15:guide>
        <p15:guide id="3" orient="horz" pos="2912">
          <p15:clr>
            <a:srgbClr val="FBAE40"/>
          </p15:clr>
        </p15:guide>
        <p15:guide id="4" orient="horz" pos="564">
          <p15:clr>
            <a:srgbClr val="FBAE40"/>
          </p15:clr>
        </p15:guide>
        <p15:guide id="5" pos="5484">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 with footer" type="blank">
  <p:cSld name="BLANK">
    <p:spTree>
      <p:nvGrpSpPr>
        <p:cNvPr id="1" name="Shape 500"/>
        <p:cNvGrpSpPr/>
        <p:nvPr/>
      </p:nvGrpSpPr>
      <p:grpSpPr>
        <a:xfrm>
          <a:off x="0" y="0"/>
          <a:ext cx="0" cy="0"/>
          <a:chOff x="0" y="0"/>
          <a:chExt cx="0" cy="0"/>
        </a:xfrm>
      </p:grpSpPr>
      <p:sp>
        <p:nvSpPr>
          <p:cNvPr id="501" name="Google Shape;501;p99"/>
          <p:cNvSpPr txBox="1">
            <a:spLocks noGrp="1"/>
          </p:cNvSpPr>
          <p:nvPr>
            <p:ph type="sldNum" idx="12"/>
          </p:nvPr>
        </p:nvSpPr>
        <p:spPr>
          <a:xfrm>
            <a:off x="8330882" y="4630841"/>
            <a:ext cx="548700" cy="393600"/>
          </a:xfrm>
          <a:prstGeom prst="rect">
            <a:avLst/>
          </a:prstGeom>
          <a:noFill/>
          <a:ln>
            <a:noFill/>
          </a:ln>
        </p:spPr>
        <p:txBody>
          <a:bodyPr spcFirstLastPara="1" wrap="square" lIns="91425" tIns="91425" rIns="91425" bIns="91425" anchor="ctr" anchorCtr="0">
            <a:noAutofit/>
          </a:bodyPr>
          <a:lstStyle>
            <a:lvl1pPr marL="0" marR="0" lvl="0"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1pPr>
            <a:lvl2pPr marL="0" marR="0" lvl="1"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2pPr>
            <a:lvl3pPr marL="0" marR="0" lvl="2"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3pPr>
            <a:lvl4pPr marL="0" marR="0" lvl="3"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4pPr>
            <a:lvl5pPr marL="0" marR="0" lvl="4"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5pPr>
            <a:lvl6pPr marL="0" marR="0" lvl="5"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6pPr>
            <a:lvl7pPr marL="0" marR="0" lvl="6"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7pPr>
            <a:lvl8pPr marL="0" marR="0" lvl="7"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8pPr>
            <a:lvl9pPr marL="0" marR="0" lvl="8"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502" name="Google Shape;502;p99"/>
          <p:cNvPicPr preferRelativeResize="0"/>
          <p:nvPr/>
        </p:nvPicPr>
        <p:blipFill rotWithShape="1">
          <a:blip r:embed="rId2">
            <a:alphaModFix/>
          </a:blip>
          <a:srcRect/>
          <a:stretch/>
        </p:blipFill>
        <p:spPr>
          <a:xfrm>
            <a:off x="430200" y="4630844"/>
            <a:ext cx="1647000" cy="203100"/>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503"/>
        <p:cNvGrpSpPr/>
        <p:nvPr/>
      </p:nvGrpSpPr>
      <p:grpSpPr>
        <a:xfrm>
          <a:off x="0" y="0"/>
          <a:ext cx="0" cy="0"/>
          <a:chOff x="0" y="0"/>
          <a:chExt cx="0" cy="0"/>
        </a:xfrm>
      </p:grpSpPr>
      <p:sp>
        <p:nvSpPr>
          <p:cNvPr id="504" name="Google Shape;504;p100"/>
          <p:cNvSpPr txBox="1">
            <a:spLocks noGrp="1"/>
          </p:cNvSpPr>
          <p:nvPr>
            <p:ph type="sldNum" idx="12"/>
          </p:nvPr>
        </p:nvSpPr>
        <p:spPr>
          <a:xfrm>
            <a:off x="8330882" y="4630841"/>
            <a:ext cx="548700" cy="393600"/>
          </a:xfrm>
          <a:prstGeom prst="rect">
            <a:avLst/>
          </a:prstGeom>
          <a:noFill/>
          <a:ln>
            <a:noFill/>
          </a:ln>
        </p:spPr>
        <p:txBody>
          <a:bodyPr spcFirstLastPara="1" wrap="square" lIns="91425" tIns="91425" rIns="91425" bIns="91425" anchor="ctr" anchorCtr="0">
            <a:noAutofit/>
          </a:bodyPr>
          <a:lstStyle>
            <a:lvl1pPr marL="0" marR="0" lvl="0"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1pPr>
            <a:lvl2pPr marL="0" marR="0" lvl="1"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2pPr>
            <a:lvl3pPr marL="0" marR="0" lvl="2"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3pPr>
            <a:lvl4pPr marL="0" marR="0" lvl="3"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4pPr>
            <a:lvl5pPr marL="0" marR="0" lvl="4"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5pPr>
            <a:lvl6pPr marL="0" marR="0" lvl="5"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6pPr>
            <a:lvl7pPr marL="0" marR="0" lvl="6"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7pPr>
            <a:lvl8pPr marL="0" marR="0" lvl="7"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8pPr>
            <a:lvl9pPr marL="0" marR="0" lvl="8"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cxnSp>
        <p:nvCxnSpPr>
          <p:cNvPr id="505" name="Google Shape;505;p100"/>
          <p:cNvCxnSpPr/>
          <p:nvPr/>
        </p:nvCxnSpPr>
        <p:spPr>
          <a:xfrm>
            <a:off x="0" y="277487"/>
            <a:ext cx="430200" cy="0"/>
          </a:xfrm>
          <a:prstGeom prst="straightConnector1">
            <a:avLst/>
          </a:prstGeom>
          <a:noFill/>
          <a:ln w="76200" cap="flat" cmpd="sng">
            <a:solidFill>
              <a:srgbClr val="27D99D"/>
            </a:solidFill>
            <a:prstDash val="solid"/>
            <a:round/>
            <a:headEnd type="none" w="med" len="med"/>
            <a:tailEnd type="none" w="med" len="med"/>
          </a:ln>
        </p:spPr>
      </p:cxnSp>
      <p:sp>
        <p:nvSpPr>
          <p:cNvPr id="506" name="Google Shape;506;p100"/>
          <p:cNvSpPr txBox="1">
            <a:spLocks noGrp="1"/>
          </p:cNvSpPr>
          <p:nvPr>
            <p:ph type="title"/>
          </p:nvPr>
        </p:nvSpPr>
        <p:spPr>
          <a:xfrm>
            <a:off x="430200" y="208900"/>
            <a:ext cx="8263500" cy="615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00" b="1">
                <a:solidFill>
                  <a:srgbClr val="274C71"/>
                </a:solidFill>
                <a:latin typeface="Roboto Slab"/>
                <a:ea typeface="Roboto Slab"/>
                <a:cs typeface="Roboto Slab"/>
                <a:sym typeface="Roboto Slab"/>
              </a:defRPr>
            </a:lvl1pPr>
            <a:lvl2pPr lvl="1" rtl="0">
              <a:spcBef>
                <a:spcPts val="0"/>
              </a:spcBef>
              <a:spcAft>
                <a:spcPts val="0"/>
              </a:spcAft>
              <a:buNone/>
              <a:defRPr>
                <a:solidFill>
                  <a:srgbClr val="274C71"/>
                </a:solidFill>
              </a:defRPr>
            </a:lvl2pPr>
            <a:lvl3pPr lvl="2" rtl="0">
              <a:spcBef>
                <a:spcPts val="0"/>
              </a:spcBef>
              <a:spcAft>
                <a:spcPts val="0"/>
              </a:spcAft>
              <a:buNone/>
              <a:defRPr>
                <a:solidFill>
                  <a:srgbClr val="274C71"/>
                </a:solidFill>
              </a:defRPr>
            </a:lvl3pPr>
            <a:lvl4pPr lvl="3" rtl="0">
              <a:spcBef>
                <a:spcPts val="0"/>
              </a:spcBef>
              <a:spcAft>
                <a:spcPts val="0"/>
              </a:spcAft>
              <a:buNone/>
              <a:defRPr>
                <a:solidFill>
                  <a:srgbClr val="274C71"/>
                </a:solidFill>
              </a:defRPr>
            </a:lvl4pPr>
            <a:lvl5pPr lvl="4" rtl="0">
              <a:spcBef>
                <a:spcPts val="0"/>
              </a:spcBef>
              <a:spcAft>
                <a:spcPts val="0"/>
              </a:spcAft>
              <a:buNone/>
              <a:defRPr>
                <a:solidFill>
                  <a:srgbClr val="274C71"/>
                </a:solidFill>
              </a:defRPr>
            </a:lvl5pPr>
            <a:lvl6pPr lvl="5" rtl="0">
              <a:spcBef>
                <a:spcPts val="0"/>
              </a:spcBef>
              <a:spcAft>
                <a:spcPts val="0"/>
              </a:spcAft>
              <a:buNone/>
              <a:defRPr>
                <a:solidFill>
                  <a:srgbClr val="274C71"/>
                </a:solidFill>
              </a:defRPr>
            </a:lvl6pPr>
            <a:lvl7pPr lvl="6" rtl="0">
              <a:spcBef>
                <a:spcPts val="0"/>
              </a:spcBef>
              <a:spcAft>
                <a:spcPts val="0"/>
              </a:spcAft>
              <a:buNone/>
              <a:defRPr>
                <a:solidFill>
                  <a:srgbClr val="274C71"/>
                </a:solidFill>
              </a:defRPr>
            </a:lvl7pPr>
            <a:lvl8pPr lvl="7" rtl="0">
              <a:spcBef>
                <a:spcPts val="0"/>
              </a:spcBef>
              <a:spcAft>
                <a:spcPts val="0"/>
              </a:spcAft>
              <a:buNone/>
              <a:defRPr>
                <a:solidFill>
                  <a:srgbClr val="274C71"/>
                </a:solidFill>
              </a:defRPr>
            </a:lvl8pPr>
            <a:lvl9pPr lvl="8" rtl="0">
              <a:spcBef>
                <a:spcPts val="0"/>
              </a:spcBef>
              <a:spcAft>
                <a:spcPts val="0"/>
              </a:spcAft>
              <a:buNone/>
              <a:defRPr>
                <a:solidFill>
                  <a:srgbClr val="274C71"/>
                </a:solidFill>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Main point 1">
  <p:cSld name="MAIN_POINT">
    <p:spTree>
      <p:nvGrpSpPr>
        <p:cNvPr id="1" name="Shape 507"/>
        <p:cNvGrpSpPr/>
        <p:nvPr/>
      </p:nvGrpSpPr>
      <p:grpSpPr>
        <a:xfrm>
          <a:off x="0" y="0"/>
          <a:ext cx="0" cy="0"/>
          <a:chOff x="0" y="0"/>
          <a:chExt cx="0" cy="0"/>
        </a:xfrm>
      </p:grpSpPr>
      <p:cxnSp>
        <p:nvCxnSpPr>
          <p:cNvPr id="508" name="Google Shape;508;p101"/>
          <p:cNvCxnSpPr/>
          <p:nvPr/>
        </p:nvCxnSpPr>
        <p:spPr>
          <a:xfrm>
            <a:off x="505525" y="460885"/>
            <a:ext cx="1315800" cy="0"/>
          </a:xfrm>
          <a:prstGeom prst="straightConnector1">
            <a:avLst/>
          </a:prstGeom>
          <a:noFill/>
          <a:ln w="76200" cap="flat" cmpd="sng">
            <a:solidFill>
              <a:srgbClr val="27D99D"/>
            </a:solidFill>
            <a:prstDash val="solid"/>
            <a:round/>
            <a:headEnd type="none" w="med" len="med"/>
            <a:tailEnd type="none" w="med" len="med"/>
          </a:ln>
        </p:spPr>
      </p:cxnSp>
      <p:sp>
        <p:nvSpPr>
          <p:cNvPr id="509" name="Google Shape;509;p101"/>
          <p:cNvSpPr txBox="1">
            <a:spLocks noGrp="1"/>
          </p:cNvSpPr>
          <p:nvPr>
            <p:ph type="title"/>
          </p:nvPr>
        </p:nvSpPr>
        <p:spPr>
          <a:xfrm>
            <a:off x="2124625" y="187925"/>
            <a:ext cx="4986000" cy="615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600" b="1">
                <a:solidFill>
                  <a:srgbClr val="274C71"/>
                </a:solidFill>
                <a:latin typeface="Roboto Slab"/>
                <a:ea typeface="Roboto Slab"/>
                <a:cs typeface="Roboto Slab"/>
                <a:sym typeface="Roboto Slab"/>
              </a:defRPr>
            </a:lvl1pPr>
            <a:lvl2pPr lvl="1" rtl="0">
              <a:spcBef>
                <a:spcPts val="0"/>
              </a:spcBef>
              <a:spcAft>
                <a:spcPts val="0"/>
              </a:spcAft>
              <a:buNone/>
              <a:defRPr>
                <a:solidFill>
                  <a:srgbClr val="274C71"/>
                </a:solidFill>
              </a:defRPr>
            </a:lvl2pPr>
            <a:lvl3pPr lvl="2" rtl="0">
              <a:spcBef>
                <a:spcPts val="0"/>
              </a:spcBef>
              <a:spcAft>
                <a:spcPts val="0"/>
              </a:spcAft>
              <a:buNone/>
              <a:defRPr>
                <a:solidFill>
                  <a:srgbClr val="274C71"/>
                </a:solidFill>
              </a:defRPr>
            </a:lvl3pPr>
            <a:lvl4pPr lvl="3" rtl="0">
              <a:spcBef>
                <a:spcPts val="0"/>
              </a:spcBef>
              <a:spcAft>
                <a:spcPts val="0"/>
              </a:spcAft>
              <a:buNone/>
              <a:defRPr>
                <a:solidFill>
                  <a:srgbClr val="274C71"/>
                </a:solidFill>
              </a:defRPr>
            </a:lvl4pPr>
            <a:lvl5pPr lvl="4" rtl="0">
              <a:spcBef>
                <a:spcPts val="0"/>
              </a:spcBef>
              <a:spcAft>
                <a:spcPts val="0"/>
              </a:spcAft>
              <a:buNone/>
              <a:defRPr>
                <a:solidFill>
                  <a:srgbClr val="274C71"/>
                </a:solidFill>
              </a:defRPr>
            </a:lvl5pPr>
            <a:lvl6pPr lvl="5" rtl="0">
              <a:spcBef>
                <a:spcPts val="0"/>
              </a:spcBef>
              <a:spcAft>
                <a:spcPts val="0"/>
              </a:spcAft>
              <a:buNone/>
              <a:defRPr>
                <a:solidFill>
                  <a:srgbClr val="274C71"/>
                </a:solidFill>
              </a:defRPr>
            </a:lvl6pPr>
            <a:lvl7pPr lvl="6" rtl="0">
              <a:spcBef>
                <a:spcPts val="0"/>
              </a:spcBef>
              <a:spcAft>
                <a:spcPts val="0"/>
              </a:spcAft>
              <a:buNone/>
              <a:defRPr>
                <a:solidFill>
                  <a:srgbClr val="274C71"/>
                </a:solidFill>
              </a:defRPr>
            </a:lvl7pPr>
            <a:lvl8pPr lvl="7" rtl="0">
              <a:spcBef>
                <a:spcPts val="0"/>
              </a:spcBef>
              <a:spcAft>
                <a:spcPts val="0"/>
              </a:spcAft>
              <a:buNone/>
              <a:defRPr>
                <a:solidFill>
                  <a:srgbClr val="274C71"/>
                </a:solidFill>
              </a:defRPr>
            </a:lvl8pPr>
            <a:lvl9pPr lvl="8" rtl="0">
              <a:spcBef>
                <a:spcPts val="0"/>
              </a:spcBef>
              <a:spcAft>
                <a:spcPts val="0"/>
              </a:spcAft>
              <a:buNone/>
              <a:defRPr>
                <a:solidFill>
                  <a:srgbClr val="274C71"/>
                </a:solidFill>
              </a:defRPr>
            </a:lvl9pPr>
          </a:lstStyle>
          <a:p>
            <a:endParaRPr/>
          </a:p>
        </p:txBody>
      </p:sp>
      <p:cxnSp>
        <p:nvCxnSpPr>
          <p:cNvPr id="510" name="Google Shape;510;p101"/>
          <p:cNvCxnSpPr/>
          <p:nvPr/>
        </p:nvCxnSpPr>
        <p:spPr>
          <a:xfrm>
            <a:off x="7414075" y="460885"/>
            <a:ext cx="1315800" cy="0"/>
          </a:xfrm>
          <a:prstGeom prst="straightConnector1">
            <a:avLst/>
          </a:prstGeom>
          <a:noFill/>
          <a:ln w="76200" cap="flat" cmpd="sng">
            <a:solidFill>
              <a:srgbClr val="27D99D"/>
            </a:solidFill>
            <a:prstDash val="solid"/>
            <a:round/>
            <a:headEnd type="none" w="med" len="med"/>
            <a:tailEnd type="none" w="med" len="med"/>
          </a:ln>
        </p:spPr>
      </p:cxnSp>
      <p:pic>
        <p:nvPicPr>
          <p:cNvPr id="511" name="Google Shape;511;p101"/>
          <p:cNvPicPr preferRelativeResize="0"/>
          <p:nvPr/>
        </p:nvPicPr>
        <p:blipFill>
          <a:blip r:embed="rId2">
            <a:alphaModFix/>
          </a:blip>
          <a:stretch>
            <a:fillRect/>
          </a:stretch>
        </p:blipFill>
        <p:spPr>
          <a:xfrm>
            <a:off x="454503" y="4658590"/>
            <a:ext cx="1816686" cy="223975"/>
          </a:xfrm>
          <a:prstGeom prst="rect">
            <a:avLst/>
          </a:prstGeom>
          <a:noFill/>
          <a:ln>
            <a:noFill/>
          </a:ln>
        </p:spPr>
      </p:pic>
      <p:sp>
        <p:nvSpPr>
          <p:cNvPr id="512" name="Google Shape;512;p101"/>
          <p:cNvSpPr txBox="1">
            <a:spLocks noGrp="1"/>
          </p:cNvSpPr>
          <p:nvPr>
            <p:ph type="sldNum" idx="12"/>
          </p:nvPr>
        </p:nvSpPr>
        <p:spPr>
          <a:xfrm>
            <a:off x="8330882" y="4630841"/>
            <a:ext cx="548700" cy="393600"/>
          </a:xfrm>
          <a:prstGeom prst="rect">
            <a:avLst/>
          </a:prstGeom>
          <a:noFill/>
          <a:ln>
            <a:noFill/>
          </a:ln>
        </p:spPr>
        <p:txBody>
          <a:bodyPr spcFirstLastPara="1" wrap="square" lIns="91425" tIns="91425" rIns="91425" bIns="91425" anchor="ctr" anchorCtr="0">
            <a:noAutofit/>
          </a:bodyPr>
          <a:lstStyle>
            <a:lvl1pPr marL="0" marR="0" lvl="0"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1pPr>
            <a:lvl2pPr marL="0" marR="0" lvl="1"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2pPr>
            <a:lvl3pPr marL="0" marR="0" lvl="2"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3pPr>
            <a:lvl4pPr marL="0" marR="0" lvl="3"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4pPr>
            <a:lvl5pPr marL="0" marR="0" lvl="4"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5pPr>
            <a:lvl6pPr marL="0" marR="0" lvl="5"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6pPr>
            <a:lvl7pPr marL="0" marR="0" lvl="6"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7pPr>
            <a:lvl8pPr marL="0" marR="0" lvl="7"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8pPr>
            <a:lvl9pPr marL="0" marR="0" lvl="8"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513"/>
        <p:cNvGrpSpPr/>
        <p:nvPr/>
      </p:nvGrpSpPr>
      <p:grpSpPr>
        <a:xfrm>
          <a:off x="0" y="0"/>
          <a:ext cx="0" cy="0"/>
          <a:chOff x="0" y="0"/>
          <a:chExt cx="0" cy="0"/>
        </a:xfrm>
      </p:grpSpPr>
      <p:sp>
        <p:nvSpPr>
          <p:cNvPr id="514" name="Google Shape;514;p102"/>
          <p:cNvSpPr txBox="1">
            <a:spLocks noGrp="1"/>
          </p:cNvSpPr>
          <p:nvPr>
            <p:ph type="title"/>
          </p:nvPr>
        </p:nvSpPr>
        <p:spPr>
          <a:xfrm>
            <a:off x="430200" y="759525"/>
            <a:ext cx="2226000" cy="6153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600" b="1">
                <a:solidFill>
                  <a:srgbClr val="274C71"/>
                </a:solidFill>
                <a:latin typeface="Roboto Slab"/>
                <a:ea typeface="Roboto Slab"/>
                <a:cs typeface="Roboto Slab"/>
                <a:sym typeface="Roboto Slab"/>
              </a:defRPr>
            </a:lvl1pPr>
            <a:lvl2pPr lvl="1" algn="r" rtl="0">
              <a:spcBef>
                <a:spcPts val="0"/>
              </a:spcBef>
              <a:spcAft>
                <a:spcPts val="0"/>
              </a:spcAft>
              <a:buNone/>
              <a:defRPr>
                <a:solidFill>
                  <a:srgbClr val="274C71"/>
                </a:solidFill>
              </a:defRPr>
            </a:lvl2pPr>
            <a:lvl3pPr lvl="2" algn="r" rtl="0">
              <a:spcBef>
                <a:spcPts val="0"/>
              </a:spcBef>
              <a:spcAft>
                <a:spcPts val="0"/>
              </a:spcAft>
              <a:buNone/>
              <a:defRPr>
                <a:solidFill>
                  <a:srgbClr val="274C71"/>
                </a:solidFill>
              </a:defRPr>
            </a:lvl3pPr>
            <a:lvl4pPr lvl="3" algn="r" rtl="0">
              <a:spcBef>
                <a:spcPts val="0"/>
              </a:spcBef>
              <a:spcAft>
                <a:spcPts val="0"/>
              </a:spcAft>
              <a:buNone/>
              <a:defRPr>
                <a:solidFill>
                  <a:srgbClr val="274C71"/>
                </a:solidFill>
              </a:defRPr>
            </a:lvl4pPr>
            <a:lvl5pPr lvl="4" algn="r" rtl="0">
              <a:spcBef>
                <a:spcPts val="0"/>
              </a:spcBef>
              <a:spcAft>
                <a:spcPts val="0"/>
              </a:spcAft>
              <a:buNone/>
              <a:defRPr>
                <a:solidFill>
                  <a:srgbClr val="274C71"/>
                </a:solidFill>
              </a:defRPr>
            </a:lvl5pPr>
            <a:lvl6pPr lvl="5" algn="r" rtl="0">
              <a:spcBef>
                <a:spcPts val="0"/>
              </a:spcBef>
              <a:spcAft>
                <a:spcPts val="0"/>
              </a:spcAft>
              <a:buNone/>
              <a:defRPr>
                <a:solidFill>
                  <a:srgbClr val="274C71"/>
                </a:solidFill>
              </a:defRPr>
            </a:lvl6pPr>
            <a:lvl7pPr lvl="6" algn="r" rtl="0">
              <a:spcBef>
                <a:spcPts val="0"/>
              </a:spcBef>
              <a:spcAft>
                <a:spcPts val="0"/>
              </a:spcAft>
              <a:buNone/>
              <a:defRPr>
                <a:solidFill>
                  <a:srgbClr val="274C71"/>
                </a:solidFill>
              </a:defRPr>
            </a:lvl7pPr>
            <a:lvl8pPr lvl="7" algn="r" rtl="0">
              <a:spcBef>
                <a:spcPts val="0"/>
              </a:spcBef>
              <a:spcAft>
                <a:spcPts val="0"/>
              </a:spcAft>
              <a:buNone/>
              <a:defRPr>
                <a:solidFill>
                  <a:srgbClr val="274C71"/>
                </a:solidFill>
              </a:defRPr>
            </a:lvl8pPr>
            <a:lvl9pPr lvl="8" algn="r" rtl="0">
              <a:spcBef>
                <a:spcPts val="0"/>
              </a:spcBef>
              <a:spcAft>
                <a:spcPts val="0"/>
              </a:spcAft>
              <a:buNone/>
              <a:defRPr>
                <a:solidFill>
                  <a:srgbClr val="274C71"/>
                </a:solidFill>
              </a:defRPr>
            </a:lvl9pPr>
          </a:lstStyle>
          <a:p>
            <a:endParaRPr/>
          </a:p>
        </p:txBody>
      </p:sp>
      <p:sp>
        <p:nvSpPr>
          <p:cNvPr id="515" name="Google Shape;515;p102"/>
          <p:cNvSpPr txBox="1">
            <a:spLocks noGrp="1"/>
          </p:cNvSpPr>
          <p:nvPr>
            <p:ph type="sldNum" idx="12"/>
          </p:nvPr>
        </p:nvSpPr>
        <p:spPr>
          <a:xfrm>
            <a:off x="8330882" y="4630841"/>
            <a:ext cx="548700" cy="393600"/>
          </a:xfrm>
          <a:prstGeom prst="rect">
            <a:avLst/>
          </a:prstGeom>
          <a:noFill/>
          <a:ln>
            <a:noFill/>
          </a:ln>
        </p:spPr>
        <p:txBody>
          <a:bodyPr spcFirstLastPara="1" wrap="square" lIns="91425" tIns="91425" rIns="91425" bIns="91425" anchor="ctr" anchorCtr="0">
            <a:noAutofit/>
          </a:bodyPr>
          <a:lstStyle>
            <a:lvl1pPr marL="0" marR="0" lvl="0"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1pPr>
            <a:lvl2pPr marL="0" marR="0" lvl="1"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2pPr>
            <a:lvl3pPr marL="0" marR="0" lvl="2"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3pPr>
            <a:lvl4pPr marL="0" marR="0" lvl="3"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4pPr>
            <a:lvl5pPr marL="0" marR="0" lvl="4"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5pPr>
            <a:lvl6pPr marL="0" marR="0" lvl="5"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6pPr>
            <a:lvl7pPr marL="0" marR="0" lvl="6"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7pPr>
            <a:lvl8pPr marL="0" marR="0" lvl="7"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8pPr>
            <a:lvl9pPr marL="0" marR="0" lvl="8" indent="0" rtl="0">
              <a:lnSpc>
                <a:spcPct val="100000"/>
              </a:lnSpc>
              <a:spcBef>
                <a:spcPts val="0"/>
              </a:spcBef>
              <a:spcAft>
                <a:spcPts val="0"/>
              </a:spcAft>
              <a:buClr>
                <a:srgbClr val="000000"/>
              </a:buClr>
              <a:buFont typeface="Arial"/>
              <a:buNone/>
              <a:defRPr sz="1200" i="0" u="none" strike="noStrike" cap="none">
                <a:solidFill>
                  <a:srgbClr val="D9D9D9"/>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pic>
        <p:nvPicPr>
          <p:cNvPr id="516" name="Google Shape;516;p102"/>
          <p:cNvPicPr preferRelativeResize="0"/>
          <p:nvPr/>
        </p:nvPicPr>
        <p:blipFill rotWithShape="1">
          <a:blip r:embed="rId2">
            <a:alphaModFix/>
          </a:blip>
          <a:srcRect/>
          <a:stretch/>
        </p:blipFill>
        <p:spPr>
          <a:xfrm>
            <a:off x="430200" y="4630844"/>
            <a:ext cx="1647000" cy="203100"/>
          </a:xfrm>
          <a:prstGeom prst="rect">
            <a:avLst/>
          </a:prstGeom>
          <a:noFill/>
          <a:ln>
            <a:noFill/>
          </a:ln>
        </p:spPr>
      </p:pic>
      <p:sp>
        <p:nvSpPr>
          <p:cNvPr id="517" name="Google Shape;517;p102"/>
          <p:cNvSpPr/>
          <p:nvPr/>
        </p:nvSpPr>
        <p:spPr>
          <a:xfrm flipH="1">
            <a:off x="3070950" y="716200"/>
            <a:ext cx="102000" cy="2569200"/>
          </a:xfrm>
          <a:prstGeom prst="rect">
            <a:avLst/>
          </a:prstGeom>
          <a:solidFill>
            <a:srgbClr val="36D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
  <p:cSld name="TITLE_2">
    <p:spTree>
      <p:nvGrpSpPr>
        <p:cNvPr id="1" name="Shape 518"/>
        <p:cNvGrpSpPr/>
        <p:nvPr/>
      </p:nvGrpSpPr>
      <p:grpSpPr>
        <a:xfrm>
          <a:off x="0" y="0"/>
          <a:ext cx="0" cy="0"/>
          <a:chOff x="0" y="0"/>
          <a:chExt cx="0" cy="0"/>
        </a:xfrm>
      </p:grpSpPr>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19"/>
        <p:cNvGrpSpPr/>
        <p:nvPr/>
      </p:nvGrpSpPr>
      <p:grpSpPr>
        <a:xfrm>
          <a:off x="0" y="0"/>
          <a:ext cx="0" cy="0"/>
          <a:chOff x="0" y="0"/>
          <a:chExt cx="0" cy="0"/>
        </a:xfrm>
      </p:grpSpPr>
      <p:sp>
        <p:nvSpPr>
          <p:cNvPr id="520" name="Google Shape;520;p10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521" name="Google Shape;521;p10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522" name="Google Shape;522;p104"/>
          <p:cNvSpPr txBox="1">
            <a:spLocks noGrp="1"/>
          </p:cNvSpPr>
          <p:nvPr>
            <p:ph type="sldNum" idx="12"/>
          </p:nvPr>
        </p:nvSpPr>
        <p:spPr>
          <a:xfrm>
            <a:off x="8347243" y="4596162"/>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Lato Light"/>
                <a:ea typeface="Lato Light"/>
                <a:cs typeface="Lato Light"/>
                <a:sym typeface="Lato Light"/>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Lato Light"/>
                <a:ea typeface="Lato Light"/>
                <a:cs typeface="Lato Light"/>
                <a:sym typeface="Lato Light"/>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Lato Light"/>
                <a:ea typeface="Lato Light"/>
                <a:cs typeface="Lato Light"/>
                <a:sym typeface="Lato Light"/>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Lato Light"/>
                <a:ea typeface="Lato Light"/>
                <a:cs typeface="Lato Light"/>
                <a:sym typeface="Lato Light"/>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Lato Light"/>
                <a:ea typeface="Lato Light"/>
                <a:cs typeface="Lato Light"/>
                <a:sym typeface="Lato Light"/>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Lato Light"/>
                <a:ea typeface="Lato Light"/>
                <a:cs typeface="Lato Light"/>
                <a:sym typeface="Lato Light"/>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Lato Light"/>
                <a:ea typeface="Lato Light"/>
                <a:cs typeface="Lato Light"/>
                <a:sym typeface="Lato Light"/>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Lato Light"/>
                <a:ea typeface="Lato Light"/>
                <a:cs typeface="Lato Light"/>
                <a:sym typeface="Lato Light"/>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CCCCCC"/>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540B-73CC-49AE-9C20-785089683822}"/>
              </a:ext>
            </a:extLst>
          </p:cNvPr>
          <p:cNvSpPr>
            <a:spLocks noGrp="1"/>
          </p:cNvSpPr>
          <p:nvPr>
            <p:ph type="title"/>
          </p:nvPr>
        </p:nvSpPr>
        <p:spPr>
          <a:xfrm>
            <a:off x="629841" y="544711"/>
            <a:ext cx="2949178" cy="1200150"/>
          </a:xfrm>
        </p:spPr>
        <p:txBody>
          <a:bodyPr anchor="b">
            <a:normAutofit/>
          </a:bodyPr>
          <a:lstStyle>
            <a:lvl1pPr>
              <a:defRPr sz="3300" b="1"/>
            </a:lvl1pPr>
          </a:lstStyle>
          <a:p>
            <a:r>
              <a:rPr lang="en-US" dirty="0"/>
              <a:t>Click to edit Master title style</a:t>
            </a:r>
          </a:p>
        </p:txBody>
      </p:sp>
      <p:sp>
        <p:nvSpPr>
          <p:cNvPr id="3" name="Picture Placeholder 2">
            <a:extLst>
              <a:ext uri="{FF2B5EF4-FFF2-40B4-BE49-F238E27FC236}">
                <a16:creationId xmlns:a16="http://schemas.microsoft.com/office/drawing/2014/main" id="{DE6B6DD9-C579-4256-A53A-AB5E9E899F4C}"/>
              </a:ext>
            </a:extLst>
          </p:cNvPr>
          <p:cNvSpPr>
            <a:spLocks noGrp="1"/>
          </p:cNvSpPr>
          <p:nvPr>
            <p:ph type="pic" idx="1"/>
          </p:nvPr>
        </p:nvSpPr>
        <p:spPr>
          <a:xfrm>
            <a:off x="3885009" y="1144786"/>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D3EEC68-B7AD-41A9-A7E2-A442FC8C66BD}"/>
              </a:ext>
            </a:extLst>
          </p:cNvPr>
          <p:cNvSpPr>
            <a:spLocks noGrp="1"/>
          </p:cNvSpPr>
          <p:nvPr>
            <p:ph type="body" sz="half" idx="2"/>
          </p:nvPr>
        </p:nvSpPr>
        <p:spPr>
          <a:xfrm>
            <a:off x="645318" y="1821657"/>
            <a:ext cx="2949178" cy="297834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1160051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58"/>
        <p:cNvGrpSpPr/>
        <p:nvPr/>
      </p:nvGrpSpPr>
      <p:grpSpPr>
        <a:xfrm>
          <a:off x="0" y="0"/>
          <a:ext cx="0" cy="0"/>
          <a:chOff x="0" y="0"/>
          <a:chExt cx="0" cy="0"/>
        </a:xfrm>
      </p:grpSpPr>
      <p:sp>
        <p:nvSpPr>
          <p:cNvPr id="659" name="Google Shape;659;p13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chemeClr val="dk1"/>
              </a:buClr>
              <a:buSzPts val="1400"/>
              <a:buFont typeface="Arial"/>
              <a:buNone/>
              <a:defRPr sz="5200" b="0" i="0" u="none" strike="noStrike" cap="none">
                <a:solidFill>
                  <a:schemeClr val="dk1"/>
                </a:solidFill>
                <a:latin typeface="Arial"/>
                <a:ea typeface="Arial"/>
                <a:cs typeface="Arial"/>
                <a:sym typeface="Arial"/>
              </a:defRPr>
            </a:lvl1pPr>
            <a:lvl2pPr lvl="1" algn="ctr" rtl="0">
              <a:lnSpc>
                <a:spcPct val="100000"/>
              </a:lnSpc>
              <a:spcBef>
                <a:spcPts val="0"/>
              </a:spcBef>
              <a:spcAft>
                <a:spcPts val="0"/>
              </a:spcAft>
              <a:buClr>
                <a:schemeClr val="dk1"/>
              </a:buClr>
              <a:buSzPts val="1400"/>
              <a:buFont typeface="Arial"/>
              <a:buNone/>
              <a:defRPr sz="5200">
                <a:solidFill>
                  <a:schemeClr val="dk1"/>
                </a:solidFill>
              </a:defRPr>
            </a:lvl2pPr>
            <a:lvl3pPr lvl="2" algn="ctr" rtl="0">
              <a:lnSpc>
                <a:spcPct val="100000"/>
              </a:lnSpc>
              <a:spcBef>
                <a:spcPts val="0"/>
              </a:spcBef>
              <a:spcAft>
                <a:spcPts val="0"/>
              </a:spcAft>
              <a:buClr>
                <a:schemeClr val="dk1"/>
              </a:buClr>
              <a:buSzPts val="1400"/>
              <a:buFont typeface="Arial"/>
              <a:buNone/>
              <a:defRPr sz="5200">
                <a:solidFill>
                  <a:schemeClr val="dk1"/>
                </a:solidFill>
              </a:defRPr>
            </a:lvl3pPr>
            <a:lvl4pPr lvl="3" algn="ctr" rtl="0">
              <a:lnSpc>
                <a:spcPct val="100000"/>
              </a:lnSpc>
              <a:spcBef>
                <a:spcPts val="0"/>
              </a:spcBef>
              <a:spcAft>
                <a:spcPts val="0"/>
              </a:spcAft>
              <a:buClr>
                <a:schemeClr val="dk1"/>
              </a:buClr>
              <a:buSzPts val="1400"/>
              <a:buFont typeface="Arial"/>
              <a:buNone/>
              <a:defRPr sz="5200">
                <a:solidFill>
                  <a:schemeClr val="dk1"/>
                </a:solidFill>
              </a:defRPr>
            </a:lvl4pPr>
            <a:lvl5pPr lvl="4" algn="ctr" rtl="0">
              <a:lnSpc>
                <a:spcPct val="100000"/>
              </a:lnSpc>
              <a:spcBef>
                <a:spcPts val="0"/>
              </a:spcBef>
              <a:spcAft>
                <a:spcPts val="0"/>
              </a:spcAft>
              <a:buClr>
                <a:schemeClr val="dk1"/>
              </a:buClr>
              <a:buSzPts val="1400"/>
              <a:buFont typeface="Arial"/>
              <a:buNone/>
              <a:defRPr sz="5200">
                <a:solidFill>
                  <a:schemeClr val="dk1"/>
                </a:solidFill>
              </a:defRPr>
            </a:lvl5pPr>
            <a:lvl6pPr lvl="5" algn="ctr" rtl="0">
              <a:lnSpc>
                <a:spcPct val="100000"/>
              </a:lnSpc>
              <a:spcBef>
                <a:spcPts val="0"/>
              </a:spcBef>
              <a:spcAft>
                <a:spcPts val="0"/>
              </a:spcAft>
              <a:buClr>
                <a:schemeClr val="dk1"/>
              </a:buClr>
              <a:buSzPts val="1400"/>
              <a:buFont typeface="Arial"/>
              <a:buNone/>
              <a:defRPr sz="5200">
                <a:solidFill>
                  <a:schemeClr val="dk1"/>
                </a:solidFill>
              </a:defRPr>
            </a:lvl6pPr>
            <a:lvl7pPr lvl="6" algn="ctr" rtl="0">
              <a:lnSpc>
                <a:spcPct val="100000"/>
              </a:lnSpc>
              <a:spcBef>
                <a:spcPts val="0"/>
              </a:spcBef>
              <a:spcAft>
                <a:spcPts val="0"/>
              </a:spcAft>
              <a:buClr>
                <a:schemeClr val="dk1"/>
              </a:buClr>
              <a:buSzPts val="1400"/>
              <a:buFont typeface="Arial"/>
              <a:buNone/>
              <a:defRPr sz="5200">
                <a:solidFill>
                  <a:schemeClr val="dk1"/>
                </a:solidFill>
              </a:defRPr>
            </a:lvl7pPr>
            <a:lvl8pPr lvl="7" algn="ctr" rtl="0">
              <a:lnSpc>
                <a:spcPct val="100000"/>
              </a:lnSpc>
              <a:spcBef>
                <a:spcPts val="0"/>
              </a:spcBef>
              <a:spcAft>
                <a:spcPts val="0"/>
              </a:spcAft>
              <a:buClr>
                <a:schemeClr val="dk1"/>
              </a:buClr>
              <a:buSzPts val="1400"/>
              <a:buFont typeface="Arial"/>
              <a:buNone/>
              <a:defRPr sz="5200">
                <a:solidFill>
                  <a:schemeClr val="dk1"/>
                </a:solidFill>
              </a:defRPr>
            </a:lvl8pPr>
            <a:lvl9pPr lvl="8" algn="ctr" rtl="0">
              <a:lnSpc>
                <a:spcPct val="100000"/>
              </a:lnSpc>
              <a:spcBef>
                <a:spcPts val="0"/>
              </a:spcBef>
              <a:spcAft>
                <a:spcPts val="0"/>
              </a:spcAft>
              <a:buClr>
                <a:schemeClr val="dk1"/>
              </a:buClr>
              <a:buSzPts val="1400"/>
              <a:buFont typeface="Arial"/>
              <a:buNone/>
              <a:defRPr sz="5200">
                <a:solidFill>
                  <a:schemeClr val="dk1"/>
                </a:solidFill>
              </a:defRPr>
            </a:lvl9pPr>
          </a:lstStyle>
          <a:p>
            <a:endParaRPr/>
          </a:p>
        </p:txBody>
      </p:sp>
      <p:sp>
        <p:nvSpPr>
          <p:cNvPr id="660" name="Google Shape;660;p13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1400"/>
              <a:buFont typeface="Arial"/>
              <a:buNone/>
              <a:defRPr sz="2800" b="0" i="0" u="none" strike="noStrike" cap="none">
                <a:solidFill>
                  <a:schemeClr val="dk2"/>
                </a:solidFill>
                <a:latin typeface="Arial"/>
                <a:ea typeface="Arial"/>
                <a:cs typeface="Arial"/>
                <a:sym typeface="Arial"/>
              </a:defRPr>
            </a:lvl9pPr>
          </a:lstStyle>
          <a:p>
            <a:endParaRPr/>
          </a:p>
        </p:txBody>
      </p:sp>
      <p:sp>
        <p:nvSpPr>
          <p:cNvPr id="661" name="Google Shape;661;p130"/>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footer with header">
  <p:cSld name="footer with header">
    <p:spTree>
      <p:nvGrpSpPr>
        <p:cNvPr id="1" name="Shape 662"/>
        <p:cNvGrpSpPr/>
        <p:nvPr/>
      </p:nvGrpSpPr>
      <p:grpSpPr>
        <a:xfrm>
          <a:off x="0" y="0"/>
          <a:ext cx="0" cy="0"/>
          <a:chOff x="0" y="0"/>
          <a:chExt cx="0" cy="0"/>
        </a:xfrm>
      </p:grpSpPr>
      <p:sp>
        <p:nvSpPr>
          <p:cNvPr id="663" name="Google Shape;663;p131"/>
          <p:cNvSpPr txBox="1"/>
          <p:nvPr/>
        </p:nvSpPr>
        <p:spPr>
          <a:xfrm>
            <a:off x="6215172" y="4628396"/>
            <a:ext cx="2483100" cy="2835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b="0" i="0" u="none" strike="noStrike" cap="none">
                <a:solidFill>
                  <a:srgbClr val="CCCCCC"/>
                </a:solidFill>
                <a:latin typeface="Lato Light"/>
                <a:ea typeface="Lato Light"/>
                <a:cs typeface="Lato Light"/>
                <a:sym typeface="Lato Light"/>
              </a:rPr>
              <a:t>Confidential</a:t>
            </a:r>
            <a:endParaRPr sz="1000" b="0" i="0" u="none" strike="noStrike" cap="none">
              <a:solidFill>
                <a:srgbClr val="CCCCCC"/>
              </a:solidFill>
              <a:latin typeface="Lato Light"/>
              <a:ea typeface="Lato Light"/>
              <a:cs typeface="Lato Light"/>
              <a:sym typeface="Lato Light"/>
            </a:endParaRPr>
          </a:p>
        </p:txBody>
      </p:sp>
      <p:pic>
        <p:nvPicPr>
          <p:cNvPr id="664" name="Google Shape;664;p131"/>
          <p:cNvPicPr preferRelativeResize="0"/>
          <p:nvPr/>
        </p:nvPicPr>
        <p:blipFill rotWithShape="1">
          <a:blip r:embed="rId2">
            <a:alphaModFix/>
          </a:blip>
          <a:srcRect/>
          <a:stretch/>
        </p:blipFill>
        <p:spPr>
          <a:xfrm>
            <a:off x="500928" y="4669090"/>
            <a:ext cx="1816686" cy="223975"/>
          </a:xfrm>
          <a:prstGeom prst="rect">
            <a:avLst/>
          </a:prstGeom>
          <a:noFill/>
          <a:ln>
            <a:noFill/>
          </a:ln>
        </p:spPr>
      </p:pic>
      <p:sp>
        <p:nvSpPr>
          <p:cNvPr id="665" name="Google Shape;665;p131"/>
          <p:cNvSpPr/>
          <p:nvPr/>
        </p:nvSpPr>
        <p:spPr>
          <a:xfrm>
            <a:off x="0" y="243150"/>
            <a:ext cx="454500" cy="90600"/>
          </a:xfrm>
          <a:prstGeom prst="rect">
            <a:avLst/>
          </a:prstGeom>
          <a:solidFill>
            <a:srgbClr val="27D9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131"/>
          <p:cNvSpPr txBox="1">
            <a:spLocks noGrp="1"/>
          </p:cNvSpPr>
          <p:nvPr>
            <p:ph type="sldNum" idx="12"/>
          </p:nvPr>
        </p:nvSpPr>
        <p:spPr>
          <a:xfrm>
            <a:off x="8349659" y="462840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667"/>
        <p:cNvGrpSpPr/>
        <p:nvPr/>
      </p:nvGrpSpPr>
      <p:grpSpPr>
        <a:xfrm>
          <a:off x="0" y="0"/>
          <a:ext cx="0" cy="0"/>
          <a:chOff x="0" y="0"/>
          <a:chExt cx="0" cy="0"/>
        </a:xfrm>
      </p:grpSpPr>
      <p:sp>
        <p:nvSpPr>
          <p:cNvPr id="668" name="Google Shape;668;p132"/>
          <p:cNvSpPr txBox="1">
            <a:spLocks noGrp="1"/>
          </p:cNvSpPr>
          <p:nvPr>
            <p:ph type="sldNum" idx="12"/>
          </p:nvPr>
        </p:nvSpPr>
        <p:spPr>
          <a:xfrm>
            <a:off x="8330882" y="463084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D9D9D9"/>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D9D9D9"/>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D9D9D9"/>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D9D9D9"/>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D9D9D9"/>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D9D9D9"/>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D9D9D9"/>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D9D9D9"/>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D9D9D9"/>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cxnSp>
        <p:nvCxnSpPr>
          <p:cNvPr id="669" name="Google Shape;669;p132"/>
          <p:cNvCxnSpPr/>
          <p:nvPr/>
        </p:nvCxnSpPr>
        <p:spPr>
          <a:xfrm>
            <a:off x="0" y="277487"/>
            <a:ext cx="430200" cy="0"/>
          </a:xfrm>
          <a:prstGeom prst="straightConnector1">
            <a:avLst/>
          </a:prstGeom>
          <a:noFill/>
          <a:ln w="76200" cap="flat" cmpd="sng">
            <a:solidFill>
              <a:srgbClr val="27D99D"/>
            </a:solidFill>
            <a:prstDash val="solid"/>
            <a:round/>
            <a:headEnd type="none" w="sm" len="sm"/>
            <a:tailEnd type="none" w="sm" len="sm"/>
          </a:ln>
        </p:spPr>
      </p:cxnSp>
      <p:sp>
        <p:nvSpPr>
          <p:cNvPr id="670" name="Google Shape;670;p132"/>
          <p:cNvSpPr txBox="1">
            <a:spLocks noGrp="1"/>
          </p:cNvSpPr>
          <p:nvPr>
            <p:ph type="title"/>
          </p:nvPr>
        </p:nvSpPr>
        <p:spPr>
          <a:xfrm>
            <a:off x="430200" y="208900"/>
            <a:ext cx="4986000" cy="6153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1400"/>
              <a:buNone/>
              <a:defRPr sz="2600" b="1">
                <a:solidFill>
                  <a:srgbClr val="274C71"/>
                </a:solidFill>
                <a:latin typeface="Roboto Slab"/>
                <a:ea typeface="Roboto Slab"/>
                <a:cs typeface="Roboto Slab"/>
                <a:sym typeface="Roboto Slab"/>
              </a:defRPr>
            </a:lvl1pPr>
            <a:lvl2pPr lvl="1" algn="l" rtl="0">
              <a:lnSpc>
                <a:spcPct val="100000"/>
              </a:lnSpc>
              <a:spcBef>
                <a:spcPts val="0"/>
              </a:spcBef>
              <a:spcAft>
                <a:spcPts val="0"/>
              </a:spcAft>
              <a:buSzPts val="1400"/>
              <a:buNone/>
              <a:defRPr>
                <a:solidFill>
                  <a:srgbClr val="274C71"/>
                </a:solidFill>
              </a:defRPr>
            </a:lvl2pPr>
            <a:lvl3pPr lvl="2" algn="l" rtl="0">
              <a:lnSpc>
                <a:spcPct val="100000"/>
              </a:lnSpc>
              <a:spcBef>
                <a:spcPts val="0"/>
              </a:spcBef>
              <a:spcAft>
                <a:spcPts val="0"/>
              </a:spcAft>
              <a:buSzPts val="1400"/>
              <a:buNone/>
              <a:defRPr>
                <a:solidFill>
                  <a:srgbClr val="274C71"/>
                </a:solidFill>
              </a:defRPr>
            </a:lvl3pPr>
            <a:lvl4pPr lvl="3" algn="l" rtl="0">
              <a:lnSpc>
                <a:spcPct val="100000"/>
              </a:lnSpc>
              <a:spcBef>
                <a:spcPts val="0"/>
              </a:spcBef>
              <a:spcAft>
                <a:spcPts val="0"/>
              </a:spcAft>
              <a:buSzPts val="1400"/>
              <a:buNone/>
              <a:defRPr>
                <a:solidFill>
                  <a:srgbClr val="274C71"/>
                </a:solidFill>
              </a:defRPr>
            </a:lvl4pPr>
            <a:lvl5pPr lvl="4" algn="l" rtl="0">
              <a:lnSpc>
                <a:spcPct val="100000"/>
              </a:lnSpc>
              <a:spcBef>
                <a:spcPts val="0"/>
              </a:spcBef>
              <a:spcAft>
                <a:spcPts val="0"/>
              </a:spcAft>
              <a:buSzPts val="1400"/>
              <a:buNone/>
              <a:defRPr>
                <a:solidFill>
                  <a:srgbClr val="274C71"/>
                </a:solidFill>
              </a:defRPr>
            </a:lvl5pPr>
            <a:lvl6pPr lvl="5" algn="l" rtl="0">
              <a:lnSpc>
                <a:spcPct val="100000"/>
              </a:lnSpc>
              <a:spcBef>
                <a:spcPts val="0"/>
              </a:spcBef>
              <a:spcAft>
                <a:spcPts val="0"/>
              </a:spcAft>
              <a:buSzPts val="1400"/>
              <a:buNone/>
              <a:defRPr>
                <a:solidFill>
                  <a:srgbClr val="274C71"/>
                </a:solidFill>
              </a:defRPr>
            </a:lvl6pPr>
            <a:lvl7pPr lvl="6" algn="l" rtl="0">
              <a:lnSpc>
                <a:spcPct val="100000"/>
              </a:lnSpc>
              <a:spcBef>
                <a:spcPts val="0"/>
              </a:spcBef>
              <a:spcAft>
                <a:spcPts val="0"/>
              </a:spcAft>
              <a:buSzPts val="1400"/>
              <a:buNone/>
              <a:defRPr>
                <a:solidFill>
                  <a:srgbClr val="274C71"/>
                </a:solidFill>
              </a:defRPr>
            </a:lvl7pPr>
            <a:lvl8pPr lvl="7" algn="l" rtl="0">
              <a:lnSpc>
                <a:spcPct val="100000"/>
              </a:lnSpc>
              <a:spcBef>
                <a:spcPts val="0"/>
              </a:spcBef>
              <a:spcAft>
                <a:spcPts val="0"/>
              </a:spcAft>
              <a:buSzPts val="1400"/>
              <a:buNone/>
              <a:defRPr>
                <a:solidFill>
                  <a:srgbClr val="274C71"/>
                </a:solidFill>
              </a:defRPr>
            </a:lvl8pPr>
            <a:lvl9pPr lvl="8" algn="l" rtl="0">
              <a:lnSpc>
                <a:spcPct val="100000"/>
              </a:lnSpc>
              <a:spcBef>
                <a:spcPts val="0"/>
              </a:spcBef>
              <a:spcAft>
                <a:spcPts val="0"/>
              </a:spcAft>
              <a:buSzPts val="1400"/>
              <a:buNone/>
              <a:defRPr>
                <a:solidFill>
                  <a:srgbClr val="274C7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 Column - Medium Blue Background">
  <p:cSld name="1 Column - Medium Blue Background">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371475" y="484633"/>
            <a:ext cx="8334300" cy="219600"/>
          </a:xfrm>
          <a:prstGeom prst="rect">
            <a:avLst/>
          </a:prstGeom>
          <a:noFill/>
          <a:ln>
            <a:noFill/>
          </a:ln>
        </p:spPr>
        <p:txBody>
          <a:bodyPr spcFirstLastPara="1" wrap="square" lIns="0" tIns="0" rIns="0" bIns="0" anchor="ctr" anchorCtr="0">
            <a:noAutofit/>
          </a:bodyPr>
          <a:lstStyle>
            <a:lvl1pPr lvl="0" algn="l" rtl="0">
              <a:lnSpc>
                <a:spcPct val="133347"/>
              </a:lnSpc>
              <a:spcBef>
                <a:spcPts val="0"/>
              </a:spcBef>
              <a:spcAft>
                <a:spcPts val="0"/>
              </a:spcAft>
              <a:buClr>
                <a:schemeClr val="accent6"/>
              </a:buClr>
              <a:buSzPts val="1700"/>
              <a:buFont typeface="Arial"/>
              <a:buNone/>
              <a:defRPr sz="1700" b="1" cap="none"/>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4" name="Google Shape;124;p24"/>
          <p:cNvSpPr txBox="1">
            <a:spLocks noGrp="1"/>
          </p:cNvSpPr>
          <p:nvPr>
            <p:ph type="body" idx="1"/>
          </p:nvPr>
        </p:nvSpPr>
        <p:spPr>
          <a:xfrm>
            <a:off x="371474" y="789516"/>
            <a:ext cx="8334300" cy="214200"/>
          </a:xfrm>
          <a:prstGeom prst="rect">
            <a:avLst/>
          </a:prstGeom>
          <a:noFill/>
          <a:ln>
            <a:noFill/>
          </a:ln>
        </p:spPr>
        <p:txBody>
          <a:bodyPr spcFirstLastPara="1" wrap="square" lIns="0" tIns="0" rIns="0" bIns="0" anchor="t" anchorCtr="0">
            <a:noAutofit/>
          </a:bodyPr>
          <a:lstStyle>
            <a:lvl1pPr marL="457200" lvl="0" indent="-228600" algn="l" rtl="0">
              <a:spcBef>
                <a:spcPts val="600"/>
              </a:spcBef>
              <a:spcAft>
                <a:spcPts val="0"/>
              </a:spcAft>
              <a:buSzPts val="800"/>
              <a:buNone/>
              <a:defRPr sz="800" b="1" i="1">
                <a:solidFill>
                  <a:schemeClr val="accent2"/>
                </a:solidFill>
              </a:defRPr>
            </a:lvl1pPr>
            <a:lvl2pPr marL="914400" lvl="1" indent="-317500" algn="l" rtl="0">
              <a:spcBef>
                <a:spcPts val="600"/>
              </a:spcBef>
              <a:spcAft>
                <a:spcPts val="0"/>
              </a:spcAft>
              <a:buSzPts val="1400"/>
              <a:buChar char="▪"/>
              <a:defRPr/>
            </a:lvl2pPr>
            <a:lvl3pPr marL="1371600" lvl="2" indent="-317500" algn="l" rtl="0">
              <a:spcBef>
                <a:spcPts val="600"/>
              </a:spcBef>
              <a:spcAft>
                <a:spcPts val="0"/>
              </a:spcAft>
              <a:buSzPts val="1400"/>
              <a:buChar char="•"/>
              <a:defRPr/>
            </a:lvl3pPr>
            <a:lvl4pPr marL="1828800" lvl="3" indent="-317500" algn="l" rtl="0">
              <a:spcBef>
                <a:spcPts val="600"/>
              </a:spcBef>
              <a:spcAft>
                <a:spcPts val="0"/>
              </a:spcAft>
              <a:buSzPts val="1400"/>
              <a:buChar char="-"/>
              <a:defRPr/>
            </a:lvl4pPr>
            <a:lvl5pPr marL="2286000" lvl="4" indent="-317500" algn="l" rtl="0">
              <a:spcBef>
                <a:spcPts val="600"/>
              </a:spcBef>
              <a:spcAft>
                <a:spcPts val="0"/>
              </a:spcAft>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125" name="Google Shape;125;p24"/>
          <p:cNvSpPr txBox="1">
            <a:spLocks noGrp="1"/>
          </p:cNvSpPr>
          <p:nvPr>
            <p:ph type="body" idx="2"/>
          </p:nvPr>
        </p:nvSpPr>
        <p:spPr>
          <a:xfrm>
            <a:off x="371474" y="4699288"/>
            <a:ext cx="8334300" cy="148200"/>
          </a:xfrm>
          <a:prstGeom prst="rect">
            <a:avLst/>
          </a:prstGeom>
          <a:noFill/>
          <a:ln>
            <a:noFill/>
          </a:ln>
        </p:spPr>
        <p:txBody>
          <a:bodyPr spcFirstLastPara="1" wrap="square" lIns="0" tIns="0" rIns="0" bIns="0" anchor="t" anchorCtr="0">
            <a:noAutofit/>
          </a:bodyPr>
          <a:lstStyle>
            <a:lvl1pPr marL="457200" lvl="0" indent="-228600" algn="l" rtl="0">
              <a:spcBef>
                <a:spcPts val="600"/>
              </a:spcBef>
              <a:spcAft>
                <a:spcPts val="0"/>
              </a:spcAft>
              <a:buSzPts val="500"/>
              <a:buNone/>
              <a:defRPr sz="500" i="1">
                <a:solidFill>
                  <a:srgbClr val="585045"/>
                </a:solidFill>
              </a:defRPr>
            </a:lvl1pPr>
            <a:lvl2pPr marL="914400" lvl="1" indent="-317500" algn="l" rtl="0">
              <a:spcBef>
                <a:spcPts val="600"/>
              </a:spcBef>
              <a:spcAft>
                <a:spcPts val="0"/>
              </a:spcAft>
              <a:buSzPts val="1400"/>
              <a:buChar char="▪"/>
              <a:defRPr/>
            </a:lvl2pPr>
            <a:lvl3pPr marL="1371600" lvl="2" indent="-317500" algn="l" rtl="0">
              <a:spcBef>
                <a:spcPts val="600"/>
              </a:spcBef>
              <a:spcAft>
                <a:spcPts val="0"/>
              </a:spcAft>
              <a:buSzPts val="1400"/>
              <a:buChar char="•"/>
              <a:defRPr/>
            </a:lvl3pPr>
            <a:lvl4pPr marL="1828800" lvl="3" indent="-317500" algn="l" rtl="0">
              <a:spcBef>
                <a:spcPts val="600"/>
              </a:spcBef>
              <a:spcAft>
                <a:spcPts val="0"/>
              </a:spcAft>
              <a:buSzPts val="1400"/>
              <a:buChar char="-"/>
              <a:defRPr/>
            </a:lvl4pPr>
            <a:lvl5pPr marL="2286000" lvl="4" indent="-317500" algn="l" rtl="0">
              <a:spcBef>
                <a:spcPts val="600"/>
              </a:spcBef>
              <a:spcAft>
                <a:spcPts val="0"/>
              </a:spcAft>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126" name="Google Shape;126;p24"/>
          <p:cNvSpPr/>
          <p:nvPr/>
        </p:nvSpPr>
        <p:spPr>
          <a:xfrm>
            <a:off x="371475" y="1171575"/>
            <a:ext cx="8334300" cy="3451500"/>
          </a:xfrm>
          <a:prstGeom prst="rect">
            <a:avLst/>
          </a:prstGeom>
          <a:solidFill>
            <a:srgbClr val="D0E1E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27" name="Google Shape;127;p24"/>
          <p:cNvSpPr txBox="1">
            <a:spLocks noGrp="1"/>
          </p:cNvSpPr>
          <p:nvPr>
            <p:ph type="sldNum" idx="12"/>
          </p:nvPr>
        </p:nvSpPr>
        <p:spPr>
          <a:xfrm>
            <a:off x="8286078" y="4893382"/>
            <a:ext cx="411900" cy="157800"/>
          </a:xfrm>
          <a:prstGeom prst="rect">
            <a:avLst/>
          </a:prstGeom>
          <a:noFill/>
          <a:ln>
            <a:noFill/>
          </a:ln>
        </p:spPr>
        <p:txBody>
          <a:bodyPr spcFirstLastPara="1" wrap="square" lIns="0" tIns="34275" rIns="0" bIns="34275" anchor="ctr" anchorCtr="0">
            <a:noAutofit/>
          </a:bodyPr>
          <a:lstStyle>
            <a:lvl1pPr marL="0" lvl="0" indent="0" algn="r" rtl="0">
              <a:spcBef>
                <a:spcPts val="0"/>
              </a:spcBef>
              <a:buNone/>
              <a:defRPr sz="500">
                <a:solidFill>
                  <a:schemeClr val="accent6"/>
                </a:solidFill>
                <a:latin typeface="Arial"/>
                <a:ea typeface="Arial"/>
                <a:cs typeface="Arial"/>
                <a:sym typeface="Arial"/>
              </a:defRPr>
            </a:lvl1pPr>
            <a:lvl2pPr marL="0" lvl="1" indent="0" algn="r" rtl="0">
              <a:spcBef>
                <a:spcPts val="0"/>
              </a:spcBef>
              <a:buNone/>
              <a:defRPr sz="500">
                <a:solidFill>
                  <a:schemeClr val="accent6"/>
                </a:solidFill>
                <a:latin typeface="Arial"/>
                <a:ea typeface="Arial"/>
                <a:cs typeface="Arial"/>
                <a:sym typeface="Arial"/>
              </a:defRPr>
            </a:lvl2pPr>
            <a:lvl3pPr marL="0" lvl="2" indent="0" algn="r" rtl="0">
              <a:spcBef>
                <a:spcPts val="0"/>
              </a:spcBef>
              <a:buNone/>
              <a:defRPr sz="500">
                <a:solidFill>
                  <a:schemeClr val="accent6"/>
                </a:solidFill>
                <a:latin typeface="Arial"/>
                <a:ea typeface="Arial"/>
                <a:cs typeface="Arial"/>
                <a:sym typeface="Arial"/>
              </a:defRPr>
            </a:lvl3pPr>
            <a:lvl4pPr marL="0" lvl="3" indent="0" algn="r" rtl="0">
              <a:spcBef>
                <a:spcPts val="0"/>
              </a:spcBef>
              <a:buNone/>
              <a:defRPr sz="500">
                <a:solidFill>
                  <a:schemeClr val="accent6"/>
                </a:solidFill>
                <a:latin typeface="Arial"/>
                <a:ea typeface="Arial"/>
                <a:cs typeface="Arial"/>
                <a:sym typeface="Arial"/>
              </a:defRPr>
            </a:lvl4pPr>
            <a:lvl5pPr marL="0" lvl="4" indent="0" algn="r" rtl="0">
              <a:spcBef>
                <a:spcPts val="0"/>
              </a:spcBef>
              <a:buNone/>
              <a:defRPr sz="500">
                <a:solidFill>
                  <a:schemeClr val="accent6"/>
                </a:solidFill>
                <a:latin typeface="Arial"/>
                <a:ea typeface="Arial"/>
                <a:cs typeface="Arial"/>
                <a:sym typeface="Arial"/>
              </a:defRPr>
            </a:lvl5pPr>
            <a:lvl6pPr marL="0" lvl="5" indent="0" algn="r" rtl="0">
              <a:spcBef>
                <a:spcPts val="0"/>
              </a:spcBef>
              <a:buNone/>
              <a:defRPr sz="500">
                <a:solidFill>
                  <a:schemeClr val="accent6"/>
                </a:solidFill>
                <a:latin typeface="Arial"/>
                <a:ea typeface="Arial"/>
                <a:cs typeface="Arial"/>
                <a:sym typeface="Arial"/>
              </a:defRPr>
            </a:lvl6pPr>
            <a:lvl7pPr marL="0" lvl="6" indent="0" algn="r" rtl="0">
              <a:spcBef>
                <a:spcPts val="0"/>
              </a:spcBef>
              <a:buNone/>
              <a:defRPr sz="500">
                <a:solidFill>
                  <a:schemeClr val="accent6"/>
                </a:solidFill>
                <a:latin typeface="Arial"/>
                <a:ea typeface="Arial"/>
                <a:cs typeface="Arial"/>
                <a:sym typeface="Arial"/>
              </a:defRPr>
            </a:lvl7pPr>
            <a:lvl8pPr marL="0" lvl="7" indent="0" algn="r" rtl="0">
              <a:spcBef>
                <a:spcPts val="0"/>
              </a:spcBef>
              <a:buNone/>
              <a:defRPr sz="500">
                <a:solidFill>
                  <a:schemeClr val="accent6"/>
                </a:solidFill>
                <a:latin typeface="Arial"/>
                <a:ea typeface="Arial"/>
                <a:cs typeface="Arial"/>
                <a:sym typeface="Arial"/>
              </a:defRPr>
            </a:lvl8pPr>
            <a:lvl9pPr marL="0" lvl="8" indent="0" algn="r" rtl="0">
              <a:spcBef>
                <a:spcPts val="0"/>
              </a:spcBef>
              <a:buNone/>
              <a:defRPr sz="500">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28" name="Google Shape;128;p24"/>
          <p:cNvSpPr txBox="1">
            <a:spLocks noGrp="1"/>
          </p:cNvSpPr>
          <p:nvPr>
            <p:ph type="ftr" idx="11"/>
          </p:nvPr>
        </p:nvSpPr>
        <p:spPr>
          <a:xfrm>
            <a:off x="5371939" y="4893382"/>
            <a:ext cx="3086100" cy="1578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9" name="Google Shape;129;p24"/>
          <p:cNvSpPr txBox="1">
            <a:spLocks noGrp="1"/>
          </p:cNvSpPr>
          <p:nvPr>
            <p:ph type="dt" idx="10"/>
          </p:nvPr>
        </p:nvSpPr>
        <p:spPr>
          <a:xfrm>
            <a:off x="307866" y="4910723"/>
            <a:ext cx="857400" cy="157800"/>
          </a:xfrm>
          <a:prstGeom prst="rect">
            <a:avLst/>
          </a:prstGeom>
          <a:solidFill>
            <a:schemeClr val="lt1"/>
          </a:solid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0" name="Google Shape;130;p24"/>
          <p:cNvSpPr/>
          <p:nvPr/>
        </p:nvSpPr>
        <p:spPr>
          <a:xfrm>
            <a:off x="292345" y="4880194"/>
            <a:ext cx="7174500" cy="27690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accent6"/>
                </a:solidFill>
                <a:latin typeface="Arial"/>
                <a:ea typeface="Arial"/>
                <a:cs typeface="Arial"/>
                <a:sym typeface="Arial"/>
              </a:rPr>
              <a:t>If you require assistance during the webinar, please send a message via chat to </a:t>
            </a:r>
            <a:r>
              <a:rPr lang="en" sz="1400" b="1">
                <a:solidFill>
                  <a:srgbClr val="0070C0"/>
                </a:solidFill>
                <a:latin typeface="Arial"/>
                <a:ea typeface="Arial"/>
                <a:cs typeface="Arial"/>
                <a:sym typeface="Arial"/>
              </a:rPr>
              <a:t>BMGF AV.</a:t>
            </a:r>
            <a:endParaRPr sz="14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extLst>
    <p:ext uri="{DCECCB84-F9BA-43D5-87BE-67443E8EF086}">
      <p15:sldGuideLst xmlns:p15="http://schemas.microsoft.com/office/powerpoint/2012/main">
        <p15:guide id="1" orient="horz" pos="738">
          <p15:clr>
            <a:srgbClr val="FBAE40"/>
          </p15:clr>
        </p15:guide>
        <p15:guide id="2" pos="234">
          <p15:clr>
            <a:srgbClr val="FBAE40"/>
          </p15:clr>
        </p15:guide>
        <p15:guide id="3" orient="horz" pos="2912">
          <p15:clr>
            <a:srgbClr val="FBAE40"/>
          </p15:clr>
        </p15:guide>
        <p15:guide id="4" orient="horz" pos="564">
          <p15:clr>
            <a:srgbClr val="FBAE40"/>
          </p15:clr>
        </p15:guide>
        <p15:guide id="5" pos="5484">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One column text 1">
  <p:cSld name="ONE_COLUMN_TEXT">
    <p:spTree>
      <p:nvGrpSpPr>
        <p:cNvPr id="1" name="Shape 671"/>
        <p:cNvGrpSpPr/>
        <p:nvPr/>
      </p:nvGrpSpPr>
      <p:grpSpPr>
        <a:xfrm>
          <a:off x="0" y="0"/>
          <a:ext cx="0" cy="0"/>
          <a:chOff x="0" y="0"/>
          <a:chExt cx="0" cy="0"/>
        </a:xfrm>
      </p:grpSpPr>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2"/>
        <p:cNvGrpSpPr/>
        <p:nvPr/>
      </p:nvGrpSpPr>
      <p:grpSpPr>
        <a:xfrm>
          <a:off x="0" y="0"/>
          <a:ext cx="0" cy="0"/>
          <a:chOff x="0" y="0"/>
          <a:chExt cx="0" cy="0"/>
        </a:xfrm>
      </p:grpSpPr>
      <p:sp>
        <p:nvSpPr>
          <p:cNvPr id="673" name="Google Shape;673;p1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1pPr>
            <a:lvl2pPr lvl="1" algn="l" rtl="0">
              <a:lnSpc>
                <a:spcPct val="100000"/>
              </a:lnSpc>
              <a:spcBef>
                <a:spcPts val="0"/>
              </a:spcBef>
              <a:spcAft>
                <a:spcPts val="0"/>
              </a:spcAft>
              <a:buClr>
                <a:schemeClr val="dk1"/>
              </a:buClr>
              <a:buSzPts val="1400"/>
              <a:buFont typeface="Arial"/>
              <a:buNone/>
              <a:defRPr sz="2800">
                <a:solidFill>
                  <a:schemeClr val="dk1"/>
                </a:solidFill>
              </a:defRPr>
            </a:lvl2pPr>
            <a:lvl3pPr lvl="2" algn="l" rtl="0">
              <a:lnSpc>
                <a:spcPct val="100000"/>
              </a:lnSpc>
              <a:spcBef>
                <a:spcPts val="0"/>
              </a:spcBef>
              <a:spcAft>
                <a:spcPts val="0"/>
              </a:spcAft>
              <a:buClr>
                <a:schemeClr val="dk1"/>
              </a:buClr>
              <a:buSzPts val="1400"/>
              <a:buFont typeface="Arial"/>
              <a:buNone/>
              <a:defRPr sz="2800">
                <a:solidFill>
                  <a:schemeClr val="dk1"/>
                </a:solidFill>
              </a:defRPr>
            </a:lvl3pPr>
            <a:lvl4pPr lvl="3" algn="l" rtl="0">
              <a:lnSpc>
                <a:spcPct val="100000"/>
              </a:lnSpc>
              <a:spcBef>
                <a:spcPts val="0"/>
              </a:spcBef>
              <a:spcAft>
                <a:spcPts val="0"/>
              </a:spcAft>
              <a:buClr>
                <a:schemeClr val="dk1"/>
              </a:buClr>
              <a:buSzPts val="1400"/>
              <a:buFont typeface="Arial"/>
              <a:buNone/>
              <a:defRPr sz="2800">
                <a:solidFill>
                  <a:schemeClr val="dk1"/>
                </a:solidFill>
              </a:defRPr>
            </a:lvl4pPr>
            <a:lvl5pPr lvl="4" algn="l" rtl="0">
              <a:lnSpc>
                <a:spcPct val="100000"/>
              </a:lnSpc>
              <a:spcBef>
                <a:spcPts val="0"/>
              </a:spcBef>
              <a:spcAft>
                <a:spcPts val="0"/>
              </a:spcAft>
              <a:buClr>
                <a:schemeClr val="dk1"/>
              </a:buClr>
              <a:buSzPts val="1400"/>
              <a:buFont typeface="Arial"/>
              <a:buNone/>
              <a:defRPr sz="2800">
                <a:solidFill>
                  <a:schemeClr val="dk1"/>
                </a:solidFill>
              </a:defRPr>
            </a:lvl5pPr>
            <a:lvl6pPr lvl="5" algn="l" rtl="0">
              <a:lnSpc>
                <a:spcPct val="100000"/>
              </a:lnSpc>
              <a:spcBef>
                <a:spcPts val="0"/>
              </a:spcBef>
              <a:spcAft>
                <a:spcPts val="0"/>
              </a:spcAft>
              <a:buClr>
                <a:schemeClr val="dk1"/>
              </a:buClr>
              <a:buSzPts val="1400"/>
              <a:buFont typeface="Arial"/>
              <a:buNone/>
              <a:defRPr sz="2800">
                <a:solidFill>
                  <a:schemeClr val="dk1"/>
                </a:solidFill>
              </a:defRPr>
            </a:lvl6pPr>
            <a:lvl7pPr lvl="6" algn="l" rtl="0">
              <a:lnSpc>
                <a:spcPct val="100000"/>
              </a:lnSpc>
              <a:spcBef>
                <a:spcPts val="0"/>
              </a:spcBef>
              <a:spcAft>
                <a:spcPts val="0"/>
              </a:spcAft>
              <a:buClr>
                <a:schemeClr val="dk1"/>
              </a:buClr>
              <a:buSzPts val="1400"/>
              <a:buFont typeface="Arial"/>
              <a:buNone/>
              <a:defRPr sz="2800">
                <a:solidFill>
                  <a:schemeClr val="dk1"/>
                </a:solidFill>
              </a:defRPr>
            </a:lvl7pPr>
            <a:lvl8pPr lvl="7" algn="l" rtl="0">
              <a:lnSpc>
                <a:spcPct val="100000"/>
              </a:lnSpc>
              <a:spcBef>
                <a:spcPts val="0"/>
              </a:spcBef>
              <a:spcAft>
                <a:spcPts val="0"/>
              </a:spcAft>
              <a:buClr>
                <a:schemeClr val="dk1"/>
              </a:buClr>
              <a:buSzPts val="1400"/>
              <a:buFont typeface="Arial"/>
              <a:buNone/>
              <a:defRPr sz="2800">
                <a:solidFill>
                  <a:schemeClr val="dk1"/>
                </a:solidFill>
              </a:defRPr>
            </a:lvl8pPr>
            <a:lvl9pPr lvl="8" algn="l" rtl="0">
              <a:lnSpc>
                <a:spcPct val="100000"/>
              </a:lnSpc>
              <a:spcBef>
                <a:spcPts val="0"/>
              </a:spcBef>
              <a:spcAft>
                <a:spcPts val="0"/>
              </a:spcAft>
              <a:buClr>
                <a:schemeClr val="dk1"/>
              </a:buClr>
              <a:buSzPts val="1400"/>
              <a:buFont typeface="Arial"/>
              <a:buNone/>
              <a:defRPr sz="2800">
                <a:solidFill>
                  <a:schemeClr val="dk1"/>
                </a:solidFill>
              </a:defRPr>
            </a:lvl9pPr>
          </a:lstStyle>
          <a:p>
            <a:endParaRPr/>
          </a:p>
        </p:txBody>
      </p:sp>
      <p:sp>
        <p:nvSpPr>
          <p:cNvPr id="674" name="Google Shape;674;p134"/>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5"/>
        <p:cNvGrpSpPr/>
        <p:nvPr/>
      </p:nvGrpSpPr>
      <p:grpSpPr>
        <a:xfrm>
          <a:off x="0" y="0"/>
          <a:ext cx="0" cy="0"/>
          <a:chOff x="0" y="0"/>
          <a:chExt cx="0" cy="0"/>
        </a:xfrm>
      </p:grpSpPr>
      <p:sp>
        <p:nvSpPr>
          <p:cNvPr id="676" name="Google Shape;676;p135"/>
          <p:cNvSpPr txBox="1">
            <a:spLocks noGrp="1"/>
          </p:cNvSpPr>
          <p:nvPr>
            <p:ph type="sldNum" idx="12"/>
          </p:nvPr>
        </p:nvSpPr>
        <p:spPr>
          <a:xfrm>
            <a:off x="8330882" y="463084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D9D9D9"/>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D9D9D9"/>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D9D9D9"/>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D9D9D9"/>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D9D9D9"/>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D9D9D9"/>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D9D9D9"/>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D9D9D9"/>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D9D9D9"/>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77"/>
        <p:cNvGrpSpPr/>
        <p:nvPr/>
      </p:nvGrpSpPr>
      <p:grpSpPr>
        <a:xfrm>
          <a:off x="0" y="0"/>
          <a:ext cx="0" cy="0"/>
          <a:chOff x="0" y="0"/>
          <a:chExt cx="0" cy="0"/>
        </a:xfrm>
      </p:grpSpPr>
      <p:sp>
        <p:nvSpPr>
          <p:cNvPr id="678" name="Google Shape;678;p13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400"/>
              <a:buFont typeface="Arial"/>
              <a:buNone/>
              <a:defRPr sz="3600" b="0" i="0" u="none" strike="noStrike" cap="none">
                <a:solidFill>
                  <a:schemeClr val="dk1"/>
                </a:solidFill>
                <a:latin typeface="Arial"/>
                <a:ea typeface="Arial"/>
                <a:cs typeface="Arial"/>
                <a:sym typeface="Arial"/>
              </a:defRPr>
            </a:lvl1pPr>
            <a:lvl2pPr lvl="1" algn="ctr" rtl="0">
              <a:lnSpc>
                <a:spcPct val="100000"/>
              </a:lnSpc>
              <a:spcBef>
                <a:spcPts val="0"/>
              </a:spcBef>
              <a:spcAft>
                <a:spcPts val="0"/>
              </a:spcAft>
              <a:buClr>
                <a:schemeClr val="dk1"/>
              </a:buClr>
              <a:buSzPts val="1400"/>
              <a:buFont typeface="Arial"/>
              <a:buNone/>
              <a:defRPr sz="3600">
                <a:solidFill>
                  <a:schemeClr val="dk1"/>
                </a:solidFill>
              </a:defRPr>
            </a:lvl2pPr>
            <a:lvl3pPr lvl="2" algn="ctr" rtl="0">
              <a:lnSpc>
                <a:spcPct val="100000"/>
              </a:lnSpc>
              <a:spcBef>
                <a:spcPts val="0"/>
              </a:spcBef>
              <a:spcAft>
                <a:spcPts val="0"/>
              </a:spcAft>
              <a:buClr>
                <a:schemeClr val="dk1"/>
              </a:buClr>
              <a:buSzPts val="1400"/>
              <a:buFont typeface="Arial"/>
              <a:buNone/>
              <a:defRPr sz="3600">
                <a:solidFill>
                  <a:schemeClr val="dk1"/>
                </a:solidFill>
              </a:defRPr>
            </a:lvl3pPr>
            <a:lvl4pPr lvl="3" algn="ctr" rtl="0">
              <a:lnSpc>
                <a:spcPct val="100000"/>
              </a:lnSpc>
              <a:spcBef>
                <a:spcPts val="0"/>
              </a:spcBef>
              <a:spcAft>
                <a:spcPts val="0"/>
              </a:spcAft>
              <a:buClr>
                <a:schemeClr val="dk1"/>
              </a:buClr>
              <a:buSzPts val="1400"/>
              <a:buFont typeface="Arial"/>
              <a:buNone/>
              <a:defRPr sz="3600">
                <a:solidFill>
                  <a:schemeClr val="dk1"/>
                </a:solidFill>
              </a:defRPr>
            </a:lvl4pPr>
            <a:lvl5pPr lvl="4" algn="ctr" rtl="0">
              <a:lnSpc>
                <a:spcPct val="100000"/>
              </a:lnSpc>
              <a:spcBef>
                <a:spcPts val="0"/>
              </a:spcBef>
              <a:spcAft>
                <a:spcPts val="0"/>
              </a:spcAft>
              <a:buClr>
                <a:schemeClr val="dk1"/>
              </a:buClr>
              <a:buSzPts val="1400"/>
              <a:buFont typeface="Arial"/>
              <a:buNone/>
              <a:defRPr sz="3600">
                <a:solidFill>
                  <a:schemeClr val="dk1"/>
                </a:solidFill>
              </a:defRPr>
            </a:lvl5pPr>
            <a:lvl6pPr lvl="5" algn="ctr" rtl="0">
              <a:lnSpc>
                <a:spcPct val="100000"/>
              </a:lnSpc>
              <a:spcBef>
                <a:spcPts val="0"/>
              </a:spcBef>
              <a:spcAft>
                <a:spcPts val="0"/>
              </a:spcAft>
              <a:buClr>
                <a:schemeClr val="dk1"/>
              </a:buClr>
              <a:buSzPts val="1400"/>
              <a:buFont typeface="Arial"/>
              <a:buNone/>
              <a:defRPr sz="3600">
                <a:solidFill>
                  <a:schemeClr val="dk1"/>
                </a:solidFill>
              </a:defRPr>
            </a:lvl6pPr>
            <a:lvl7pPr lvl="6" algn="ctr" rtl="0">
              <a:lnSpc>
                <a:spcPct val="100000"/>
              </a:lnSpc>
              <a:spcBef>
                <a:spcPts val="0"/>
              </a:spcBef>
              <a:spcAft>
                <a:spcPts val="0"/>
              </a:spcAft>
              <a:buClr>
                <a:schemeClr val="dk1"/>
              </a:buClr>
              <a:buSzPts val="1400"/>
              <a:buFont typeface="Arial"/>
              <a:buNone/>
              <a:defRPr sz="3600">
                <a:solidFill>
                  <a:schemeClr val="dk1"/>
                </a:solidFill>
              </a:defRPr>
            </a:lvl7pPr>
            <a:lvl8pPr lvl="7" algn="ctr" rtl="0">
              <a:lnSpc>
                <a:spcPct val="100000"/>
              </a:lnSpc>
              <a:spcBef>
                <a:spcPts val="0"/>
              </a:spcBef>
              <a:spcAft>
                <a:spcPts val="0"/>
              </a:spcAft>
              <a:buClr>
                <a:schemeClr val="dk1"/>
              </a:buClr>
              <a:buSzPts val="1400"/>
              <a:buFont typeface="Arial"/>
              <a:buNone/>
              <a:defRPr sz="3600">
                <a:solidFill>
                  <a:schemeClr val="dk1"/>
                </a:solidFill>
              </a:defRPr>
            </a:lvl8pPr>
            <a:lvl9pPr lvl="8" algn="ctr" rtl="0">
              <a:lnSpc>
                <a:spcPct val="100000"/>
              </a:lnSpc>
              <a:spcBef>
                <a:spcPts val="0"/>
              </a:spcBef>
              <a:spcAft>
                <a:spcPts val="0"/>
              </a:spcAft>
              <a:buClr>
                <a:schemeClr val="dk1"/>
              </a:buClr>
              <a:buSzPts val="1400"/>
              <a:buFont typeface="Arial"/>
              <a:buNone/>
              <a:defRPr sz="3600">
                <a:solidFill>
                  <a:schemeClr val="dk1"/>
                </a:solidFill>
              </a:defRPr>
            </a:lvl9pPr>
          </a:lstStyle>
          <a:p>
            <a:endParaRPr/>
          </a:p>
        </p:txBody>
      </p:sp>
      <p:sp>
        <p:nvSpPr>
          <p:cNvPr id="679" name="Google Shape;679;p136"/>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0"/>
        <p:cNvGrpSpPr/>
        <p:nvPr/>
      </p:nvGrpSpPr>
      <p:grpSpPr>
        <a:xfrm>
          <a:off x="0" y="0"/>
          <a:ext cx="0" cy="0"/>
          <a:chOff x="0" y="0"/>
          <a:chExt cx="0" cy="0"/>
        </a:xfrm>
      </p:grpSpPr>
      <p:sp>
        <p:nvSpPr>
          <p:cNvPr id="681" name="Google Shape;681;p1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1pPr>
            <a:lvl2pPr lvl="1" algn="l" rtl="0">
              <a:lnSpc>
                <a:spcPct val="100000"/>
              </a:lnSpc>
              <a:spcBef>
                <a:spcPts val="0"/>
              </a:spcBef>
              <a:spcAft>
                <a:spcPts val="0"/>
              </a:spcAft>
              <a:buClr>
                <a:schemeClr val="dk1"/>
              </a:buClr>
              <a:buSzPts val="1400"/>
              <a:buFont typeface="Arial"/>
              <a:buNone/>
              <a:defRPr sz="2800">
                <a:solidFill>
                  <a:schemeClr val="dk1"/>
                </a:solidFill>
              </a:defRPr>
            </a:lvl2pPr>
            <a:lvl3pPr lvl="2" algn="l" rtl="0">
              <a:lnSpc>
                <a:spcPct val="100000"/>
              </a:lnSpc>
              <a:spcBef>
                <a:spcPts val="0"/>
              </a:spcBef>
              <a:spcAft>
                <a:spcPts val="0"/>
              </a:spcAft>
              <a:buClr>
                <a:schemeClr val="dk1"/>
              </a:buClr>
              <a:buSzPts val="1400"/>
              <a:buFont typeface="Arial"/>
              <a:buNone/>
              <a:defRPr sz="2800">
                <a:solidFill>
                  <a:schemeClr val="dk1"/>
                </a:solidFill>
              </a:defRPr>
            </a:lvl3pPr>
            <a:lvl4pPr lvl="3" algn="l" rtl="0">
              <a:lnSpc>
                <a:spcPct val="100000"/>
              </a:lnSpc>
              <a:spcBef>
                <a:spcPts val="0"/>
              </a:spcBef>
              <a:spcAft>
                <a:spcPts val="0"/>
              </a:spcAft>
              <a:buClr>
                <a:schemeClr val="dk1"/>
              </a:buClr>
              <a:buSzPts val="1400"/>
              <a:buFont typeface="Arial"/>
              <a:buNone/>
              <a:defRPr sz="2800">
                <a:solidFill>
                  <a:schemeClr val="dk1"/>
                </a:solidFill>
              </a:defRPr>
            </a:lvl4pPr>
            <a:lvl5pPr lvl="4" algn="l" rtl="0">
              <a:lnSpc>
                <a:spcPct val="100000"/>
              </a:lnSpc>
              <a:spcBef>
                <a:spcPts val="0"/>
              </a:spcBef>
              <a:spcAft>
                <a:spcPts val="0"/>
              </a:spcAft>
              <a:buClr>
                <a:schemeClr val="dk1"/>
              </a:buClr>
              <a:buSzPts val="1400"/>
              <a:buFont typeface="Arial"/>
              <a:buNone/>
              <a:defRPr sz="2800">
                <a:solidFill>
                  <a:schemeClr val="dk1"/>
                </a:solidFill>
              </a:defRPr>
            </a:lvl5pPr>
            <a:lvl6pPr lvl="5" algn="l" rtl="0">
              <a:lnSpc>
                <a:spcPct val="100000"/>
              </a:lnSpc>
              <a:spcBef>
                <a:spcPts val="0"/>
              </a:spcBef>
              <a:spcAft>
                <a:spcPts val="0"/>
              </a:spcAft>
              <a:buClr>
                <a:schemeClr val="dk1"/>
              </a:buClr>
              <a:buSzPts val="1400"/>
              <a:buFont typeface="Arial"/>
              <a:buNone/>
              <a:defRPr sz="2800">
                <a:solidFill>
                  <a:schemeClr val="dk1"/>
                </a:solidFill>
              </a:defRPr>
            </a:lvl6pPr>
            <a:lvl7pPr lvl="6" algn="l" rtl="0">
              <a:lnSpc>
                <a:spcPct val="100000"/>
              </a:lnSpc>
              <a:spcBef>
                <a:spcPts val="0"/>
              </a:spcBef>
              <a:spcAft>
                <a:spcPts val="0"/>
              </a:spcAft>
              <a:buClr>
                <a:schemeClr val="dk1"/>
              </a:buClr>
              <a:buSzPts val="1400"/>
              <a:buFont typeface="Arial"/>
              <a:buNone/>
              <a:defRPr sz="2800">
                <a:solidFill>
                  <a:schemeClr val="dk1"/>
                </a:solidFill>
              </a:defRPr>
            </a:lvl7pPr>
            <a:lvl8pPr lvl="7" algn="l" rtl="0">
              <a:lnSpc>
                <a:spcPct val="100000"/>
              </a:lnSpc>
              <a:spcBef>
                <a:spcPts val="0"/>
              </a:spcBef>
              <a:spcAft>
                <a:spcPts val="0"/>
              </a:spcAft>
              <a:buClr>
                <a:schemeClr val="dk1"/>
              </a:buClr>
              <a:buSzPts val="1400"/>
              <a:buFont typeface="Arial"/>
              <a:buNone/>
              <a:defRPr sz="2800">
                <a:solidFill>
                  <a:schemeClr val="dk1"/>
                </a:solidFill>
              </a:defRPr>
            </a:lvl8pPr>
            <a:lvl9pPr lvl="8" algn="l" rtl="0">
              <a:lnSpc>
                <a:spcPct val="100000"/>
              </a:lnSpc>
              <a:spcBef>
                <a:spcPts val="0"/>
              </a:spcBef>
              <a:spcAft>
                <a:spcPts val="0"/>
              </a:spcAft>
              <a:buClr>
                <a:schemeClr val="dk1"/>
              </a:buClr>
              <a:buSzPts val="1400"/>
              <a:buFont typeface="Arial"/>
              <a:buNone/>
              <a:defRPr sz="2800">
                <a:solidFill>
                  <a:schemeClr val="dk1"/>
                </a:solidFill>
              </a:defRPr>
            </a:lvl9pPr>
          </a:lstStyle>
          <a:p>
            <a:endParaRPr/>
          </a:p>
        </p:txBody>
      </p:sp>
      <p:sp>
        <p:nvSpPr>
          <p:cNvPr id="682" name="Google Shape;682;p13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683" name="Google Shape;683;p137"/>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84"/>
        <p:cNvGrpSpPr/>
        <p:nvPr/>
      </p:nvGrpSpPr>
      <p:grpSpPr>
        <a:xfrm>
          <a:off x="0" y="0"/>
          <a:ext cx="0" cy="0"/>
          <a:chOff x="0" y="0"/>
          <a:chExt cx="0" cy="0"/>
        </a:xfrm>
      </p:grpSpPr>
      <p:sp>
        <p:nvSpPr>
          <p:cNvPr id="685" name="Google Shape;685;p1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1pPr>
            <a:lvl2pPr lvl="1" algn="l" rtl="0">
              <a:lnSpc>
                <a:spcPct val="100000"/>
              </a:lnSpc>
              <a:spcBef>
                <a:spcPts val="0"/>
              </a:spcBef>
              <a:spcAft>
                <a:spcPts val="0"/>
              </a:spcAft>
              <a:buClr>
                <a:schemeClr val="dk1"/>
              </a:buClr>
              <a:buSzPts val="1400"/>
              <a:buFont typeface="Arial"/>
              <a:buNone/>
              <a:defRPr sz="2800">
                <a:solidFill>
                  <a:schemeClr val="dk1"/>
                </a:solidFill>
              </a:defRPr>
            </a:lvl2pPr>
            <a:lvl3pPr lvl="2" algn="l" rtl="0">
              <a:lnSpc>
                <a:spcPct val="100000"/>
              </a:lnSpc>
              <a:spcBef>
                <a:spcPts val="0"/>
              </a:spcBef>
              <a:spcAft>
                <a:spcPts val="0"/>
              </a:spcAft>
              <a:buClr>
                <a:schemeClr val="dk1"/>
              </a:buClr>
              <a:buSzPts val="1400"/>
              <a:buFont typeface="Arial"/>
              <a:buNone/>
              <a:defRPr sz="2800">
                <a:solidFill>
                  <a:schemeClr val="dk1"/>
                </a:solidFill>
              </a:defRPr>
            </a:lvl3pPr>
            <a:lvl4pPr lvl="3" algn="l" rtl="0">
              <a:lnSpc>
                <a:spcPct val="100000"/>
              </a:lnSpc>
              <a:spcBef>
                <a:spcPts val="0"/>
              </a:spcBef>
              <a:spcAft>
                <a:spcPts val="0"/>
              </a:spcAft>
              <a:buClr>
                <a:schemeClr val="dk1"/>
              </a:buClr>
              <a:buSzPts val="1400"/>
              <a:buFont typeface="Arial"/>
              <a:buNone/>
              <a:defRPr sz="2800">
                <a:solidFill>
                  <a:schemeClr val="dk1"/>
                </a:solidFill>
              </a:defRPr>
            </a:lvl4pPr>
            <a:lvl5pPr lvl="4" algn="l" rtl="0">
              <a:lnSpc>
                <a:spcPct val="100000"/>
              </a:lnSpc>
              <a:spcBef>
                <a:spcPts val="0"/>
              </a:spcBef>
              <a:spcAft>
                <a:spcPts val="0"/>
              </a:spcAft>
              <a:buClr>
                <a:schemeClr val="dk1"/>
              </a:buClr>
              <a:buSzPts val="1400"/>
              <a:buFont typeface="Arial"/>
              <a:buNone/>
              <a:defRPr sz="2800">
                <a:solidFill>
                  <a:schemeClr val="dk1"/>
                </a:solidFill>
              </a:defRPr>
            </a:lvl5pPr>
            <a:lvl6pPr lvl="5" algn="l" rtl="0">
              <a:lnSpc>
                <a:spcPct val="100000"/>
              </a:lnSpc>
              <a:spcBef>
                <a:spcPts val="0"/>
              </a:spcBef>
              <a:spcAft>
                <a:spcPts val="0"/>
              </a:spcAft>
              <a:buClr>
                <a:schemeClr val="dk1"/>
              </a:buClr>
              <a:buSzPts val="1400"/>
              <a:buFont typeface="Arial"/>
              <a:buNone/>
              <a:defRPr sz="2800">
                <a:solidFill>
                  <a:schemeClr val="dk1"/>
                </a:solidFill>
              </a:defRPr>
            </a:lvl6pPr>
            <a:lvl7pPr lvl="6" algn="l" rtl="0">
              <a:lnSpc>
                <a:spcPct val="100000"/>
              </a:lnSpc>
              <a:spcBef>
                <a:spcPts val="0"/>
              </a:spcBef>
              <a:spcAft>
                <a:spcPts val="0"/>
              </a:spcAft>
              <a:buClr>
                <a:schemeClr val="dk1"/>
              </a:buClr>
              <a:buSzPts val="1400"/>
              <a:buFont typeface="Arial"/>
              <a:buNone/>
              <a:defRPr sz="2800">
                <a:solidFill>
                  <a:schemeClr val="dk1"/>
                </a:solidFill>
              </a:defRPr>
            </a:lvl7pPr>
            <a:lvl8pPr lvl="7" algn="l" rtl="0">
              <a:lnSpc>
                <a:spcPct val="100000"/>
              </a:lnSpc>
              <a:spcBef>
                <a:spcPts val="0"/>
              </a:spcBef>
              <a:spcAft>
                <a:spcPts val="0"/>
              </a:spcAft>
              <a:buClr>
                <a:schemeClr val="dk1"/>
              </a:buClr>
              <a:buSzPts val="1400"/>
              <a:buFont typeface="Arial"/>
              <a:buNone/>
              <a:defRPr sz="2800">
                <a:solidFill>
                  <a:schemeClr val="dk1"/>
                </a:solidFill>
              </a:defRPr>
            </a:lvl8pPr>
            <a:lvl9pPr lvl="8" algn="l" rtl="0">
              <a:lnSpc>
                <a:spcPct val="100000"/>
              </a:lnSpc>
              <a:spcBef>
                <a:spcPts val="0"/>
              </a:spcBef>
              <a:spcAft>
                <a:spcPts val="0"/>
              </a:spcAft>
              <a:buClr>
                <a:schemeClr val="dk1"/>
              </a:buClr>
              <a:buSzPts val="1400"/>
              <a:buFont typeface="Arial"/>
              <a:buNone/>
              <a:defRPr sz="2800">
                <a:solidFill>
                  <a:schemeClr val="dk1"/>
                </a:solidFill>
              </a:defRPr>
            </a:lvl9pPr>
          </a:lstStyle>
          <a:p>
            <a:endParaRPr/>
          </a:p>
        </p:txBody>
      </p:sp>
      <p:sp>
        <p:nvSpPr>
          <p:cNvPr id="686" name="Google Shape;686;p13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200" b="0" i="0" u="none" strike="noStrike" cap="none">
                <a:solidFill>
                  <a:schemeClr val="dk2"/>
                </a:solidFill>
                <a:latin typeface="Arial"/>
                <a:ea typeface="Arial"/>
                <a:cs typeface="Arial"/>
                <a:sym typeface="Arial"/>
              </a:defRPr>
            </a:lvl9pPr>
          </a:lstStyle>
          <a:p>
            <a:endParaRPr/>
          </a:p>
        </p:txBody>
      </p:sp>
      <p:sp>
        <p:nvSpPr>
          <p:cNvPr id="687" name="Google Shape;687;p13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200" b="0" i="0" u="none" strike="noStrike" cap="none">
                <a:solidFill>
                  <a:schemeClr val="dk2"/>
                </a:solidFill>
                <a:latin typeface="Arial"/>
                <a:ea typeface="Arial"/>
                <a:cs typeface="Arial"/>
                <a:sym typeface="Arial"/>
              </a:defRPr>
            </a:lvl9pPr>
          </a:lstStyle>
          <a:p>
            <a:endParaRPr/>
          </a:p>
        </p:txBody>
      </p:sp>
      <p:sp>
        <p:nvSpPr>
          <p:cNvPr id="688" name="Google Shape;688;p138"/>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89"/>
        <p:cNvGrpSpPr/>
        <p:nvPr/>
      </p:nvGrpSpPr>
      <p:grpSpPr>
        <a:xfrm>
          <a:off x="0" y="0"/>
          <a:ext cx="0" cy="0"/>
          <a:chOff x="0" y="0"/>
          <a:chExt cx="0" cy="0"/>
        </a:xfrm>
      </p:grpSpPr>
      <p:sp>
        <p:nvSpPr>
          <p:cNvPr id="690" name="Google Shape;690;p13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1pPr>
            <a:lvl2pPr lvl="1" algn="l" rtl="0">
              <a:lnSpc>
                <a:spcPct val="100000"/>
              </a:lnSpc>
              <a:spcBef>
                <a:spcPts val="0"/>
              </a:spcBef>
              <a:spcAft>
                <a:spcPts val="0"/>
              </a:spcAft>
              <a:buClr>
                <a:schemeClr val="dk1"/>
              </a:buClr>
              <a:buSzPts val="1400"/>
              <a:buFont typeface="Arial"/>
              <a:buNone/>
              <a:defRPr sz="2400">
                <a:solidFill>
                  <a:schemeClr val="dk1"/>
                </a:solidFill>
              </a:defRPr>
            </a:lvl2pPr>
            <a:lvl3pPr lvl="2" algn="l" rtl="0">
              <a:lnSpc>
                <a:spcPct val="100000"/>
              </a:lnSpc>
              <a:spcBef>
                <a:spcPts val="0"/>
              </a:spcBef>
              <a:spcAft>
                <a:spcPts val="0"/>
              </a:spcAft>
              <a:buClr>
                <a:schemeClr val="dk1"/>
              </a:buClr>
              <a:buSzPts val="1400"/>
              <a:buFont typeface="Arial"/>
              <a:buNone/>
              <a:defRPr sz="2400">
                <a:solidFill>
                  <a:schemeClr val="dk1"/>
                </a:solidFill>
              </a:defRPr>
            </a:lvl3pPr>
            <a:lvl4pPr lvl="3" algn="l" rtl="0">
              <a:lnSpc>
                <a:spcPct val="100000"/>
              </a:lnSpc>
              <a:spcBef>
                <a:spcPts val="0"/>
              </a:spcBef>
              <a:spcAft>
                <a:spcPts val="0"/>
              </a:spcAft>
              <a:buClr>
                <a:schemeClr val="dk1"/>
              </a:buClr>
              <a:buSzPts val="1400"/>
              <a:buFont typeface="Arial"/>
              <a:buNone/>
              <a:defRPr sz="2400">
                <a:solidFill>
                  <a:schemeClr val="dk1"/>
                </a:solidFill>
              </a:defRPr>
            </a:lvl4pPr>
            <a:lvl5pPr lvl="4" algn="l" rtl="0">
              <a:lnSpc>
                <a:spcPct val="100000"/>
              </a:lnSpc>
              <a:spcBef>
                <a:spcPts val="0"/>
              </a:spcBef>
              <a:spcAft>
                <a:spcPts val="0"/>
              </a:spcAft>
              <a:buClr>
                <a:schemeClr val="dk1"/>
              </a:buClr>
              <a:buSzPts val="1400"/>
              <a:buFont typeface="Arial"/>
              <a:buNone/>
              <a:defRPr sz="2400">
                <a:solidFill>
                  <a:schemeClr val="dk1"/>
                </a:solidFill>
              </a:defRPr>
            </a:lvl5pPr>
            <a:lvl6pPr lvl="5" algn="l" rtl="0">
              <a:lnSpc>
                <a:spcPct val="100000"/>
              </a:lnSpc>
              <a:spcBef>
                <a:spcPts val="0"/>
              </a:spcBef>
              <a:spcAft>
                <a:spcPts val="0"/>
              </a:spcAft>
              <a:buClr>
                <a:schemeClr val="dk1"/>
              </a:buClr>
              <a:buSzPts val="1400"/>
              <a:buFont typeface="Arial"/>
              <a:buNone/>
              <a:defRPr sz="2400">
                <a:solidFill>
                  <a:schemeClr val="dk1"/>
                </a:solidFill>
              </a:defRPr>
            </a:lvl6pPr>
            <a:lvl7pPr lvl="6" algn="l" rtl="0">
              <a:lnSpc>
                <a:spcPct val="100000"/>
              </a:lnSpc>
              <a:spcBef>
                <a:spcPts val="0"/>
              </a:spcBef>
              <a:spcAft>
                <a:spcPts val="0"/>
              </a:spcAft>
              <a:buClr>
                <a:schemeClr val="dk1"/>
              </a:buClr>
              <a:buSzPts val="1400"/>
              <a:buFont typeface="Arial"/>
              <a:buNone/>
              <a:defRPr sz="2400">
                <a:solidFill>
                  <a:schemeClr val="dk1"/>
                </a:solidFill>
              </a:defRPr>
            </a:lvl7pPr>
            <a:lvl8pPr lvl="7" algn="l" rtl="0">
              <a:lnSpc>
                <a:spcPct val="100000"/>
              </a:lnSpc>
              <a:spcBef>
                <a:spcPts val="0"/>
              </a:spcBef>
              <a:spcAft>
                <a:spcPts val="0"/>
              </a:spcAft>
              <a:buClr>
                <a:schemeClr val="dk1"/>
              </a:buClr>
              <a:buSzPts val="1400"/>
              <a:buFont typeface="Arial"/>
              <a:buNone/>
              <a:defRPr sz="2400">
                <a:solidFill>
                  <a:schemeClr val="dk1"/>
                </a:solidFill>
              </a:defRPr>
            </a:lvl8pPr>
            <a:lvl9pPr lvl="8" algn="l" rtl="0">
              <a:lnSpc>
                <a:spcPct val="100000"/>
              </a:lnSpc>
              <a:spcBef>
                <a:spcPts val="0"/>
              </a:spcBef>
              <a:spcAft>
                <a:spcPts val="0"/>
              </a:spcAft>
              <a:buClr>
                <a:schemeClr val="dk1"/>
              </a:buClr>
              <a:buSzPts val="1400"/>
              <a:buFont typeface="Arial"/>
              <a:buNone/>
              <a:defRPr sz="2400">
                <a:solidFill>
                  <a:schemeClr val="dk1"/>
                </a:solidFill>
              </a:defRPr>
            </a:lvl9pPr>
          </a:lstStyle>
          <a:p>
            <a:endParaRPr/>
          </a:p>
        </p:txBody>
      </p:sp>
      <p:sp>
        <p:nvSpPr>
          <p:cNvPr id="691" name="Google Shape;691;p13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2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200" b="0" i="0" u="none" strike="noStrike" cap="none">
                <a:solidFill>
                  <a:schemeClr val="dk2"/>
                </a:solidFill>
                <a:latin typeface="Arial"/>
                <a:ea typeface="Arial"/>
                <a:cs typeface="Arial"/>
                <a:sym typeface="Arial"/>
              </a:defRPr>
            </a:lvl9pPr>
          </a:lstStyle>
          <a:p>
            <a:endParaRPr/>
          </a:p>
        </p:txBody>
      </p:sp>
      <p:sp>
        <p:nvSpPr>
          <p:cNvPr id="692" name="Google Shape;692;p139"/>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93"/>
        <p:cNvGrpSpPr/>
        <p:nvPr/>
      </p:nvGrpSpPr>
      <p:grpSpPr>
        <a:xfrm>
          <a:off x="0" y="0"/>
          <a:ext cx="0" cy="0"/>
          <a:chOff x="0" y="0"/>
          <a:chExt cx="0" cy="0"/>
        </a:xfrm>
      </p:grpSpPr>
      <p:sp>
        <p:nvSpPr>
          <p:cNvPr id="694" name="Google Shape;694;p14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1"/>
              </a:buClr>
              <a:buSzPts val="1400"/>
              <a:buFont typeface="Arial"/>
              <a:buNone/>
              <a:defRPr sz="4800" b="0" i="0" u="none" strike="noStrike" cap="none">
                <a:solidFill>
                  <a:schemeClr val="dk1"/>
                </a:solidFill>
                <a:latin typeface="Arial"/>
                <a:ea typeface="Arial"/>
                <a:cs typeface="Arial"/>
                <a:sym typeface="Arial"/>
              </a:defRPr>
            </a:lvl1pPr>
            <a:lvl2pPr lvl="1" algn="l" rtl="0">
              <a:lnSpc>
                <a:spcPct val="100000"/>
              </a:lnSpc>
              <a:spcBef>
                <a:spcPts val="0"/>
              </a:spcBef>
              <a:spcAft>
                <a:spcPts val="0"/>
              </a:spcAft>
              <a:buClr>
                <a:schemeClr val="dk1"/>
              </a:buClr>
              <a:buSzPts val="1400"/>
              <a:buFont typeface="Arial"/>
              <a:buNone/>
              <a:defRPr sz="4800">
                <a:solidFill>
                  <a:schemeClr val="dk1"/>
                </a:solidFill>
              </a:defRPr>
            </a:lvl2pPr>
            <a:lvl3pPr lvl="2" algn="l" rtl="0">
              <a:lnSpc>
                <a:spcPct val="100000"/>
              </a:lnSpc>
              <a:spcBef>
                <a:spcPts val="0"/>
              </a:spcBef>
              <a:spcAft>
                <a:spcPts val="0"/>
              </a:spcAft>
              <a:buClr>
                <a:schemeClr val="dk1"/>
              </a:buClr>
              <a:buSzPts val="1400"/>
              <a:buFont typeface="Arial"/>
              <a:buNone/>
              <a:defRPr sz="4800">
                <a:solidFill>
                  <a:schemeClr val="dk1"/>
                </a:solidFill>
              </a:defRPr>
            </a:lvl3pPr>
            <a:lvl4pPr lvl="3" algn="l" rtl="0">
              <a:lnSpc>
                <a:spcPct val="100000"/>
              </a:lnSpc>
              <a:spcBef>
                <a:spcPts val="0"/>
              </a:spcBef>
              <a:spcAft>
                <a:spcPts val="0"/>
              </a:spcAft>
              <a:buClr>
                <a:schemeClr val="dk1"/>
              </a:buClr>
              <a:buSzPts val="1400"/>
              <a:buFont typeface="Arial"/>
              <a:buNone/>
              <a:defRPr sz="4800">
                <a:solidFill>
                  <a:schemeClr val="dk1"/>
                </a:solidFill>
              </a:defRPr>
            </a:lvl4pPr>
            <a:lvl5pPr lvl="4" algn="l" rtl="0">
              <a:lnSpc>
                <a:spcPct val="100000"/>
              </a:lnSpc>
              <a:spcBef>
                <a:spcPts val="0"/>
              </a:spcBef>
              <a:spcAft>
                <a:spcPts val="0"/>
              </a:spcAft>
              <a:buClr>
                <a:schemeClr val="dk1"/>
              </a:buClr>
              <a:buSzPts val="1400"/>
              <a:buFont typeface="Arial"/>
              <a:buNone/>
              <a:defRPr sz="4800">
                <a:solidFill>
                  <a:schemeClr val="dk1"/>
                </a:solidFill>
              </a:defRPr>
            </a:lvl5pPr>
            <a:lvl6pPr lvl="5" algn="l" rtl="0">
              <a:lnSpc>
                <a:spcPct val="100000"/>
              </a:lnSpc>
              <a:spcBef>
                <a:spcPts val="0"/>
              </a:spcBef>
              <a:spcAft>
                <a:spcPts val="0"/>
              </a:spcAft>
              <a:buClr>
                <a:schemeClr val="dk1"/>
              </a:buClr>
              <a:buSzPts val="1400"/>
              <a:buFont typeface="Arial"/>
              <a:buNone/>
              <a:defRPr sz="4800">
                <a:solidFill>
                  <a:schemeClr val="dk1"/>
                </a:solidFill>
              </a:defRPr>
            </a:lvl6pPr>
            <a:lvl7pPr lvl="6" algn="l" rtl="0">
              <a:lnSpc>
                <a:spcPct val="100000"/>
              </a:lnSpc>
              <a:spcBef>
                <a:spcPts val="0"/>
              </a:spcBef>
              <a:spcAft>
                <a:spcPts val="0"/>
              </a:spcAft>
              <a:buClr>
                <a:schemeClr val="dk1"/>
              </a:buClr>
              <a:buSzPts val="1400"/>
              <a:buFont typeface="Arial"/>
              <a:buNone/>
              <a:defRPr sz="4800">
                <a:solidFill>
                  <a:schemeClr val="dk1"/>
                </a:solidFill>
              </a:defRPr>
            </a:lvl7pPr>
            <a:lvl8pPr lvl="7" algn="l" rtl="0">
              <a:lnSpc>
                <a:spcPct val="100000"/>
              </a:lnSpc>
              <a:spcBef>
                <a:spcPts val="0"/>
              </a:spcBef>
              <a:spcAft>
                <a:spcPts val="0"/>
              </a:spcAft>
              <a:buClr>
                <a:schemeClr val="dk1"/>
              </a:buClr>
              <a:buSzPts val="1400"/>
              <a:buFont typeface="Arial"/>
              <a:buNone/>
              <a:defRPr sz="4800">
                <a:solidFill>
                  <a:schemeClr val="dk1"/>
                </a:solidFill>
              </a:defRPr>
            </a:lvl8pPr>
            <a:lvl9pPr lvl="8" algn="l" rtl="0">
              <a:lnSpc>
                <a:spcPct val="100000"/>
              </a:lnSpc>
              <a:spcBef>
                <a:spcPts val="0"/>
              </a:spcBef>
              <a:spcAft>
                <a:spcPts val="0"/>
              </a:spcAft>
              <a:buClr>
                <a:schemeClr val="dk1"/>
              </a:buClr>
              <a:buSzPts val="1400"/>
              <a:buFont typeface="Arial"/>
              <a:buNone/>
              <a:defRPr sz="4800">
                <a:solidFill>
                  <a:schemeClr val="dk1"/>
                </a:solidFill>
              </a:defRPr>
            </a:lvl9pPr>
          </a:lstStyle>
          <a:p>
            <a:endParaRPr/>
          </a:p>
        </p:txBody>
      </p:sp>
      <p:sp>
        <p:nvSpPr>
          <p:cNvPr id="695" name="Google Shape;695;p140"/>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96"/>
        <p:cNvGrpSpPr/>
        <p:nvPr/>
      </p:nvGrpSpPr>
      <p:grpSpPr>
        <a:xfrm>
          <a:off x="0" y="0"/>
          <a:ext cx="0" cy="0"/>
          <a:chOff x="0" y="0"/>
          <a:chExt cx="0" cy="0"/>
        </a:xfrm>
      </p:grpSpPr>
      <p:sp>
        <p:nvSpPr>
          <p:cNvPr id="697" name="Google Shape;697;p14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14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chemeClr val="dk1"/>
              </a:buClr>
              <a:buSzPts val="1400"/>
              <a:buFont typeface="Arial"/>
              <a:buNone/>
              <a:defRPr sz="4200" b="0" i="0" u="none" strike="noStrike" cap="none">
                <a:solidFill>
                  <a:schemeClr val="dk1"/>
                </a:solidFill>
                <a:latin typeface="Arial"/>
                <a:ea typeface="Arial"/>
                <a:cs typeface="Arial"/>
                <a:sym typeface="Arial"/>
              </a:defRPr>
            </a:lvl1pPr>
            <a:lvl2pPr lvl="1" algn="ctr" rtl="0">
              <a:lnSpc>
                <a:spcPct val="100000"/>
              </a:lnSpc>
              <a:spcBef>
                <a:spcPts val="0"/>
              </a:spcBef>
              <a:spcAft>
                <a:spcPts val="0"/>
              </a:spcAft>
              <a:buClr>
                <a:schemeClr val="dk1"/>
              </a:buClr>
              <a:buSzPts val="1400"/>
              <a:buFont typeface="Arial"/>
              <a:buNone/>
              <a:defRPr sz="4200">
                <a:solidFill>
                  <a:schemeClr val="dk1"/>
                </a:solidFill>
              </a:defRPr>
            </a:lvl2pPr>
            <a:lvl3pPr lvl="2" algn="ctr" rtl="0">
              <a:lnSpc>
                <a:spcPct val="100000"/>
              </a:lnSpc>
              <a:spcBef>
                <a:spcPts val="0"/>
              </a:spcBef>
              <a:spcAft>
                <a:spcPts val="0"/>
              </a:spcAft>
              <a:buClr>
                <a:schemeClr val="dk1"/>
              </a:buClr>
              <a:buSzPts val="1400"/>
              <a:buFont typeface="Arial"/>
              <a:buNone/>
              <a:defRPr sz="4200">
                <a:solidFill>
                  <a:schemeClr val="dk1"/>
                </a:solidFill>
              </a:defRPr>
            </a:lvl3pPr>
            <a:lvl4pPr lvl="3" algn="ctr" rtl="0">
              <a:lnSpc>
                <a:spcPct val="100000"/>
              </a:lnSpc>
              <a:spcBef>
                <a:spcPts val="0"/>
              </a:spcBef>
              <a:spcAft>
                <a:spcPts val="0"/>
              </a:spcAft>
              <a:buClr>
                <a:schemeClr val="dk1"/>
              </a:buClr>
              <a:buSzPts val="1400"/>
              <a:buFont typeface="Arial"/>
              <a:buNone/>
              <a:defRPr sz="4200">
                <a:solidFill>
                  <a:schemeClr val="dk1"/>
                </a:solidFill>
              </a:defRPr>
            </a:lvl4pPr>
            <a:lvl5pPr lvl="4" algn="ctr" rtl="0">
              <a:lnSpc>
                <a:spcPct val="100000"/>
              </a:lnSpc>
              <a:spcBef>
                <a:spcPts val="0"/>
              </a:spcBef>
              <a:spcAft>
                <a:spcPts val="0"/>
              </a:spcAft>
              <a:buClr>
                <a:schemeClr val="dk1"/>
              </a:buClr>
              <a:buSzPts val="1400"/>
              <a:buFont typeface="Arial"/>
              <a:buNone/>
              <a:defRPr sz="4200">
                <a:solidFill>
                  <a:schemeClr val="dk1"/>
                </a:solidFill>
              </a:defRPr>
            </a:lvl5pPr>
            <a:lvl6pPr lvl="5" algn="ctr" rtl="0">
              <a:lnSpc>
                <a:spcPct val="100000"/>
              </a:lnSpc>
              <a:spcBef>
                <a:spcPts val="0"/>
              </a:spcBef>
              <a:spcAft>
                <a:spcPts val="0"/>
              </a:spcAft>
              <a:buClr>
                <a:schemeClr val="dk1"/>
              </a:buClr>
              <a:buSzPts val="1400"/>
              <a:buFont typeface="Arial"/>
              <a:buNone/>
              <a:defRPr sz="4200">
                <a:solidFill>
                  <a:schemeClr val="dk1"/>
                </a:solidFill>
              </a:defRPr>
            </a:lvl6pPr>
            <a:lvl7pPr lvl="6" algn="ctr" rtl="0">
              <a:lnSpc>
                <a:spcPct val="100000"/>
              </a:lnSpc>
              <a:spcBef>
                <a:spcPts val="0"/>
              </a:spcBef>
              <a:spcAft>
                <a:spcPts val="0"/>
              </a:spcAft>
              <a:buClr>
                <a:schemeClr val="dk1"/>
              </a:buClr>
              <a:buSzPts val="1400"/>
              <a:buFont typeface="Arial"/>
              <a:buNone/>
              <a:defRPr sz="4200">
                <a:solidFill>
                  <a:schemeClr val="dk1"/>
                </a:solidFill>
              </a:defRPr>
            </a:lvl7pPr>
            <a:lvl8pPr lvl="7" algn="ctr" rtl="0">
              <a:lnSpc>
                <a:spcPct val="100000"/>
              </a:lnSpc>
              <a:spcBef>
                <a:spcPts val="0"/>
              </a:spcBef>
              <a:spcAft>
                <a:spcPts val="0"/>
              </a:spcAft>
              <a:buClr>
                <a:schemeClr val="dk1"/>
              </a:buClr>
              <a:buSzPts val="1400"/>
              <a:buFont typeface="Arial"/>
              <a:buNone/>
              <a:defRPr sz="4200">
                <a:solidFill>
                  <a:schemeClr val="dk1"/>
                </a:solidFill>
              </a:defRPr>
            </a:lvl8pPr>
            <a:lvl9pPr lvl="8" algn="ctr" rtl="0">
              <a:lnSpc>
                <a:spcPct val="100000"/>
              </a:lnSpc>
              <a:spcBef>
                <a:spcPts val="0"/>
              </a:spcBef>
              <a:spcAft>
                <a:spcPts val="0"/>
              </a:spcAft>
              <a:buClr>
                <a:schemeClr val="dk1"/>
              </a:buClr>
              <a:buSzPts val="1400"/>
              <a:buFont typeface="Arial"/>
              <a:buNone/>
              <a:defRPr sz="4200">
                <a:solidFill>
                  <a:schemeClr val="dk1"/>
                </a:solidFill>
              </a:defRPr>
            </a:lvl9pPr>
          </a:lstStyle>
          <a:p>
            <a:endParaRPr/>
          </a:p>
        </p:txBody>
      </p:sp>
      <p:sp>
        <p:nvSpPr>
          <p:cNvPr id="699" name="Google Shape;699;p14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dk2"/>
              </a:buClr>
              <a:buSzPts val="1400"/>
              <a:buFont typeface="Arial"/>
              <a:buNone/>
              <a:defRPr sz="21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1400"/>
              <a:buFont typeface="Arial"/>
              <a:buNone/>
              <a:defRPr sz="21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1400"/>
              <a:buFont typeface="Arial"/>
              <a:buNone/>
              <a:defRPr sz="21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1400"/>
              <a:buFont typeface="Arial"/>
              <a:buNone/>
              <a:defRPr sz="21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1400"/>
              <a:buFont typeface="Arial"/>
              <a:buNone/>
              <a:defRPr sz="21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1400"/>
              <a:buFont typeface="Arial"/>
              <a:buNone/>
              <a:defRPr sz="21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1400"/>
              <a:buFont typeface="Arial"/>
              <a:buNone/>
              <a:defRPr sz="21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1400"/>
              <a:buFont typeface="Arial"/>
              <a:buNone/>
              <a:defRPr sz="21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1400"/>
              <a:buFont typeface="Arial"/>
              <a:buNone/>
              <a:defRPr sz="2100" b="0" i="0" u="none" strike="noStrike" cap="none">
                <a:solidFill>
                  <a:schemeClr val="dk2"/>
                </a:solidFill>
                <a:latin typeface="Arial"/>
                <a:ea typeface="Arial"/>
                <a:cs typeface="Arial"/>
                <a:sym typeface="Arial"/>
              </a:defRPr>
            </a:lvl9pPr>
          </a:lstStyle>
          <a:p>
            <a:endParaRPr/>
          </a:p>
        </p:txBody>
      </p:sp>
      <p:sp>
        <p:nvSpPr>
          <p:cNvPr id="700" name="Google Shape;700;p14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15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701" name="Google Shape;701;p141"/>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02"/>
        <p:cNvGrpSpPr/>
        <p:nvPr/>
      </p:nvGrpSpPr>
      <p:grpSpPr>
        <a:xfrm>
          <a:off x="0" y="0"/>
          <a:ext cx="0" cy="0"/>
          <a:chOff x="0" y="0"/>
          <a:chExt cx="0" cy="0"/>
        </a:xfrm>
      </p:grpSpPr>
      <p:sp>
        <p:nvSpPr>
          <p:cNvPr id="703" name="Google Shape;703;p14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15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704" name="Google Shape;704;p142"/>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 Column - Light Blue Background">
  <p:cSld name="1 Column - Light Blue Background">
    <p:spTree>
      <p:nvGrpSpPr>
        <p:cNvPr id="1" name="Shape 131"/>
        <p:cNvGrpSpPr/>
        <p:nvPr/>
      </p:nvGrpSpPr>
      <p:grpSpPr>
        <a:xfrm>
          <a:off x="0" y="0"/>
          <a:ext cx="0" cy="0"/>
          <a:chOff x="0" y="0"/>
          <a:chExt cx="0" cy="0"/>
        </a:xfrm>
      </p:grpSpPr>
      <p:sp>
        <p:nvSpPr>
          <p:cNvPr id="132" name="Google Shape;132;p25"/>
          <p:cNvSpPr txBox="1">
            <a:spLocks noGrp="1"/>
          </p:cNvSpPr>
          <p:nvPr>
            <p:ph type="title"/>
          </p:nvPr>
        </p:nvSpPr>
        <p:spPr>
          <a:xfrm>
            <a:off x="371475" y="484633"/>
            <a:ext cx="8334300" cy="219600"/>
          </a:xfrm>
          <a:prstGeom prst="rect">
            <a:avLst/>
          </a:prstGeom>
          <a:noFill/>
          <a:ln>
            <a:noFill/>
          </a:ln>
        </p:spPr>
        <p:txBody>
          <a:bodyPr spcFirstLastPara="1" wrap="square" lIns="0" tIns="0" rIns="0" bIns="0" anchor="ctr" anchorCtr="0">
            <a:noAutofit/>
          </a:bodyPr>
          <a:lstStyle>
            <a:lvl1pPr lvl="0" algn="l" rtl="0">
              <a:lnSpc>
                <a:spcPct val="133347"/>
              </a:lnSpc>
              <a:spcBef>
                <a:spcPts val="0"/>
              </a:spcBef>
              <a:spcAft>
                <a:spcPts val="0"/>
              </a:spcAft>
              <a:buClr>
                <a:schemeClr val="accent6"/>
              </a:buClr>
              <a:buSzPts val="1700"/>
              <a:buFont typeface="Arial"/>
              <a:buNone/>
              <a:defRPr sz="1700" b="1" cap="none"/>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3" name="Google Shape;133;p25"/>
          <p:cNvSpPr txBox="1">
            <a:spLocks noGrp="1"/>
          </p:cNvSpPr>
          <p:nvPr>
            <p:ph type="body" idx="1"/>
          </p:nvPr>
        </p:nvSpPr>
        <p:spPr>
          <a:xfrm>
            <a:off x="371474" y="789516"/>
            <a:ext cx="8334300" cy="214200"/>
          </a:xfrm>
          <a:prstGeom prst="rect">
            <a:avLst/>
          </a:prstGeom>
          <a:noFill/>
          <a:ln>
            <a:noFill/>
          </a:ln>
        </p:spPr>
        <p:txBody>
          <a:bodyPr spcFirstLastPara="1" wrap="square" lIns="0" tIns="0" rIns="0" bIns="0" anchor="t" anchorCtr="0">
            <a:noAutofit/>
          </a:bodyPr>
          <a:lstStyle>
            <a:lvl1pPr marL="457200" lvl="0" indent="-228600" algn="l" rtl="0">
              <a:spcBef>
                <a:spcPts val="600"/>
              </a:spcBef>
              <a:spcAft>
                <a:spcPts val="0"/>
              </a:spcAft>
              <a:buSzPts val="800"/>
              <a:buNone/>
              <a:defRPr sz="800" b="1" i="1">
                <a:solidFill>
                  <a:schemeClr val="accent2"/>
                </a:solidFill>
              </a:defRPr>
            </a:lvl1pPr>
            <a:lvl2pPr marL="914400" lvl="1" indent="-317500" algn="l" rtl="0">
              <a:spcBef>
                <a:spcPts val="600"/>
              </a:spcBef>
              <a:spcAft>
                <a:spcPts val="0"/>
              </a:spcAft>
              <a:buSzPts val="1400"/>
              <a:buChar char="▪"/>
              <a:defRPr/>
            </a:lvl2pPr>
            <a:lvl3pPr marL="1371600" lvl="2" indent="-317500" algn="l" rtl="0">
              <a:spcBef>
                <a:spcPts val="600"/>
              </a:spcBef>
              <a:spcAft>
                <a:spcPts val="0"/>
              </a:spcAft>
              <a:buSzPts val="1400"/>
              <a:buChar char="•"/>
              <a:defRPr/>
            </a:lvl3pPr>
            <a:lvl4pPr marL="1828800" lvl="3" indent="-317500" algn="l" rtl="0">
              <a:spcBef>
                <a:spcPts val="600"/>
              </a:spcBef>
              <a:spcAft>
                <a:spcPts val="0"/>
              </a:spcAft>
              <a:buSzPts val="1400"/>
              <a:buChar char="-"/>
              <a:defRPr/>
            </a:lvl4pPr>
            <a:lvl5pPr marL="2286000" lvl="4" indent="-317500" algn="l" rtl="0">
              <a:spcBef>
                <a:spcPts val="600"/>
              </a:spcBef>
              <a:spcAft>
                <a:spcPts val="0"/>
              </a:spcAft>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134" name="Google Shape;134;p25"/>
          <p:cNvSpPr txBox="1">
            <a:spLocks noGrp="1"/>
          </p:cNvSpPr>
          <p:nvPr>
            <p:ph type="body" idx="2"/>
          </p:nvPr>
        </p:nvSpPr>
        <p:spPr>
          <a:xfrm>
            <a:off x="371475" y="4699288"/>
            <a:ext cx="8334300" cy="129900"/>
          </a:xfrm>
          <a:prstGeom prst="rect">
            <a:avLst/>
          </a:prstGeom>
          <a:noFill/>
          <a:ln>
            <a:noFill/>
          </a:ln>
        </p:spPr>
        <p:txBody>
          <a:bodyPr spcFirstLastPara="1" wrap="square" lIns="0" tIns="0" rIns="0" bIns="0" anchor="t" anchorCtr="0">
            <a:noAutofit/>
          </a:bodyPr>
          <a:lstStyle>
            <a:lvl1pPr marL="457200" lvl="0" indent="-228600" algn="l" rtl="0">
              <a:spcBef>
                <a:spcPts val="600"/>
              </a:spcBef>
              <a:spcAft>
                <a:spcPts val="0"/>
              </a:spcAft>
              <a:buSzPts val="500"/>
              <a:buNone/>
              <a:defRPr sz="500" i="1">
                <a:solidFill>
                  <a:srgbClr val="585045"/>
                </a:solidFill>
              </a:defRPr>
            </a:lvl1pPr>
            <a:lvl2pPr marL="914400" lvl="1" indent="-317500" algn="l" rtl="0">
              <a:spcBef>
                <a:spcPts val="600"/>
              </a:spcBef>
              <a:spcAft>
                <a:spcPts val="0"/>
              </a:spcAft>
              <a:buSzPts val="1400"/>
              <a:buChar char="▪"/>
              <a:defRPr/>
            </a:lvl2pPr>
            <a:lvl3pPr marL="1371600" lvl="2" indent="-317500" algn="l" rtl="0">
              <a:spcBef>
                <a:spcPts val="600"/>
              </a:spcBef>
              <a:spcAft>
                <a:spcPts val="0"/>
              </a:spcAft>
              <a:buSzPts val="1400"/>
              <a:buChar char="•"/>
              <a:defRPr/>
            </a:lvl3pPr>
            <a:lvl4pPr marL="1828800" lvl="3" indent="-317500" algn="l" rtl="0">
              <a:spcBef>
                <a:spcPts val="600"/>
              </a:spcBef>
              <a:spcAft>
                <a:spcPts val="0"/>
              </a:spcAft>
              <a:buSzPts val="1400"/>
              <a:buChar char="-"/>
              <a:defRPr/>
            </a:lvl4pPr>
            <a:lvl5pPr marL="2286000" lvl="4" indent="-317500" algn="l" rtl="0">
              <a:spcBef>
                <a:spcPts val="600"/>
              </a:spcBef>
              <a:spcAft>
                <a:spcPts val="0"/>
              </a:spcAft>
              <a:buSzPts val="1400"/>
              <a:buChar char="◦"/>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135" name="Google Shape;135;p25"/>
          <p:cNvSpPr/>
          <p:nvPr/>
        </p:nvSpPr>
        <p:spPr>
          <a:xfrm>
            <a:off x="371475" y="1171576"/>
            <a:ext cx="8334300" cy="3451500"/>
          </a:xfrm>
          <a:prstGeom prst="rect">
            <a:avLst/>
          </a:prstGeom>
          <a:solidFill>
            <a:srgbClr val="E7F0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36" name="Google Shape;136;p25"/>
          <p:cNvSpPr txBox="1">
            <a:spLocks noGrp="1"/>
          </p:cNvSpPr>
          <p:nvPr>
            <p:ph type="sldNum" idx="12"/>
          </p:nvPr>
        </p:nvSpPr>
        <p:spPr>
          <a:xfrm>
            <a:off x="8286078" y="4893382"/>
            <a:ext cx="411900" cy="157800"/>
          </a:xfrm>
          <a:prstGeom prst="rect">
            <a:avLst/>
          </a:prstGeom>
          <a:noFill/>
          <a:ln>
            <a:noFill/>
          </a:ln>
        </p:spPr>
        <p:txBody>
          <a:bodyPr spcFirstLastPara="1" wrap="square" lIns="0" tIns="34275" rIns="0" bIns="34275" anchor="ctr" anchorCtr="0">
            <a:noAutofit/>
          </a:bodyPr>
          <a:lstStyle>
            <a:lvl1pPr marL="0" lvl="0" indent="0" algn="r" rtl="0">
              <a:spcBef>
                <a:spcPts val="0"/>
              </a:spcBef>
              <a:buNone/>
              <a:defRPr sz="500">
                <a:solidFill>
                  <a:schemeClr val="accent6"/>
                </a:solidFill>
                <a:latin typeface="Arial"/>
                <a:ea typeface="Arial"/>
                <a:cs typeface="Arial"/>
                <a:sym typeface="Arial"/>
              </a:defRPr>
            </a:lvl1pPr>
            <a:lvl2pPr marL="0" lvl="1" indent="0" algn="r" rtl="0">
              <a:spcBef>
                <a:spcPts val="0"/>
              </a:spcBef>
              <a:buNone/>
              <a:defRPr sz="500">
                <a:solidFill>
                  <a:schemeClr val="accent6"/>
                </a:solidFill>
                <a:latin typeface="Arial"/>
                <a:ea typeface="Arial"/>
                <a:cs typeface="Arial"/>
                <a:sym typeface="Arial"/>
              </a:defRPr>
            </a:lvl2pPr>
            <a:lvl3pPr marL="0" lvl="2" indent="0" algn="r" rtl="0">
              <a:spcBef>
                <a:spcPts val="0"/>
              </a:spcBef>
              <a:buNone/>
              <a:defRPr sz="500">
                <a:solidFill>
                  <a:schemeClr val="accent6"/>
                </a:solidFill>
                <a:latin typeface="Arial"/>
                <a:ea typeface="Arial"/>
                <a:cs typeface="Arial"/>
                <a:sym typeface="Arial"/>
              </a:defRPr>
            </a:lvl3pPr>
            <a:lvl4pPr marL="0" lvl="3" indent="0" algn="r" rtl="0">
              <a:spcBef>
                <a:spcPts val="0"/>
              </a:spcBef>
              <a:buNone/>
              <a:defRPr sz="500">
                <a:solidFill>
                  <a:schemeClr val="accent6"/>
                </a:solidFill>
                <a:latin typeface="Arial"/>
                <a:ea typeface="Arial"/>
                <a:cs typeface="Arial"/>
                <a:sym typeface="Arial"/>
              </a:defRPr>
            </a:lvl4pPr>
            <a:lvl5pPr marL="0" lvl="4" indent="0" algn="r" rtl="0">
              <a:spcBef>
                <a:spcPts val="0"/>
              </a:spcBef>
              <a:buNone/>
              <a:defRPr sz="500">
                <a:solidFill>
                  <a:schemeClr val="accent6"/>
                </a:solidFill>
                <a:latin typeface="Arial"/>
                <a:ea typeface="Arial"/>
                <a:cs typeface="Arial"/>
                <a:sym typeface="Arial"/>
              </a:defRPr>
            </a:lvl5pPr>
            <a:lvl6pPr marL="0" lvl="5" indent="0" algn="r" rtl="0">
              <a:spcBef>
                <a:spcPts val="0"/>
              </a:spcBef>
              <a:buNone/>
              <a:defRPr sz="500">
                <a:solidFill>
                  <a:schemeClr val="accent6"/>
                </a:solidFill>
                <a:latin typeface="Arial"/>
                <a:ea typeface="Arial"/>
                <a:cs typeface="Arial"/>
                <a:sym typeface="Arial"/>
              </a:defRPr>
            </a:lvl6pPr>
            <a:lvl7pPr marL="0" lvl="6" indent="0" algn="r" rtl="0">
              <a:spcBef>
                <a:spcPts val="0"/>
              </a:spcBef>
              <a:buNone/>
              <a:defRPr sz="500">
                <a:solidFill>
                  <a:schemeClr val="accent6"/>
                </a:solidFill>
                <a:latin typeface="Arial"/>
                <a:ea typeface="Arial"/>
                <a:cs typeface="Arial"/>
                <a:sym typeface="Arial"/>
              </a:defRPr>
            </a:lvl7pPr>
            <a:lvl8pPr marL="0" lvl="7" indent="0" algn="r" rtl="0">
              <a:spcBef>
                <a:spcPts val="0"/>
              </a:spcBef>
              <a:buNone/>
              <a:defRPr sz="500">
                <a:solidFill>
                  <a:schemeClr val="accent6"/>
                </a:solidFill>
                <a:latin typeface="Arial"/>
                <a:ea typeface="Arial"/>
                <a:cs typeface="Arial"/>
                <a:sym typeface="Arial"/>
              </a:defRPr>
            </a:lvl8pPr>
            <a:lvl9pPr marL="0" lvl="8" indent="0" algn="r" rtl="0">
              <a:spcBef>
                <a:spcPts val="0"/>
              </a:spcBef>
              <a:buNone/>
              <a:defRPr sz="500">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37" name="Google Shape;137;p25"/>
          <p:cNvSpPr txBox="1">
            <a:spLocks noGrp="1"/>
          </p:cNvSpPr>
          <p:nvPr>
            <p:ph type="ftr" idx="11"/>
          </p:nvPr>
        </p:nvSpPr>
        <p:spPr>
          <a:xfrm>
            <a:off x="5371939" y="4893382"/>
            <a:ext cx="3086100" cy="1578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8" name="Google Shape;138;p25"/>
          <p:cNvSpPr/>
          <p:nvPr/>
        </p:nvSpPr>
        <p:spPr>
          <a:xfrm>
            <a:off x="270163" y="4893382"/>
            <a:ext cx="1600200" cy="1578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139" name="Google Shape;139;p25"/>
          <p:cNvSpPr/>
          <p:nvPr/>
        </p:nvSpPr>
        <p:spPr>
          <a:xfrm>
            <a:off x="292345" y="4893382"/>
            <a:ext cx="71745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accent6"/>
                </a:solidFill>
                <a:latin typeface="Arial"/>
                <a:ea typeface="Arial"/>
                <a:cs typeface="Arial"/>
                <a:sym typeface="Arial"/>
              </a:rPr>
              <a:t>If you require assistance during the webinar, please send a message via chat to </a:t>
            </a:r>
            <a:r>
              <a:rPr lang="en" sz="1400" b="1">
                <a:solidFill>
                  <a:srgbClr val="0070C0"/>
                </a:solidFill>
                <a:latin typeface="Arial"/>
                <a:ea typeface="Arial"/>
                <a:cs typeface="Arial"/>
                <a:sym typeface="Arial"/>
              </a:rPr>
              <a:t>BMGF AV.</a:t>
            </a:r>
            <a:endParaRPr sz="14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extLst>
    <p:ext uri="{DCECCB84-F9BA-43D5-87BE-67443E8EF086}">
      <p15:sldGuideLst xmlns:p15="http://schemas.microsoft.com/office/powerpoint/2012/main">
        <p15:guide id="1" orient="horz" pos="738">
          <p15:clr>
            <a:srgbClr val="FBAE40"/>
          </p15:clr>
        </p15:guide>
        <p15:guide id="2" pos="234">
          <p15:clr>
            <a:srgbClr val="FBAE40"/>
          </p15:clr>
        </p15:guide>
        <p15:guide id="3" orient="horz" pos="2912">
          <p15:clr>
            <a:srgbClr val="FBAE40"/>
          </p15:clr>
        </p15:guide>
        <p15:guide id="4" orient="horz" pos="564">
          <p15:clr>
            <a:srgbClr val="FBAE40"/>
          </p15:clr>
        </p15:guide>
        <p15:guide id="5" pos="5484">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05"/>
        <p:cNvGrpSpPr/>
        <p:nvPr/>
      </p:nvGrpSpPr>
      <p:grpSpPr>
        <a:xfrm>
          <a:off x="0" y="0"/>
          <a:ext cx="0" cy="0"/>
          <a:chOff x="0" y="0"/>
          <a:chExt cx="0" cy="0"/>
        </a:xfrm>
      </p:grpSpPr>
      <p:sp>
        <p:nvSpPr>
          <p:cNvPr id="706" name="Google Shape;706;p143"/>
          <p:cNvSpPr txBox="1">
            <a:spLocks noGrp="1"/>
          </p:cNvSpPr>
          <p:nvPr>
            <p:ph type="title"/>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chemeClr val="dk1"/>
              </a:buClr>
              <a:buSzPts val="1400"/>
              <a:buFont typeface="Arial"/>
              <a:buNone/>
              <a:defRPr sz="12000" b="0" i="0" u="none" strike="noStrike" cap="none">
                <a:solidFill>
                  <a:schemeClr val="dk1"/>
                </a:solidFill>
                <a:latin typeface="Arial"/>
                <a:ea typeface="Arial"/>
                <a:cs typeface="Arial"/>
                <a:sym typeface="Arial"/>
              </a:defRPr>
            </a:lvl1pPr>
            <a:lvl2pPr lvl="1" algn="ctr" rtl="0">
              <a:lnSpc>
                <a:spcPct val="100000"/>
              </a:lnSpc>
              <a:spcBef>
                <a:spcPts val="0"/>
              </a:spcBef>
              <a:spcAft>
                <a:spcPts val="0"/>
              </a:spcAft>
              <a:buClr>
                <a:schemeClr val="dk1"/>
              </a:buClr>
              <a:buSzPts val="1400"/>
              <a:buFont typeface="Arial"/>
              <a:buNone/>
              <a:defRPr sz="12000">
                <a:solidFill>
                  <a:schemeClr val="dk1"/>
                </a:solidFill>
              </a:defRPr>
            </a:lvl2pPr>
            <a:lvl3pPr lvl="2" algn="ctr" rtl="0">
              <a:lnSpc>
                <a:spcPct val="100000"/>
              </a:lnSpc>
              <a:spcBef>
                <a:spcPts val="0"/>
              </a:spcBef>
              <a:spcAft>
                <a:spcPts val="0"/>
              </a:spcAft>
              <a:buClr>
                <a:schemeClr val="dk1"/>
              </a:buClr>
              <a:buSzPts val="1400"/>
              <a:buFont typeface="Arial"/>
              <a:buNone/>
              <a:defRPr sz="12000">
                <a:solidFill>
                  <a:schemeClr val="dk1"/>
                </a:solidFill>
              </a:defRPr>
            </a:lvl3pPr>
            <a:lvl4pPr lvl="3" algn="ctr" rtl="0">
              <a:lnSpc>
                <a:spcPct val="100000"/>
              </a:lnSpc>
              <a:spcBef>
                <a:spcPts val="0"/>
              </a:spcBef>
              <a:spcAft>
                <a:spcPts val="0"/>
              </a:spcAft>
              <a:buClr>
                <a:schemeClr val="dk1"/>
              </a:buClr>
              <a:buSzPts val="1400"/>
              <a:buFont typeface="Arial"/>
              <a:buNone/>
              <a:defRPr sz="12000">
                <a:solidFill>
                  <a:schemeClr val="dk1"/>
                </a:solidFill>
              </a:defRPr>
            </a:lvl4pPr>
            <a:lvl5pPr lvl="4" algn="ctr" rtl="0">
              <a:lnSpc>
                <a:spcPct val="100000"/>
              </a:lnSpc>
              <a:spcBef>
                <a:spcPts val="0"/>
              </a:spcBef>
              <a:spcAft>
                <a:spcPts val="0"/>
              </a:spcAft>
              <a:buClr>
                <a:schemeClr val="dk1"/>
              </a:buClr>
              <a:buSzPts val="1400"/>
              <a:buFont typeface="Arial"/>
              <a:buNone/>
              <a:defRPr sz="12000">
                <a:solidFill>
                  <a:schemeClr val="dk1"/>
                </a:solidFill>
              </a:defRPr>
            </a:lvl5pPr>
            <a:lvl6pPr lvl="5" algn="ctr" rtl="0">
              <a:lnSpc>
                <a:spcPct val="100000"/>
              </a:lnSpc>
              <a:spcBef>
                <a:spcPts val="0"/>
              </a:spcBef>
              <a:spcAft>
                <a:spcPts val="0"/>
              </a:spcAft>
              <a:buClr>
                <a:schemeClr val="dk1"/>
              </a:buClr>
              <a:buSzPts val="1400"/>
              <a:buFont typeface="Arial"/>
              <a:buNone/>
              <a:defRPr sz="12000">
                <a:solidFill>
                  <a:schemeClr val="dk1"/>
                </a:solidFill>
              </a:defRPr>
            </a:lvl6pPr>
            <a:lvl7pPr lvl="6" algn="ctr" rtl="0">
              <a:lnSpc>
                <a:spcPct val="100000"/>
              </a:lnSpc>
              <a:spcBef>
                <a:spcPts val="0"/>
              </a:spcBef>
              <a:spcAft>
                <a:spcPts val="0"/>
              </a:spcAft>
              <a:buClr>
                <a:schemeClr val="dk1"/>
              </a:buClr>
              <a:buSzPts val="1400"/>
              <a:buFont typeface="Arial"/>
              <a:buNone/>
              <a:defRPr sz="12000">
                <a:solidFill>
                  <a:schemeClr val="dk1"/>
                </a:solidFill>
              </a:defRPr>
            </a:lvl7pPr>
            <a:lvl8pPr lvl="7" algn="ctr" rtl="0">
              <a:lnSpc>
                <a:spcPct val="100000"/>
              </a:lnSpc>
              <a:spcBef>
                <a:spcPts val="0"/>
              </a:spcBef>
              <a:spcAft>
                <a:spcPts val="0"/>
              </a:spcAft>
              <a:buClr>
                <a:schemeClr val="dk1"/>
              </a:buClr>
              <a:buSzPts val="1400"/>
              <a:buFont typeface="Arial"/>
              <a:buNone/>
              <a:defRPr sz="12000">
                <a:solidFill>
                  <a:schemeClr val="dk1"/>
                </a:solidFill>
              </a:defRPr>
            </a:lvl8pPr>
            <a:lvl9pPr lvl="8" algn="ctr" rtl="0">
              <a:lnSpc>
                <a:spcPct val="100000"/>
              </a:lnSpc>
              <a:spcBef>
                <a:spcPts val="0"/>
              </a:spcBef>
              <a:spcAft>
                <a:spcPts val="0"/>
              </a:spcAft>
              <a:buClr>
                <a:schemeClr val="dk1"/>
              </a:buClr>
              <a:buSzPts val="1400"/>
              <a:buFont typeface="Arial"/>
              <a:buNone/>
              <a:defRPr sz="12000">
                <a:solidFill>
                  <a:schemeClr val="dk1"/>
                </a:solidFill>
              </a:defRPr>
            </a:lvl9pPr>
          </a:lstStyle>
          <a:p>
            <a:endParaRPr/>
          </a:p>
        </p:txBody>
      </p:sp>
      <p:sp>
        <p:nvSpPr>
          <p:cNvPr id="707" name="Google Shape;707;p14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15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1pPr>
            <a:lvl2pPr marL="914400" marR="0" lvl="1"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ctr"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ctr"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708" name="Google Shape;708;p143"/>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Main point 1">
  <p:cSld name="MAIN_POINT">
    <p:spTree>
      <p:nvGrpSpPr>
        <p:cNvPr id="1" name="Shape 709"/>
        <p:cNvGrpSpPr/>
        <p:nvPr/>
      </p:nvGrpSpPr>
      <p:grpSpPr>
        <a:xfrm>
          <a:off x="0" y="0"/>
          <a:ext cx="0" cy="0"/>
          <a:chOff x="0" y="0"/>
          <a:chExt cx="0" cy="0"/>
        </a:xfrm>
      </p:grpSpPr>
      <p:cxnSp>
        <p:nvCxnSpPr>
          <p:cNvPr id="710" name="Google Shape;710;p144"/>
          <p:cNvCxnSpPr/>
          <p:nvPr/>
        </p:nvCxnSpPr>
        <p:spPr>
          <a:xfrm>
            <a:off x="505525" y="460885"/>
            <a:ext cx="1315800" cy="0"/>
          </a:xfrm>
          <a:prstGeom prst="straightConnector1">
            <a:avLst/>
          </a:prstGeom>
          <a:noFill/>
          <a:ln w="76200" cap="flat" cmpd="sng">
            <a:solidFill>
              <a:srgbClr val="27D99D"/>
            </a:solidFill>
            <a:prstDash val="solid"/>
            <a:round/>
            <a:headEnd type="none" w="sm" len="sm"/>
            <a:tailEnd type="none" w="sm" len="sm"/>
          </a:ln>
        </p:spPr>
      </p:cxnSp>
      <p:sp>
        <p:nvSpPr>
          <p:cNvPr id="711" name="Google Shape;711;p144"/>
          <p:cNvSpPr txBox="1">
            <a:spLocks noGrp="1"/>
          </p:cNvSpPr>
          <p:nvPr>
            <p:ph type="title"/>
          </p:nvPr>
        </p:nvSpPr>
        <p:spPr>
          <a:xfrm>
            <a:off x="2124625" y="187925"/>
            <a:ext cx="4986000" cy="615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600" b="1">
                <a:solidFill>
                  <a:srgbClr val="274C71"/>
                </a:solidFill>
                <a:latin typeface="Roboto Slab"/>
                <a:ea typeface="Roboto Slab"/>
                <a:cs typeface="Roboto Slab"/>
                <a:sym typeface="Roboto Slab"/>
              </a:defRPr>
            </a:lvl1pPr>
            <a:lvl2pPr lvl="1" algn="l" rtl="0">
              <a:lnSpc>
                <a:spcPct val="100000"/>
              </a:lnSpc>
              <a:spcBef>
                <a:spcPts val="0"/>
              </a:spcBef>
              <a:spcAft>
                <a:spcPts val="0"/>
              </a:spcAft>
              <a:buSzPts val="1400"/>
              <a:buNone/>
              <a:defRPr>
                <a:solidFill>
                  <a:srgbClr val="274C71"/>
                </a:solidFill>
              </a:defRPr>
            </a:lvl2pPr>
            <a:lvl3pPr lvl="2" algn="l" rtl="0">
              <a:lnSpc>
                <a:spcPct val="100000"/>
              </a:lnSpc>
              <a:spcBef>
                <a:spcPts val="0"/>
              </a:spcBef>
              <a:spcAft>
                <a:spcPts val="0"/>
              </a:spcAft>
              <a:buSzPts val="1400"/>
              <a:buNone/>
              <a:defRPr>
                <a:solidFill>
                  <a:srgbClr val="274C71"/>
                </a:solidFill>
              </a:defRPr>
            </a:lvl3pPr>
            <a:lvl4pPr lvl="3" algn="l" rtl="0">
              <a:lnSpc>
                <a:spcPct val="100000"/>
              </a:lnSpc>
              <a:spcBef>
                <a:spcPts val="0"/>
              </a:spcBef>
              <a:spcAft>
                <a:spcPts val="0"/>
              </a:spcAft>
              <a:buSzPts val="1400"/>
              <a:buNone/>
              <a:defRPr>
                <a:solidFill>
                  <a:srgbClr val="274C71"/>
                </a:solidFill>
              </a:defRPr>
            </a:lvl4pPr>
            <a:lvl5pPr lvl="4" algn="l" rtl="0">
              <a:lnSpc>
                <a:spcPct val="100000"/>
              </a:lnSpc>
              <a:spcBef>
                <a:spcPts val="0"/>
              </a:spcBef>
              <a:spcAft>
                <a:spcPts val="0"/>
              </a:spcAft>
              <a:buSzPts val="1400"/>
              <a:buNone/>
              <a:defRPr>
                <a:solidFill>
                  <a:srgbClr val="274C71"/>
                </a:solidFill>
              </a:defRPr>
            </a:lvl5pPr>
            <a:lvl6pPr lvl="5" algn="l" rtl="0">
              <a:lnSpc>
                <a:spcPct val="100000"/>
              </a:lnSpc>
              <a:spcBef>
                <a:spcPts val="0"/>
              </a:spcBef>
              <a:spcAft>
                <a:spcPts val="0"/>
              </a:spcAft>
              <a:buSzPts val="1400"/>
              <a:buNone/>
              <a:defRPr>
                <a:solidFill>
                  <a:srgbClr val="274C71"/>
                </a:solidFill>
              </a:defRPr>
            </a:lvl6pPr>
            <a:lvl7pPr lvl="6" algn="l" rtl="0">
              <a:lnSpc>
                <a:spcPct val="100000"/>
              </a:lnSpc>
              <a:spcBef>
                <a:spcPts val="0"/>
              </a:spcBef>
              <a:spcAft>
                <a:spcPts val="0"/>
              </a:spcAft>
              <a:buSzPts val="1400"/>
              <a:buNone/>
              <a:defRPr>
                <a:solidFill>
                  <a:srgbClr val="274C71"/>
                </a:solidFill>
              </a:defRPr>
            </a:lvl7pPr>
            <a:lvl8pPr lvl="7" algn="l" rtl="0">
              <a:lnSpc>
                <a:spcPct val="100000"/>
              </a:lnSpc>
              <a:spcBef>
                <a:spcPts val="0"/>
              </a:spcBef>
              <a:spcAft>
                <a:spcPts val="0"/>
              </a:spcAft>
              <a:buSzPts val="1400"/>
              <a:buNone/>
              <a:defRPr>
                <a:solidFill>
                  <a:srgbClr val="274C71"/>
                </a:solidFill>
              </a:defRPr>
            </a:lvl8pPr>
            <a:lvl9pPr lvl="8" algn="l" rtl="0">
              <a:lnSpc>
                <a:spcPct val="100000"/>
              </a:lnSpc>
              <a:spcBef>
                <a:spcPts val="0"/>
              </a:spcBef>
              <a:spcAft>
                <a:spcPts val="0"/>
              </a:spcAft>
              <a:buSzPts val="1400"/>
              <a:buNone/>
              <a:defRPr>
                <a:solidFill>
                  <a:srgbClr val="274C71"/>
                </a:solidFill>
              </a:defRPr>
            </a:lvl9pPr>
          </a:lstStyle>
          <a:p>
            <a:endParaRPr/>
          </a:p>
        </p:txBody>
      </p:sp>
      <p:cxnSp>
        <p:nvCxnSpPr>
          <p:cNvPr id="712" name="Google Shape;712;p144"/>
          <p:cNvCxnSpPr/>
          <p:nvPr/>
        </p:nvCxnSpPr>
        <p:spPr>
          <a:xfrm>
            <a:off x="7414075" y="460885"/>
            <a:ext cx="1315800" cy="0"/>
          </a:xfrm>
          <a:prstGeom prst="straightConnector1">
            <a:avLst/>
          </a:prstGeom>
          <a:noFill/>
          <a:ln w="76200" cap="flat" cmpd="sng">
            <a:solidFill>
              <a:srgbClr val="27D99D"/>
            </a:solidFill>
            <a:prstDash val="solid"/>
            <a:round/>
            <a:headEnd type="none" w="sm" len="sm"/>
            <a:tailEnd type="none" w="sm" len="sm"/>
          </a:ln>
        </p:spPr>
      </p:cxnSp>
      <p:pic>
        <p:nvPicPr>
          <p:cNvPr id="713" name="Google Shape;713;p144"/>
          <p:cNvPicPr preferRelativeResize="0"/>
          <p:nvPr/>
        </p:nvPicPr>
        <p:blipFill rotWithShape="1">
          <a:blip r:embed="rId2">
            <a:alphaModFix/>
          </a:blip>
          <a:srcRect/>
          <a:stretch/>
        </p:blipFill>
        <p:spPr>
          <a:xfrm>
            <a:off x="454503" y="4658590"/>
            <a:ext cx="1816686" cy="223975"/>
          </a:xfrm>
          <a:prstGeom prst="rect">
            <a:avLst/>
          </a:prstGeom>
          <a:noFill/>
          <a:ln>
            <a:noFill/>
          </a:ln>
        </p:spPr>
      </p:pic>
      <p:sp>
        <p:nvSpPr>
          <p:cNvPr id="714" name="Google Shape;714;p144"/>
          <p:cNvSpPr txBox="1">
            <a:spLocks noGrp="1"/>
          </p:cNvSpPr>
          <p:nvPr>
            <p:ph type="sldNum" idx="12"/>
          </p:nvPr>
        </p:nvSpPr>
        <p:spPr>
          <a:xfrm>
            <a:off x="8330882" y="463084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D9D9D9"/>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D9D9D9"/>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D9D9D9"/>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D9D9D9"/>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D9D9D9"/>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D9D9D9"/>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D9D9D9"/>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D9D9D9"/>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D9D9D9"/>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footer">
  <p:cSld name="TITLE_2">
    <p:spTree>
      <p:nvGrpSpPr>
        <p:cNvPr id="1" name="Shape 715"/>
        <p:cNvGrpSpPr/>
        <p:nvPr/>
      </p:nvGrpSpPr>
      <p:grpSpPr>
        <a:xfrm>
          <a:off x="0" y="0"/>
          <a:ext cx="0" cy="0"/>
          <a:chOff x="0" y="0"/>
          <a:chExt cx="0" cy="0"/>
        </a:xfrm>
      </p:grpSpPr>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Section header 1 1">
  <p:cSld name="SECTION_HEADER_1_1">
    <p:spTree>
      <p:nvGrpSpPr>
        <p:cNvPr id="1" name="Shape 716"/>
        <p:cNvGrpSpPr/>
        <p:nvPr/>
      </p:nvGrpSpPr>
      <p:grpSpPr>
        <a:xfrm>
          <a:off x="0" y="0"/>
          <a:ext cx="0" cy="0"/>
          <a:chOff x="0" y="0"/>
          <a:chExt cx="0" cy="0"/>
        </a:xfrm>
      </p:grpSpPr>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717"/>
        <p:cNvGrpSpPr/>
        <p:nvPr/>
      </p:nvGrpSpPr>
      <p:grpSpPr>
        <a:xfrm>
          <a:off x="0" y="0"/>
          <a:ext cx="0" cy="0"/>
          <a:chOff x="0" y="0"/>
          <a:chExt cx="0" cy="0"/>
        </a:xfrm>
      </p:grpSpPr>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footer 1">
  <p:cSld name="TITLE_3">
    <p:spTree>
      <p:nvGrpSpPr>
        <p:cNvPr id="1" name="Shape 718"/>
        <p:cNvGrpSpPr/>
        <p:nvPr/>
      </p:nvGrpSpPr>
      <p:grpSpPr>
        <a:xfrm>
          <a:off x="0" y="0"/>
          <a:ext cx="0" cy="0"/>
          <a:chOff x="0" y="0"/>
          <a:chExt cx="0" cy="0"/>
        </a:xfrm>
      </p:grpSpPr>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footer 2">
  <p:cSld name="TITLE_4">
    <p:spTree>
      <p:nvGrpSpPr>
        <p:cNvPr id="1" name="Shape 719"/>
        <p:cNvGrpSpPr/>
        <p:nvPr/>
      </p:nvGrpSpPr>
      <p:grpSpPr>
        <a:xfrm>
          <a:off x="0" y="0"/>
          <a:ext cx="0" cy="0"/>
          <a:chOff x="0" y="0"/>
          <a:chExt cx="0" cy="0"/>
        </a:xfrm>
      </p:grpSpPr>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Full Width Head, Copy + Visual">
  <p:cSld name="Full Width Head, Copy + Visual">
    <p:spTree>
      <p:nvGrpSpPr>
        <p:cNvPr id="1" name="Shape 720"/>
        <p:cNvGrpSpPr/>
        <p:nvPr/>
      </p:nvGrpSpPr>
      <p:grpSpPr>
        <a:xfrm>
          <a:off x="0" y="0"/>
          <a:ext cx="0" cy="0"/>
          <a:chOff x="0" y="0"/>
          <a:chExt cx="0" cy="0"/>
        </a:xfrm>
      </p:grpSpPr>
      <p:sp>
        <p:nvSpPr>
          <p:cNvPr id="721" name="Google Shape;721;p150"/>
          <p:cNvSpPr txBox="1">
            <a:spLocks noGrp="1"/>
          </p:cNvSpPr>
          <p:nvPr>
            <p:ph type="ftr" idx="11"/>
          </p:nvPr>
        </p:nvSpPr>
        <p:spPr>
          <a:xfrm>
            <a:off x="5623564" y="4895959"/>
            <a:ext cx="2895600" cy="155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500" b="0" i="0" u="none" strike="noStrike" cap="none">
                <a:solidFill>
                  <a:schemeClr val="accent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722" name="Google Shape;722;p150"/>
          <p:cNvSpPr txBox="1">
            <a:spLocks noGrp="1"/>
          </p:cNvSpPr>
          <p:nvPr>
            <p:ph type="sldNum" idx="12"/>
          </p:nvPr>
        </p:nvSpPr>
        <p:spPr>
          <a:xfrm>
            <a:off x="8519729" y="4895518"/>
            <a:ext cx="190200" cy="155700"/>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chemeClr val="dk2"/>
              </a:buClr>
              <a:buSzPts val="500"/>
              <a:buFont typeface="Arial"/>
              <a:buNone/>
              <a:defRPr sz="5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500"/>
              <a:buFont typeface="Arial"/>
              <a:buNone/>
              <a:defRPr sz="5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500"/>
              <a:buFont typeface="Arial"/>
              <a:buNone/>
              <a:defRPr sz="5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500"/>
              <a:buFont typeface="Arial"/>
              <a:buNone/>
              <a:defRPr sz="5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500"/>
              <a:buFont typeface="Arial"/>
              <a:buNone/>
              <a:defRPr sz="5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500"/>
              <a:buFont typeface="Arial"/>
              <a:buNone/>
              <a:defRPr sz="5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500"/>
              <a:buFont typeface="Arial"/>
              <a:buNone/>
              <a:defRPr sz="5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500"/>
              <a:buFont typeface="Arial"/>
              <a:buNone/>
              <a:defRPr sz="5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500"/>
              <a:buFont typeface="Arial"/>
              <a:buNone/>
              <a:defRPr sz="5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23" name="Google Shape;723;p150"/>
          <p:cNvSpPr txBox="1">
            <a:spLocks noGrp="1"/>
          </p:cNvSpPr>
          <p:nvPr>
            <p:ph type="body" idx="1"/>
          </p:nvPr>
        </p:nvSpPr>
        <p:spPr>
          <a:xfrm>
            <a:off x="365129" y="871711"/>
            <a:ext cx="8329800" cy="4500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500"/>
              </a:spcBef>
              <a:spcAft>
                <a:spcPts val="0"/>
              </a:spcAft>
              <a:buClr>
                <a:srgbClr val="2F85AA"/>
              </a:buClr>
              <a:buSzPts val="900"/>
              <a:buFont typeface="Noto Sans Symbols"/>
              <a:buNone/>
              <a:defRPr sz="900" b="0" i="0" u="none" strike="noStrike" cap="none">
                <a:solidFill>
                  <a:schemeClr val="accent6"/>
                </a:solidFill>
                <a:latin typeface="Arial"/>
                <a:ea typeface="Arial"/>
                <a:cs typeface="Arial"/>
                <a:sym typeface="Arial"/>
              </a:defRPr>
            </a:lvl1pPr>
            <a:lvl2pPr marL="914400" marR="0" lvl="1" indent="-228600" algn="l" rtl="0">
              <a:lnSpc>
                <a:spcPct val="115000"/>
              </a:lnSpc>
              <a:spcBef>
                <a:spcPts val="1600"/>
              </a:spcBef>
              <a:spcAft>
                <a:spcPts val="0"/>
              </a:spcAft>
              <a:buClr>
                <a:srgbClr val="5393AA"/>
              </a:buClr>
              <a:buSzPts val="900"/>
              <a:buFont typeface="Arial"/>
              <a:buNone/>
              <a:defRPr sz="900" b="0" i="0" u="none" strike="noStrike" cap="none">
                <a:solidFill>
                  <a:schemeClr val="accent6"/>
                </a:solidFill>
                <a:latin typeface="Arial"/>
                <a:ea typeface="Arial"/>
                <a:cs typeface="Arial"/>
                <a:sym typeface="Arial"/>
              </a:defRPr>
            </a:lvl2pPr>
            <a:lvl3pPr marL="1371600" marR="0" lvl="2" indent="-228600" algn="l" rtl="0">
              <a:lnSpc>
                <a:spcPct val="115000"/>
              </a:lnSpc>
              <a:spcBef>
                <a:spcPts val="1600"/>
              </a:spcBef>
              <a:spcAft>
                <a:spcPts val="0"/>
              </a:spcAft>
              <a:buClr>
                <a:srgbClr val="5393AA"/>
              </a:buClr>
              <a:buSzPts val="900"/>
              <a:buFont typeface="Arial"/>
              <a:buNone/>
              <a:defRPr sz="900" b="0" i="0" u="none" strike="noStrike" cap="none">
                <a:solidFill>
                  <a:schemeClr val="accent6"/>
                </a:solidFill>
                <a:latin typeface="Arial"/>
                <a:ea typeface="Arial"/>
                <a:cs typeface="Arial"/>
                <a:sym typeface="Arial"/>
              </a:defRPr>
            </a:lvl3pPr>
            <a:lvl4pPr marL="1828800" marR="0" lvl="3" indent="-228600" algn="l" rtl="0">
              <a:lnSpc>
                <a:spcPct val="115000"/>
              </a:lnSpc>
              <a:spcBef>
                <a:spcPts val="1600"/>
              </a:spcBef>
              <a:spcAft>
                <a:spcPts val="0"/>
              </a:spcAft>
              <a:buClr>
                <a:srgbClr val="5393AA"/>
              </a:buClr>
              <a:buSzPts val="900"/>
              <a:buFont typeface="Arial"/>
              <a:buNone/>
              <a:defRPr sz="900" b="0" i="0" u="none" strike="noStrike" cap="none">
                <a:solidFill>
                  <a:schemeClr val="accent6"/>
                </a:solidFill>
                <a:latin typeface="Arial"/>
                <a:ea typeface="Arial"/>
                <a:cs typeface="Arial"/>
                <a:sym typeface="Arial"/>
              </a:defRPr>
            </a:lvl4pPr>
            <a:lvl5pPr marL="2286000" marR="0" lvl="4" indent="-228600" algn="l" rtl="0">
              <a:lnSpc>
                <a:spcPct val="115000"/>
              </a:lnSpc>
              <a:spcBef>
                <a:spcPts val="1600"/>
              </a:spcBef>
              <a:spcAft>
                <a:spcPts val="0"/>
              </a:spcAft>
              <a:buClr>
                <a:srgbClr val="5393AA"/>
              </a:buClr>
              <a:buSzPts val="900"/>
              <a:buFont typeface="Arial"/>
              <a:buNone/>
              <a:defRPr sz="900" b="0" i="0" u="none" strike="noStrike" cap="none">
                <a:solidFill>
                  <a:schemeClr val="accent6"/>
                </a:solidFill>
                <a:latin typeface="Arial"/>
                <a:ea typeface="Arial"/>
                <a:cs typeface="Arial"/>
                <a:sym typeface="Arial"/>
              </a:defRPr>
            </a:lvl5pPr>
            <a:lvl6pPr marL="2743200" marR="0" lvl="5" indent="-323850" algn="l" rtl="0">
              <a:lnSpc>
                <a:spcPct val="115000"/>
              </a:lnSpc>
              <a:spcBef>
                <a:spcPts val="1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15000"/>
              </a:lnSpc>
              <a:spcBef>
                <a:spcPts val="1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15000"/>
              </a:lnSpc>
              <a:spcBef>
                <a:spcPts val="1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15000"/>
              </a:lnSpc>
              <a:spcBef>
                <a:spcPts val="1600"/>
              </a:spcBef>
              <a:spcAft>
                <a:spcPts val="1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24" name="Google Shape;724;p150"/>
          <p:cNvSpPr txBox="1">
            <a:spLocks noGrp="1"/>
          </p:cNvSpPr>
          <p:nvPr>
            <p:ph type="body" idx="2"/>
          </p:nvPr>
        </p:nvSpPr>
        <p:spPr>
          <a:xfrm>
            <a:off x="365128" y="1462090"/>
            <a:ext cx="8329800" cy="32163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15000"/>
              </a:lnSpc>
              <a:spcBef>
                <a:spcPts val="500"/>
              </a:spcBef>
              <a:spcAft>
                <a:spcPts val="0"/>
              </a:spcAft>
              <a:buClr>
                <a:srgbClr val="2F85AA"/>
              </a:buClr>
              <a:buSzPts val="900"/>
              <a:buFont typeface="Noto Sans Symbols"/>
              <a:buNone/>
              <a:defRPr sz="900" b="0" i="0" u="none" strike="noStrike" cap="none">
                <a:solidFill>
                  <a:schemeClr val="accent6"/>
                </a:solidFill>
                <a:latin typeface="Arial"/>
                <a:ea typeface="Arial"/>
                <a:cs typeface="Arial"/>
                <a:sym typeface="Arial"/>
              </a:defRPr>
            </a:lvl1pPr>
            <a:lvl2pPr marL="914400" marR="0" lvl="1" indent="-228600" algn="l" rtl="0">
              <a:lnSpc>
                <a:spcPct val="115000"/>
              </a:lnSpc>
              <a:spcBef>
                <a:spcPts val="1600"/>
              </a:spcBef>
              <a:spcAft>
                <a:spcPts val="0"/>
              </a:spcAft>
              <a:buClr>
                <a:srgbClr val="5393AA"/>
              </a:buClr>
              <a:buSzPts val="900"/>
              <a:buFont typeface="Arial"/>
              <a:buNone/>
              <a:defRPr sz="900" b="0" i="0" u="none" strike="noStrike" cap="none">
                <a:solidFill>
                  <a:schemeClr val="accent6"/>
                </a:solidFill>
                <a:latin typeface="Arial"/>
                <a:ea typeface="Arial"/>
                <a:cs typeface="Arial"/>
                <a:sym typeface="Arial"/>
              </a:defRPr>
            </a:lvl2pPr>
            <a:lvl3pPr marL="1371600" marR="0" lvl="2" indent="-228600" algn="l" rtl="0">
              <a:lnSpc>
                <a:spcPct val="115000"/>
              </a:lnSpc>
              <a:spcBef>
                <a:spcPts val="1600"/>
              </a:spcBef>
              <a:spcAft>
                <a:spcPts val="0"/>
              </a:spcAft>
              <a:buClr>
                <a:srgbClr val="5393AA"/>
              </a:buClr>
              <a:buSzPts val="900"/>
              <a:buFont typeface="Arial"/>
              <a:buNone/>
              <a:defRPr sz="900" b="0" i="0" u="none" strike="noStrike" cap="none">
                <a:solidFill>
                  <a:schemeClr val="accent6"/>
                </a:solidFill>
                <a:latin typeface="Arial"/>
                <a:ea typeface="Arial"/>
                <a:cs typeface="Arial"/>
                <a:sym typeface="Arial"/>
              </a:defRPr>
            </a:lvl3pPr>
            <a:lvl4pPr marL="1828800" marR="0" lvl="3" indent="-228600" algn="l" rtl="0">
              <a:lnSpc>
                <a:spcPct val="115000"/>
              </a:lnSpc>
              <a:spcBef>
                <a:spcPts val="1600"/>
              </a:spcBef>
              <a:spcAft>
                <a:spcPts val="0"/>
              </a:spcAft>
              <a:buClr>
                <a:srgbClr val="5393AA"/>
              </a:buClr>
              <a:buSzPts val="900"/>
              <a:buFont typeface="Arial"/>
              <a:buNone/>
              <a:defRPr sz="900" b="0" i="0" u="none" strike="noStrike" cap="none">
                <a:solidFill>
                  <a:schemeClr val="accent6"/>
                </a:solidFill>
                <a:latin typeface="Arial"/>
                <a:ea typeface="Arial"/>
                <a:cs typeface="Arial"/>
                <a:sym typeface="Arial"/>
              </a:defRPr>
            </a:lvl4pPr>
            <a:lvl5pPr marL="2286000" marR="0" lvl="4" indent="-228600" algn="l" rtl="0">
              <a:lnSpc>
                <a:spcPct val="115000"/>
              </a:lnSpc>
              <a:spcBef>
                <a:spcPts val="1600"/>
              </a:spcBef>
              <a:spcAft>
                <a:spcPts val="0"/>
              </a:spcAft>
              <a:buClr>
                <a:srgbClr val="5393AA"/>
              </a:buClr>
              <a:buSzPts val="900"/>
              <a:buFont typeface="Arial"/>
              <a:buNone/>
              <a:defRPr sz="900" b="0" i="0" u="none" strike="noStrike" cap="none">
                <a:solidFill>
                  <a:schemeClr val="accent6"/>
                </a:solidFill>
                <a:latin typeface="Arial"/>
                <a:ea typeface="Arial"/>
                <a:cs typeface="Arial"/>
                <a:sym typeface="Arial"/>
              </a:defRPr>
            </a:lvl5pPr>
            <a:lvl6pPr marL="2743200" marR="0" lvl="5" indent="-323850" algn="l" rtl="0">
              <a:lnSpc>
                <a:spcPct val="115000"/>
              </a:lnSpc>
              <a:spcBef>
                <a:spcPts val="1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15000"/>
              </a:lnSpc>
              <a:spcBef>
                <a:spcPts val="1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15000"/>
              </a:lnSpc>
              <a:spcBef>
                <a:spcPts val="16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15000"/>
              </a:lnSpc>
              <a:spcBef>
                <a:spcPts val="1600"/>
              </a:spcBef>
              <a:spcAft>
                <a:spcPts val="160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25" name="Google Shape;725;p150"/>
          <p:cNvSpPr txBox="1">
            <a:spLocks noGrp="1"/>
          </p:cNvSpPr>
          <p:nvPr>
            <p:ph type="title"/>
          </p:nvPr>
        </p:nvSpPr>
        <p:spPr>
          <a:xfrm>
            <a:off x="365128" y="484632"/>
            <a:ext cx="8329800" cy="381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6"/>
              </a:buClr>
              <a:buSzPts val="1700"/>
              <a:buFont typeface="Arial"/>
              <a:buNone/>
              <a:defRPr sz="1700" b="0" i="0" u="none" strike="noStrike" cap="none">
                <a:solidFill>
                  <a:schemeClr val="accent6"/>
                </a:solidFill>
                <a:latin typeface="Arial"/>
                <a:ea typeface="Arial"/>
                <a:cs typeface="Arial"/>
                <a:sym typeface="Arial"/>
              </a:defRPr>
            </a:lvl1pPr>
            <a:lvl2pPr lvl="1" algn="l" rtl="0">
              <a:lnSpc>
                <a:spcPct val="100000"/>
              </a:lnSpc>
              <a:spcBef>
                <a:spcPts val="0"/>
              </a:spcBef>
              <a:spcAft>
                <a:spcPts val="0"/>
              </a:spcAft>
              <a:buSzPts val="1400"/>
              <a:buNone/>
              <a:defRPr sz="1400"/>
            </a:lvl2pPr>
            <a:lvl3pPr lvl="2" algn="l" rtl="0">
              <a:lnSpc>
                <a:spcPct val="100000"/>
              </a:lnSpc>
              <a:spcBef>
                <a:spcPts val="0"/>
              </a:spcBef>
              <a:spcAft>
                <a:spcPts val="0"/>
              </a:spcAft>
              <a:buSzPts val="1400"/>
              <a:buNone/>
              <a:defRPr sz="1400"/>
            </a:lvl3pPr>
            <a:lvl4pPr lvl="3" algn="l" rtl="0">
              <a:lnSpc>
                <a:spcPct val="100000"/>
              </a:lnSpc>
              <a:spcBef>
                <a:spcPts val="0"/>
              </a:spcBef>
              <a:spcAft>
                <a:spcPts val="0"/>
              </a:spcAft>
              <a:buSzPts val="1400"/>
              <a:buNone/>
              <a:defRPr sz="1400"/>
            </a:lvl4pPr>
            <a:lvl5pPr lvl="4" algn="l" rtl="0">
              <a:lnSpc>
                <a:spcPct val="100000"/>
              </a:lnSpc>
              <a:spcBef>
                <a:spcPts val="0"/>
              </a:spcBef>
              <a:spcAft>
                <a:spcPts val="0"/>
              </a:spcAft>
              <a:buSzPts val="1400"/>
              <a:buNone/>
              <a:defRPr sz="1400"/>
            </a:lvl5pPr>
            <a:lvl6pPr lvl="5" algn="l" rtl="0">
              <a:lnSpc>
                <a:spcPct val="100000"/>
              </a:lnSpc>
              <a:spcBef>
                <a:spcPts val="0"/>
              </a:spcBef>
              <a:spcAft>
                <a:spcPts val="0"/>
              </a:spcAft>
              <a:buSzPts val="1400"/>
              <a:buNone/>
              <a:defRPr sz="1400"/>
            </a:lvl6pPr>
            <a:lvl7pPr lvl="6" algn="l" rtl="0">
              <a:lnSpc>
                <a:spcPct val="100000"/>
              </a:lnSpc>
              <a:spcBef>
                <a:spcPts val="0"/>
              </a:spcBef>
              <a:spcAft>
                <a:spcPts val="0"/>
              </a:spcAft>
              <a:buSzPts val="1400"/>
              <a:buNone/>
              <a:defRPr sz="1400"/>
            </a:lvl7pPr>
            <a:lvl8pPr lvl="7" algn="l" rtl="0">
              <a:lnSpc>
                <a:spcPct val="100000"/>
              </a:lnSpc>
              <a:spcBef>
                <a:spcPts val="0"/>
              </a:spcBef>
              <a:spcAft>
                <a:spcPts val="0"/>
              </a:spcAft>
              <a:buSzPts val="1400"/>
              <a:buNone/>
              <a:defRPr sz="1400"/>
            </a:lvl8pPr>
            <a:lvl9pPr lvl="8" algn="l" rtl="0">
              <a:lnSpc>
                <a:spcPct val="100000"/>
              </a:lnSpc>
              <a:spcBef>
                <a:spcPts val="0"/>
              </a:spcBef>
              <a:spcAft>
                <a:spcPts val="0"/>
              </a:spcAft>
              <a:buSzPts val="1400"/>
              <a:buNone/>
              <a:defRPr sz="1400"/>
            </a:lvl9pPr>
          </a:lstStyle>
          <a:p>
            <a:endParaRPr/>
          </a:p>
        </p:txBody>
      </p:sp>
    </p:spTree>
  </p:cSld>
  <p:clrMapOvr>
    <a:masterClrMapping/>
  </p:clrMapOvr>
  <p:transition spd="med">
    <p:fade thruBlk="1"/>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64D38-740B-4143-AC65-384A0440D003}"/>
              </a:ext>
            </a:extLst>
          </p:cNvPr>
          <p:cNvSpPr>
            <a:spLocks noGrp="1"/>
          </p:cNvSpPr>
          <p:nvPr>
            <p:ph type="ctrTitle"/>
          </p:nvPr>
        </p:nvSpPr>
        <p:spPr>
          <a:xfrm>
            <a:off x="464344" y="341710"/>
            <a:ext cx="6858000" cy="1790700"/>
          </a:xfrm>
        </p:spPr>
        <p:txBody>
          <a:bodyPr anchor="b"/>
          <a:lstStyle>
            <a:lvl1pPr algn="ctr">
              <a:defRPr sz="4500" b="1">
                <a:solidFill>
                  <a:schemeClr val="bg1">
                    <a:lumMod val="95000"/>
                  </a:schemeClr>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A52540-53B1-4F9A-9B57-DD1BD668A361}"/>
              </a:ext>
            </a:extLst>
          </p:cNvPr>
          <p:cNvSpPr>
            <a:spLocks noGrp="1"/>
          </p:cNvSpPr>
          <p:nvPr>
            <p:ph type="subTitle" idx="1"/>
          </p:nvPr>
        </p:nvSpPr>
        <p:spPr>
          <a:xfrm>
            <a:off x="464344" y="2201466"/>
            <a:ext cx="6858000" cy="1241822"/>
          </a:xfrm>
        </p:spPr>
        <p:txBody>
          <a:bodyPr/>
          <a:lstStyle>
            <a:lvl1pPr marL="0" indent="0" algn="ctr">
              <a:buNone/>
              <a:defRPr sz="1800">
                <a:solidFill>
                  <a:schemeClr val="bg1">
                    <a:lumMod val="9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42180DFF-03B4-4196-AEBC-F9CD1C7475AF}"/>
              </a:ext>
            </a:extLst>
          </p:cNvPr>
          <p:cNvSpPr>
            <a:spLocks noGrp="1"/>
          </p:cNvSpPr>
          <p:nvPr>
            <p:ph type="dt" sz="half" idx="10"/>
          </p:nvPr>
        </p:nvSpPr>
        <p:spPr>
          <a:xfrm>
            <a:off x="607219" y="4869657"/>
            <a:ext cx="1335882" cy="273844"/>
          </a:xfrm>
        </p:spPr>
        <p:txBody>
          <a:bodyPr/>
          <a:lstStyle>
            <a:lvl1pPr algn="ctr">
              <a:defRPr>
                <a:solidFill>
                  <a:schemeClr val="accent5">
                    <a:lumMod val="20000"/>
                    <a:lumOff val="80000"/>
                  </a:schemeClr>
                </a:solidFill>
              </a:defRPr>
            </a:lvl1pPr>
          </a:lstStyle>
          <a:p>
            <a:fld id="{4879B3C3-A2A0-4934-8D45-F81E7FC5DA70}" type="datetimeFigureOut">
              <a:rPr lang="en-US" smtClean="0"/>
              <a:pPr/>
              <a:t>10/10/19</a:t>
            </a:fld>
            <a:endParaRPr lang="en-US" dirty="0"/>
          </a:p>
        </p:txBody>
      </p:sp>
      <p:sp>
        <p:nvSpPr>
          <p:cNvPr id="5" name="Footer Placeholder 4">
            <a:extLst>
              <a:ext uri="{FF2B5EF4-FFF2-40B4-BE49-F238E27FC236}">
                <a16:creationId xmlns:a16="http://schemas.microsoft.com/office/drawing/2014/main" id="{486D8918-F756-45A3-8342-6B44516AB481}"/>
              </a:ext>
            </a:extLst>
          </p:cNvPr>
          <p:cNvSpPr>
            <a:spLocks noGrp="1"/>
          </p:cNvSpPr>
          <p:nvPr>
            <p:ph type="ftr" sz="quarter" idx="11"/>
          </p:nvPr>
        </p:nvSpPr>
        <p:spPr>
          <a:xfrm>
            <a:off x="2836069" y="4869656"/>
            <a:ext cx="3086100" cy="273844"/>
          </a:xfrm>
        </p:spPr>
        <p:txBody>
          <a:bodyPr/>
          <a:lstStyle>
            <a:lvl1pPr>
              <a:defRPr>
                <a:solidFill>
                  <a:schemeClr val="accent5">
                    <a:lumMod val="20000"/>
                    <a:lumOff val="80000"/>
                  </a:schemeClr>
                </a:solidFill>
              </a:defRPr>
            </a:lvl1pPr>
          </a:lstStyle>
          <a:p>
            <a:endParaRPr lang="en-US" dirty="0"/>
          </a:p>
        </p:txBody>
      </p:sp>
    </p:spTree>
    <p:extLst>
      <p:ext uri="{BB962C8B-B14F-4D97-AF65-F5344CB8AC3E}">
        <p14:creationId xmlns:p14="http://schemas.microsoft.com/office/powerpoint/2010/main" val="1928850024"/>
      </p:ext>
    </p:extLst>
  </p:cSld>
  <p:clrMapOvr>
    <a:masterClrMapping/>
  </p:clrMapOvr>
  <p:hf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BCF33-50F6-4C0B-91CA-D89BE0BADD3C}"/>
              </a:ext>
            </a:extLst>
          </p:cNvPr>
          <p:cNvSpPr>
            <a:spLocks noGrp="1"/>
          </p:cNvSpPr>
          <p:nvPr>
            <p:ph type="title"/>
          </p:nvPr>
        </p:nvSpPr>
        <p:spPr/>
        <p:txBody>
          <a:bodyPr/>
          <a:lstStyle>
            <a:lvl1pPr>
              <a:defRPr b="1">
                <a:solidFill>
                  <a:srgbClr val="EF762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751745E-8FCA-4EA6-AB27-B0974F861B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6393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theme" Target="../theme/theme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4.xml"/><Relationship Id="rId7" Type="http://schemas.openxmlformats.org/officeDocument/2006/relationships/theme" Target="../theme/theme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5" Type="http://schemas.openxmlformats.org/officeDocument/2006/relationships/slideLayout" Target="../slideLayouts/slideLayout73.xml"/><Relationship Id="rId4" Type="http://schemas.openxmlformats.org/officeDocument/2006/relationships/slideLayout" Target="../slideLayouts/slideLayout72.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3" Type="http://schemas.openxmlformats.org/officeDocument/2006/relationships/slideLayout" Target="../slideLayouts/slideLayout79.xml"/><Relationship Id="rId21" Type="http://schemas.openxmlformats.org/officeDocument/2006/relationships/slideLayout" Target="../slideLayouts/slideLayout97.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5" Type="http://schemas.openxmlformats.org/officeDocument/2006/relationships/slideLayout" Target="../slideLayouts/slideLayout102.xml"/><Relationship Id="rId4" Type="http://schemas.openxmlformats.org/officeDocument/2006/relationships/slideLayout" Target="../slideLayouts/slideLayout101.xml"/><Relationship Id="rId9"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Google Shape;68;p16"/>
          <p:cNvSpPr txBox="1">
            <a:spLocks noGrp="1"/>
          </p:cNvSpPr>
          <p:nvPr>
            <p:ph type="body" idx="1"/>
          </p:nvPr>
        </p:nvSpPr>
        <p:spPr>
          <a:xfrm>
            <a:off x="3656013" y="530453"/>
            <a:ext cx="5049900" cy="4155900"/>
          </a:xfrm>
          <a:prstGeom prst="rect">
            <a:avLst/>
          </a:prstGeom>
          <a:noFill/>
          <a:ln>
            <a:noFill/>
          </a:ln>
        </p:spPr>
        <p:txBody>
          <a:bodyPr spcFirstLastPara="1" wrap="square" lIns="0" tIns="0" rIns="0" bIns="0" anchor="t" anchorCtr="0">
            <a:noAutofit/>
          </a:bodyPr>
          <a:lstStyle>
            <a:lvl1pPr marL="457200" marR="0" lvl="0" indent="-228600" algn="l" rtl="0">
              <a:spcBef>
                <a:spcPts val="600"/>
              </a:spcBef>
              <a:spcAft>
                <a:spcPts val="0"/>
              </a:spcAft>
              <a:buClr>
                <a:srgbClr val="2F85AA"/>
              </a:buClr>
              <a:buSzPts val="1400"/>
              <a:buFont typeface="Noto Sans Symbols"/>
              <a:buNone/>
              <a:defRPr sz="1400" b="0" i="0" u="none" strike="noStrike" cap="none">
                <a:solidFill>
                  <a:schemeClr val="accent6"/>
                </a:solidFill>
                <a:latin typeface="Arial"/>
                <a:ea typeface="Arial"/>
                <a:cs typeface="Arial"/>
                <a:sym typeface="Arial"/>
              </a:defRPr>
            </a:lvl1pPr>
            <a:lvl2pPr marL="914400" marR="0" lvl="1" indent="-311150" algn="l" rtl="0">
              <a:spcBef>
                <a:spcPts val="600"/>
              </a:spcBef>
              <a:spcAft>
                <a:spcPts val="0"/>
              </a:spcAft>
              <a:buClr>
                <a:srgbClr val="5393AA"/>
              </a:buClr>
              <a:buSzPts val="1300"/>
              <a:buFont typeface="Noto Sans Symbols"/>
              <a:buChar char="▪"/>
              <a:defRPr sz="1300" b="0" i="0" u="none" strike="noStrike" cap="none">
                <a:solidFill>
                  <a:schemeClr val="accent6"/>
                </a:solidFill>
                <a:latin typeface="Arial"/>
                <a:ea typeface="Arial"/>
                <a:cs typeface="Arial"/>
                <a:sym typeface="Arial"/>
              </a:defRPr>
            </a:lvl2pPr>
            <a:lvl3pPr marL="1371600" marR="0" lvl="2" indent="-304800" algn="l" rtl="0">
              <a:spcBef>
                <a:spcPts val="600"/>
              </a:spcBef>
              <a:spcAft>
                <a:spcPts val="0"/>
              </a:spcAft>
              <a:buClr>
                <a:srgbClr val="5393AA"/>
              </a:buClr>
              <a:buSzPts val="1200"/>
              <a:buFont typeface="Arial"/>
              <a:buChar char="•"/>
              <a:defRPr sz="1200" b="0" i="0" u="none" strike="noStrike" cap="none">
                <a:solidFill>
                  <a:schemeClr val="accent6"/>
                </a:solidFill>
                <a:latin typeface="Arial"/>
                <a:ea typeface="Arial"/>
                <a:cs typeface="Arial"/>
                <a:sym typeface="Arial"/>
              </a:defRPr>
            </a:lvl3pPr>
            <a:lvl4pPr marL="1828800" marR="0" lvl="3" indent="-298450" algn="l" rtl="0">
              <a:spcBef>
                <a:spcPts val="600"/>
              </a:spcBef>
              <a:spcAft>
                <a:spcPts val="0"/>
              </a:spcAft>
              <a:buClr>
                <a:srgbClr val="5393AA"/>
              </a:buClr>
              <a:buSzPts val="1100"/>
              <a:buFont typeface="Arial"/>
              <a:buChar char="-"/>
              <a:defRPr sz="1100" b="0" i="0" u="none" strike="noStrike" cap="none">
                <a:solidFill>
                  <a:schemeClr val="accent6"/>
                </a:solidFill>
                <a:latin typeface="Arial"/>
                <a:ea typeface="Arial"/>
                <a:cs typeface="Arial"/>
                <a:sym typeface="Arial"/>
              </a:defRPr>
            </a:lvl4pPr>
            <a:lvl5pPr marL="2286000" marR="0" lvl="4" indent="-298450" algn="l" rtl="0">
              <a:spcBef>
                <a:spcPts val="600"/>
              </a:spcBef>
              <a:spcAft>
                <a:spcPts val="0"/>
              </a:spcAft>
              <a:buClr>
                <a:srgbClr val="5393AA"/>
              </a:buClr>
              <a:buSzPts val="1100"/>
              <a:buFont typeface="Arial"/>
              <a:buChar char="◦"/>
              <a:defRPr sz="1100" b="0" i="0" u="none" strike="noStrike" cap="none">
                <a:solidFill>
                  <a:schemeClr val="accent6"/>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 name="Google Shape;69;p16"/>
          <p:cNvSpPr/>
          <p:nvPr/>
        </p:nvSpPr>
        <p:spPr>
          <a:xfrm>
            <a:off x="0" y="501983"/>
            <a:ext cx="201300" cy="2013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0" name="Google Shape;70;p16"/>
          <p:cNvCxnSpPr/>
          <p:nvPr/>
        </p:nvCxnSpPr>
        <p:spPr>
          <a:xfrm>
            <a:off x="365125" y="4848932"/>
            <a:ext cx="8340600" cy="0"/>
          </a:xfrm>
          <a:prstGeom prst="straightConnector1">
            <a:avLst/>
          </a:prstGeom>
          <a:noFill/>
          <a:ln w="9525" cap="flat" cmpd="sng">
            <a:solidFill>
              <a:srgbClr val="5393AA"/>
            </a:solidFill>
            <a:prstDash val="solid"/>
            <a:round/>
            <a:headEnd type="none" w="sm" len="sm"/>
            <a:tailEnd type="none" w="sm" len="sm"/>
          </a:ln>
        </p:spPr>
      </p:cxnSp>
      <p:sp>
        <p:nvSpPr>
          <p:cNvPr id="71" name="Google Shape;71;p16"/>
          <p:cNvSpPr txBox="1">
            <a:spLocks noGrp="1"/>
          </p:cNvSpPr>
          <p:nvPr>
            <p:ph type="title"/>
          </p:nvPr>
        </p:nvSpPr>
        <p:spPr>
          <a:xfrm>
            <a:off x="365125" y="478370"/>
            <a:ext cx="3170100" cy="6465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accent6"/>
              </a:buClr>
              <a:buSzPts val="2300"/>
              <a:buFont typeface="Arial"/>
              <a:buNone/>
              <a:defRPr sz="2300" b="0" i="0" u="none" strike="noStrike" cap="none">
                <a:solidFill>
                  <a:schemeClr val="accent6"/>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2" name="Google Shape;72;p16"/>
          <p:cNvSpPr txBox="1"/>
          <p:nvPr/>
        </p:nvSpPr>
        <p:spPr>
          <a:xfrm>
            <a:off x="371474" y="4895518"/>
            <a:ext cx="2889900" cy="1557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en" sz="500" b="0" i="0" u="none" strike="noStrike" cap="none">
                <a:solidFill>
                  <a:schemeClr val="accent6"/>
                </a:solidFill>
                <a:latin typeface="Arial"/>
                <a:ea typeface="Arial"/>
                <a:cs typeface="Arial"/>
                <a:sym typeface="Arial"/>
              </a:rPr>
              <a:t>Last Updated:</a:t>
            </a:r>
            <a:endParaRPr sz="1100"/>
          </a:p>
        </p:txBody>
      </p:sp>
      <p:sp>
        <p:nvSpPr>
          <p:cNvPr id="73" name="Google Shape;73;p16"/>
          <p:cNvSpPr txBox="1">
            <a:spLocks noGrp="1"/>
          </p:cNvSpPr>
          <p:nvPr>
            <p:ph type="sldNum" idx="12"/>
          </p:nvPr>
        </p:nvSpPr>
        <p:spPr>
          <a:xfrm>
            <a:off x="8286078" y="4893382"/>
            <a:ext cx="411900" cy="157800"/>
          </a:xfrm>
          <a:prstGeom prst="rect">
            <a:avLst/>
          </a:prstGeom>
          <a:noFill/>
          <a:ln>
            <a:noFill/>
          </a:ln>
        </p:spPr>
        <p:txBody>
          <a:bodyPr spcFirstLastPara="1" wrap="square" lIns="0" tIns="34275" rIns="0" bIns="34275" anchor="ctr" anchorCtr="0">
            <a:noAutofit/>
          </a:bodyPr>
          <a:lstStyle>
            <a:lvl1pPr marL="0" marR="0" lvl="0" indent="0" algn="r" rtl="0">
              <a:spcBef>
                <a:spcPts val="0"/>
              </a:spcBef>
              <a:buNone/>
              <a:defRPr sz="500" b="0" i="0" u="none" strike="noStrike" cap="none">
                <a:solidFill>
                  <a:schemeClr val="accent6"/>
                </a:solidFill>
                <a:latin typeface="Arial"/>
                <a:ea typeface="Arial"/>
                <a:cs typeface="Arial"/>
                <a:sym typeface="Arial"/>
              </a:defRPr>
            </a:lvl1pPr>
            <a:lvl2pPr marL="0" marR="0" lvl="1" indent="0" algn="r" rtl="0">
              <a:spcBef>
                <a:spcPts val="0"/>
              </a:spcBef>
              <a:buNone/>
              <a:defRPr sz="500" b="0" i="0" u="none" strike="noStrike" cap="none">
                <a:solidFill>
                  <a:schemeClr val="accent6"/>
                </a:solidFill>
                <a:latin typeface="Arial"/>
                <a:ea typeface="Arial"/>
                <a:cs typeface="Arial"/>
                <a:sym typeface="Arial"/>
              </a:defRPr>
            </a:lvl2pPr>
            <a:lvl3pPr marL="0" marR="0" lvl="2" indent="0" algn="r" rtl="0">
              <a:spcBef>
                <a:spcPts val="0"/>
              </a:spcBef>
              <a:buNone/>
              <a:defRPr sz="500" b="0" i="0" u="none" strike="noStrike" cap="none">
                <a:solidFill>
                  <a:schemeClr val="accent6"/>
                </a:solidFill>
                <a:latin typeface="Arial"/>
                <a:ea typeface="Arial"/>
                <a:cs typeface="Arial"/>
                <a:sym typeface="Arial"/>
              </a:defRPr>
            </a:lvl3pPr>
            <a:lvl4pPr marL="0" marR="0" lvl="3" indent="0" algn="r" rtl="0">
              <a:spcBef>
                <a:spcPts val="0"/>
              </a:spcBef>
              <a:buNone/>
              <a:defRPr sz="500" b="0" i="0" u="none" strike="noStrike" cap="none">
                <a:solidFill>
                  <a:schemeClr val="accent6"/>
                </a:solidFill>
                <a:latin typeface="Arial"/>
                <a:ea typeface="Arial"/>
                <a:cs typeface="Arial"/>
                <a:sym typeface="Arial"/>
              </a:defRPr>
            </a:lvl4pPr>
            <a:lvl5pPr marL="0" marR="0" lvl="4" indent="0" algn="r" rtl="0">
              <a:spcBef>
                <a:spcPts val="0"/>
              </a:spcBef>
              <a:buNone/>
              <a:defRPr sz="500" b="0" i="0" u="none" strike="noStrike" cap="none">
                <a:solidFill>
                  <a:schemeClr val="accent6"/>
                </a:solidFill>
                <a:latin typeface="Arial"/>
                <a:ea typeface="Arial"/>
                <a:cs typeface="Arial"/>
                <a:sym typeface="Arial"/>
              </a:defRPr>
            </a:lvl5pPr>
            <a:lvl6pPr marL="0" marR="0" lvl="5" indent="0" algn="r" rtl="0">
              <a:spcBef>
                <a:spcPts val="0"/>
              </a:spcBef>
              <a:buNone/>
              <a:defRPr sz="500" b="0" i="0" u="none" strike="noStrike" cap="none">
                <a:solidFill>
                  <a:schemeClr val="accent6"/>
                </a:solidFill>
                <a:latin typeface="Arial"/>
                <a:ea typeface="Arial"/>
                <a:cs typeface="Arial"/>
                <a:sym typeface="Arial"/>
              </a:defRPr>
            </a:lvl6pPr>
            <a:lvl7pPr marL="0" marR="0" lvl="6" indent="0" algn="r" rtl="0">
              <a:spcBef>
                <a:spcPts val="0"/>
              </a:spcBef>
              <a:buNone/>
              <a:defRPr sz="500" b="0" i="0" u="none" strike="noStrike" cap="none">
                <a:solidFill>
                  <a:schemeClr val="accent6"/>
                </a:solidFill>
                <a:latin typeface="Arial"/>
                <a:ea typeface="Arial"/>
                <a:cs typeface="Arial"/>
                <a:sym typeface="Arial"/>
              </a:defRPr>
            </a:lvl7pPr>
            <a:lvl8pPr marL="0" marR="0" lvl="7" indent="0" algn="r" rtl="0">
              <a:spcBef>
                <a:spcPts val="0"/>
              </a:spcBef>
              <a:buNone/>
              <a:defRPr sz="500" b="0" i="0" u="none" strike="noStrike" cap="none">
                <a:solidFill>
                  <a:schemeClr val="accent6"/>
                </a:solidFill>
                <a:latin typeface="Arial"/>
                <a:ea typeface="Arial"/>
                <a:cs typeface="Arial"/>
                <a:sym typeface="Arial"/>
              </a:defRPr>
            </a:lvl8pPr>
            <a:lvl9pPr marL="0" marR="0" lvl="8" indent="0" algn="r" rtl="0">
              <a:spcBef>
                <a:spcPts val="0"/>
              </a:spcBef>
              <a:buNone/>
              <a:defRPr sz="500" b="0" i="0" u="none" strike="noStrike" cap="none">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4" name="Google Shape;74;p16"/>
          <p:cNvSpPr txBox="1">
            <a:spLocks noGrp="1"/>
          </p:cNvSpPr>
          <p:nvPr>
            <p:ph type="ftr" idx="11"/>
          </p:nvPr>
        </p:nvSpPr>
        <p:spPr>
          <a:xfrm>
            <a:off x="5371939" y="4893382"/>
            <a:ext cx="3086100" cy="157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100"/>
              <a:buNone/>
              <a:defRPr sz="500" b="0" i="0" u="none" strike="noStrike" cap="none">
                <a:solidFill>
                  <a:schemeClr val="accent6"/>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75" name="Google Shape;75;p16"/>
          <p:cNvSpPr txBox="1">
            <a:spLocks noGrp="1"/>
          </p:cNvSpPr>
          <p:nvPr>
            <p:ph type="dt" idx="10"/>
          </p:nvPr>
        </p:nvSpPr>
        <p:spPr>
          <a:xfrm>
            <a:off x="841999" y="4893382"/>
            <a:ext cx="857400" cy="157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100"/>
              <a:buNone/>
              <a:defRPr sz="500" b="0" i="0" u="none" strike="noStrike" cap="none">
                <a:solidFill>
                  <a:schemeClr val="accent6"/>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4"/>
        <p:cNvGrpSpPr/>
        <p:nvPr/>
      </p:nvGrpSpPr>
      <p:grpSpPr>
        <a:xfrm>
          <a:off x="0" y="0"/>
          <a:ext cx="0" cy="0"/>
          <a:chOff x="0" y="0"/>
          <a:chExt cx="0" cy="0"/>
        </a:xfrm>
      </p:grpSpPr>
      <p:sp>
        <p:nvSpPr>
          <p:cNvPr id="295" name="Google Shape;295;p61"/>
          <p:cNvSpPr txBox="1">
            <a:spLocks noGrp="1"/>
          </p:cNvSpPr>
          <p:nvPr>
            <p:ph type="body" idx="1"/>
          </p:nvPr>
        </p:nvSpPr>
        <p:spPr>
          <a:xfrm>
            <a:off x="3656014" y="530461"/>
            <a:ext cx="5049900" cy="4155900"/>
          </a:xfrm>
          <a:prstGeom prst="rect">
            <a:avLst/>
          </a:prstGeom>
          <a:noFill/>
          <a:ln>
            <a:noFill/>
          </a:ln>
        </p:spPr>
        <p:txBody>
          <a:bodyPr spcFirstLastPara="1" wrap="square" lIns="0" tIns="0" rIns="0" bIns="0" anchor="t" anchorCtr="0">
            <a:noAutofit/>
          </a:bodyPr>
          <a:lstStyle>
            <a:lvl1pPr marL="457200" marR="0" lvl="0" indent="-228600" algn="l" rtl="0">
              <a:spcBef>
                <a:spcPts val="586"/>
              </a:spcBef>
              <a:spcAft>
                <a:spcPts val="0"/>
              </a:spcAft>
              <a:buClr>
                <a:srgbClr val="2F85AA"/>
              </a:buClr>
              <a:buSzPts val="1350"/>
              <a:buFont typeface="Noto Sans Symbols"/>
              <a:buNone/>
              <a:defRPr sz="1350" b="0" i="0" u="none" strike="noStrike" cap="none">
                <a:solidFill>
                  <a:schemeClr val="accent6"/>
                </a:solidFill>
                <a:latin typeface="Arial"/>
                <a:ea typeface="Arial"/>
                <a:cs typeface="Arial"/>
                <a:sym typeface="Arial"/>
              </a:defRPr>
            </a:lvl1pPr>
            <a:lvl2pPr marL="914400" marR="0" lvl="1" indent="-309562" algn="l" rtl="0">
              <a:spcBef>
                <a:spcPts val="586"/>
              </a:spcBef>
              <a:spcAft>
                <a:spcPts val="0"/>
              </a:spcAft>
              <a:buClr>
                <a:srgbClr val="5393AA"/>
              </a:buClr>
              <a:buSzPts val="1275"/>
              <a:buFont typeface="Noto Sans Symbols"/>
              <a:buChar char="▪"/>
              <a:defRPr sz="1275" b="0" i="0" u="none" strike="noStrike" cap="none">
                <a:solidFill>
                  <a:schemeClr val="accent6"/>
                </a:solidFill>
                <a:latin typeface="Arial"/>
                <a:ea typeface="Arial"/>
                <a:cs typeface="Arial"/>
                <a:sym typeface="Arial"/>
              </a:defRPr>
            </a:lvl2pPr>
            <a:lvl3pPr marL="1371600" marR="0" lvl="2" indent="-304800" algn="l" rtl="0">
              <a:spcBef>
                <a:spcPts val="586"/>
              </a:spcBef>
              <a:spcAft>
                <a:spcPts val="0"/>
              </a:spcAft>
              <a:buClr>
                <a:srgbClr val="5393AA"/>
              </a:buClr>
              <a:buSzPts val="1200"/>
              <a:buFont typeface="Arial"/>
              <a:buChar char="•"/>
              <a:defRPr sz="1200" b="0" i="0" u="none" strike="noStrike" cap="none">
                <a:solidFill>
                  <a:schemeClr val="accent6"/>
                </a:solidFill>
                <a:latin typeface="Arial"/>
                <a:ea typeface="Arial"/>
                <a:cs typeface="Arial"/>
                <a:sym typeface="Arial"/>
              </a:defRPr>
            </a:lvl3pPr>
            <a:lvl4pPr marL="1828800" marR="0" lvl="3" indent="-295275" algn="l" rtl="0">
              <a:spcBef>
                <a:spcPts val="586"/>
              </a:spcBef>
              <a:spcAft>
                <a:spcPts val="0"/>
              </a:spcAft>
              <a:buClr>
                <a:srgbClr val="5393AA"/>
              </a:buClr>
              <a:buSzPts val="1050"/>
              <a:buFont typeface="Arial"/>
              <a:buChar char="-"/>
              <a:defRPr sz="1050" b="0" i="0" u="none" strike="noStrike" cap="none">
                <a:solidFill>
                  <a:schemeClr val="accent6"/>
                </a:solidFill>
                <a:latin typeface="Arial"/>
                <a:ea typeface="Arial"/>
                <a:cs typeface="Arial"/>
                <a:sym typeface="Arial"/>
              </a:defRPr>
            </a:lvl4pPr>
            <a:lvl5pPr marL="2286000" marR="0" lvl="4" indent="-295275" algn="l" rtl="0">
              <a:spcBef>
                <a:spcPts val="586"/>
              </a:spcBef>
              <a:spcAft>
                <a:spcPts val="0"/>
              </a:spcAft>
              <a:buClr>
                <a:srgbClr val="5393AA"/>
              </a:buClr>
              <a:buSzPts val="1050"/>
              <a:buFont typeface="Arial"/>
              <a:buChar char="◦"/>
              <a:defRPr sz="1050" b="0" i="0" u="none" strike="noStrike" cap="none">
                <a:solidFill>
                  <a:schemeClr val="accent6"/>
                </a:solidFill>
                <a:latin typeface="Arial"/>
                <a:ea typeface="Arial"/>
                <a:cs typeface="Arial"/>
                <a:sym typeface="Arial"/>
              </a:defRPr>
            </a:lvl5pPr>
            <a:lvl6pPr marL="2743200" marR="0" lvl="5" indent="-352488" algn="l" rtl="0">
              <a:spcBef>
                <a:spcPts val="390"/>
              </a:spcBef>
              <a:spcAft>
                <a:spcPts val="0"/>
              </a:spcAft>
              <a:buClr>
                <a:schemeClr val="dk1"/>
              </a:buClr>
              <a:buSzPts val="1951"/>
              <a:buFont typeface="Arial"/>
              <a:buChar char="•"/>
              <a:defRPr sz="1951" b="0" i="0" u="none" strike="noStrike" cap="none">
                <a:solidFill>
                  <a:schemeClr val="dk1"/>
                </a:solidFill>
                <a:latin typeface="Arial"/>
                <a:ea typeface="Arial"/>
                <a:cs typeface="Arial"/>
                <a:sym typeface="Arial"/>
              </a:defRPr>
            </a:lvl6pPr>
            <a:lvl7pPr marL="3200400" marR="0" lvl="6" indent="-352488" algn="l" rtl="0">
              <a:spcBef>
                <a:spcPts val="390"/>
              </a:spcBef>
              <a:spcAft>
                <a:spcPts val="0"/>
              </a:spcAft>
              <a:buClr>
                <a:schemeClr val="dk1"/>
              </a:buClr>
              <a:buSzPts val="1951"/>
              <a:buFont typeface="Arial"/>
              <a:buChar char="•"/>
              <a:defRPr sz="1951" b="0" i="0" u="none" strike="noStrike" cap="none">
                <a:solidFill>
                  <a:schemeClr val="dk1"/>
                </a:solidFill>
                <a:latin typeface="Arial"/>
                <a:ea typeface="Arial"/>
                <a:cs typeface="Arial"/>
                <a:sym typeface="Arial"/>
              </a:defRPr>
            </a:lvl7pPr>
            <a:lvl8pPr marL="3657600" marR="0" lvl="7" indent="-352488" algn="l" rtl="0">
              <a:spcBef>
                <a:spcPts val="390"/>
              </a:spcBef>
              <a:spcAft>
                <a:spcPts val="0"/>
              </a:spcAft>
              <a:buClr>
                <a:schemeClr val="dk1"/>
              </a:buClr>
              <a:buSzPts val="1951"/>
              <a:buFont typeface="Arial"/>
              <a:buChar char="•"/>
              <a:defRPr sz="1951" b="0" i="0" u="none" strike="noStrike" cap="none">
                <a:solidFill>
                  <a:schemeClr val="dk1"/>
                </a:solidFill>
                <a:latin typeface="Arial"/>
                <a:ea typeface="Arial"/>
                <a:cs typeface="Arial"/>
                <a:sym typeface="Arial"/>
              </a:defRPr>
            </a:lvl8pPr>
            <a:lvl9pPr marL="4114800" marR="0" lvl="8" indent="-352488" algn="l" rtl="0">
              <a:spcBef>
                <a:spcPts val="390"/>
              </a:spcBef>
              <a:spcAft>
                <a:spcPts val="0"/>
              </a:spcAft>
              <a:buClr>
                <a:schemeClr val="dk1"/>
              </a:buClr>
              <a:buSzPts val="1951"/>
              <a:buFont typeface="Arial"/>
              <a:buChar char="•"/>
              <a:defRPr sz="1951" b="0" i="0" u="none" strike="noStrike" cap="none">
                <a:solidFill>
                  <a:schemeClr val="dk1"/>
                </a:solidFill>
                <a:latin typeface="Arial"/>
                <a:ea typeface="Arial"/>
                <a:cs typeface="Arial"/>
                <a:sym typeface="Arial"/>
              </a:defRPr>
            </a:lvl9pPr>
          </a:lstStyle>
          <a:p>
            <a:endParaRPr/>
          </a:p>
        </p:txBody>
      </p:sp>
      <p:sp>
        <p:nvSpPr>
          <p:cNvPr id="296" name="Google Shape;296;p61"/>
          <p:cNvSpPr/>
          <p:nvPr/>
        </p:nvSpPr>
        <p:spPr>
          <a:xfrm>
            <a:off x="0" y="501984"/>
            <a:ext cx="201300" cy="201300"/>
          </a:xfrm>
          <a:prstGeom prst="rect">
            <a:avLst/>
          </a:prstGeom>
          <a:solidFill>
            <a:schemeClr val="accent4"/>
          </a:solidFill>
          <a:ln>
            <a:noFill/>
          </a:ln>
        </p:spPr>
        <p:txBody>
          <a:bodyPr spcFirstLastPara="1" wrap="square" lIns="89200" tIns="44600" rIns="89200" bIns="446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297" name="Google Shape;297;p61"/>
          <p:cNvSpPr txBox="1">
            <a:spLocks noGrp="1"/>
          </p:cNvSpPr>
          <p:nvPr>
            <p:ph type="ftr" idx="11"/>
          </p:nvPr>
        </p:nvSpPr>
        <p:spPr>
          <a:xfrm>
            <a:off x="5623564" y="4895959"/>
            <a:ext cx="2895600" cy="15570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600" b="0" i="0" u="none" strike="noStrike" cap="none">
                <a:solidFill>
                  <a:schemeClr val="accent6"/>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cxnSp>
        <p:nvCxnSpPr>
          <p:cNvPr id="298" name="Google Shape;298;p61"/>
          <p:cNvCxnSpPr/>
          <p:nvPr/>
        </p:nvCxnSpPr>
        <p:spPr>
          <a:xfrm>
            <a:off x="365134" y="4848932"/>
            <a:ext cx="8340600" cy="0"/>
          </a:xfrm>
          <a:prstGeom prst="straightConnector1">
            <a:avLst/>
          </a:prstGeom>
          <a:noFill/>
          <a:ln w="9525" cap="flat" cmpd="sng">
            <a:solidFill>
              <a:srgbClr val="5393AA"/>
            </a:solidFill>
            <a:prstDash val="solid"/>
            <a:round/>
            <a:headEnd type="none" w="sm" len="sm"/>
            <a:tailEnd type="none" w="sm" len="sm"/>
          </a:ln>
        </p:spPr>
      </p:cxnSp>
      <p:sp>
        <p:nvSpPr>
          <p:cNvPr id="299" name="Google Shape;299;p61"/>
          <p:cNvSpPr txBox="1">
            <a:spLocks noGrp="1"/>
          </p:cNvSpPr>
          <p:nvPr>
            <p:ph type="title"/>
          </p:nvPr>
        </p:nvSpPr>
        <p:spPr>
          <a:xfrm>
            <a:off x="365126" y="478372"/>
            <a:ext cx="3170100" cy="646500"/>
          </a:xfrm>
          <a:prstGeom prst="rect">
            <a:avLst/>
          </a:prstGeom>
          <a:noFill/>
          <a:ln>
            <a:noFill/>
          </a:ln>
        </p:spPr>
        <p:txBody>
          <a:bodyPr spcFirstLastPara="1" wrap="square" lIns="0" tIns="0" rIns="0" bIns="0" anchor="t" anchorCtr="0">
            <a:noAutofit/>
          </a:bodyPr>
          <a:lstStyle>
            <a:lvl1pPr marR="0" lvl="0" algn="l" rtl="0">
              <a:lnSpc>
                <a:spcPct val="99733"/>
              </a:lnSpc>
              <a:spcBef>
                <a:spcPts val="0"/>
              </a:spcBef>
              <a:spcAft>
                <a:spcPts val="0"/>
              </a:spcAft>
              <a:buClr>
                <a:schemeClr val="accent6"/>
              </a:buClr>
              <a:buSzPts val="2251"/>
              <a:buFont typeface="Arial"/>
              <a:buNone/>
              <a:defRPr sz="2251" b="0" i="0" u="none" strike="noStrike" cap="none">
                <a:solidFill>
                  <a:schemeClr val="accent6"/>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6"/>
        <p:cNvGrpSpPr/>
        <p:nvPr/>
      </p:nvGrpSpPr>
      <p:grpSpPr>
        <a:xfrm>
          <a:off x="0" y="0"/>
          <a:ext cx="0" cy="0"/>
          <a:chOff x="0" y="0"/>
          <a:chExt cx="0" cy="0"/>
        </a:xfrm>
      </p:grpSpPr>
      <p:sp>
        <p:nvSpPr>
          <p:cNvPr id="467" name="Google Shape;467;p9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2800">
                <a:solidFill>
                  <a:schemeClr val="dk1"/>
                </a:solidFill>
              </a:defRPr>
            </a:lvl2pPr>
            <a:lvl3pPr lvl="2" indent="0" rtl="0">
              <a:spcBef>
                <a:spcPts val="0"/>
              </a:spcBef>
              <a:spcAft>
                <a:spcPts val="0"/>
              </a:spcAft>
              <a:buClr>
                <a:schemeClr val="dk1"/>
              </a:buClr>
              <a:buSzPts val="1400"/>
              <a:buFont typeface="Arial"/>
              <a:buNone/>
              <a:defRPr sz="2800">
                <a:solidFill>
                  <a:schemeClr val="dk1"/>
                </a:solidFill>
              </a:defRPr>
            </a:lvl3pPr>
            <a:lvl4pPr lvl="3" indent="0" rtl="0">
              <a:spcBef>
                <a:spcPts val="0"/>
              </a:spcBef>
              <a:spcAft>
                <a:spcPts val="0"/>
              </a:spcAft>
              <a:buClr>
                <a:schemeClr val="dk1"/>
              </a:buClr>
              <a:buSzPts val="1400"/>
              <a:buFont typeface="Arial"/>
              <a:buNone/>
              <a:defRPr sz="2800">
                <a:solidFill>
                  <a:schemeClr val="dk1"/>
                </a:solidFill>
              </a:defRPr>
            </a:lvl4pPr>
            <a:lvl5pPr lvl="4" indent="0" rtl="0">
              <a:spcBef>
                <a:spcPts val="0"/>
              </a:spcBef>
              <a:spcAft>
                <a:spcPts val="0"/>
              </a:spcAft>
              <a:buClr>
                <a:schemeClr val="dk1"/>
              </a:buClr>
              <a:buSzPts val="1400"/>
              <a:buFont typeface="Arial"/>
              <a:buNone/>
              <a:defRPr sz="2800">
                <a:solidFill>
                  <a:schemeClr val="dk1"/>
                </a:solidFill>
              </a:defRPr>
            </a:lvl5pPr>
            <a:lvl6pPr lvl="5" indent="0" rtl="0">
              <a:spcBef>
                <a:spcPts val="0"/>
              </a:spcBef>
              <a:spcAft>
                <a:spcPts val="0"/>
              </a:spcAft>
              <a:buClr>
                <a:schemeClr val="dk1"/>
              </a:buClr>
              <a:buSzPts val="1400"/>
              <a:buFont typeface="Arial"/>
              <a:buNone/>
              <a:defRPr sz="2800">
                <a:solidFill>
                  <a:schemeClr val="dk1"/>
                </a:solidFill>
              </a:defRPr>
            </a:lvl6pPr>
            <a:lvl7pPr lvl="6" indent="0" rtl="0">
              <a:spcBef>
                <a:spcPts val="0"/>
              </a:spcBef>
              <a:spcAft>
                <a:spcPts val="0"/>
              </a:spcAft>
              <a:buClr>
                <a:schemeClr val="dk1"/>
              </a:buClr>
              <a:buSzPts val="1400"/>
              <a:buFont typeface="Arial"/>
              <a:buNone/>
              <a:defRPr sz="2800">
                <a:solidFill>
                  <a:schemeClr val="dk1"/>
                </a:solidFill>
              </a:defRPr>
            </a:lvl7pPr>
            <a:lvl8pPr lvl="7" indent="0" rtl="0">
              <a:spcBef>
                <a:spcPts val="0"/>
              </a:spcBef>
              <a:spcAft>
                <a:spcPts val="0"/>
              </a:spcAft>
              <a:buClr>
                <a:schemeClr val="dk1"/>
              </a:buClr>
              <a:buSzPts val="1400"/>
              <a:buFont typeface="Arial"/>
              <a:buNone/>
              <a:defRPr sz="2800">
                <a:solidFill>
                  <a:schemeClr val="dk1"/>
                </a:solidFill>
              </a:defRPr>
            </a:lvl8pPr>
            <a:lvl9pPr lvl="8" indent="0" rtl="0">
              <a:spcBef>
                <a:spcPts val="0"/>
              </a:spcBef>
              <a:spcAft>
                <a:spcPts val="0"/>
              </a:spcAft>
              <a:buClr>
                <a:schemeClr val="dk1"/>
              </a:buClr>
              <a:buSzPts val="1400"/>
              <a:buFont typeface="Arial"/>
              <a:buNone/>
              <a:defRPr sz="2800">
                <a:solidFill>
                  <a:schemeClr val="dk1"/>
                </a:solidFill>
              </a:defRPr>
            </a:lvl9pPr>
          </a:lstStyle>
          <a:p>
            <a:endParaRPr/>
          </a:p>
        </p:txBody>
      </p:sp>
      <p:sp>
        <p:nvSpPr>
          <p:cNvPr id="468" name="Google Shape;468;p9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469" name="Google Shape;469;p90"/>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C59729-1B60-9C44-84CA-A223EAAE7571}"/>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079B5C-100E-244E-8719-A99499BBD16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D90BF-70BB-714E-8967-585D2B332F81}"/>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425B356-03B2-FE41-9CED-3A68B501467C}" type="datetimeFigureOut">
              <a:rPr lang="en-US" smtClean="0"/>
              <a:t>10/10/19</a:t>
            </a:fld>
            <a:endParaRPr lang="en-US"/>
          </a:p>
        </p:txBody>
      </p:sp>
      <p:sp>
        <p:nvSpPr>
          <p:cNvPr id="5" name="Footer Placeholder 4">
            <a:extLst>
              <a:ext uri="{FF2B5EF4-FFF2-40B4-BE49-F238E27FC236}">
                <a16:creationId xmlns:a16="http://schemas.microsoft.com/office/drawing/2014/main" id="{9ED02066-6D82-7E4E-BE89-AE1DBE2B0BAA}"/>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EDB934-4CCB-A84A-9FAF-A714DAA6C9CB}"/>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E96BB5D-50A6-1E48-AD14-C76CC8EB0FE1}" type="slidenum">
              <a:rPr lang="en-US" smtClean="0"/>
              <a:t>‹#›</a:t>
            </a:fld>
            <a:endParaRPr lang="en-US"/>
          </a:p>
        </p:txBody>
      </p:sp>
    </p:spTree>
    <p:extLst>
      <p:ext uri="{BB962C8B-B14F-4D97-AF65-F5344CB8AC3E}">
        <p14:creationId xmlns:p14="http://schemas.microsoft.com/office/powerpoint/2010/main" val="1088512543"/>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2"/>
        <p:cNvGrpSpPr/>
        <p:nvPr/>
      </p:nvGrpSpPr>
      <p:grpSpPr>
        <a:xfrm>
          <a:off x="0" y="0"/>
          <a:ext cx="0" cy="0"/>
          <a:chOff x="0" y="0"/>
          <a:chExt cx="0" cy="0"/>
        </a:xfrm>
      </p:grpSpPr>
      <p:sp>
        <p:nvSpPr>
          <p:cNvPr id="493" name="Google Shape;493;p9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2800">
                <a:solidFill>
                  <a:schemeClr val="dk1"/>
                </a:solidFill>
              </a:defRPr>
            </a:lvl2pPr>
            <a:lvl3pPr lvl="2" indent="0" rtl="0">
              <a:spcBef>
                <a:spcPts val="0"/>
              </a:spcBef>
              <a:spcAft>
                <a:spcPts val="0"/>
              </a:spcAft>
              <a:buClr>
                <a:schemeClr val="dk1"/>
              </a:buClr>
              <a:buSzPts val="1400"/>
              <a:buFont typeface="Arial"/>
              <a:buNone/>
              <a:defRPr sz="2800">
                <a:solidFill>
                  <a:schemeClr val="dk1"/>
                </a:solidFill>
              </a:defRPr>
            </a:lvl3pPr>
            <a:lvl4pPr lvl="3" indent="0" rtl="0">
              <a:spcBef>
                <a:spcPts val="0"/>
              </a:spcBef>
              <a:spcAft>
                <a:spcPts val="0"/>
              </a:spcAft>
              <a:buClr>
                <a:schemeClr val="dk1"/>
              </a:buClr>
              <a:buSzPts val="1400"/>
              <a:buFont typeface="Arial"/>
              <a:buNone/>
              <a:defRPr sz="2800">
                <a:solidFill>
                  <a:schemeClr val="dk1"/>
                </a:solidFill>
              </a:defRPr>
            </a:lvl4pPr>
            <a:lvl5pPr lvl="4" indent="0" rtl="0">
              <a:spcBef>
                <a:spcPts val="0"/>
              </a:spcBef>
              <a:spcAft>
                <a:spcPts val="0"/>
              </a:spcAft>
              <a:buClr>
                <a:schemeClr val="dk1"/>
              </a:buClr>
              <a:buSzPts val="1400"/>
              <a:buFont typeface="Arial"/>
              <a:buNone/>
              <a:defRPr sz="2800">
                <a:solidFill>
                  <a:schemeClr val="dk1"/>
                </a:solidFill>
              </a:defRPr>
            </a:lvl5pPr>
            <a:lvl6pPr lvl="5" indent="0" rtl="0">
              <a:spcBef>
                <a:spcPts val="0"/>
              </a:spcBef>
              <a:spcAft>
                <a:spcPts val="0"/>
              </a:spcAft>
              <a:buClr>
                <a:schemeClr val="dk1"/>
              </a:buClr>
              <a:buSzPts val="1400"/>
              <a:buFont typeface="Arial"/>
              <a:buNone/>
              <a:defRPr sz="2800">
                <a:solidFill>
                  <a:schemeClr val="dk1"/>
                </a:solidFill>
              </a:defRPr>
            </a:lvl6pPr>
            <a:lvl7pPr lvl="6" indent="0" rtl="0">
              <a:spcBef>
                <a:spcPts val="0"/>
              </a:spcBef>
              <a:spcAft>
                <a:spcPts val="0"/>
              </a:spcAft>
              <a:buClr>
                <a:schemeClr val="dk1"/>
              </a:buClr>
              <a:buSzPts val="1400"/>
              <a:buFont typeface="Arial"/>
              <a:buNone/>
              <a:defRPr sz="2800">
                <a:solidFill>
                  <a:schemeClr val="dk1"/>
                </a:solidFill>
              </a:defRPr>
            </a:lvl7pPr>
            <a:lvl8pPr lvl="7" indent="0" rtl="0">
              <a:spcBef>
                <a:spcPts val="0"/>
              </a:spcBef>
              <a:spcAft>
                <a:spcPts val="0"/>
              </a:spcAft>
              <a:buClr>
                <a:schemeClr val="dk1"/>
              </a:buClr>
              <a:buSzPts val="1400"/>
              <a:buFont typeface="Arial"/>
              <a:buNone/>
              <a:defRPr sz="2800">
                <a:solidFill>
                  <a:schemeClr val="dk1"/>
                </a:solidFill>
              </a:defRPr>
            </a:lvl8pPr>
            <a:lvl9pPr lvl="8" indent="0" rtl="0">
              <a:spcBef>
                <a:spcPts val="0"/>
              </a:spcBef>
              <a:spcAft>
                <a:spcPts val="0"/>
              </a:spcAft>
              <a:buClr>
                <a:schemeClr val="dk1"/>
              </a:buClr>
              <a:buSzPts val="1400"/>
              <a:buFont typeface="Arial"/>
              <a:buNone/>
              <a:defRPr sz="2800">
                <a:solidFill>
                  <a:schemeClr val="dk1"/>
                </a:solidFill>
              </a:defRPr>
            </a:lvl9pPr>
          </a:lstStyle>
          <a:p>
            <a:endParaRPr/>
          </a:p>
        </p:txBody>
      </p:sp>
      <p:sp>
        <p:nvSpPr>
          <p:cNvPr id="494" name="Google Shape;494;p9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495" name="Google Shape;495;p97"/>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851"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4"/>
        <p:cNvGrpSpPr/>
        <p:nvPr/>
      </p:nvGrpSpPr>
      <p:grpSpPr>
        <a:xfrm>
          <a:off x="0" y="0"/>
          <a:ext cx="0" cy="0"/>
          <a:chOff x="0" y="0"/>
          <a:chExt cx="0" cy="0"/>
        </a:xfrm>
      </p:grpSpPr>
      <p:sp>
        <p:nvSpPr>
          <p:cNvPr id="655" name="Google Shape;655;p1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9pPr>
          </a:lstStyle>
          <a:p>
            <a:endParaRPr/>
          </a:p>
        </p:txBody>
      </p:sp>
      <p:sp>
        <p:nvSpPr>
          <p:cNvPr id="656" name="Google Shape;656;p1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657" name="Google Shape;657;p129"/>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EDCF34-004C-456C-9BDC-5624160F6772}"/>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581ABF-A750-49FF-8810-DD600F2792F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56D40D-2D40-461D-B00C-2F78B6DC164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879B3C3-A2A0-4934-8D45-F81E7FC5DA70}" type="datetimeFigureOut">
              <a:rPr lang="en-US" smtClean="0"/>
              <a:t>10/10/19</a:t>
            </a:fld>
            <a:endParaRPr lang="en-US"/>
          </a:p>
        </p:txBody>
      </p:sp>
      <p:sp>
        <p:nvSpPr>
          <p:cNvPr id="5" name="Footer Placeholder 4">
            <a:extLst>
              <a:ext uri="{FF2B5EF4-FFF2-40B4-BE49-F238E27FC236}">
                <a16:creationId xmlns:a16="http://schemas.microsoft.com/office/drawing/2014/main" id="{3D0E22F0-B9BE-420C-9E14-F7F65D186404}"/>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24353A-0FC2-41A2-9A6D-0536EC4CBC6A}"/>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85777004"/>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98.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0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0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05.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69.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01.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01.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1.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79.xml"/><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1.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0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9.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69.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71.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76.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33.xml"/><Relationship Id="rId1" Type="http://schemas.openxmlformats.org/officeDocument/2006/relationships/slideLayout" Target="../slideLayouts/slideLayout76.xml"/><Relationship Id="rId5" Type="http://schemas.openxmlformats.org/officeDocument/2006/relationships/hyperlink" Target="mailto:enewkirk-kotfila@naspa.edu" TargetMode="External"/><Relationship Id="rId4" Type="http://schemas.openxmlformats.org/officeDocument/2006/relationships/hyperlink" Target="mailto:kpelletier@educause.edu"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kpelletier@educause.edu" TargetMode="External"/><Relationship Id="rId2" Type="http://schemas.openxmlformats.org/officeDocument/2006/relationships/notesSlide" Target="../notesSlides/notesSlide34.xml"/><Relationship Id="rId1" Type="http://schemas.openxmlformats.org/officeDocument/2006/relationships/slideLayout" Target="../slideLayouts/slideLayout72.xml"/><Relationship Id="rId4" Type="http://schemas.openxmlformats.org/officeDocument/2006/relationships/hyperlink" Target="mailto:enewkirk-kotfila@naspa.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9.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0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165"/>
          <p:cNvSpPr/>
          <p:nvPr/>
        </p:nvSpPr>
        <p:spPr>
          <a:xfrm>
            <a:off x="1327800" y="1409700"/>
            <a:ext cx="3508500" cy="3733800"/>
          </a:xfrm>
          <a:prstGeom prst="trapezoid">
            <a:avLst>
              <a:gd name="adj" fmla="val 27853"/>
            </a:avLst>
          </a:prstGeom>
          <a:solidFill>
            <a:srgbClr val="27D9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783" name="Google Shape;783;p165"/>
          <p:cNvPicPr preferRelativeResize="0"/>
          <p:nvPr/>
        </p:nvPicPr>
        <p:blipFill rotWithShape="1">
          <a:blip r:embed="rId3">
            <a:alphaModFix/>
          </a:blip>
          <a:srcRect t="6260" b="9365"/>
          <a:stretch/>
        </p:blipFill>
        <p:spPr>
          <a:xfrm flipH="1">
            <a:off x="-4495800" y="0"/>
            <a:ext cx="9144000" cy="5143500"/>
          </a:xfrm>
          <a:prstGeom prst="trapezoid">
            <a:avLst>
              <a:gd name="adj" fmla="val 25454"/>
            </a:avLst>
          </a:prstGeom>
          <a:noFill/>
          <a:ln>
            <a:noFill/>
          </a:ln>
        </p:spPr>
      </p:pic>
      <p:sp>
        <p:nvSpPr>
          <p:cNvPr id="784" name="Google Shape;784;p165"/>
          <p:cNvSpPr txBox="1"/>
          <p:nvPr/>
        </p:nvSpPr>
        <p:spPr>
          <a:xfrm>
            <a:off x="4364182" y="1409700"/>
            <a:ext cx="4565043" cy="18273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3200" b="1" dirty="0">
                <a:solidFill>
                  <a:schemeClr val="bg1"/>
                </a:solidFill>
                <a:latin typeface="+mj-lt"/>
                <a:ea typeface="Roboto Slab"/>
                <a:cs typeface="Roboto Slab"/>
                <a:sym typeface="Roboto Slab"/>
              </a:rPr>
              <a:t>Advising Success Network: An Orientation</a:t>
            </a:r>
            <a:endParaRPr sz="3200" b="1" dirty="0">
              <a:solidFill>
                <a:schemeClr val="bg1"/>
              </a:solidFill>
              <a:latin typeface="+mj-lt"/>
              <a:ea typeface="Roboto Slab"/>
              <a:cs typeface="Roboto Slab"/>
              <a:sym typeface="Roboto Slab"/>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7" name="Google Shape;977;p174"/>
          <p:cNvSpPr txBox="1">
            <a:spLocks noGrp="1"/>
          </p:cNvSpPr>
          <p:nvPr>
            <p:ph type="title"/>
          </p:nvPr>
        </p:nvSpPr>
        <p:spPr>
          <a:xfrm>
            <a:off x="371475" y="484633"/>
            <a:ext cx="8334300" cy="219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978" name="Google Shape;978;p174"/>
          <p:cNvSpPr txBox="1">
            <a:spLocks noGrp="1"/>
          </p:cNvSpPr>
          <p:nvPr>
            <p:ph type="body" idx="1"/>
          </p:nvPr>
        </p:nvSpPr>
        <p:spPr>
          <a:xfrm>
            <a:off x="371475" y="789516"/>
            <a:ext cx="8334300" cy="214200"/>
          </a:xfrm>
          <a:prstGeom prst="rect">
            <a:avLst/>
          </a:prstGeom>
        </p:spPr>
        <p:txBody>
          <a:bodyPr spcFirstLastPara="1" wrap="square" lIns="0" tIns="0" rIns="0" bIns="0" anchor="t" anchorCtr="0">
            <a:noAutofit/>
          </a:bodyPr>
          <a:lstStyle/>
          <a:p>
            <a:pPr marL="0" lvl="0" indent="0" algn="l" rtl="0">
              <a:spcBef>
                <a:spcPts val="586"/>
              </a:spcBef>
              <a:spcAft>
                <a:spcPts val="0"/>
              </a:spcAft>
              <a:buNone/>
            </a:pPr>
            <a:endParaRPr>
              <a:latin typeface="Calibri" panose="020F0502020204030204" pitchFamily="34" charset="0"/>
              <a:cs typeface="Calibri" panose="020F0502020204030204" pitchFamily="34" charset="0"/>
            </a:endParaRPr>
          </a:p>
        </p:txBody>
      </p:sp>
      <p:sp>
        <p:nvSpPr>
          <p:cNvPr id="979" name="Google Shape;979;p174"/>
          <p:cNvSpPr txBox="1">
            <a:spLocks noGrp="1"/>
          </p:cNvSpPr>
          <p:nvPr>
            <p:ph type="body" idx="2"/>
          </p:nvPr>
        </p:nvSpPr>
        <p:spPr>
          <a:xfrm>
            <a:off x="371475" y="4699288"/>
            <a:ext cx="8334300" cy="148200"/>
          </a:xfrm>
          <a:prstGeom prst="rect">
            <a:avLst/>
          </a:prstGeom>
        </p:spPr>
        <p:txBody>
          <a:bodyPr spcFirstLastPara="1" wrap="square" lIns="0" tIns="0" rIns="0" bIns="0" anchor="t" anchorCtr="0">
            <a:noAutofit/>
          </a:bodyPr>
          <a:lstStyle/>
          <a:p>
            <a:pPr marL="0" lvl="0" indent="0" algn="l" rtl="0">
              <a:spcBef>
                <a:spcPts val="586"/>
              </a:spcBef>
              <a:spcAft>
                <a:spcPts val="0"/>
              </a:spcAft>
              <a:buNone/>
            </a:pPr>
            <a:endParaRPr>
              <a:latin typeface="Calibri" panose="020F0502020204030204" pitchFamily="34" charset="0"/>
              <a:cs typeface="Calibri" panose="020F0502020204030204" pitchFamily="34" charset="0"/>
            </a:endParaRPr>
          </a:p>
        </p:txBody>
      </p:sp>
      <p:sp>
        <p:nvSpPr>
          <p:cNvPr id="980" name="Google Shape;980;p174"/>
          <p:cNvSpPr txBox="1">
            <a:spLocks noGrp="1"/>
          </p:cNvSpPr>
          <p:nvPr>
            <p:ph type="sldNum" idx="12"/>
          </p:nvPr>
        </p:nvSpPr>
        <p:spPr>
          <a:xfrm>
            <a:off x="8286078" y="4893382"/>
            <a:ext cx="411900" cy="157800"/>
          </a:xfrm>
          <a:prstGeom prst="rect">
            <a:avLst/>
          </a:prstGeom>
        </p:spPr>
        <p:txBody>
          <a:bodyPr spcFirstLastPara="1" wrap="square" lIns="0"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latin typeface="Calibri" panose="020F0502020204030204" pitchFamily="34" charset="0"/>
                <a:cs typeface="Calibri" panose="020F0502020204030204" pitchFamily="34" charset="0"/>
              </a:rPr>
              <a:t>10</a:t>
            </a:fld>
            <a:endParaRPr>
              <a:latin typeface="Calibri" panose="020F0502020204030204" pitchFamily="34" charset="0"/>
              <a:cs typeface="Calibri" panose="020F0502020204030204" pitchFamily="34" charset="0"/>
            </a:endParaRPr>
          </a:p>
        </p:txBody>
      </p:sp>
      <p:pic>
        <p:nvPicPr>
          <p:cNvPr id="981" name="Google Shape;981;p174"/>
          <p:cNvPicPr preferRelativeResize="0"/>
          <p:nvPr/>
        </p:nvPicPr>
        <p:blipFill>
          <a:blip r:embed="rId3">
            <a:alphaModFix/>
          </a:blip>
          <a:stretch>
            <a:fillRect/>
          </a:stretch>
        </p:blipFill>
        <p:spPr>
          <a:xfrm>
            <a:off x="0" y="97900"/>
            <a:ext cx="9144002" cy="4853974"/>
          </a:xfrm>
          <a:prstGeom prst="rect">
            <a:avLst/>
          </a:prstGeom>
          <a:noFill/>
          <a:ln>
            <a:noFill/>
          </a:ln>
        </p:spPr>
      </p:pic>
      <p:sp>
        <p:nvSpPr>
          <p:cNvPr id="982" name="Google Shape;982;p174"/>
          <p:cNvSpPr txBox="1"/>
          <p:nvPr/>
        </p:nvSpPr>
        <p:spPr>
          <a:xfrm>
            <a:off x="693525" y="5397600"/>
            <a:ext cx="3222300" cy="5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Calibri" panose="020F0502020204030204" pitchFamily="34" charset="0"/>
                <a:cs typeface="Calibri" panose="020F0502020204030204" pitchFamily="34" charset="0"/>
              </a:rPr>
              <a:t>2. Who we are as a network</a:t>
            </a:r>
            <a:endParaRPr sz="1800">
              <a:latin typeface="Calibri" panose="020F0502020204030204" pitchFamily="34" charset="0"/>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Google Shape;987;p17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The Value of a Network Approach</a:t>
            </a:r>
            <a:endParaRPr dirty="0"/>
          </a:p>
        </p:txBody>
      </p:sp>
      <p:sp>
        <p:nvSpPr>
          <p:cNvPr id="988" name="Google Shape;988;p175"/>
          <p:cNvSpPr txBox="1">
            <a:spLocks noGrp="1"/>
          </p:cNvSpPr>
          <p:nvPr>
            <p:ph type="sldNum" idx="4294967295"/>
          </p:nvPr>
        </p:nvSpPr>
        <p:spPr>
          <a:xfrm>
            <a:off x="8594725" y="4535488"/>
            <a:ext cx="549275" cy="393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latin typeface="+mj-lt"/>
              </a:rPr>
              <a:t>11</a:t>
            </a:fld>
            <a:endParaRPr>
              <a:latin typeface="+mj-lt"/>
            </a:endParaRPr>
          </a:p>
        </p:txBody>
      </p:sp>
      <p:pic>
        <p:nvPicPr>
          <p:cNvPr id="989" name="Google Shape;989;p175"/>
          <p:cNvPicPr preferRelativeResize="0"/>
          <p:nvPr/>
        </p:nvPicPr>
        <p:blipFill rotWithShape="1">
          <a:blip r:embed="rId3">
            <a:alphaModFix/>
          </a:blip>
          <a:srcRect l="32902" t="-87302" r="51722" b="171928"/>
          <a:stretch/>
        </p:blipFill>
        <p:spPr>
          <a:xfrm>
            <a:off x="2126038" y="3351609"/>
            <a:ext cx="229080" cy="48798"/>
          </a:xfrm>
          <a:prstGeom prst="rect">
            <a:avLst/>
          </a:prstGeom>
          <a:noFill/>
          <a:ln>
            <a:noFill/>
          </a:ln>
        </p:spPr>
      </p:pic>
      <p:pic>
        <p:nvPicPr>
          <p:cNvPr id="990" name="Google Shape;990;p175"/>
          <p:cNvPicPr preferRelativeResize="0"/>
          <p:nvPr/>
        </p:nvPicPr>
        <p:blipFill>
          <a:blip r:embed="rId4">
            <a:alphaModFix/>
          </a:blip>
          <a:stretch>
            <a:fillRect/>
          </a:stretch>
        </p:blipFill>
        <p:spPr>
          <a:xfrm>
            <a:off x="2474538" y="824200"/>
            <a:ext cx="4194925" cy="4208375"/>
          </a:xfrm>
          <a:prstGeom prst="rect">
            <a:avLst/>
          </a:prstGeom>
          <a:noFill/>
          <a:ln>
            <a:noFill/>
          </a:ln>
        </p:spPr>
      </p:pic>
      <p:sp>
        <p:nvSpPr>
          <p:cNvPr id="991" name="Google Shape;991;p175"/>
          <p:cNvSpPr txBox="1"/>
          <p:nvPr/>
        </p:nvSpPr>
        <p:spPr>
          <a:xfrm>
            <a:off x="793625" y="5831450"/>
            <a:ext cx="3222300" cy="5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mj-lt"/>
              </a:rPr>
              <a:t>2. Who we are as a network</a:t>
            </a:r>
            <a:endParaRPr sz="1800">
              <a:latin typeface="+mj-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sp>
        <p:nvSpPr>
          <p:cNvPr id="996" name="Google Shape;996;p176"/>
          <p:cNvSpPr/>
          <p:nvPr/>
        </p:nvSpPr>
        <p:spPr>
          <a:xfrm>
            <a:off x="7318320" y="1280151"/>
            <a:ext cx="573000" cy="572700"/>
          </a:xfrm>
          <a:prstGeom prst="ellipse">
            <a:avLst/>
          </a:prstGeom>
          <a:solidFill>
            <a:srgbClr val="1B6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76"/>
          <p:cNvSpPr txBox="1"/>
          <p:nvPr/>
        </p:nvSpPr>
        <p:spPr>
          <a:xfrm>
            <a:off x="1" y="2642023"/>
            <a:ext cx="2076300" cy="844200"/>
          </a:xfrm>
          <a:prstGeom prst="rect">
            <a:avLst/>
          </a:prstGeom>
          <a:noFill/>
          <a:ln>
            <a:noFill/>
          </a:ln>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Clr>
                <a:srgbClr val="434343"/>
              </a:buClr>
              <a:buSzPts val="1200"/>
              <a:buFont typeface="Lato Light"/>
              <a:buChar char="-"/>
            </a:pPr>
            <a:r>
              <a:rPr lang="en" sz="1200">
                <a:solidFill>
                  <a:srgbClr val="434343"/>
                </a:solidFill>
                <a:latin typeface="Lato Light"/>
                <a:ea typeface="Lato Light"/>
                <a:cs typeface="Lato Light"/>
                <a:sym typeface="Lato Light"/>
              </a:rPr>
              <a:t>Technology at the center</a:t>
            </a:r>
            <a:endParaRPr sz="1200">
              <a:solidFill>
                <a:srgbClr val="434343"/>
              </a:solidFill>
              <a:latin typeface="Lato Light"/>
              <a:ea typeface="Lato Light"/>
              <a:cs typeface="Lato Light"/>
              <a:sym typeface="Lato Light"/>
            </a:endParaRPr>
          </a:p>
          <a:p>
            <a:pPr marL="457200" lvl="0" indent="-304800" algn="l" rtl="0">
              <a:lnSpc>
                <a:spcPct val="100000"/>
              </a:lnSpc>
              <a:spcBef>
                <a:spcPts val="0"/>
              </a:spcBef>
              <a:spcAft>
                <a:spcPts val="0"/>
              </a:spcAft>
              <a:buClr>
                <a:srgbClr val="36D9AB"/>
              </a:buClr>
              <a:buSzPts val="1200"/>
              <a:buFont typeface="Lato Light"/>
              <a:buChar char="-"/>
            </a:pPr>
            <a:r>
              <a:rPr lang="en" sz="1200">
                <a:solidFill>
                  <a:srgbClr val="434343"/>
                </a:solidFill>
                <a:latin typeface="Lato Light"/>
                <a:ea typeface="Lato Light"/>
                <a:cs typeface="Lato Light"/>
                <a:sym typeface="Lato Light"/>
              </a:rPr>
              <a:t>Point-solution led</a:t>
            </a:r>
            <a:endParaRPr sz="1200">
              <a:solidFill>
                <a:srgbClr val="434343"/>
              </a:solidFill>
              <a:latin typeface="Lato Light"/>
              <a:ea typeface="Lato Light"/>
              <a:cs typeface="Lato Light"/>
              <a:sym typeface="Lato Light"/>
            </a:endParaRPr>
          </a:p>
          <a:p>
            <a:pPr marL="457200" lvl="0" indent="-304800" algn="l" rtl="0">
              <a:lnSpc>
                <a:spcPct val="100000"/>
              </a:lnSpc>
              <a:spcBef>
                <a:spcPts val="0"/>
              </a:spcBef>
              <a:spcAft>
                <a:spcPts val="0"/>
              </a:spcAft>
              <a:buClr>
                <a:srgbClr val="36D9AB"/>
              </a:buClr>
              <a:buSzPts val="1200"/>
              <a:buFont typeface="Lato Light"/>
              <a:buChar char="-"/>
            </a:pPr>
            <a:r>
              <a:rPr lang="en" sz="1200">
                <a:solidFill>
                  <a:srgbClr val="434343"/>
                </a:solidFill>
                <a:latin typeface="Lato Light"/>
                <a:ea typeface="Lato Light"/>
                <a:cs typeface="Lato Light"/>
                <a:sym typeface="Lato Light"/>
              </a:rPr>
              <a:t>Silver bullet/ unrealistic expectations + lack </a:t>
            </a:r>
            <a:endParaRPr sz="1200">
              <a:solidFill>
                <a:srgbClr val="434343"/>
              </a:solidFill>
              <a:latin typeface="Lato Light"/>
              <a:ea typeface="Lato Light"/>
              <a:cs typeface="Lato Light"/>
              <a:sym typeface="Lato Light"/>
            </a:endParaRPr>
          </a:p>
          <a:p>
            <a:pPr marL="457200" lvl="0" indent="0" algn="l" rtl="0">
              <a:lnSpc>
                <a:spcPct val="100000"/>
              </a:lnSpc>
              <a:spcBef>
                <a:spcPts val="0"/>
              </a:spcBef>
              <a:spcAft>
                <a:spcPts val="0"/>
              </a:spcAft>
              <a:buNone/>
            </a:pPr>
            <a:r>
              <a:rPr lang="en" sz="1200">
                <a:solidFill>
                  <a:srgbClr val="434343"/>
                </a:solidFill>
                <a:latin typeface="Lato Light"/>
                <a:ea typeface="Lato Light"/>
                <a:cs typeface="Lato Light"/>
                <a:sym typeface="Lato Light"/>
              </a:rPr>
              <a:t>of preparation</a:t>
            </a:r>
            <a:endParaRPr sz="1200">
              <a:solidFill>
                <a:srgbClr val="434343"/>
              </a:solidFill>
              <a:latin typeface="Lato Light"/>
              <a:ea typeface="Lato Light"/>
              <a:cs typeface="Lato Light"/>
              <a:sym typeface="Lato Light"/>
            </a:endParaRPr>
          </a:p>
          <a:p>
            <a:pPr marL="0" lvl="0" indent="0" algn="l" rtl="0">
              <a:lnSpc>
                <a:spcPct val="100000"/>
              </a:lnSpc>
              <a:spcBef>
                <a:spcPts val="0"/>
              </a:spcBef>
              <a:spcAft>
                <a:spcPts val="0"/>
              </a:spcAft>
              <a:buNone/>
            </a:pPr>
            <a:endParaRPr sz="1200">
              <a:solidFill>
                <a:srgbClr val="434343"/>
              </a:solidFill>
              <a:latin typeface="Lato Light"/>
              <a:ea typeface="Lato Light"/>
              <a:cs typeface="Lato Light"/>
              <a:sym typeface="Lato Light"/>
            </a:endParaRPr>
          </a:p>
          <a:p>
            <a:pPr marL="0" lvl="0" indent="0" algn="l" rtl="0">
              <a:lnSpc>
                <a:spcPct val="100000"/>
              </a:lnSpc>
              <a:spcBef>
                <a:spcPts val="0"/>
              </a:spcBef>
              <a:spcAft>
                <a:spcPts val="2000"/>
              </a:spcAft>
              <a:buNone/>
            </a:pPr>
            <a:endParaRPr sz="1200">
              <a:solidFill>
                <a:srgbClr val="434343"/>
              </a:solidFill>
              <a:latin typeface="Lato Light"/>
              <a:ea typeface="Lato Light"/>
              <a:cs typeface="Lato Light"/>
              <a:sym typeface="Lato Light"/>
            </a:endParaRPr>
          </a:p>
        </p:txBody>
      </p:sp>
      <p:sp>
        <p:nvSpPr>
          <p:cNvPr id="998" name="Google Shape;998;p176"/>
          <p:cNvSpPr txBox="1"/>
          <p:nvPr/>
        </p:nvSpPr>
        <p:spPr>
          <a:xfrm>
            <a:off x="2584125" y="1997750"/>
            <a:ext cx="1476000" cy="572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1500"/>
              </a:spcAft>
              <a:buClr>
                <a:srgbClr val="000000"/>
              </a:buClr>
              <a:buSzPts val="1100"/>
              <a:buFont typeface="Arial"/>
              <a:buNone/>
            </a:pPr>
            <a:r>
              <a:rPr lang="en" sz="1100" b="1">
                <a:solidFill>
                  <a:srgbClr val="35B4B5"/>
                </a:solidFill>
                <a:latin typeface="Roboto Slab"/>
                <a:ea typeface="Roboto Slab"/>
                <a:cs typeface="Roboto Slab"/>
                <a:sym typeface="Roboto Slab"/>
              </a:rPr>
              <a:t>Advising Reform / Redesign</a:t>
            </a:r>
            <a:endParaRPr sz="1100" b="1">
              <a:solidFill>
                <a:srgbClr val="35B4B5"/>
              </a:solidFill>
              <a:latin typeface="Roboto Slab"/>
              <a:ea typeface="Roboto Slab"/>
              <a:cs typeface="Roboto Slab"/>
              <a:sym typeface="Roboto Slab"/>
            </a:endParaRPr>
          </a:p>
        </p:txBody>
      </p:sp>
      <p:sp>
        <p:nvSpPr>
          <p:cNvPr id="999" name="Google Shape;999;p176"/>
          <p:cNvSpPr/>
          <p:nvPr/>
        </p:nvSpPr>
        <p:spPr>
          <a:xfrm>
            <a:off x="941419" y="1280151"/>
            <a:ext cx="573000" cy="572700"/>
          </a:xfrm>
          <a:prstGeom prst="ellipse">
            <a:avLst/>
          </a:prstGeom>
          <a:solidFill>
            <a:srgbClr val="27D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76"/>
          <p:cNvSpPr txBox="1"/>
          <p:nvPr/>
        </p:nvSpPr>
        <p:spPr>
          <a:xfrm>
            <a:off x="410425" y="1997750"/>
            <a:ext cx="1539300" cy="572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1500"/>
              </a:spcAft>
              <a:buClr>
                <a:srgbClr val="000000"/>
              </a:buClr>
              <a:buSzPts val="1100"/>
              <a:buFont typeface="Arial"/>
              <a:buNone/>
            </a:pPr>
            <a:r>
              <a:rPr lang="en" sz="1100" b="1">
                <a:solidFill>
                  <a:srgbClr val="27D99D"/>
                </a:solidFill>
                <a:latin typeface="Roboto Slab"/>
                <a:ea typeface="Roboto Slab"/>
                <a:cs typeface="Roboto Slab"/>
                <a:sym typeface="Roboto Slab"/>
              </a:rPr>
              <a:t>Technology- Enabled Advising </a:t>
            </a:r>
            <a:endParaRPr sz="1100" b="1">
              <a:solidFill>
                <a:srgbClr val="27D99D"/>
              </a:solidFill>
              <a:latin typeface="Roboto Slab"/>
              <a:ea typeface="Roboto Slab"/>
              <a:cs typeface="Roboto Slab"/>
              <a:sym typeface="Roboto Slab"/>
            </a:endParaRPr>
          </a:p>
        </p:txBody>
      </p:sp>
      <p:sp>
        <p:nvSpPr>
          <p:cNvPr id="1001" name="Google Shape;1001;p176"/>
          <p:cNvSpPr txBox="1"/>
          <p:nvPr/>
        </p:nvSpPr>
        <p:spPr>
          <a:xfrm>
            <a:off x="4633125" y="1997750"/>
            <a:ext cx="1751700" cy="572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1500"/>
              </a:spcAft>
              <a:buClr>
                <a:srgbClr val="000000"/>
              </a:buClr>
              <a:buSzPts val="1100"/>
              <a:buFont typeface="Arial"/>
              <a:buNone/>
            </a:pPr>
            <a:r>
              <a:rPr lang="en" sz="1100" b="1">
                <a:solidFill>
                  <a:srgbClr val="2196F3"/>
                </a:solidFill>
                <a:latin typeface="Roboto Slab"/>
                <a:ea typeface="Roboto Slab"/>
                <a:cs typeface="Roboto Slab"/>
                <a:sym typeface="Roboto Slab"/>
              </a:rPr>
              <a:t>Integrated Student Support </a:t>
            </a:r>
            <a:endParaRPr sz="1100" b="1">
              <a:solidFill>
                <a:srgbClr val="2196F3"/>
              </a:solidFill>
              <a:latin typeface="Roboto Slab"/>
              <a:ea typeface="Roboto Slab"/>
              <a:cs typeface="Roboto Slab"/>
              <a:sym typeface="Roboto Slab"/>
            </a:endParaRPr>
          </a:p>
        </p:txBody>
      </p:sp>
      <p:pic>
        <p:nvPicPr>
          <p:cNvPr id="1002" name="Google Shape;1002;p176"/>
          <p:cNvPicPr preferRelativeResize="0"/>
          <p:nvPr/>
        </p:nvPicPr>
        <p:blipFill rotWithShape="1">
          <a:blip r:embed="rId3">
            <a:alphaModFix/>
          </a:blip>
          <a:srcRect/>
          <a:stretch/>
        </p:blipFill>
        <p:spPr>
          <a:xfrm>
            <a:off x="1085715" y="1411110"/>
            <a:ext cx="284400" cy="300900"/>
          </a:xfrm>
          <a:prstGeom prst="rect">
            <a:avLst/>
          </a:prstGeom>
          <a:noFill/>
          <a:ln>
            <a:noFill/>
          </a:ln>
        </p:spPr>
      </p:pic>
      <p:sp>
        <p:nvSpPr>
          <p:cNvPr id="1013" name="Google Shape;1013;p176"/>
          <p:cNvSpPr txBox="1">
            <a:spLocks noGrp="1"/>
          </p:cNvSpPr>
          <p:nvPr>
            <p:ph type="sldNum" idx="12"/>
          </p:nvPr>
        </p:nvSpPr>
        <p:spPr>
          <a:xfrm>
            <a:off x="8352809" y="4648176"/>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200">
                <a:solidFill>
                  <a:srgbClr val="D9D9D9"/>
                </a:solidFill>
                <a:latin typeface="Lato"/>
                <a:ea typeface="Lato"/>
                <a:cs typeface="Lato"/>
                <a:sym typeface="Lato"/>
              </a:rPr>
              <a:t>12</a:t>
            </a:fld>
            <a:endParaRPr sz="1200">
              <a:solidFill>
                <a:srgbClr val="D9D9D9"/>
              </a:solidFill>
              <a:latin typeface="Lato"/>
              <a:ea typeface="Lato"/>
              <a:cs typeface="Lato"/>
              <a:sym typeface="Lato"/>
            </a:endParaRPr>
          </a:p>
        </p:txBody>
      </p:sp>
      <p:sp>
        <p:nvSpPr>
          <p:cNvPr id="1003" name="Google Shape;1003;p176"/>
          <p:cNvSpPr txBox="1">
            <a:spLocks noGrp="1"/>
          </p:cNvSpPr>
          <p:nvPr>
            <p:ph type="title"/>
          </p:nvPr>
        </p:nvSpPr>
        <p:spPr>
          <a:xfrm>
            <a:off x="422775" y="211600"/>
            <a:ext cx="8339100" cy="61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mj-lt"/>
              </a:rPr>
              <a:t>Over the years the focus and taxonomy of advising have evolved</a:t>
            </a:r>
            <a:endParaRPr dirty="0">
              <a:latin typeface="+mj-lt"/>
            </a:endParaRPr>
          </a:p>
        </p:txBody>
      </p:sp>
      <p:sp>
        <p:nvSpPr>
          <p:cNvPr id="1004" name="Google Shape;1004;p176"/>
          <p:cNvSpPr/>
          <p:nvPr/>
        </p:nvSpPr>
        <p:spPr>
          <a:xfrm>
            <a:off x="3014258" y="1280151"/>
            <a:ext cx="573000" cy="572700"/>
          </a:xfrm>
          <a:prstGeom prst="ellipse">
            <a:avLst/>
          </a:prstGeom>
          <a:solidFill>
            <a:srgbClr val="35B4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76"/>
          <p:cNvSpPr/>
          <p:nvPr/>
        </p:nvSpPr>
        <p:spPr>
          <a:xfrm>
            <a:off x="5184720" y="1280151"/>
            <a:ext cx="573000" cy="572700"/>
          </a:xfrm>
          <a:prstGeom prst="ellipse">
            <a:avLst/>
          </a:prstGeom>
          <a:solidFill>
            <a:srgbClr val="2196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6" name="Google Shape;1006;p176"/>
          <p:cNvPicPr preferRelativeResize="0"/>
          <p:nvPr/>
        </p:nvPicPr>
        <p:blipFill rotWithShape="1">
          <a:blip r:embed="rId4">
            <a:alphaModFix/>
          </a:blip>
          <a:srcRect/>
          <a:stretch/>
        </p:blipFill>
        <p:spPr>
          <a:xfrm>
            <a:off x="7448500" y="1342925"/>
            <a:ext cx="328200" cy="393600"/>
          </a:xfrm>
          <a:prstGeom prst="rect">
            <a:avLst/>
          </a:prstGeom>
          <a:noFill/>
          <a:ln>
            <a:noFill/>
          </a:ln>
        </p:spPr>
      </p:pic>
      <p:sp>
        <p:nvSpPr>
          <p:cNvPr id="1007" name="Google Shape;1007;p176"/>
          <p:cNvSpPr txBox="1"/>
          <p:nvPr/>
        </p:nvSpPr>
        <p:spPr>
          <a:xfrm>
            <a:off x="6876875" y="1997750"/>
            <a:ext cx="1476000" cy="572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1500"/>
              </a:spcAft>
              <a:buClr>
                <a:srgbClr val="000000"/>
              </a:buClr>
              <a:buSzPts val="1100"/>
              <a:buFont typeface="Arial"/>
              <a:buNone/>
            </a:pPr>
            <a:r>
              <a:rPr lang="en" sz="1100" b="1">
                <a:solidFill>
                  <a:srgbClr val="1B66B3"/>
                </a:solidFill>
                <a:latin typeface="Roboto Slab"/>
                <a:ea typeface="Roboto Slab"/>
                <a:cs typeface="Roboto Slab"/>
                <a:sym typeface="Roboto Slab"/>
              </a:rPr>
              <a:t>Holistic Advising and Student Support </a:t>
            </a:r>
            <a:endParaRPr sz="1100" b="1">
              <a:solidFill>
                <a:srgbClr val="1B66B3"/>
              </a:solidFill>
              <a:latin typeface="Roboto Slab"/>
              <a:ea typeface="Roboto Slab"/>
              <a:cs typeface="Roboto Slab"/>
              <a:sym typeface="Roboto Slab"/>
            </a:endParaRPr>
          </a:p>
        </p:txBody>
      </p:sp>
      <p:pic>
        <p:nvPicPr>
          <p:cNvPr id="1008" name="Google Shape;1008;p176"/>
          <p:cNvPicPr preferRelativeResize="0"/>
          <p:nvPr/>
        </p:nvPicPr>
        <p:blipFill rotWithShape="1">
          <a:blip r:embed="rId5">
            <a:alphaModFix/>
          </a:blip>
          <a:srcRect/>
          <a:stretch/>
        </p:blipFill>
        <p:spPr>
          <a:xfrm>
            <a:off x="5276950" y="1367825"/>
            <a:ext cx="372300" cy="356400"/>
          </a:xfrm>
          <a:prstGeom prst="rect">
            <a:avLst/>
          </a:prstGeom>
          <a:noFill/>
          <a:ln w="9525" cap="flat" cmpd="sng">
            <a:solidFill>
              <a:srgbClr val="2196F3">
                <a:alpha val="0"/>
              </a:srgbClr>
            </a:solidFill>
            <a:prstDash val="solid"/>
            <a:round/>
            <a:headEnd type="none" w="sm" len="sm"/>
            <a:tailEnd type="none" w="sm" len="sm"/>
          </a:ln>
        </p:spPr>
      </p:pic>
      <p:pic>
        <p:nvPicPr>
          <p:cNvPr id="1009" name="Google Shape;1009;p176"/>
          <p:cNvPicPr preferRelativeResize="0"/>
          <p:nvPr/>
        </p:nvPicPr>
        <p:blipFill rotWithShape="1">
          <a:blip r:embed="rId6">
            <a:alphaModFix/>
          </a:blip>
          <a:srcRect/>
          <a:stretch/>
        </p:blipFill>
        <p:spPr>
          <a:xfrm>
            <a:off x="3129383" y="1389437"/>
            <a:ext cx="328200" cy="328200"/>
          </a:xfrm>
          <a:prstGeom prst="rect">
            <a:avLst/>
          </a:prstGeom>
          <a:noFill/>
          <a:ln>
            <a:noFill/>
          </a:ln>
        </p:spPr>
      </p:pic>
      <p:sp>
        <p:nvSpPr>
          <p:cNvPr id="1010" name="Google Shape;1010;p176"/>
          <p:cNvSpPr txBox="1"/>
          <p:nvPr/>
        </p:nvSpPr>
        <p:spPr>
          <a:xfrm>
            <a:off x="2236575" y="2642023"/>
            <a:ext cx="1971900" cy="844200"/>
          </a:xfrm>
          <a:prstGeom prst="rect">
            <a:avLst/>
          </a:prstGeom>
          <a:noFill/>
          <a:ln>
            <a:noFill/>
          </a:ln>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Clr>
                <a:srgbClr val="35B4B5"/>
              </a:buClr>
              <a:buSzPts val="1200"/>
              <a:buFont typeface="Lato Light"/>
              <a:buChar char="-"/>
            </a:pPr>
            <a:r>
              <a:rPr lang="en" sz="1200">
                <a:solidFill>
                  <a:srgbClr val="434343"/>
                </a:solidFill>
                <a:latin typeface="Lato Light"/>
                <a:ea typeface="Lato Light"/>
                <a:cs typeface="Lato Light"/>
                <a:sym typeface="Lato Light"/>
              </a:rPr>
              <a:t>Advising  at the center</a:t>
            </a:r>
            <a:endParaRPr sz="1200">
              <a:solidFill>
                <a:srgbClr val="434343"/>
              </a:solidFill>
              <a:latin typeface="Lato Light"/>
              <a:ea typeface="Lato Light"/>
              <a:cs typeface="Lato Light"/>
              <a:sym typeface="Lato Light"/>
            </a:endParaRPr>
          </a:p>
          <a:p>
            <a:pPr marL="457200" lvl="0" indent="-304800" algn="l" rtl="0">
              <a:lnSpc>
                <a:spcPct val="100000"/>
              </a:lnSpc>
              <a:spcBef>
                <a:spcPts val="0"/>
              </a:spcBef>
              <a:spcAft>
                <a:spcPts val="0"/>
              </a:spcAft>
              <a:buClr>
                <a:srgbClr val="35B4B5"/>
              </a:buClr>
              <a:buSzPts val="1200"/>
              <a:buFont typeface="Lato Light"/>
              <a:buChar char="-"/>
            </a:pPr>
            <a:r>
              <a:rPr lang="en" sz="1200">
                <a:solidFill>
                  <a:srgbClr val="434343"/>
                </a:solidFill>
                <a:latin typeface="Lato Light"/>
                <a:ea typeface="Lato Light"/>
                <a:cs typeface="Lato Light"/>
                <a:sym typeface="Lato Light"/>
              </a:rPr>
              <a:t>Positions it within </a:t>
            </a:r>
            <a:endParaRPr sz="1200">
              <a:solidFill>
                <a:srgbClr val="434343"/>
              </a:solidFill>
              <a:latin typeface="Lato Light"/>
              <a:ea typeface="Lato Light"/>
              <a:cs typeface="Lato Light"/>
              <a:sym typeface="Lato Light"/>
            </a:endParaRPr>
          </a:p>
          <a:p>
            <a:pPr marL="457200" lvl="0" indent="0" algn="l" rtl="0">
              <a:lnSpc>
                <a:spcPct val="100000"/>
              </a:lnSpc>
              <a:spcBef>
                <a:spcPts val="0"/>
              </a:spcBef>
              <a:spcAft>
                <a:spcPts val="0"/>
              </a:spcAft>
              <a:buNone/>
            </a:pPr>
            <a:r>
              <a:rPr lang="en" sz="1200">
                <a:solidFill>
                  <a:srgbClr val="434343"/>
                </a:solidFill>
                <a:latin typeface="Lato Light"/>
                <a:ea typeface="Lato Light"/>
                <a:cs typeface="Lato Light"/>
                <a:sym typeface="Lato Light"/>
              </a:rPr>
              <a:t>a singular function</a:t>
            </a:r>
            <a:endParaRPr sz="1200">
              <a:solidFill>
                <a:srgbClr val="434343"/>
              </a:solidFill>
              <a:latin typeface="Lato Light"/>
              <a:ea typeface="Lato Light"/>
              <a:cs typeface="Lato Light"/>
              <a:sym typeface="Lato Light"/>
            </a:endParaRPr>
          </a:p>
          <a:p>
            <a:pPr marL="457200" lvl="0" indent="-304800" algn="l" rtl="0">
              <a:lnSpc>
                <a:spcPct val="100000"/>
              </a:lnSpc>
              <a:spcBef>
                <a:spcPts val="0"/>
              </a:spcBef>
              <a:spcAft>
                <a:spcPts val="0"/>
              </a:spcAft>
              <a:buClr>
                <a:srgbClr val="35B4B5"/>
              </a:buClr>
              <a:buSzPts val="1200"/>
              <a:buFont typeface="Lato Light"/>
              <a:buChar char="-"/>
            </a:pPr>
            <a:r>
              <a:rPr lang="en" sz="1200">
                <a:solidFill>
                  <a:srgbClr val="434343"/>
                </a:solidFill>
                <a:latin typeface="Lato Light"/>
                <a:ea typeface="Lato Light"/>
                <a:cs typeface="Lato Light"/>
                <a:sym typeface="Lato Light"/>
              </a:rPr>
              <a:t>Can create anxiety among advisors </a:t>
            </a:r>
            <a:endParaRPr sz="1200">
              <a:solidFill>
                <a:srgbClr val="434343"/>
              </a:solidFill>
              <a:latin typeface="Lato Light"/>
              <a:ea typeface="Lato Light"/>
              <a:cs typeface="Lato Light"/>
              <a:sym typeface="Lato Light"/>
            </a:endParaRPr>
          </a:p>
          <a:p>
            <a:pPr marL="0" lvl="0" indent="0" algn="l" rtl="0">
              <a:lnSpc>
                <a:spcPct val="100000"/>
              </a:lnSpc>
              <a:spcBef>
                <a:spcPts val="0"/>
              </a:spcBef>
              <a:spcAft>
                <a:spcPts val="0"/>
              </a:spcAft>
              <a:buNone/>
            </a:pPr>
            <a:endParaRPr sz="1200">
              <a:solidFill>
                <a:srgbClr val="434343"/>
              </a:solidFill>
              <a:latin typeface="Lato Light"/>
              <a:ea typeface="Lato Light"/>
              <a:cs typeface="Lato Light"/>
              <a:sym typeface="Lato Light"/>
            </a:endParaRPr>
          </a:p>
          <a:p>
            <a:pPr marL="0" lvl="0" indent="0" algn="l" rtl="0">
              <a:lnSpc>
                <a:spcPct val="100000"/>
              </a:lnSpc>
              <a:spcBef>
                <a:spcPts val="0"/>
              </a:spcBef>
              <a:spcAft>
                <a:spcPts val="2000"/>
              </a:spcAft>
              <a:buNone/>
            </a:pPr>
            <a:endParaRPr sz="1200">
              <a:solidFill>
                <a:srgbClr val="434343"/>
              </a:solidFill>
              <a:latin typeface="Lato Light"/>
              <a:ea typeface="Lato Light"/>
              <a:cs typeface="Lato Light"/>
              <a:sym typeface="Lato Light"/>
            </a:endParaRPr>
          </a:p>
        </p:txBody>
      </p:sp>
      <p:sp>
        <p:nvSpPr>
          <p:cNvPr id="1011" name="Google Shape;1011;p176"/>
          <p:cNvSpPr txBox="1"/>
          <p:nvPr/>
        </p:nvSpPr>
        <p:spPr>
          <a:xfrm>
            <a:off x="4384726" y="2642023"/>
            <a:ext cx="2076300" cy="844200"/>
          </a:xfrm>
          <a:prstGeom prst="rect">
            <a:avLst/>
          </a:prstGeom>
          <a:noFill/>
          <a:ln>
            <a:noFill/>
          </a:ln>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Clr>
                <a:srgbClr val="2196F3"/>
              </a:buClr>
              <a:buSzPts val="1200"/>
              <a:buFont typeface="Lato Light"/>
              <a:buChar char="-"/>
            </a:pPr>
            <a:r>
              <a:rPr lang="en" sz="1200">
                <a:solidFill>
                  <a:srgbClr val="434343"/>
                </a:solidFill>
                <a:latin typeface="Lato Light"/>
                <a:ea typeface="Lato Light"/>
                <a:cs typeface="Lato Light"/>
                <a:sym typeface="Lato Light"/>
              </a:rPr>
              <a:t>Institution at the center</a:t>
            </a:r>
            <a:endParaRPr sz="1200">
              <a:solidFill>
                <a:srgbClr val="434343"/>
              </a:solidFill>
              <a:latin typeface="Lato Light"/>
              <a:ea typeface="Lato Light"/>
              <a:cs typeface="Lato Light"/>
              <a:sym typeface="Lato Light"/>
            </a:endParaRPr>
          </a:p>
          <a:p>
            <a:pPr marL="457200" lvl="0" indent="-304800" algn="l" rtl="0">
              <a:lnSpc>
                <a:spcPct val="100000"/>
              </a:lnSpc>
              <a:spcBef>
                <a:spcPts val="0"/>
              </a:spcBef>
              <a:spcAft>
                <a:spcPts val="0"/>
              </a:spcAft>
              <a:buClr>
                <a:srgbClr val="2196F3"/>
              </a:buClr>
              <a:buSzPts val="1200"/>
              <a:buFont typeface="Lato Light"/>
              <a:buChar char="-"/>
            </a:pPr>
            <a:r>
              <a:rPr lang="en" sz="1200">
                <a:solidFill>
                  <a:srgbClr val="434343"/>
                </a:solidFill>
                <a:latin typeface="Lato Light"/>
                <a:ea typeface="Lato Light"/>
                <a:cs typeface="Lato Light"/>
                <a:sym typeface="Lato Light"/>
              </a:rPr>
              <a:t>Highlights need for cross-functional involvement </a:t>
            </a:r>
            <a:endParaRPr sz="1200">
              <a:solidFill>
                <a:srgbClr val="434343"/>
              </a:solidFill>
              <a:latin typeface="Lato Light"/>
              <a:ea typeface="Lato Light"/>
              <a:cs typeface="Lato Light"/>
              <a:sym typeface="Lato Light"/>
            </a:endParaRPr>
          </a:p>
          <a:p>
            <a:pPr marL="457200" lvl="0" indent="-304800" algn="l" rtl="0">
              <a:lnSpc>
                <a:spcPct val="100000"/>
              </a:lnSpc>
              <a:spcBef>
                <a:spcPts val="0"/>
              </a:spcBef>
              <a:spcAft>
                <a:spcPts val="0"/>
              </a:spcAft>
              <a:buClr>
                <a:srgbClr val="2196F3"/>
              </a:buClr>
              <a:buSzPts val="1200"/>
              <a:buFont typeface="Lato Light"/>
              <a:buChar char="-"/>
            </a:pPr>
            <a:r>
              <a:rPr lang="en" sz="1200">
                <a:solidFill>
                  <a:srgbClr val="434343"/>
                </a:solidFill>
                <a:latin typeface="Lato Light"/>
                <a:ea typeface="Lato Light"/>
                <a:cs typeface="Lato Light"/>
                <a:sym typeface="Lato Light"/>
              </a:rPr>
              <a:t>Input focused, sets expectations of work involved</a:t>
            </a:r>
            <a:endParaRPr sz="1200">
              <a:solidFill>
                <a:srgbClr val="434343"/>
              </a:solidFill>
              <a:latin typeface="Lato Light"/>
              <a:ea typeface="Lato Light"/>
              <a:cs typeface="Lato Light"/>
              <a:sym typeface="Lato Light"/>
            </a:endParaRPr>
          </a:p>
          <a:p>
            <a:pPr marL="0" lvl="0" indent="0" algn="l" rtl="0">
              <a:lnSpc>
                <a:spcPct val="100000"/>
              </a:lnSpc>
              <a:spcBef>
                <a:spcPts val="0"/>
              </a:spcBef>
              <a:spcAft>
                <a:spcPts val="0"/>
              </a:spcAft>
              <a:buNone/>
            </a:pPr>
            <a:endParaRPr sz="1200">
              <a:solidFill>
                <a:srgbClr val="434343"/>
              </a:solidFill>
              <a:latin typeface="Lato Light"/>
              <a:ea typeface="Lato Light"/>
              <a:cs typeface="Lato Light"/>
              <a:sym typeface="Lato Light"/>
            </a:endParaRPr>
          </a:p>
          <a:p>
            <a:pPr marL="0" lvl="0" indent="0" algn="l" rtl="0">
              <a:lnSpc>
                <a:spcPct val="100000"/>
              </a:lnSpc>
              <a:spcBef>
                <a:spcPts val="0"/>
              </a:spcBef>
              <a:spcAft>
                <a:spcPts val="2000"/>
              </a:spcAft>
              <a:buNone/>
            </a:pPr>
            <a:endParaRPr sz="1200">
              <a:solidFill>
                <a:srgbClr val="434343"/>
              </a:solidFill>
              <a:latin typeface="Lato Light"/>
              <a:ea typeface="Lato Light"/>
              <a:cs typeface="Lato Light"/>
              <a:sym typeface="Lato Light"/>
            </a:endParaRPr>
          </a:p>
        </p:txBody>
      </p:sp>
      <p:sp>
        <p:nvSpPr>
          <p:cNvPr id="1012" name="Google Shape;1012;p176"/>
          <p:cNvSpPr txBox="1"/>
          <p:nvPr/>
        </p:nvSpPr>
        <p:spPr>
          <a:xfrm>
            <a:off x="6518326" y="2642023"/>
            <a:ext cx="2076300" cy="844200"/>
          </a:xfrm>
          <a:prstGeom prst="rect">
            <a:avLst/>
          </a:prstGeom>
          <a:noFill/>
          <a:ln>
            <a:noFill/>
          </a:ln>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Clr>
                <a:srgbClr val="1B66B3"/>
              </a:buClr>
              <a:buSzPts val="1200"/>
              <a:buFont typeface="Lato Light"/>
              <a:buChar char="-"/>
            </a:pPr>
            <a:r>
              <a:rPr lang="en" sz="1200">
                <a:solidFill>
                  <a:srgbClr val="434343"/>
                </a:solidFill>
                <a:latin typeface="Lato Light"/>
                <a:ea typeface="Lato Light"/>
                <a:cs typeface="Lato Light"/>
                <a:sym typeface="Lato Light"/>
              </a:rPr>
              <a:t>Student  at the center</a:t>
            </a:r>
            <a:endParaRPr sz="1200">
              <a:solidFill>
                <a:srgbClr val="434343"/>
              </a:solidFill>
              <a:latin typeface="Lato Light"/>
              <a:ea typeface="Lato Light"/>
              <a:cs typeface="Lato Light"/>
              <a:sym typeface="Lato Light"/>
            </a:endParaRPr>
          </a:p>
          <a:p>
            <a:pPr marL="457200" lvl="0" indent="-304800" algn="l" rtl="0">
              <a:lnSpc>
                <a:spcPct val="100000"/>
              </a:lnSpc>
              <a:spcBef>
                <a:spcPts val="0"/>
              </a:spcBef>
              <a:spcAft>
                <a:spcPts val="0"/>
              </a:spcAft>
              <a:buClr>
                <a:srgbClr val="1B66B3"/>
              </a:buClr>
              <a:buSzPts val="1200"/>
              <a:buFont typeface="Lato Light"/>
              <a:buChar char="-"/>
            </a:pPr>
            <a:r>
              <a:rPr lang="en" sz="1200">
                <a:solidFill>
                  <a:srgbClr val="434343"/>
                </a:solidFill>
                <a:latin typeface="Lato Light"/>
                <a:ea typeface="Lato Light"/>
                <a:cs typeface="Lato Light"/>
                <a:sym typeface="Lato Light"/>
              </a:rPr>
              <a:t>Outcome focused</a:t>
            </a:r>
            <a:endParaRPr sz="1200">
              <a:solidFill>
                <a:srgbClr val="434343"/>
              </a:solidFill>
              <a:latin typeface="Lato Light"/>
              <a:ea typeface="Lato Light"/>
              <a:cs typeface="Lato Light"/>
              <a:sym typeface="Lato Light"/>
            </a:endParaRPr>
          </a:p>
          <a:p>
            <a:pPr marL="457200" lvl="0" indent="-304800" algn="l" rtl="0">
              <a:lnSpc>
                <a:spcPct val="100000"/>
              </a:lnSpc>
              <a:spcBef>
                <a:spcPts val="0"/>
              </a:spcBef>
              <a:spcAft>
                <a:spcPts val="0"/>
              </a:spcAft>
              <a:buClr>
                <a:srgbClr val="1B66B3"/>
              </a:buClr>
              <a:buSzPts val="1200"/>
              <a:buFont typeface="Lato Light"/>
              <a:buChar char="-"/>
            </a:pPr>
            <a:r>
              <a:rPr lang="en" sz="1200">
                <a:solidFill>
                  <a:srgbClr val="434343"/>
                </a:solidFill>
                <a:latin typeface="Lato Light"/>
                <a:ea typeface="Lato Light"/>
                <a:cs typeface="Lato Light"/>
                <a:sym typeface="Lato Light"/>
              </a:rPr>
              <a:t>Institution wide motivation</a:t>
            </a:r>
            <a:endParaRPr sz="1200">
              <a:solidFill>
                <a:srgbClr val="434343"/>
              </a:solidFill>
              <a:latin typeface="Lato Light"/>
              <a:ea typeface="Lato Light"/>
              <a:cs typeface="Lato Light"/>
              <a:sym typeface="Lato Light"/>
            </a:endParaRPr>
          </a:p>
          <a:p>
            <a:pPr marL="457200" lvl="0" indent="-304800" algn="l" rtl="0">
              <a:lnSpc>
                <a:spcPct val="100000"/>
              </a:lnSpc>
              <a:spcBef>
                <a:spcPts val="0"/>
              </a:spcBef>
              <a:spcAft>
                <a:spcPts val="0"/>
              </a:spcAft>
              <a:buClr>
                <a:srgbClr val="1B66B3"/>
              </a:buClr>
              <a:buSzPts val="1200"/>
              <a:buFont typeface="Lato Light"/>
              <a:buChar char="-"/>
            </a:pPr>
            <a:r>
              <a:rPr lang="en" sz="1200">
                <a:solidFill>
                  <a:srgbClr val="434343"/>
                </a:solidFill>
                <a:latin typeface="Lato Light"/>
                <a:ea typeface="Lato Light"/>
                <a:cs typeface="Lato Light"/>
                <a:sym typeface="Lato Light"/>
              </a:rPr>
              <a:t>Sets a vision for continuous improvement and adapting to evolving student needs</a:t>
            </a:r>
            <a:endParaRPr sz="1200">
              <a:solidFill>
                <a:srgbClr val="434343"/>
              </a:solidFill>
              <a:latin typeface="Lato Light"/>
              <a:ea typeface="Lato Light"/>
              <a:cs typeface="Lato Light"/>
              <a:sym typeface="Lato Light"/>
            </a:endParaRPr>
          </a:p>
          <a:p>
            <a:pPr marL="0" lvl="0" indent="0" algn="l" rtl="0">
              <a:lnSpc>
                <a:spcPct val="100000"/>
              </a:lnSpc>
              <a:spcBef>
                <a:spcPts val="0"/>
              </a:spcBef>
              <a:spcAft>
                <a:spcPts val="0"/>
              </a:spcAft>
              <a:buNone/>
            </a:pPr>
            <a:endParaRPr sz="1200">
              <a:solidFill>
                <a:srgbClr val="434343"/>
              </a:solidFill>
              <a:latin typeface="Lato Light"/>
              <a:ea typeface="Lato Light"/>
              <a:cs typeface="Lato Light"/>
              <a:sym typeface="Lato Light"/>
            </a:endParaRPr>
          </a:p>
          <a:p>
            <a:pPr marL="0" lvl="0" indent="0" algn="l" rtl="0">
              <a:lnSpc>
                <a:spcPct val="100000"/>
              </a:lnSpc>
              <a:spcBef>
                <a:spcPts val="0"/>
              </a:spcBef>
              <a:spcAft>
                <a:spcPts val="2000"/>
              </a:spcAft>
              <a:buNone/>
            </a:pPr>
            <a:endParaRPr sz="1200">
              <a:solidFill>
                <a:srgbClr val="434343"/>
              </a:solidFill>
              <a:latin typeface="Lato Light"/>
              <a:ea typeface="Lato Light"/>
              <a:cs typeface="Lato Light"/>
              <a:sym typeface="Lato Light"/>
            </a:endParaRPr>
          </a:p>
        </p:txBody>
      </p:sp>
      <p:sp>
        <p:nvSpPr>
          <p:cNvPr id="1014" name="Google Shape;1014;p176"/>
          <p:cNvSpPr txBox="1"/>
          <p:nvPr/>
        </p:nvSpPr>
        <p:spPr>
          <a:xfrm>
            <a:off x="2099375" y="1242400"/>
            <a:ext cx="664500" cy="72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rgbClr val="434343"/>
                </a:solidFill>
                <a:latin typeface="Lato Light"/>
                <a:ea typeface="Lato Light"/>
                <a:cs typeface="Lato Light"/>
                <a:sym typeface="Lato Light"/>
              </a:rPr>
              <a:t>+</a:t>
            </a:r>
            <a:endParaRPr sz="2400">
              <a:latin typeface="Lato"/>
              <a:ea typeface="Lato"/>
              <a:cs typeface="Lato"/>
              <a:sym typeface="Lato"/>
            </a:endParaRPr>
          </a:p>
        </p:txBody>
      </p:sp>
      <p:sp>
        <p:nvSpPr>
          <p:cNvPr id="1015" name="Google Shape;1015;p176"/>
          <p:cNvSpPr txBox="1"/>
          <p:nvPr/>
        </p:nvSpPr>
        <p:spPr>
          <a:xfrm>
            <a:off x="4232975" y="1242400"/>
            <a:ext cx="664500" cy="72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rgbClr val="434343"/>
                </a:solidFill>
                <a:latin typeface="Lato Light"/>
                <a:ea typeface="Lato Light"/>
                <a:cs typeface="Lato Light"/>
                <a:sym typeface="Lato Light"/>
              </a:rPr>
              <a:t>+</a:t>
            </a:r>
            <a:endParaRPr sz="2400">
              <a:latin typeface="Lato"/>
              <a:ea typeface="Lato"/>
              <a:cs typeface="Lato"/>
              <a:sym typeface="Lato"/>
            </a:endParaRPr>
          </a:p>
        </p:txBody>
      </p:sp>
      <p:sp>
        <p:nvSpPr>
          <p:cNvPr id="1016" name="Google Shape;1016;p176"/>
          <p:cNvSpPr txBox="1"/>
          <p:nvPr/>
        </p:nvSpPr>
        <p:spPr>
          <a:xfrm>
            <a:off x="6290375" y="1242400"/>
            <a:ext cx="664500" cy="72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rgbClr val="434343"/>
                </a:solidFill>
                <a:latin typeface="Lato Light"/>
                <a:ea typeface="Lato Light"/>
                <a:cs typeface="Lato Light"/>
                <a:sym typeface="Lato Light"/>
              </a:rPr>
              <a:t>+</a:t>
            </a:r>
            <a:endParaRPr sz="2400">
              <a:latin typeface="Lato"/>
              <a:ea typeface="Lato"/>
              <a:cs typeface="Lato"/>
              <a:sym typeface="Lato"/>
            </a:endParaRPr>
          </a:p>
        </p:txBody>
      </p:sp>
      <p:sp>
        <p:nvSpPr>
          <p:cNvPr id="1017" name="Google Shape;1017;p176"/>
          <p:cNvSpPr txBox="1"/>
          <p:nvPr/>
        </p:nvSpPr>
        <p:spPr>
          <a:xfrm>
            <a:off x="793625" y="5831450"/>
            <a:ext cx="4034100" cy="5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3. What we’ve learned about the field</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cxnSp>
        <p:nvCxnSpPr>
          <p:cNvPr id="1022" name="Google Shape;1022;p177"/>
          <p:cNvCxnSpPr>
            <a:stCxn id="1023" idx="0"/>
            <a:endCxn id="1024" idx="4"/>
          </p:cNvCxnSpPr>
          <p:nvPr/>
        </p:nvCxnSpPr>
        <p:spPr>
          <a:xfrm rot="10800000">
            <a:off x="301471" y="1973837"/>
            <a:ext cx="0" cy="1554900"/>
          </a:xfrm>
          <a:prstGeom prst="straightConnector1">
            <a:avLst/>
          </a:prstGeom>
          <a:noFill/>
          <a:ln w="28575" cap="flat" cmpd="sng">
            <a:solidFill>
              <a:srgbClr val="999999"/>
            </a:solidFill>
            <a:prstDash val="dash"/>
            <a:round/>
            <a:headEnd type="none" w="sm" len="sm"/>
            <a:tailEnd type="none" w="sm" len="sm"/>
          </a:ln>
        </p:spPr>
      </p:cxnSp>
      <p:sp>
        <p:nvSpPr>
          <p:cNvPr id="1025" name="Google Shape;1025;p177"/>
          <p:cNvSpPr txBox="1">
            <a:spLocks noGrp="1"/>
          </p:cNvSpPr>
          <p:nvPr>
            <p:ph type="title"/>
          </p:nvPr>
        </p:nvSpPr>
        <p:spPr>
          <a:xfrm>
            <a:off x="402016" y="242236"/>
            <a:ext cx="6976500" cy="798247"/>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 sz="1600" dirty="0"/>
              <a:t>Institutions require support to address their needs when implementing integrated advising and/or holistic student support and are looking to access support from multiple channels</a:t>
            </a:r>
            <a:endParaRPr sz="1600" dirty="0"/>
          </a:p>
        </p:txBody>
      </p:sp>
      <p:sp>
        <p:nvSpPr>
          <p:cNvPr id="3" name="Text Placeholder 2">
            <a:extLst>
              <a:ext uri="{FF2B5EF4-FFF2-40B4-BE49-F238E27FC236}">
                <a16:creationId xmlns:a16="http://schemas.microsoft.com/office/drawing/2014/main" id="{5307B953-8946-514F-842A-DFF1EF6C5792}"/>
              </a:ext>
            </a:extLst>
          </p:cNvPr>
          <p:cNvSpPr>
            <a:spLocks noGrp="1"/>
          </p:cNvSpPr>
          <p:nvPr>
            <p:ph type="body" idx="1"/>
          </p:nvPr>
        </p:nvSpPr>
        <p:spPr/>
        <p:txBody>
          <a:bodyPr/>
          <a:lstStyle/>
          <a:p>
            <a:endParaRPr lang="en-US"/>
          </a:p>
        </p:txBody>
      </p:sp>
      <p:sp>
        <p:nvSpPr>
          <p:cNvPr id="1026" name="Google Shape;1026;p177"/>
          <p:cNvSpPr/>
          <p:nvPr/>
        </p:nvSpPr>
        <p:spPr>
          <a:xfrm>
            <a:off x="530626" y="1225777"/>
            <a:ext cx="4128900" cy="13731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 name="Google Shape;1027;p177"/>
          <p:cNvSpPr/>
          <p:nvPr/>
        </p:nvSpPr>
        <p:spPr>
          <a:xfrm>
            <a:off x="530626" y="1447091"/>
            <a:ext cx="4128900" cy="1021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8" name="Google Shape;1028;p177"/>
          <p:cNvSpPr/>
          <p:nvPr/>
        </p:nvSpPr>
        <p:spPr>
          <a:xfrm>
            <a:off x="161115" y="1737399"/>
            <a:ext cx="280800" cy="280800"/>
          </a:xfrm>
          <a:prstGeom prst="ellipse">
            <a:avLst/>
          </a:prstGeom>
          <a:solidFill>
            <a:srgbClr val="27D9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4" name="Google Shape;1024;p177"/>
          <p:cNvSpPr/>
          <p:nvPr/>
        </p:nvSpPr>
        <p:spPr>
          <a:xfrm>
            <a:off x="205465" y="1781749"/>
            <a:ext cx="192000" cy="1920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9" name="Google Shape;1029;p177"/>
          <p:cNvSpPr/>
          <p:nvPr/>
        </p:nvSpPr>
        <p:spPr>
          <a:xfrm>
            <a:off x="530626" y="1447091"/>
            <a:ext cx="4128900" cy="1021500"/>
          </a:xfrm>
          <a:prstGeom prst="rect">
            <a:avLst/>
          </a:prstGeom>
          <a:solidFill>
            <a:srgbClr val="27D99D">
              <a:alpha val="1725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 name="Google Shape;1030;p177"/>
          <p:cNvSpPr/>
          <p:nvPr/>
        </p:nvSpPr>
        <p:spPr>
          <a:xfrm>
            <a:off x="508551" y="1521930"/>
            <a:ext cx="4173000" cy="848700"/>
          </a:xfrm>
          <a:prstGeom prst="rect">
            <a:avLst/>
          </a:prstGeom>
          <a:noFill/>
          <a:ln>
            <a:noFill/>
          </a:ln>
        </p:spPr>
        <p:txBody>
          <a:bodyPr spcFirstLastPara="1" wrap="square" lIns="91425" tIns="91425" rIns="91425" bIns="91425" anchor="ctr" anchorCtr="0">
            <a:noAutofit/>
          </a:bodyPr>
          <a:lstStyle/>
          <a:p>
            <a:pPr marL="0" marR="0" lvl="0" indent="0" algn="ctr" rtl="0">
              <a:lnSpc>
                <a:spcPct val="107916"/>
              </a:lnSpc>
              <a:spcBef>
                <a:spcPts val="0"/>
              </a:spcBef>
              <a:spcAft>
                <a:spcPts val="0"/>
              </a:spcAft>
              <a:buClr>
                <a:schemeClr val="dk1"/>
              </a:buClr>
              <a:buSzPts val="1100"/>
              <a:buFont typeface="Arial"/>
              <a:buNone/>
            </a:pPr>
            <a:r>
              <a:rPr lang="en" sz="1000" b="0" i="0" u="none" strike="noStrike" cap="none" dirty="0">
                <a:solidFill>
                  <a:srgbClr val="434343"/>
                </a:solidFill>
                <a:latin typeface="Lato Light"/>
                <a:ea typeface="Lato Light"/>
                <a:cs typeface="Lato Light"/>
                <a:sym typeface="Lato Light"/>
              </a:rPr>
              <a:t>For example, let’s say you want to do proactive advising. I thought, “Oh, I want to do proactive advising, so I’ll give the advisors professional development around proactive advising.” We went to the advisors and said, “Be proactive.” They said, “Oh, how?”</a:t>
            </a:r>
            <a:endParaRPr sz="1000" b="0" i="0" u="none" strike="noStrike" cap="none" dirty="0">
              <a:solidFill>
                <a:srgbClr val="434343"/>
              </a:solidFill>
              <a:latin typeface="Lato Light"/>
              <a:ea typeface="Lato Light"/>
              <a:cs typeface="Lato Light"/>
              <a:sym typeface="Lato Light"/>
            </a:endParaRPr>
          </a:p>
          <a:p>
            <a:pPr marL="0" marR="0" lvl="0" indent="0" algn="ctr" rtl="0">
              <a:lnSpc>
                <a:spcPct val="107916"/>
              </a:lnSpc>
              <a:spcBef>
                <a:spcPts val="0"/>
              </a:spcBef>
              <a:spcAft>
                <a:spcPts val="0"/>
              </a:spcAft>
              <a:buClr>
                <a:schemeClr val="dk1"/>
              </a:buClr>
              <a:buSzPts val="1100"/>
              <a:buFont typeface="Arial"/>
              <a:buNone/>
            </a:pPr>
            <a:br>
              <a:rPr lang="en" sz="1000" b="0" i="0" u="none" strike="noStrike" cap="none" dirty="0">
                <a:solidFill>
                  <a:srgbClr val="434343"/>
                </a:solidFill>
                <a:latin typeface="Lato Light"/>
                <a:ea typeface="Lato Light"/>
                <a:cs typeface="Lato Light"/>
                <a:sym typeface="Lato Light"/>
              </a:rPr>
            </a:br>
            <a:r>
              <a:rPr lang="en" sz="1000" b="0" i="0" u="none" strike="noStrike" cap="none" dirty="0">
                <a:solidFill>
                  <a:srgbClr val="434343"/>
                </a:solidFill>
                <a:latin typeface="Lato Light"/>
                <a:ea typeface="Lato Light"/>
                <a:cs typeface="Lato Light"/>
                <a:sym typeface="Lato Light"/>
              </a:rPr>
              <a:t>Associate Provost for Student Success, Wayne State</a:t>
            </a:r>
            <a:endParaRPr sz="1000" b="0" i="0" u="none" strike="noStrike" cap="none" dirty="0">
              <a:solidFill>
                <a:srgbClr val="434343"/>
              </a:solidFill>
              <a:latin typeface="Lato Light"/>
              <a:ea typeface="Lato Light"/>
              <a:cs typeface="Lato Light"/>
              <a:sym typeface="Lato Light"/>
            </a:endParaRPr>
          </a:p>
        </p:txBody>
      </p:sp>
      <p:sp>
        <p:nvSpPr>
          <p:cNvPr id="1031" name="Google Shape;1031;p177"/>
          <p:cNvSpPr txBox="1"/>
          <p:nvPr/>
        </p:nvSpPr>
        <p:spPr>
          <a:xfrm rot="10800000">
            <a:off x="2213091" y="2646906"/>
            <a:ext cx="763800" cy="311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27D99D"/>
              </a:buClr>
              <a:buSzPts val="4800"/>
              <a:buFont typeface="Georgia"/>
              <a:buNone/>
            </a:pPr>
            <a:r>
              <a:rPr lang="en" sz="4800" b="1" i="0" u="none" strike="noStrike" cap="none">
                <a:solidFill>
                  <a:srgbClr val="27D99D"/>
                </a:solidFill>
                <a:latin typeface="Georgia"/>
                <a:ea typeface="Georgia"/>
                <a:cs typeface="Georgia"/>
                <a:sym typeface="Georgia"/>
              </a:rPr>
              <a:t>“</a:t>
            </a:r>
            <a:endParaRPr sz="4800" b="0" i="0" u="none" strike="noStrike" cap="none">
              <a:solidFill>
                <a:srgbClr val="27D99D"/>
              </a:solidFill>
              <a:latin typeface="Arial"/>
              <a:ea typeface="Arial"/>
              <a:cs typeface="Arial"/>
              <a:sym typeface="Arial"/>
            </a:endParaRPr>
          </a:p>
        </p:txBody>
      </p:sp>
      <p:sp>
        <p:nvSpPr>
          <p:cNvPr id="1032" name="Google Shape;1032;p177"/>
          <p:cNvSpPr txBox="1"/>
          <p:nvPr/>
        </p:nvSpPr>
        <p:spPr>
          <a:xfrm>
            <a:off x="2213210" y="968325"/>
            <a:ext cx="763800" cy="311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27D99D"/>
              </a:buClr>
              <a:buSzPts val="4800"/>
              <a:buFont typeface="Georgia"/>
              <a:buNone/>
            </a:pPr>
            <a:r>
              <a:rPr lang="en" sz="4800" b="1" i="0" u="none" strike="noStrike" cap="none">
                <a:solidFill>
                  <a:srgbClr val="27D99D"/>
                </a:solidFill>
                <a:latin typeface="Georgia"/>
                <a:ea typeface="Georgia"/>
                <a:cs typeface="Georgia"/>
                <a:sym typeface="Georgia"/>
              </a:rPr>
              <a:t>“</a:t>
            </a:r>
            <a:endParaRPr sz="4800" b="0" i="0" u="none" strike="noStrike" cap="none">
              <a:solidFill>
                <a:srgbClr val="27D99D"/>
              </a:solidFill>
              <a:latin typeface="Arial"/>
              <a:ea typeface="Arial"/>
              <a:cs typeface="Arial"/>
              <a:sym typeface="Arial"/>
            </a:endParaRPr>
          </a:p>
        </p:txBody>
      </p:sp>
      <p:cxnSp>
        <p:nvCxnSpPr>
          <p:cNvPr id="1033" name="Google Shape;1033;p177"/>
          <p:cNvCxnSpPr/>
          <p:nvPr/>
        </p:nvCxnSpPr>
        <p:spPr>
          <a:xfrm flipH="1">
            <a:off x="5105600" y="3892325"/>
            <a:ext cx="3562200" cy="7800"/>
          </a:xfrm>
          <a:prstGeom prst="straightConnector1">
            <a:avLst/>
          </a:prstGeom>
          <a:noFill/>
          <a:ln w="9525" cap="flat" cmpd="sng">
            <a:solidFill>
              <a:srgbClr val="999999"/>
            </a:solidFill>
            <a:prstDash val="solid"/>
            <a:round/>
            <a:headEnd type="none" w="sm" len="sm"/>
            <a:tailEnd type="none" w="sm" len="sm"/>
          </a:ln>
        </p:spPr>
      </p:cxnSp>
      <p:sp>
        <p:nvSpPr>
          <p:cNvPr id="1034" name="Google Shape;1034;p177"/>
          <p:cNvSpPr txBox="1"/>
          <p:nvPr/>
        </p:nvSpPr>
        <p:spPr>
          <a:xfrm>
            <a:off x="4927899" y="3988375"/>
            <a:ext cx="977100" cy="374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666666"/>
              </a:buClr>
              <a:buSzPts val="1000"/>
              <a:buFont typeface="Roboto Slab"/>
              <a:buNone/>
            </a:pPr>
            <a:r>
              <a:rPr lang="en" sz="1000" b="0" i="0" u="none" strike="noStrike" cap="none">
                <a:solidFill>
                  <a:srgbClr val="666666"/>
                </a:solidFill>
                <a:latin typeface="Lato"/>
                <a:ea typeface="Lato"/>
                <a:cs typeface="Lato"/>
                <a:sym typeface="Lato"/>
              </a:rPr>
              <a:t>Membership Organization</a:t>
            </a:r>
            <a:endParaRPr sz="1000" b="0" i="0" u="none" strike="noStrike" cap="none">
              <a:solidFill>
                <a:srgbClr val="666666"/>
              </a:solidFill>
              <a:latin typeface="Lato"/>
              <a:ea typeface="Lato"/>
              <a:cs typeface="Lato"/>
              <a:sym typeface="Lato"/>
            </a:endParaRPr>
          </a:p>
        </p:txBody>
      </p:sp>
      <p:sp>
        <p:nvSpPr>
          <p:cNvPr id="1035" name="Google Shape;1035;p177"/>
          <p:cNvSpPr/>
          <p:nvPr/>
        </p:nvSpPr>
        <p:spPr>
          <a:xfrm>
            <a:off x="5231349" y="2465649"/>
            <a:ext cx="370200" cy="1428000"/>
          </a:xfrm>
          <a:prstGeom prst="rect">
            <a:avLst/>
          </a:prstGeom>
          <a:solidFill>
            <a:srgbClr val="27D9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6" name="Google Shape;1036;p177"/>
          <p:cNvSpPr txBox="1"/>
          <p:nvPr/>
        </p:nvSpPr>
        <p:spPr>
          <a:xfrm>
            <a:off x="5178249" y="2099975"/>
            <a:ext cx="476400" cy="47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27D99D"/>
                </a:solidFill>
                <a:latin typeface="Lato"/>
                <a:ea typeface="Lato"/>
                <a:cs typeface="Lato"/>
                <a:sym typeface="Lato"/>
              </a:rPr>
              <a:t>72%</a:t>
            </a:r>
            <a:endParaRPr sz="1100" b="1" i="0" u="none" strike="noStrike" cap="none">
              <a:solidFill>
                <a:srgbClr val="27D99D"/>
              </a:solidFill>
              <a:latin typeface="Lato"/>
              <a:ea typeface="Lato"/>
              <a:cs typeface="Lato"/>
              <a:sym typeface="Lato"/>
            </a:endParaRPr>
          </a:p>
        </p:txBody>
      </p:sp>
      <p:sp>
        <p:nvSpPr>
          <p:cNvPr id="1037" name="Google Shape;1037;p177"/>
          <p:cNvSpPr/>
          <p:nvPr/>
        </p:nvSpPr>
        <p:spPr>
          <a:xfrm>
            <a:off x="6118038" y="3152211"/>
            <a:ext cx="370200" cy="741300"/>
          </a:xfrm>
          <a:prstGeom prst="rect">
            <a:avLst/>
          </a:prstGeom>
          <a:solidFill>
            <a:srgbClr val="27D9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8" name="Google Shape;1038;p177"/>
          <p:cNvSpPr txBox="1"/>
          <p:nvPr/>
        </p:nvSpPr>
        <p:spPr>
          <a:xfrm>
            <a:off x="6064938" y="2704724"/>
            <a:ext cx="476400" cy="47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27D99D"/>
                </a:solidFill>
                <a:latin typeface="Lato"/>
                <a:ea typeface="Lato"/>
                <a:cs typeface="Lato"/>
                <a:sym typeface="Lato"/>
              </a:rPr>
              <a:t>47%</a:t>
            </a:r>
            <a:endParaRPr sz="1100" b="1" i="0" u="none" strike="noStrike" cap="none">
              <a:solidFill>
                <a:srgbClr val="27D99D"/>
              </a:solidFill>
              <a:latin typeface="Lato"/>
              <a:ea typeface="Lato"/>
              <a:cs typeface="Lato"/>
              <a:sym typeface="Lato"/>
            </a:endParaRPr>
          </a:p>
        </p:txBody>
      </p:sp>
      <p:sp>
        <p:nvSpPr>
          <p:cNvPr id="1039" name="Google Shape;1039;p177"/>
          <p:cNvSpPr txBox="1"/>
          <p:nvPr/>
        </p:nvSpPr>
        <p:spPr>
          <a:xfrm>
            <a:off x="5906388" y="3988373"/>
            <a:ext cx="793500" cy="374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666666"/>
              </a:buClr>
              <a:buSzPts val="1000"/>
              <a:buFont typeface="Roboto Slab"/>
              <a:buNone/>
            </a:pPr>
            <a:r>
              <a:rPr lang="en" sz="1000" b="0" i="0" u="none" strike="noStrike" cap="none">
                <a:solidFill>
                  <a:srgbClr val="666666"/>
                </a:solidFill>
                <a:latin typeface="Lato"/>
                <a:ea typeface="Lato"/>
                <a:cs typeface="Lato"/>
                <a:sym typeface="Lato"/>
              </a:rPr>
              <a:t>Vendor</a:t>
            </a:r>
            <a:endParaRPr sz="1000" b="0" i="0" u="none" strike="noStrike" cap="none">
              <a:solidFill>
                <a:srgbClr val="666666"/>
              </a:solidFill>
              <a:latin typeface="Lato"/>
              <a:ea typeface="Lato"/>
              <a:cs typeface="Lato"/>
              <a:sym typeface="Lato"/>
            </a:endParaRPr>
          </a:p>
        </p:txBody>
      </p:sp>
      <p:sp>
        <p:nvSpPr>
          <p:cNvPr id="1040" name="Google Shape;1040;p177"/>
          <p:cNvSpPr/>
          <p:nvPr/>
        </p:nvSpPr>
        <p:spPr>
          <a:xfrm>
            <a:off x="6955216" y="3584469"/>
            <a:ext cx="370200" cy="309000"/>
          </a:xfrm>
          <a:prstGeom prst="rect">
            <a:avLst/>
          </a:prstGeom>
          <a:solidFill>
            <a:srgbClr val="27D9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1" name="Google Shape;1041;p177"/>
          <p:cNvSpPr txBox="1"/>
          <p:nvPr/>
        </p:nvSpPr>
        <p:spPr>
          <a:xfrm>
            <a:off x="6902116" y="3199518"/>
            <a:ext cx="476400" cy="47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27D99D"/>
                </a:solidFill>
                <a:latin typeface="Lato"/>
                <a:ea typeface="Lato"/>
                <a:cs typeface="Lato"/>
                <a:sym typeface="Lato"/>
              </a:rPr>
              <a:t>24%</a:t>
            </a:r>
            <a:endParaRPr sz="1100" b="1" i="0" u="none" strike="noStrike" cap="none">
              <a:solidFill>
                <a:srgbClr val="27D99D"/>
              </a:solidFill>
              <a:latin typeface="Lato"/>
              <a:ea typeface="Lato"/>
              <a:cs typeface="Lato"/>
              <a:sym typeface="Lato"/>
            </a:endParaRPr>
          </a:p>
        </p:txBody>
      </p:sp>
      <p:sp>
        <p:nvSpPr>
          <p:cNvPr id="1042" name="Google Shape;1042;p177"/>
          <p:cNvSpPr txBox="1"/>
          <p:nvPr/>
        </p:nvSpPr>
        <p:spPr>
          <a:xfrm>
            <a:off x="6743566" y="3988373"/>
            <a:ext cx="793500" cy="374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666666"/>
              </a:buClr>
              <a:buSzPts val="1000"/>
              <a:buFont typeface="Roboto Slab"/>
              <a:buNone/>
            </a:pPr>
            <a:r>
              <a:rPr lang="en" sz="1000" b="0" i="0" u="none" strike="noStrike" cap="none">
                <a:solidFill>
                  <a:srgbClr val="666666"/>
                </a:solidFill>
                <a:latin typeface="Lato"/>
                <a:ea typeface="Lato"/>
                <a:cs typeface="Lato"/>
                <a:sym typeface="Lato"/>
              </a:rPr>
              <a:t>Peer Institution</a:t>
            </a:r>
            <a:endParaRPr sz="1000" b="0" i="0" u="none" strike="noStrike" cap="none">
              <a:solidFill>
                <a:srgbClr val="666666"/>
              </a:solidFill>
              <a:latin typeface="Lato"/>
              <a:ea typeface="Lato"/>
              <a:cs typeface="Lato"/>
              <a:sym typeface="Lato"/>
            </a:endParaRPr>
          </a:p>
        </p:txBody>
      </p:sp>
      <p:sp>
        <p:nvSpPr>
          <p:cNvPr id="1043" name="Google Shape;1043;p177"/>
          <p:cNvSpPr/>
          <p:nvPr/>
        </p:nvSpPr>
        <p:spPr>
          <a:xfrm>
            <a:off x="7916368" y="3691050"/>
            <a:ext cx="370200" cy="202500"/>
          </a:xfrm>
          <a:prstGeom prst="rect">
            <a:avLst/>
          </a:prstGeom>
          <a:solidFill>
            <a:srgbClr val="27D9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4" name="Google Shape;1044;p177"/>
          <p:cNvSpPr txBox="1"/>
          <p:nvPr/>
        </p:nvSpPr>
        <p:spPr>
          <a:xfrm>
            <a:off x="7863268" y="3309472"/>
            <a:ext cx="476400" cy="47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27D99D"/>
                </a:solidFill>
                <a:latin typeface="Lato"/>
                <a:ea typeface="Lato"/>
                <a:cs typeface="Lato"/>
                <a:sym typeface="Lato"/>
              </a:rPr>
              <a:t>18%</a:t>
            </a:r>
            <a:endParaRPr sz="1100" b="1" i="0" u="none" strike="noStrike" cap="none">
              <a:solidFill>
                <a:srgbClr val="27D99D"/>
              </a:solidFill>
              <a:latin typeface="Lato"/>
              <a:ea typeface="Lato"/>
              <a:cs typeface="Lato"/>
              <a:sym typeface="Lato"/>
            </a:endParaRPr>
          </a:p>
        </p:txBody>
      </p:sp>
      <p:sp>
        <p:nvSpPr>
          <p:cNvPr id="1045" name="Google Shape;1045;p177"/>
          <p:cNvSpPr txBox="1"/>
          <p:nvPr/>
        </p:nvSpPr>
        <p:spPr>
          <a:xfrm>
            <a:off x="7678168" y="3988373"/>
            <a:ext cx="846600" cy="374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666666"/>
              </a:buClr>
              <a:buSzPts val="1000"/>
              <a:buFont typeface="Roboto Slab"/>
              <a:buNone/>
            </a:pPr>
            <a:r>
              <a:rPr lang="en" sz="1000" b="0" i="0" u="none" strike="noStrike" cap="none">
                <a:solidFill>
                  <a:srgbClr val="666666"/>
                </a:solidFill>
                <a:latin typeface="Lato"/>
                <a:ea typeface="Lato"/>
                <a:cs typeface="Lato"/>
                <a:sym typeface="Lato"/>
              </a:rPr>
              <a:t>Consortium of Institutions</a:t>
            </a:r>
            <a:endParaRPr sz="1000" b="0" i="0" u="none" strike="noStrike" cap="none">
              <a:solidFill>
                <a:srgbClr val="666666"/>
              </a:solidFill>
              <a:latin typeface="Lato"/>
              <a:ea typeface="Lato"/>
              <a:cs typeface="Lato"/>
              <a:sym typeface="Lato"/>
            </a:endParaRPr>
          </a:p>
        </p:txBody>
      </p:sp>
      <p:sp>
        <p:nvSpPr>
          <p:cNvPr id="1046" name="Google Shape;1046;p177"/>
          <p:cNvSpPr/>
          <p:nvPr/>
        </p:nvSpPr>
        <p:spPr>
          <a:xfrm>
            <a:off x="508820" y="2959503"/>
            <a:ext cx="4172400" cy="14178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7" name="Google Shape;1047;p177"/>
          <p:cNvSpPr/>
          <p:nvPr/>
        </p:nvSpPr>
        <p:spPr>
          <a:xfrm>
            <a:off x="508820" y="3205340"/>
            <a:ext cx="4172400" cy="10398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 name="Google Shape;1048;p177"/>
          <p:cNvSpPr/>
          <p:nvPr/>
        </p:nvSpPr>
        <p:spPr>
          <a:xfrm>
            <a:off x="161120" y="3484387"/>
            <a:ext cx="280800" cy="280800"/>
          </a:xfrm>
          <a:prstGeom prst="ellipse">
            <a:avLst/>
          </a:prstGeom>
          <a:solidFill>
            <a:srgbClr val="9550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550D1"/>
              </a:solidFill>
              <a:latin typeface="Arial"/>
              <a:ea typeface="Arial"/>
              <a:cs typeface="Arial"/>
              <a:sym typeface="Arial"/>
            </a:endParaRPr>
          </a:p>
        </p:txBody>
      </p:sp>
      <p:sp>
        <p:nvSpPr>
          <p:cNvPr id="1023" name="Google Shape;1023;p177"/>
          <p:cNvSpPr/>
          <p:nvPr/>
        </p:nvSpPr>
        <p:spPr>
          <a:xfrm>
            <a:off x="205471" y="3528737"/>
            <a:ext cx="192000" cy="1920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 name="Google Shape;1049;p177"/>
          <p:cNvSpPr/>
          <p:nvPr/>
        </p:nvSpPr>
        <p:spPr>
          <a:xfrm>
            <a:off x="508820" y="3205332"/>
            <a:ext cx="4172400" cy="1039800"/>
          </a:xfrm>
          <a:prstGeom prst="rect">
            <a:avLst/>
          </a:prstGeom>
          <a:solidFill>
            <a:srgbClr val="9550D1">
              <a:alpha val="1686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 name="Google Shape;1050;p177"/>
          <p:cNvSpPr/>
          <p:nvPr/>
        </p:nvSpPr>
        <p:spPr>
          <a:xfrm>
            <a:off x="508820" y="3274868"/>
            <a:ext cx="4172400" cy="864000"/>
          </a:xfrm>
          <a:prstGeom prst="rect">
            <a:avLst/>
          </a:prstGeom>
          <a:noFill/>
          <a:ln>
            <a:noFill/>
          </a:ln>
        </p:spPr>
        <p:txBody>
          <a:bodyPr spcFirstLastPara="1" wrap="square" lIns="91425" tIns="91425" rIns="91425" bIns="91425" anchor="ctr" anchorCtr="0">
            <a:noAutofit/>
          </a:bodyPr>
          <a:lstStyle/>
          <a:p>
            <a:pPr marL="0" marR="0" lvl="0" indent="0" algn="ctr" rtl="0">
              <a:lnSpc>
                <a:spcPct val="107916"/>
              </a:lnSpc>
              <a:spcBef>
                <a:spcPts val="0"/>
              </a:spcBef>
              <a:spcAft>
                <a:spcPts val="0"/>
              </a:spcAft>
              <a:buClr>
                <a:schemeClr val="dk1"/>
              </a:buClr>
              <a:buSzPts val="1100"/>
              <a:buFont typeface="Arial"/>
              <a:buNone/>
            </a:pPr>
            <a:r>
              <a:rPr lang="en" sz="1000" b="0" i="0" u="none" strike="noStrike" cap="none">
                <a:solidFill>
                  <a:srgbClr val="434343"/>
                </a:solidFill>
                <a:latin typeface="Lato Light"/>
                <a:ea typeface="Lato Light"/>
                <a:cs typeface="Lato Light"/>
                <a:sym typeface="Lato Light"/>
              </a:rPr>
              <a:t>Our challenge is that there is no expert, so we’re all kind of learning as we go. We’ve learned not to be afraid of it, but getting it right the first time is luck. </a:t>
            </a:r>
            <a:endParaRPr sz="1000" b="0" i="0" u="none" strike="noStrike" cap="none">
              <a:solidFill>
                <a:srgbClr val="434343"/>
              </a:solidFill>
              <a:latin typeface="Lato Light"/>
              <a:ea typeface="Lato Light"/>
              <a:cs typeface="Lato Light"/>
              <a:sym typeface="Lato Light"/>
            </a:endParaRPr>
          </a:p>
          <a:p>
            <a:pPr marL="0" marR="0" lvl="0" indent="0" algn="ctr" rtl="0">
              <a:lnSpc>
                <a:spcPct val="107916"/>
              </a:lnSpc>
              <a:spcBef>
                <a:spcPts val="0"/>
              </a:spcBef>
              <a:spcAft>
                <a:spcPts val="0"/>
              </a:spcAft>
              <a:buClr>
                <a:schemeClr val="dk1"/>
              </a:buClr>
              <a:buSzPts val="1100"/>
              <a:buFont typeface="Arial"/>
              <a:buNone/>
            </a:pPr>
            <a:endParaRPr sz="1000" b="0" i="0" u="none" strike="noStrike" cap="none">
              <a:solidFill>
                <a:srgbClr val="434343"/>
              </a:solidFill>
              <a:latin typeface="Lato Light"/>
              <a:ea typeface="Lato Light"/>
              <a:cs typeface="Lato Light"/>
              <a:sym typeface="Lato Light"/>
            </a:endParaRPr>
          </a:p>
          <a:p>
            <a:pPr marL="0" marR="0" lvl="0" indent="0" algn="ctr" rtl="0">
              <a:lnSpc>
                <a:spcPct val="107916"/>
              </a:lnSpc>
              <a:spcBef>
                <a:spcPts val="0"/>
              </a:spcBef>
              <a:spcAft>
                <a:spcPts val="0"/>
              </a:spcAft>
              <a:buClr>
                <a:schemeClr val="dk1"/>
              </a:buClr>
              <a:buSzPts val="1100"/>
              <a:buFont typeface="Arial"/>
              <a:buNone/>
            </a:pPr>
            <a:r>
              <a:rPr lang="en" sz="1000" b="0" i="0" u="none" strike="noStrike" cap="none">
                <a:solidFill>
                  <a:srgbClr val="434343"/>
                </a:solidFill>
                <a:latin typeface="Lato Light"/>
                <a:ea typeface="Lato Light"/>
                <a:cs typeface="Lato Light"/>
                <a:sym typeface="Lato Light"/>
              </a:rPr>
              <a:t>Director of Academic Advising,</a:t>
            </a:r>
            <a:endParaRPr sz="1000" b="0" i="0" u="none" strike="noStrike" cap="none">
              <a:solidFill>
                <a:srgbClr val="434343"/>
              </a:solidFill>
              <a:latin typeface="Lato Light"/>
              <a:ea typeface="Lato Light"/>
              <a:cs typeface="Lato Light"/>
              <a:sym typeface="Lato Light"/>
            </a:endParaRPr>
          </a:p>
          <a:p>
            <a:pPr marL="0" marR="0" lvl="0" indent="0" algn="ctr" rtl="0">
              <a:lnSpc>
                <a:spcPct val="107916"/>
              </a:lnSpc>
              <a:spcBef>
                <a:spcPts val="0"/>
              </a:spcBef>
              <a:spcAft>
                <a:spcPts val="0"/>
              </a:spcAft>
              <a:buClr>
                <a:schemeClr val="dk1"/>
              </a:buClr>
              <a:buSzPts val="1100"/>
              <a:buFont typeface="Arial"/>
              <a:buNone/>
            </a:pPr>
            <a:r>
              <a:rPr lang="en" sz="1000" b="0" i="0" u="none" strike="noStrike" cap="none">
                <a:solidFill>
                  <a:srgbClr val="434343"/>
                </a:solidFill>
                <a:latin typeface="Lato Light"/>
                <a:ea typeface="Lato Light"/>
                <a:cs typeface="Lato Light"/>
                <a:sym typeface="Lato Light"/>
              </a:rPr>
              <a:t>Sacramento State</a:t>
            </a:r>
            <a:endParaRPr sz="1000" b="0" i="0" u="none" strike="noStrike" cap="none">
              <a:solidFill>
                <a:srgbClr val="434343"/>
              </a:solidFill>
              <a:latin typeface="Lato Light"/>
              <a:ea typeface="Lato Light"/>
              <a:cs typeface="Lato Light"/>
              <a:sym typeface="Lato Light"/>
            </a:endParaRPr>
          </a:p>
        </p:txBody>
      </p:sp>
      <p:sp>
        <p:nvSpPr>
          <p:cNvPr id="1051" name="Google Shape;1051;p177"/>
          <p:cNvSpPr txBox="1"/>
          <p:nvPr/>
        </p:nvSpPr>
        <p:spPr>
          <a:xfrm rot="10800000">
            <a:off x="2310950" y="4397901"/>
            <a:ext cx="875400" cy="316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27D99D"/>
              </a:buClr>
              <a:buSzPts val="4800"/>
              <a:buFont typeface="Georgia"/>
              <a:buNone/>
            </a:pPr>
            <a:r>
              <a:rPr lang="en" sz="4800" b="1" i="0" u="none" strike="noStrike" cap="none">
                <a:solidFill>
                  <a:srgbClr val="9550D1"/>
                </a:solidFill>
                <a:latin typeface="Georgia"/>
                <a:ea typeface="Georgia"/>
                <a:cs typeface="Georgia"/>
                <a:sym typeface="Georgia"/>
              </a:rPr>
              <a:t>“</a:t>
            </a:r>
            <a:endParaRPr sz="4800" b="0" i="0" u="none" strike="noStrike" cap="none">
              <a:solidFill>
                <a:srgbClr val="9550D1"/>
              </a:solidFill>
              <a:latin typeface="Arial"/>
              <a:ea typeface="Arial"/>
              <a:cs typeface="Arial"/>
              <a:sym typeface="Arial"/>
            </a:endParaRPr>
          </a:p>
        </p:txBody>
      </p:sp>
      <p:sp>
        <p:nvSpPr>
          <p:cNvPr id="1052" name="Google Shape;1052;p177"/>
          <p:cNvSpPr txBox="1"/>
          <p:nvPr/>
        </p:nvSpPr>
        <p:spPr>
          <a:xfrm>
            <a:off x="2243518" y="2729697"/>
            <a:ext cx="702900" cy="303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27D99D"/>
              </a:buClr>
              <a:buSzPts val="4800"/>
              <a:buFont typeface="Georgia"/>
              <a:buNone/>
            </a:pPr>
            <a:r>
              <a:rPr lang="en" sz="4800" b="1" i="0" u="none" strike="noStrike" cap="none">
                <a:solidFill>
                  <a:srgbClr val="9550D1"/>
                </a:solidFill>
                <a:latin typeface="Georgia"/>
                <a:ea typeface="Georgia"/>
                <a:cs typeface="Georgia"/>
                <a:sym typeface="Georgia"/>
              </a:rPr>
              <a:t>“</a:t>
            </a:r>
            <a:endParaRPr sz="4800" b="0" i="0" u="none" strike="noStrike" cap="none">
              <a:solidFill>
                <a:srgbClr val="9550D1"/>
              </a:solidFill>
              <a:latin typeface="Arial"/>
              <a:ea typeface="Arial"/>
              <a:cs typeface="Arial"/>
              <a:sym typeface="Arial"/>
            </a:endParaRPr>
          </a:p>
        </p:txBody>
      </p:sp>
      <p:sp>
        <p:nvSpPr>
          <p:cNvPr id="1053" name="Google Shape;1053;p177"/>
          <p:cNvSpPr txBox="1"/>
          <p:nvPr/>
        </p:nvSpPr>
        <p:spPr>
          <a:xfrm>
            <a:off x="7666000" y="4673025"/>
            <a:ext cx="1330200" cy="19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Lato"/>
                <a:ea typeface="Lato"/>
                <a:cs typeface="Lato"/>
                <a:sym typeface="Lato"/>
              </a:rPr>
              <a:t>Tyton, 2018</a:t>
            </a:r>
            <a:endParaRPr sz="1000" b="0" i="0" u="none" strike="noStrike" cap="none">
              <a:solidFill>
                <a:srgbClr val="000000"/>
              </a:solidFill>
              <a:latin typeface="Lato"/>
              <a:ea typeface="Lato"/>
              <a:cs typeface="Lato"/>
              <a:sym typeface="Lato"/>
            </a:endParaRPr>
          </a:p>
        </p:txBody>
      </p:sp>
      <p:sp>
        <p:nvSpPr>
          <p:cNvPr id="1054" name="Google Shape;1054;p177"/>
          <p:cNvSpPr/>
          <p:nvPr/>
        </p:nvSpPr>
        <p:spPr>
          <a:xfrm>
            <a:off x="5231350" y="1512350"/>
            <a:ext cx="3167400" cy="280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chemeClr val="dk2"/>
                </a:solidFill>
                <a:latin typeface="Lato"/>
                <a:ea typeface="Lato"/>
                <a:cs typeface="Lato"/>
                <a:sym typeface="Lato"/>
              </a:rPr>
              <a:t>Has your institution accessed external resources to address these top barriers to advising from the following sources in the past year?</a:t>
            </a:r>
            <a:endParaRPr sz="1000" b="0" i="0" u="none" strike="noStrike" cap="none">
              <a:solidFill>
                <a:schemeClr val="dk2"/>
              </a:solidFill>
              <a:latin typeface="Arial"/>
              <a:ea typeface="Arial"/>
              <a:cs typeface="Arial"/>
              <a:sym typeface="Arial"/>
            </a:endParaRPr>
          </a:p>
        </p:txBody>
      </p:sp>
      <p:sp>
        <p:nvSpPr>
          <p:cNvPr id="1055" name="Google Shape;1055;p177"/>
          <p:cNvSpPr txBox="1"/>
          <p:nvPr/>
        </p:nvSpPr>
        <p:spPr>
          <a:xfrm>
            <a:off x="793625" y="5831450"/>
            <a:ext cx="4034100" cy="5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3. What we’ve learned about the field</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cxnSp>
        <p:nvCxnSpPr>
          <p:cNvPr id="1061" name="Google Shape;1061;p178"/>
          <p:cNvCxnSpPr/>
          <p:nvPr/>
        </p:nvCxnSpPr>
        <p:spPr>
          <a:xfrm rot="10800000">
            <a:off x="15910975" y="4002725"/>
            <a:ext cx="0" cy="347400"/>
          </a:xfrm>
          <a:prstGeom prst="straightConnector1">
            <a:avLst/>
          </a:prstGeom>
          <a:noFill/>
          <a:ln w="19050" cap="flat" cmpd="sng">
            <a:solidFill>
              <a:srgbClr val="FB308A"/>
            </a:solidFill>
            <a:prstDash val="dot"/>
            <a:round/>
            <a:headEnd type="none" w="sm" len="sm"/>
            <a:tailEnd type="none" w="sm" len="sm"/>
          </a:ln>
        </p:spPr>
      </p:cxnSp>
      <p:cxnSp>
        <p:nvCxnSpPr>
          <p:cNvPr id="1062" name="Google Shape;1062;p178"/>
          <p:cNvCxnSpPr/>
          <p:nvPr/>
        </p:nvCxnSpPr>
        <p:spPr>
          <a:xfrm rot="10800000">
            <a:off x="12881625" y="3867413"/>
            <a:ext cx="0" cy="347400"/>
          </a:xfrm>
          <a:prstGeom prst="straightConnector1">
            <a:avLst/>
          </a:prstGeom>
          <a:noFill/>
          <a:ln w="19050" cap="flat" cmpd="sng">
            <a:solidFill>
              <a:srgbClr val="FB308A"/>
            </a:solidFill>
            <a:prstDash val="dot"/>
            <a:round/>
            <a:headEnd type="none" w="sm" len="sm"/>
            <a:tailEnd type="none" w="sm" len="sm"/>
          </a:ln>
        </p:spPr>
      </p:cxnSp>
      <p:cxnSp>
        <p:nvCxnSpPr>
          <p:cNvPr id="1063" name="Google Shape;1063;p178"/>
          <p:cNvCxnSpPr/>
          <p:nvPr/>
        </p:nvCxnSpPr>
        <p:spPr>
          <a:xfrm rot="10800000">
            <a:off x="15258725" y="2398038"/>
            <a:ext cx="0" cy="347400"/>
          </a:xfrm>
          <a:prstGeom prst="straightConnector1">
            <a:avLst/>
          </a:prstGeom>
          <a:noFill/>
          <a:ln w="19050" cap="flat" cmpd="sng">
            <a:solidFill>
              <a:srgbClr val="274C71"/>
            </a:solidFill>
            <a:prstDash val="dot"/>
            <a:round/>
            <a:headEnd type="none" w="sm" len="sm"/>
            <a:tailEnd type="none" w="sm" len="sm"/>
          </a:ln>
        </p:spPr>
      </p:cxnSp>
      <p:cxnSp>
        <p:nvCxnSpPr>
          <p:cNvPr id="1064" name="Google Shape;1064;p178"/>
          <p:cNvCxnSpPr/>
          <p:nvPr/>
        </p:nvCxnSpPr>
        <p:spPr>
          <a:xfrm rot="10800000">
            <a:off x="13884375" y="859388"/>
            <a:ext cx="0" cy="347400"/>
          </a:xfrm>
          <a:prstGeom prst="straightConnector1">
            <a:avLst/>
          </a:prstGeom>
          <a:noFill/>
          <a:ln w="19050" cap="flat" cmpd="sng">
            <a:solidFill>
              <a:srgbClr val="FB308A"/>
            </a:solidFill>
            <a:prstDash val="dot"/>
            <a:round/>
            <a:headEnd type="none" w="sm" len="sm"/>
            <a:tailEnd type="none" w="sm" len="sm"/>
          </a:ln>
        </p:spPr>
      </p:cxnSp>
      <p:sp>
        <p:nvSpPr>
          <p:cNvPr id="1065" name="Google Shape;1065;p178"/>
          <p:cNvSpPr/>
          <p:nvPr/>
        </p:nvSpPr>
        <p:spPr>
          <a:xfrm>
            <a:off x="13586333" y="993880"/>
            <a:ext cx="596100" cy="595800"/>
          </a:xfrm>
          <a:custGeom>
            <a:avLst/>
            <a:gdLst/>
            <a:ahLst/>
            <a:cxnLst/>
            <a:rect l="l" t="t" r="r" b="b"/>
            <a:pathLst>
              <a:path w="120000" h="120000" extrusionOk="0">
                <a:moveTo>
                  <a:pt x="102419" y="17567"/>
                </a:moveTo>
                <a:cubicBezTo>
                  <a:pt x="125847" y="41002"/>
                  <a:pt x="125847" y="78985"/>
                  <a:pt x="102419" y="102419"/>
                </a:cubicBezTo>
                <a:cubicBezTo>
                  <a:pt x="78985" y="125847"/>
                  <a:pt x="41002" y="125847"/>
                  <a:pt x="17567" y="102419"/>
                </a:cubicBezTo>
                <a:cubicBezTo>
                  <a:pt x="-5860" y="78985"/>
                  <a:pt x="-5860" y="41002"/>
                  <a:pt x="17567" y="17567"/>
                </a:cubicBezTo>
                <a:cubicBezTo>
                  <a:pt x="41002" y="-5860"/>
                  <a:pt x="78985" y="-5860"/>
                  <a:pt x="102419" y="17567"/>
                </a:cubicBezTo>
              </a:path>
            </a:pathLst>
          </a:custGeom>
          <a:solidFill>
            <a:srgbClr val="27D99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Lato"/>
              <a:ea typeface="Lato"/>
              <a:cs typeface="Lato"/>
              <a:sym typeface="Lato"/>
            </a:endParaRPr>
          </a:p>
        </p:txBody>
      </p:sp>
      <p:sp>
        <p:nvSpPr>
          <p:cNvPr id="1066" name="Google Shape;1066;p178"/>
          <p:cNvSpPr/>
          <p:nvPr/>
        </p:nvSpPr>
        <p:spPr>
          <a:xfrm>
            <a:off x="13729831" y="1105495"/>
            <a:ext cx="452400" cy="480900"/>
          </a:xfrm>
          <a:custGeom>
            <a:avLst/>
            <a:gdLst/>
            <a:ahLst/>
            <a:cxnLst/>
            <a:rect l="l" t="t" r="r" b="b"/>
            <a:pathLst>
              <a:path w="120000" h="120000" extrusionOk="0">
                <a:moveTo>
                  <a:pt x="57850" y="0"/>
                </a:moveTo>
                <a:cubicBezTo>
                  <a:pt x="73484" y="7420"/>
                  <a:pt x="96915" y="15866"/>
                  <a:pt x="114498" y="23543"/>
                </a:cubicBezTo>
                <a:lnTo>
                  <a:pt x="116014" y="24231"/>
                </a:lnTo>
                <a:lnTo>
                  <a:pt x="118553" y="32291"/>
                </a:lnTo>
                <a:cubicBezTo>
                  <a:pt x="123375" y="55723"/>
                  <a:pt x="116142" y="80915"/>
                  <a:pt x="96855" y="99064"/>
                </a:cubicBezTo>
                <a:cubicBezTo>
                  <a:pt x="85279" y="109951"/>
                  <a:pt x="71009" y="116756"/>
                  <a:pt x="56065" y="119477"/>
                </a:cubicBezTo>
                <a:lnTo>
                  <a:pt x="50273" y="119999"/>
                </a:lnTo>
                <a:lnTo>
                  <a:pt x="0" y="77306"/>
                </a:lnTo>
                <a:cubicBezTo>
                  <a:pt x="0" y="77306"/>
                  <a:pt x="50542" y="102103"/>
                  <a:pt x="74589" y="69918"/>
                </a:cubicBezTo>
                <a:cubicBezTo>
                  <a:pt x="99427" y="36680"/>
                  <a:pt x="57850" y="0"/>
                  <a:pt x="57850" y="0"/>
                </a:cubicBezTo>
                <a:close/>
              </a:path>
            </a:pathLst>
          </a:custGeom>
          <a:solidFill>
            <a:srgbClr val="20B68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Lato"/>
              <a:ea typeface="Lato"/>
              <a:cs typeface="Lato"/>
              <a:sym typeface="Lato"/>
            </a:endParaRPr>
          </a:p>
        </p:txBody>
      </p:sp>
      <p:sp>
        <p:nvSpPr>
          <p:cNvPr id="1067" name="Google Shape;1067;p178"/>
          <p:cNvSpPr/>
          <p:nvPr/>
        </p:nvSpPr>
        <p:spPr>
          <a:xfrm>
            <a:off x="13685777" y="1093297"/>
            <a:ext cx="397200" cy="397200"/>
          </a:xfrm>
          <a:custGeom>
            <a:avLst/>
            <a:gdLst/>
            <a:ahLst/>
            <a:cxnLst/>
            <a:rect l="l" t="t" r="r" b="b"/>
            <a:pathLst>
              <a:path w="120000" h="120000" extrusionOk="0">
                <a:moveTo>
                  <a:pt x="102419" y="17567"/>
                </a:moveTo>
                <a:cubicBezTo>
                  <a:pt x="125847" y="41002"/>
                  <a:pt x="125847" y="78985"/>
                  <a:pt x="102419" y="102419"/>
                </a:cubicBezTo>
                <a:cubicBezTo>
                  <a:pt x="78985" y="125847"/>
                  <a:pt x="41002" y="125847"/>
                  <a:pt x="17567" y="102419"/>
                </a:cubicBezTo>
                <a:cubicBezTo>
                  <a:pt x="-5860" y="78985"/>
                  <a:pt x="-5860" y="41002"/>
                  <a:pt x="17567" y="17567"/>
                </a:cubicBezTo>
                <a:cubicBezTo>
                  <a:pt x="41002" y="-5860"/>
                  <a:pt x="78985" y="-5860"/>
                  <a:pt x="102419" y="17567"/>
                </a:cubicBezTo>
              </a:path>
            </a:pathLst>
          </a:custGeom>
          <a:solidFill>
            <a:srgbClr val="27D99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Lato"/>
              <a:ea typeface="Lato"/>
              <a:cs typeface="Lato"/>
              <a:sym typeface="Lato"/>
            </a:endParaRPr>
          </a:p>
        </p:txBody>
      </p:sp>
      <p:sp>
        <p:nvSpPr>
          <p:cNvPr id="1068" name="Google Shape;1068;p178"/>
          <p:cNvSpPr/>
          <p:nvPr/>
        </p:nvSpPr>
        <p:spPr>
          <a:xfrm>
            <a:off x="14960673" y="2521592"/>
            <a:ext cx="596100" cy="595800"/>
          </a:xfrm>
          <a:custGeom>
            <a:avLst/>
            <a:gdLst/>
            <a:ahLst/>
            <a:cxnLst/>
            <a:rect l="l" t="t" r="r" b="b"/>
            <a:pathLst>
              <a:path w="120000" h="120000" extrusionOk="0">
                <a:moveTo>
                  <a:pt x="102419" y="17567"/>
                </a:moveTo>
                <a:cubicBezTo>
                  <a:pt x="125847" y="41002"/>
                  <a:pt x="125847" y="78985"/>
                  <a:pt x="102419" y="102419"/>
                </a:cubicBezTo>
                <a:cubicBezTo>
                  <a:pt x="78985" y="125847"/>
                  <a:pt x="41002" y="125847"/>
                  <a:pt x="17567" y="102419"/>
                </a:cubicBezTo>
                <a:cubicBezTo>
                  <a:pt x="-5860" y="78985"/>
                  <a:pt x="-5860" y="41002"/>
                  <a:pt x="17567" y="17567"/>
                </a:cubicBezTo>
                <a:cubicBezTo>
                  <a:pt x="41002" y="-5860"/>
                  <a:pt x="78985" y="-5860"/>
                  <a:pt x="102419" y="17567"/>
                </a:cubicBezTo>
              </a:path>
            </a:pathLst>
          </a:custGeom>
          <a:solidFill>
            <a:srgbClr val="2487EC"/>
          </a:solidFill>
          <a:ln w="9525" cap="flat" cmpd="sng">
            <a:solidFill>
              <a:srgbClr val="FB308A">
                <a:alpha val="0"/>
              </a:srgbClr>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Lato"/>
              <a:ea typeface="Lato"/>
              <a:cs typeface="Lato"/>
              <a:sym typeface="Lato"/>
            </a:endParaRPr>
          </a:p>
        </p:txBody>
      </p:sp>
      <p:sp>
        <p:nvSpPr>
          <p:cNvPr id="1069" name="Google Shape;1069;p178"/>
          <p:cNvSpPr/>
          <p:nvPr/>
        </p:nvSpPr>
        <p:spPr>
          <a:xfrm>
            <a:off x="15147342" y="2642449"/>
            <a:ext cx="409500" cy="471000"/>
          </a:xfrm>
          <a:custGeom>
            <a:avLst/>
            <a:gdLst/>
            <a:ahLst/>
            <a:cxnLst/>
            <a:rect l="l" t="t" r="r" b="b"/>
            <a:pathLst>
              <a:path w="120000" h="120000" extrusionOk="0">
                <a:moveTo>
                  <a:pt x="54785" y="0"/>
                </a:moveTo>
                <a:lnTo>
                  <a:pt x="116453" y="24897"/>
                </a:lnTo>
                <a:lnTo>
                  <a:pt x="118400" y="30605"/>
                </a:lnTo>
                <a:cubicBezTo>
                  <a:pt x="123731" y="54521"/>
                  <a:pt x="115735" y="80235"/>
                  <a:pt x="94414" y="98760"/>
                </a:cubicBezTo>
                <a:cubicBezTo>
                  <a:pt x="81618" y="109872"/>
                  <a:pt x="65842" y="116817"/>
                  <a:pt x="49322" y="119595"/>
                </a:cubicBezTo>
                <a:lnTo>
                  <a:pt x="44462" y="120000"/>
                </a:lnTo>
                <a:lnTo>
                  <a:pt x="0" y="86745"/>
                </a:lnTo>
                <a:cubicBezTo>
                  <a:pt x="0" y="86745"/>
                  <a:pt x="41210" y="102036"/>
                  <a:pt x="67793" y="69226"/>
                </a:cubicBezTo>
                <a:cubicBezTo>
                  <a:pt x="95251" y="35341"/>
                  <a:pt x="54785" y="0"/>
                  <a:pt x="54785" y="0"/>
                </a:cubicBezTo>
                <a:close/>
              </a:path>
            </a:pathLst>
          </a:custGeom>
          <a:solidFill>
            <a:srgbClr val="1B66B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Lato"/>
              <a:ea typeface="Lato"/>
              <a:cs typeface="Lato"/>
              <a:sym typeface="Lato"/>
            </a:endParaRPr>
          </a:p>
        </p:txBody>
      </p:sp>
      <p:sp>
        <p:nvSpPr>
          <p:cNvPr id="1070" name="Google Shape;1070;p178"/>
          <p:cNvSpPr/>
          <p:nvPr/>
        </p:nvSpPr>
        <p:spPr>
          <a:xfrm>
            <a:off x="15056544" y="2622200"/>
            <a:ext cx="396600" cy="396300"/>
          </a:xfrm>
          <a:custGeom>
            <a:avLst/>
            <a:gdLst/>
            <a:ahLst/>
            <a:cxnLst/>
            <a:rect l="l" t="t" r="r" b="b"/>
            <a:pathLst>
              <a:path w="120000" h="120000" extrusionOk="0">
                <a:moveTo>
                  <a:pt x="102419" y="17567"/>
                </a:moveTo>
                <a:cubicBezTo>
                  <a:pt x="125847" y="41002"/>
                  <a:pt x="125847" y="78985"/>
                  <a:pt x="102419" y="102419"/>
                </a:cubicBezTo>
                <a:cubicBezTo>
                  <a:pt x="78985" y="125847"/>
                  <a:pt x="41002" y="125847"/>
                  <a:pt x="17567" y="102419"/>
                </a:cubicBezTo>
                <a:cubicBezTo>
                  <a:pt x="-5860" y="78985"/>
                  <a:pt x="-5860" y="41002"/>
                  <a:pt x="17567" y="17567"/>
                </a:cubicBezTo>
                <a:cubicBezTo>
                  <a:pt x="41002" y="-5860"/>
                  <a:pt x="78985" y="-5860"/>
                  <a:pt x="102419" y="17567"/>
                </a:cubicBezTo>
              </a:path>
            </a:pathLst>
          </a:custGeom>
          <a:solidFill>
            <a:srgbClr val="2487EC"/>
          </a:solidFill>
          <a:ln w="9525" cap="flat" cmpd="sng">
            <a:solidFill>
              <a:srgbClr val="9550D1">
                <a:alpha val="0"/>
              </a:srgbClr>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Lato"/>
              <a:ea typeface="Lato"/>
              <a:cs typeface="Lato"/>
              <a:sym typeface="Lato"/>
            </a:endParaRPr>
          </a:p>
        </p:txBody>
      </p:sp>
      <p:sp>
        <p:nvSpPr>
          <p:cNvPr id="1071" name="Google Shape;1071;p178"/>
          <p:cNvSpPr/>
          <p:nvPr/>
        </p:nvSpPr>
        <p:spPr>
          <a:xfrm>
            <a:off x="12583566" y="4078930"/>
            <a:ext cx="596100" cy="595800"/>
          </a:xfrm>
          <a:custGeom>
            <a:avLst/>
            <a:gdLst/>
            <a:ahLst/>
            <a:cxnLst/>
            <a:rect l="l" t="t" r="r" b="b"/>
            <a:pathLst>
              <a:path w="120000" h="120000" extrusionOk="0">
                <a:moveTo>
                  <a:pt x="102419" y="17567"/>
                </a:moveTo>
                <a:cubicBezTo>
                  <a:pt x="125847" y="41002"/>
                  <a:pt x="125847" y="78985"/>
                  <a:pt x="102419" y="102419"/>
                </a:cubicBezTo>
                <a:cubicBezTo>
                  <a:pt x="78985" y="125847"/>
                  <a:pt x="41002" y="125847"/>
                  <a:pt x="17567" y="102419"/>
                </a:cubicBezTo>
                <a:cubicBezTo>
                  <a:pt x="-5860" y="78985"/>
                  <a:pt x="-5860" y="41002"/>
                  <a:pt x="17567" y="17567"/>
                </a:cubicBezTo>
                <a:cubicBezTo>
                  <a:pt x="41002" y="-5860"/>
                  <a:pt x="78985" y="-5860"/>
                  <a:pt x="102419" y="17567"/>
                </a:cubicBezTo>
              </a:path>
            </a:pathLst>
          </a:custGeom>
          <a:solidFill>
            <a:srgbClr val="B344A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Lato"/>
              <a:ea typeface="Lato"/>
              <a:cs typeface="Lato"/>
              <a:sym typeface="Lato"/>
            </a:endParaRPr>
          </a:p>
        </p:txBody>
      </p:sp>
      <p:sp>
        <p:nvSpPr>
          <p:cNvPr id="1072" name="Google Shape;1072;p178"/>
          <p:cNvSpPr/>
          <p:nvPr/>
        </p:nvSpPr>
        <p:spPr>
          <a:xfrm>
            <a:off x="12741366" y="4192038"/>
            <a:ext cx="438300" cy="479100"/>
          </a:xfrm>
          <a:custGeom>
            <a:avLst/>
            <a:gdLst/>
            <a:ahLst/>
            <a:cxnLst/>
            <a:rect l="l" t="t" r="r" b="b"/>
            <a:pathLst>
              <a:path w="120000" h="120000" extrusionOk="0">
                <a:moveTo>
                  <a:pt x="56796" y="0"/>
                </a:moveTo>
                <a:cubicBezTo>
                  <a:pt x="70633" y="6384"/>
                  <a:pt x="89057" y="14111"/>
                  <a:pt x="105188" y="21167"/>
                </a:cubicBezTo>
                <a:lnTo>
                  <a:pt x="116642" y="26289"/>
                </a:lnTo>
                <a:lnTo>
                  <a:pt x="118506" y="32040"/>
                </a:lnTo>
                <a:cubicBezTo>
                  <a:pt x="123485" y="55562"/>
                  <a:pt x="116016" y="80850"/>
                  <a:pt x="96099" y="99069"/>
                </a:cubicBezTo>
                <a:cubicBezTo>
                  <a:pt x="84146" y="109998"/>
                  <a:pt x="69410" y="116828"/>
                  <a:pt x="53978" y="119560"/>
                </a:cubicBezTo>
                <a:lnTo>
                  <a:pt x="48963" y="120000"/>
                </a:lnTo>
                <a:lnTo>
                  <a:pt x="0" y="80808"/>
                </a:lnTo>
                <a:cubicBezTo>
                  <a:pt x="0" y="80808"/>
                  <a:pt x="46400" y="100777"/>
                  <a:pt x="71232" y="68469"/>
                </a:cubicBezTo>
                <a:cubicBezTo>
                  <a:pt x="96881" y="35104"/>
                  <a:pt x="56796" y="0"/>
                  <a:pt x="56796" y="0"/>
                </a:cubicBezTo>
                <a:close/>
              </a:path>
            </a:pathLst>
          </a:custGeom>
          <a:solidFill>
            <a:srgbClr val="29364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Lato"/>
              <a:ea typeface="Lato"/>
              <a:cs typeface="Lato"/>
              <a:sym typeface="Lato"/>
            </a:endParaRPr>
          </a:p>
        </p:txBody>
      </p:sp>
      <p:sp>
        <p:nvSpPr>
          <p:cNvPr id="1073" name="Google Shape;1073;p178"/>
          <p:cNvSpPr/>
          <p:nvPr/>
        </p:nvSpPr>
        <p:spPr>
          <a:xfrm>
            <a:off x="12684200" y="4179538"/>
            <a:ext cx="396600" cy="396300"/>
          </a:xfrm>
          <a:custGeom>
            <a:avLst/>
            <a:gdLst/>
            <a:ahLst/>
            <a:cxnLst/>
            <a:rect l="l" t="t" r="r" b="b"/>
            <a:pathLst>
              <a:path w="120000" h="120000" extrusionOk="0">
                <a:moveTo>
                  <a:pt x="102419" y="17567"/>
                </a:moveTo>
                <a:cubicBezTo>
                  <a:pt x="125847" y="41002"/>
                  <a:pt x="125847" y="78985"/>
                  <a:pt x="102419" y="102419"/>
                </a:cubicBezTo>
                <a:cubicBezTo>
                  <a:pt x="78985" y="125847"/>
                  <a:pt x="41002" y="125847"/>
                  <a:pt x="17567" y="102419"/>
                </a:cubicBezTo>
                <a:cubicBezTo>
                  <a:pt x="-5860" y="78985"/>
                  <a:pt x="-5860" y="41002"/>
                  <a:pt x="17567" y="17567"/>
                </a:cubicBezTo>
                <a:cubicBezTo>
                  <a:pt x="41002" y="-5860"/>
                  <a:pt x="78985" y="-5860"/>
                  <a:pt x="102419" y="17567"/>
                </a:cubicBezTo>
              </a:path>
            </a:pathLst>
          </a:custGeom>
          <a:solidFill>
            <a:srgbClr val="B344A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Lato"/>
              <a:ea typeface="Lato"/>
              <a:cs typeface="Lato"/>
              <a:sym typeface="Lato"/>
            </a:endParaRPr>
          </a:p>
        </p:txBody>
      </p:sp>
      <p:sp>
        <p:nvSpPr>
          <p:cNvPr id="1074" name="Google Shape;1074;p178"/>
          <p:cNvSpPr/>
          <p:nvPr/>
        </p:nvSpPr>
        <p:spPr>
          <a:xfrm>
            <a:off x="15861020" y="4288480"/>
            <a:ext cx="99900" cy="99900"/>
          </a:xfrm>
          <a:custGeom>
            <a:avLst/>
            <a:gdLst/>
            <a:ahLst/>
            <a:cxnLst/>
            <a:rect l="l" t="t" r="r" b="b"/>
            <a:pathLst>
              <a:path w="120000" h="120000" extrusionOk="0">
                <a:moveTo>
                  <a:pt x="102419" y="17567"/>
                </a:moveTo>
                <a:cubicBezTo>
                  <a:pt x="125853" y="41002"/>
                  <a:pt x="125853" y="78985"/>
                  <a:pt x="102419" y="102419"/>
                </a:cubicBezTo>
                <a:cubicBezTo>
                  <a:pt x="78985" y="125853"/>
                  <a:pt x="41002" y="125853"/>
                  <a:pt x="17567" y="102419"/>
                </a:cubicBezTo>
                <a:cubicBezTo>
                  <a:pt x="-5860" y="78985"/>
                  <a:pt x="-5860" y="41002"/>
                  <a:pt x="17567" y="17567"/>
                </a:cubicBezTo>
                <a:cubicBezTo>
                  <a:pt x="41002" y="-5860"/>
                  <a:pt x="78985" y="-5860"/>
                  <a:pt x="102419" y="17567"/>
                </a:cubicBezTo>
              </a:path>
            </a:pathLst>
          </a:custGeom>
          <a:solidFill>
            <a:srgbClr val="FFFFFF"/>
          </a:solidFill>
          <a:ln w="88900" cap="flat" cmpd="sng">
            <a:solidFill>
              <a:srgbClr val="C5256C"/>
            </a:solidFill>
            <a:prstDash val="solid"/>
            <a:miter lim="8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Lato"/>
              <a:ea typeface="Lato"/>
              <a:cs typeface="Lato"/>
              <a:sym typeface="Lato"/>
            </a:endParaRPr>
          </a:p>
        </p:txBody>
      </p:sp>
      <p:sp>
        <p:nvSpPr>
          <p:cNvPr id="1075" name="Google Shape;1075;p178"/>
          <p:cNvSpPr/>
          <p:nvPr/>
        </p:nvSpPr>
        <p:spPr>
          <a:xfrm>
            <a:off x="13179675" y="240450"/>
            <a:ext cx="2039400" cy="618300"/>
          </a:xfrm>
          <a:prstGeom prst="rect">
            <a:avLst/>
          </a:prstGeom>
          <a:noFill/>
          <a:ln w="19050" cap="flat" cmpd="sng">
            <a:solidFill>
              <a:srgbClr val="FB308A"/>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434343"/>
                </a:solidFill>
                <a:latin typeface="Lato Light"/>
                <a:ea typeface="Lato Light"/>
                <a:cs typeface="Lato Light"/>
                <a:sym typeface="Lato Light"/>
              </a:rPr>
              <a:t>Analyze Stakeholder Feedback, Programs, and Gaps in the Market</a:t>
            </a:r>
            <a:endParaRPr sz="1200" b="0" i="0" u="none" strike="noStrike" cap="none">
              <a:solidFill>
                <a:srgbClr val="434343"/>
              </a:solidFill>
              <a:latin typeface="Lato Light"/>
              <a:ea typeface="Lato Light"/>
              <a:cs typeface="Lato Light"/>
              <a:sym typeface="Lato Light"/>
            </a:endParaRPr>
          </a:p>
        </p:txBody>
      </p:sp>
      <p:sp>
        <p:nvSpPr>
          <p:cNvPr id="1076" name="Google Shape;1076;p178"/>
          <p:cNvSpPr/>
          <p:nvPr/>
        </p:nvSpPr>
        <p:spPr>
          <a:xfrm>
            <a:off x="13685775" y="1748338"/>
            <a:ext cx="2039400" cy="618300"/>
          </a:xfrm>
          <a:prstGeom prst="rect">
            <a:avLst/>
          </a:prstGeom>
          <a:noFill/>
          <a:ln w="19050" cap="flat" cmpd="sng">
            <a:solidFill>
              <a:srgbClr val="FB308A"/>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434343"/>
                </a:solidFill>
                <a:latin typeface="Lato Light"/>
                <a:ea typeface="Lato Light"/>
                <a:cs typeface="Lato Light"/>
                <a:sym typeface="Lato Light"/>
              </a:rPr>
              <a:t>Develop Three Strategy Framework Options</a:t>
            </a:r>
            <a:endParaRPr sz="1200" b="0" i="0" u="none" strike="noStrike" cap="none">
              <a:solidFill>
                <a:srgbClr val="434343"/>
              </a:solidFill>
              <a:latin typeface="Lato Light"/>
              <a:ea typeface="Lato Light"/>
              <a:cs typeface="Lato Light"/>
              <a:sym typeface="Lato Light"/>
            </a:endParaRPr>
          </a:p>
        </p:txBody>
      </p:sp>
      <p:sp>
        <p:nvSpPr>
          <p:cNvPr id="1077" name="Google Shape;1077;p178"/>
          <p:cNvSpPr/>
          <p:nvPr/>
        </p:nvSpPr>
        <p:spPr>
          <a:xfrm>
            <a:off x="12530613" y="3265850"/>
            <a:ext cx="2039400" cy="618300"/>
          </a:xfrm>
          <a:prstGeom prst="rect">
            <a:avLst/>
          </a:prstGeom>
          <a:noFill/>
          <a:ln w="19050" cap="flat" cmpd="sng">
            <a:solidFill>
              <a:srgbClr val="FB308A"/>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434343"/>
                </a:solidFill>
                <a:latin typeface="Lato Light"/>
                <a:ea typeface="Lato Light"/>
                <a:cs typeface="Lato Light"/>
                <a:sym typeface="Lato Light"/>
              </a:rPr>
              <a:t>Identify and Test Assumptions and Risks</a:t>
            </a:r>
            <a:endParaRPr sz="1400" b="0" i="0" u="none" strike="noStrike" cap="none">
              <a:solidFill>
                <a:srgbClr val="434343"/>
              </a:solidFill>
              <a:latin typeface="Roboto"/>
              <a:ea typeface="Roboto"/>
              <a:cs typeface="Roboto"/>
              <a:sym typeface="Roboto"/>
            </a:endParaRPr>
          </a:p>
        </p:txBody>
      </p:sp>
      <p:sp>
        <p:nvSpPr>
          <p:cNvPr id="1078" name="Google Shape;1078;p178"/>
          <p:cNvSpPr/>
          <p:nvPr/>
        </p:nvSpPr>
        <p:spPr>
          <a:xfrm>
            <a:off x="15056550" y="3460550"/>
            <a:ext cx="2039400" cy="618300"/>
          </a:xfrm>
          <a:prstGeom prst="rect">
            <a:avLst/>
          </a:prstGeom>
          <a:noFill/>
          <a:ln w="19050" cap="flat" cmpd="sng">
            <a:solidFill>
              <a:srgbClr val="FB308A"/>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 sz="1200" b="0" i="0" u="none" strike="noStrike" cap="none">
                <a:solidFill>
                  <a:srgbClr val="434343"/>
                </a:solidFill>
                <a:latin typeface="Lato Light"/>
                <a:ea typeface="Lato Light"/>
                <a:cs typeface="Lato Light"/>
                <a:sym typeface="Lato Light"/>
              </a:rPr>
              <a:t>Develop and Iterate on Strategy</a:t>
            </a:r>
            <a:endParaRPr sz="1200" b="0" i="0" u="none" strike="noStrike" cap="none">
              <a:solidFill>
                <a:srgbClr val="434343"/>
              </a:solidFill>
              <a:latin typeface="Lato Light"/>
              <a:ea typeface="Lato Light"/>
              <a:cs typeface="Lato Light"/>
              <a:sym typeface="Lato Light"/>
            </a:endParaRPr>
          </a:p>
        </p:txBody>
      </p:sp>
      <p:sp>
        <p:nvSpPr>
          <p:cNvPr id="1080" name="Google Shape;1080;p178"/>
          <p:cNvSpPr txBox="1">
            <a:spLocks noGrp="1"/>
          </p:cNvSpPr>
          <p:nvPr>
            <p:ph type="title"/>
          </p:nvPr>
        </p:nvSpPr>
        <p:spPr>
          <a:xfrm>
            <a:off x="308049" y="210123"/>
            <a:ext cx="7353515" cy="87788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sz="2800" dirty="0"/>
              <a:t>Vendor market continues to be supply-driven </a:t>
            </a:r>
            <a:endParaRPr sz="2800" dirty="0"/>
          </a:p>
        </p:txBody>
      </p:sp>
      <p:sp>
        <p:nvSpPr>
          <p:cNvPr id="1079" name="Google Shape;1079;p178"/>
          <p:cNvSpPr txBox="1">
            <a:spLocks noGrp="1"/>
          </p:cNvSpPr>
          <p:nvPr>
            <p:ph type="sldNum" idx="4294967295"/>
          </p:nvPr>
        </p:nvSpPr>
        <p:spPr>
          <a:xfrm>
            <a:off x="8596313" y="4630738"/>
            <a:ext cx="547687" cy="3937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sz="1200">
                <a:solidFill>
                  <a:srgbClr val="D9D9D9"/>
                </a:solidFill>
                <a:latin typeface="Lato"/>
                <a:ea typeface="Lato"/>
                <a:cs typeface="Lato"/>
                <a:sym typeface="Lato"/>
              </a:rPr>
              <a:t>14</a:t>
            </a:fld>
            <a:endParaRPr sz="1200">
              <a:solidFill>
                <a:srgbClr val="D9D9D9"/>
              </a:solidFill>
              <a:latin typeface="Lato"/>
              <a:ea typeface="Lato"/>
              <a:cs typeface="Lato"/>
              <a:sym typeface="Lato"/>
            </a:endParaRPr>
          </a:p>
        </p:txBody>
      </p:sp>
      <p:sp>
        <p:nvSpPr>
          <p:cNvPr id="1081" name="Google Shape;1081;p178"/>
          <p:cNvSpPr/>
          <p:nvPr/>
        </p:nvSpPr>
        <p:spPr>
          <a:xfrm>
            <a:off x="4830312" y="1325600"/>
            <a:ext cx="3766500" cy="3266400"/>
          </a:xfrm>
          <a:prstGeom prst="rect">
            <a:avLst/>
          </a:prstGeom>
          <a:solidFill>
            <a:srgbClr val="2487EC">
              <a:alpha val="1137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0"/>
              <a:buFont typeface="Arial"/>
              <a:buNone/>
            </a:pPr>
            <a:endParaRPr sz="15000" b="0" i="0" u="none" strike="noStrike" cap="none">
              <a:solidFill>
                <a:srgbClr val="FFFFFF"/>
              </a:solidFill>
              <a:latin typeface="Lato"/>
              <a:ea typeface="Lato"/>
              <a:cs typeface="Lato"/>
              <a:sym typeface="Lato"/>
            </a:endParaRPr>
          </a:p>
        </p:txBody>
      </p:sp>
      <p:sp>
        <p:nvSpPr>
          <p:cNvPr id="1082" name="Google Shape;1082;p178"/>
          <p:cNvSpPr txBox="1"/>
          <p:nvPr/>
        </p:nvSpPr>
        <p:spPr>
          <a:xfrm>
            <a:off x="4935700" y="1397975"/>
            <a:ext cx="3562200" cy="3062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100" b="1" i="0" u="none" strike="noStrike" cap="none" dirty="0">
                <a:solidFill>
                  <a:srgbClr val="2196F3"/>
                </a:solidFill>
                <a:latin typeface="Roboto Slab"/>
                <a:ea typeface="Roboto Slab"/>
                <a:cs typeface="Roboto Slab"/>
                <a:sym typeface="Roboto Slab"/>
              </a:rPr>
              <a:t>Decreasing Vendor Satisfaction</a:t>
            </a:r>
            <a:endParaRPr sz="1100" b="1" i="0" u="none" strike="noStrike" cap="none" dirty="0">
              <a:solidFill>
                <a:srgbClr val="2196F3"/>
              </a:solidFill>
              <a:latin typeface="Roboto Slab"/>
              <a:ea typeface="Roboto Slab"/>
              <a:cs typeface="Roboto Slab"/>
              <a:sym typeface="Roboto Slab"/>
            </a:endParaRPr>
          </a:p>
          <a:p>
            <a:pPr marL="0" marR="0" lvl="0" indent="0" algn="l" rtl="0">
              <a:lnSpc>
                <a:spcPct val="110000"/>
              </a:lnSpc>
              <a:spcBef>
                <a:spcPts val="0"/>
              </a:spcBef>
              <a:spcAft>
                <a:spcPts val="0"/>
              </a:spcAft>
              <a:buClr>
                <a:srgbClr val="000000"/>
              </a:buClr>
              <a:buSzPts val="1100"/>
              <a:buFont typeface="Arial"/>
              <a:buNone/>
            </a:pPr>
            <a:r>
              <a:rPr lang="en" sz="1100" b="0" i="0" u="none" strike="noStrike" cap="none" dirty="0">
                <a:solidFill>
                  <a:srgbClr val="434343"/>
                </a:solidFill>
                <a:latin typeface="Lato Light"/>
                <a:ea typeface="Lato Light"/>
                <a:cs typeface="Lato Light"/>
                <a:sym typeface="Lato Light"/>
              </a:rPr>
              <a:t>From 2015 to 2018, decrease in users’ overall satisfaction with technology products. 11 points decrease for 4-year public institutions.</a:t>
            </a:r>
            <a:endParaRPr sz="1100" b="0" i="0" u="none" strike="noStrike" cap="none" dirty="0">
              <a:solidFill>
                <a:srgbClr val="434343"/>
              </a:solidFill>
              <a:latin typeface="Lato Light"/>
              <a:ea typeface="Lato Light"/>
              <a:cs typeface="Lato Light"/>
              <a:sym typeface="Lato Light"/>
            </a:endParaRPr>
          </a:p>
          <a:p>
            <a:pPr marL="0" marR="0" lvl="0" indent="0" algn="l" rtl="0">
              <a:lnSpc>
                <a:spcPct val="115000"/>
              </a:lnSpc>
              <a:spcBef>
                <a:spcPts val="2000"/>
              </a:spcBef>
              <a:spcAft>
                <a:spcPts val="0"/>
              </a:spcAft>
              <a:buClr>
                <a:schemeClr val="dk1"/>
              </a:buClr>
              <a:buSzPts val="1100"/>
              <a:buFont typeface="Arial"/>
              <a:buNone/>
            </a:pPr>
            <a:r>
              <a:rPr lang="en" sz="1100" b="1" i="0" u="none" strike="noStrike" cap="none" dirty="0">
                <a:solidFill>
                  <a:srgbClr val="2196F3"/>
                </a:solidFill>
                <a:latin typeface="Roboto Slab"/>
                <a:ea typeface="Roboto Slab"/>
                <a:cs typeface="Roboto Slab"/>
                <a:sym typeface="Roboto Slab"/>
              </a:rPr>
              <a:t>Increasing Technology Appreciation</a:t>
            </a:r>
            <a:endParaRPr sz="1100" b="1" i="0" u="none" strike="noStrike" cap="none" dirty="0">
              <a:solidFill>
                <a:srgbClr val="2196F3"/>
              </a:solidFill>
              <a:latin typeface="Roboto Slab"/>
              <a:ea typeface="Roboto Slab"/>
              <a:cs typeface="Roboto Slab"/>
              <a:sym typeface="Roboto Slab"/>
            </a:endParaRPr>
          </a:p>
          <a:p>
            <a:pPr marL="0" marR="0" lvl="0" indent="0" algn="l" rtl="0">
              <a:lnSpc>
                <a:spcPct val="110000"/>
              </a:lnSpc>
              <a:spcBef>
                <a:spcPts val="0"/>
              </a:spcBef>
              <a:spcAft>
                <a:spcPts val="0"/>
              </a:spcAft>
              <a:buClr>
                <a:schemeClr val="dk1"/>
              </a:buClr>
              <a:buSzPts val="1100"/>
              <a:buFont typeface="Arial"/>
              <a:buNone/>
            </a:pPr>
            <a:r>
              <a:rPr lang="en" sz="1100" b="0" i="0" u="none" strike="noStrike" cap="none" dirty="0">
                <a:solidFill>
                  <a:srgbClr val="434343"/>
                </a:solidFill>
                <a:latin typeface="Lato Light"/>
                <a:ea typeface="Lato Light"/>
                <a:cs typeface="Lato Light"/>
                <a:sym typeface="Lato Light"/>
              </a:rPr>
              <a:t>Increase in number of institutions reporting that technology is enhancing their advising function </a:t>
            </a:r>
            <a:endParaRPr sz="1100" b="0" i="0" u="none" strike="noStrike" cap="none" dirty="0">
              <a:solidFill>
                <a:srgbClr val="434343"/>
              </a:solidFill>
              <a:latin typeface="Lato Light"/>
              <a:ea typeface="Lato Light"/>
              <a:cs typeface="Lato Light"/>
              <a:sym typeface="Lato Light"/>
            </a:endParaRPr>
          </a:p>
          <a:p>
            <a:pPr marL="0" marR="0" lvl="0" indent="0" algn="l" rtl="0">
              <a:lnSpc>
                <a:spcPct val="110000"/>
              </a:lnSpc>
              <a:spcBef>
                <a:spcPts val="2000"/>
              </a:spcBef>
              <a:spcAft>
                <a:spcPts val="0"/>
              </a:spcAft>
              <a:buClr>
                <a:srgbClr val="000000"/>
              </a:buClr>
              <a:buSzPts val="1100"/>
              <a:buFont typeface="Arial"/>
              <a:buNone/>
            </a:pPr>
            <a:r>
              <a:rPr lang="en" sz="1100" b="1" i="0" u="none" strike="noStrike" cap="none" dirty="0">
                <a:solidFill>
                  <a:srgbClr val="2196F3"/>
                </a:solidFill>
                <a:latin typeface="Roboto Slab"/>
                <a:ea typeface="Roboto Slab"/>
                <a:cs typeface="Roboto Slab"/>
                <a:sym typeface="Roboto Slab"/>
              </a:rPr>
              <a:t>Decreasing demand for enterprise implementation</a:t>
            </a:r>
            <a:endParaRPr sz="1100" b="1" i="0" u="none" strike="noStrike" cap="none" dirty="0">
              <a:solidFill>
                <a:srgbClr val="2196F3"/>
              </a:solidFill>
              <a:latin typeface="Lato"/>
              <a:ea typeface="Lato"/>
              <a:cs typeface="Lato"/>
              <a:sym typeface="Lato"/>
            </a:endParaRPr>
          </a:p>
          <a:p>
            <a:pPr marL="0" marR="0" lvl="0" indent="0" algn="l" rtl="0">
              <a:lnSpc>
                <a:spcPct val="110000"/>
              </a:lnSpc>
              <a:spcBef>
                <a:spcPts val="0"/>
              </a:spcBef>
              <a:spcAft>
                <a:spcPts val="0"/>
              </a:spcAft>
              <a:buClr>
                <a:srgbClr val="000000"/>
              </a:buClr>
              <a:buSzPts val="1100"/>
              <a:buFont typeface="Arial"/>
              <a:buNone/>
            </a:pPr>
            <a:r>
              <a:rPr lang="en" sz="1100" b="0" i="0" u="none" strike="noStrike" cap="none" dirty="0">
                <a:solidFill>
                  <a:srgbClr val="434343"/>
                </a:solidFill>
                <a:latin typeface="Lato Light"/>
                <a:ea typeface="Lato Light"/>
                <a:cs typeface="Lato Light"/>
                <a:sym typeface="Lato Light"/>
              </a:rPr>
              <a:t>Widespread enterprise implementation of all four core core product categories decreased from 2017 to 2018, despite institutions using integrated solutions reporting greater overall success with their advising</a:t>
            </a:r>
            <a:endParaRPr sz="1100" b="0" i="0" u="none" strike="noStrike" cap="none" dirty="0">
              <a:solidFill>
                <a:srgbClr val="434343"/>
              </a:solidFill>
              <a:latin typeface="Lato Light"/>
              <a:ea typeface="Lato Light"/>
              <a:cs typeface="Lato Light"/>
              <a:sym typeface="Lato Light"/>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rgbClr val="434343"/>
              </a:solidFill>
              <a:latin typeface="Lato Light"/>
              <a:ea typeface="Lato Light"/>
              <a:cs typeface="Lato Light"/>
              <a:sym typeface="Lato Light"/>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rgbClr val="434343"/>
              </a:solidFill>
              <a:latin typeface="Lato Light"/>
              <a:ea typeface="Lato Light"/>
              <a:cs typeface="Lato Light"/>
              <a:sym typeface="Lato Light"/>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dirty="0">
              <a:solidFill>
                <a:srgbClr val="434343"/>
              </a:solidFill>
              <a:latin typeface="Lato Light"/>
              <a:ea typeface="Lato Light"/>
              <a:cs typeface="Lato Light"/>
              <a:sym typeface="Lato Light"/>
            </a:endParaRPr>
          </a:p>
        </p:txBody>
      </p:sp>
      <p:sp>
        <p:nvSpPr>
          <p:cNvPr id="1083" name="Google Shape;1083;p178"/>
          <p:cNvSpPr txBox="1"/>
          <p:nvPr/>
        </p:nvSpPr>
        <p:spPr>
          <a:xfrm>
            <a:off x="4830300" y="844975"/>
            <a:ext cx="3766500" cy="402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Roboto Slab"/>
              <a:buNone/>
            </a:pPr>
            <a:r>
              <a:rPr lang="en" sz="1800" b="1" i="0" u="none" strike="noStrike" cap="none">
                <a:solidFill>
                  <a:srgbClr val="2C89E8"/>
                </a:solidFill>
                <a:latin typeface="Roboto Slab"/>
                <a:ea typeface="Roboto Slab"/>
                <a:cs typeface="Roboto Slab"/>
                <a:sym typeface="Roboto Slab"/>
              </a:rPr>
              <a:t>Demand</a:t>
            </a:r>
            <a:endParaRPr sz="1400" b="0" i="0" u="none" strike="noStrike" cap="none">
              <a:solidFill>
                <a:srgbClr val="2C89E8"/>
              </a:solidFill>
              <a:latin typeface="Arial"/>
              <a:ea typeface="Arial"/>
              <a:cs typeface="Arial"/>
              <a:sym typeface="Arial"/>
            </a:endParaRPr>
          </a:p>
        </p:txBody>
      </p:sp>
      <p:sp>
        <p:nvSpPr>
          <p:cNvPr id="1084" name="Google Shape;1084;p178"/>
          <p:cNvSpPr/>
          <p:nvPr/>
        </p:nvSpPr>
        <p:spPr>
          <a:xfrm>
            <a:off x="4830300" y="1254800"/>
            <a:ext cx="3766500" cy="70800"/>
          </a:xfrm>
          <a:prstGeom prst="rect">
            <a:avLst/>
          </a:prstGeom>
          <a:solidFill>
            <a:srgbClr val="2487E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0"/>
              <a:buFont typeface="Arial"/>
              <a:buNone/>
            </a:pPr>
            <a:endParaRPr sz="15000" b="0" i="0" u="none" strike="noStrike" cap="none">
              <a:solidFill>
                <a:srgbClr val="FFFFFF"/>
              </a:solidFill>
              <a:latin typeface="Lato"/>
              <a:ea typeface="Lato"/>
              <a:cs typeface="Lato"/>
              <a:sym typeface="Lato"/>
            </a:endParaRPr>
          </a:p>
        </p:txBody>
      </p:sp>
      <p:sp>
        <p:nvSpPr>
          <p:cNvPr id="1085" name="Google Shape;1085;p178"/>
          <p:cNvSpPr txBox="1"/>
          <p:nvPr/>
        </p:nvSpPr>
        <p:spPr>
          <a:xfrm>
            <a:off x="504497" y="838650"/>
            <a:ext cx="4236900" cy="402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Roboto Slab"/>
              <a:buNone/>
            </a:pPr>
            <a:r>
              <a:rPr lang="en" sz="1800" b="1" i="0" u="none" strike="noStrike" cap="none">
                <a:solidFill>
                  <a:srgbClr val="27D99D"/>
                </a:solidFill>
                <a:latin typeface="Roboto Slab"/>
                <a:ea typeface="Roboto Slab"/>
                <a:cs typeface="Roboto Slab"/>
                <a:sym typeface="Roboto Slab"/>
              </a:rPr>
              <a:t>Supply</a:t>
            </a:r>
            <a:endParaRPr sz="1400" b="0" i="0" u="none" strike="noStrike" cap="none">
              <a:solidFill>
                <a:srgbClr val="27D99D"/>
              </a:solidFill>
              <a:latin typeface="Arial"/>
              <a:ea typeface="Arial"/>
              <a:cs typeface="Arial"/>
              <a:sym typeface="Arial"/>
            </a:endParaRPr>
          </a:p>
        </p:txBody>
      </p:sp>
      <p:sp>
        <p:nvSpPr>
          <p:cNvPr id="1086" name="Google Shape;1086;p178"/>
          <p:cNvSpPr/>
          <p:nvPr/>
        </p:nvSpPr>
        <p:spPr>
          <a:xfrm>
            <a:off x="494000" y="1254800"/>
            <a:ext cx="4271700" cy="70800"/>
          </a:xfrm>
          <a:prstGeom prst="rect">
            <a:avLst/>
          </a:prstGeom>
          <a:solidFill>
            <a:srgbClr val="27D99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0"/>
              <a:buFont typeface="Arial"/>
              <a:buNone/>
            </a:pPr>
            <a:endParaRPr sz="15000" b="0" i="0" u="none" strike="noStrike" cap="none">
              <a:solidFill>
                <a:srgbClr val="FFFFFF"/>
              </a:solidFill>
              <a:latin typeface="Lato"/>
              <a:ea typeface="Lato"/>
              <a:cs typeface="Lato"/>
              <a:sym typeface="Lato"/>
            </a:endParaRPr>
          </a:p>
        </p:txBody>
      </p:sp>
      <p:sp>
        <p:nvSpPr>
          <p:cNvPr id="1087" name="Google Shape;1087;p178"/>
          <p:cNvSpPr txBox="1"/>
          <p:nvPr/>
        </p:nvSpPr>
        <p:spPr>
          <a:xfrm>
            <a:off x="528845" y="1339152"/>
            <a:ext cx="4188000" cy="19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dirty="0">
                <a:solidFill>
                  <a:srgbClr val="434343"/>
                </a:solidFill>
                <a:latin typeface="Lato Light"/>
                <a:ea typeface="Lato Light"/>
                <a:cs typeface="Lato Light"/>
                <a:sym typeface="Lato Light"/>
              </a:rPr>
              <a:t>Providers with at least three core product categories (analytics &amp; reporting, course planning &amp; degree audit, ID of at-risk students, advising management) continue to be leaders in the advising market</a:t>
            </a:r>
            <a:endParaRPr sz="1100" b="0" i="0" u="none" strike="noStrike" cap="none" dirty="0">
              <a:solidFill>
                <a:srgbClr val="434343"/>
              </a:solidFill>
              <a:latin typeface="Lato Light"/>
              <a:ea typeface="Lato Light"/>
              <a:cs typeface="Lato Light"/>
              <a:sym typeface="Lato Light"/>
            </a:endParaRPr>
          </a:p>
        </p:txBody>
      </p:sp>
      <p:sp>
        <p:nvSpPr>
          <p:cNvPr id="1088" name="Google Shape;1088;p178"/>
          <p:cNvSpPr txBox="1"/>
          <p:nvPr/>
        </p:nvSpPr>
        <p:spPr>
          <a:xfrm>
            <a:off x="5677175" y="4458725"/>
            <a:ext cx="2698800" cy="7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434343"/>
                </a:solidFill>
                <a:latin typeface="Lato Light"/>
                <a:ea typeface="Lato Light"/>
                <a:cs typeface="Lato Light"/>
                <a:sym typeface="Lato Light"/>
              </a:rPr>
              <a:t>Source: Tyton Partners (2015,  2017, 2018).  </a:t>
            </a:r>
            <a:endParaRPr sz="800" b="0" i="0" u="none" strike="noStrike" cap="none">
              <a:solidFill>
                <a:srgbClr val="434343"/>
              </a:solidFill>
              <a:latin typeface="Lato Light"/>
              <a:ea typeface="Lato Light"/>
              <a:cs typeface="Lato Light"/>
              <a:sym typeface="Lato Light"/>
            </a:endParaRPr>
          </a:p>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434343"/>
                </a:solidFill>
                <a:latin typeface="Lato Light"/>
                <a:ea typeface="Lato Light"/>
                <a:cs typeface="Lato Light"/>
                <a:sym typeface="Lato Light"/>
              </a:rPr>
              <a:t>CCRC Survey</a:t>
            </a:r>
            <a:endParaRPr sz="800" b="0" i="0" u="none" strike="noStrike" cap="none">
              <a:solidFill>
                <a:srgbClr val="434343"/>
              </a:solidFill>
              <a:latin typeface="Lato Light"/>
              <a:ea typeface="Lato Light"/>
              <a:cs typeface="Lato Light"/>
              <a:sym typeface="Lato Light"/>
            </a:endParaRPr>
          </a:p>
        </p:txBody>
      </p:sp>
      <p:cxnSp>
        <p:nvCxnSpPr>
          <p:cNvPr id="1089" name="Google Shape;1089;p178"/>
          <p:cNvCxnSpPr/>
          <p:nvPr/>
        </p:nvCxnSpPr>
        <p:spPr>
          <a:xfrm flipH="1">
            <a:off x="1011350" y="4356375"/>
            <a:ext cx="3562200" cy="7800"/>
          </a:xfrm>
          <a:prstGeom prst="straightConnector1">
            <a:avLst/>
          </a:prstGeom>
          <a:noFill/>
          <a:ln w="9525" cap="flat" cmpd="sng">
            <a:solidFill>
              <a:srgbClr val="999999"/>
            </a:solidFill>
            <a:prstDash val="solid"/>
            <a:round/>
            <a:headEnd type="none" w="sm" len="sm"/>
            <a:tailEnd type="none" w="sm" len="sm"/>
          </a:ln>
        </p:spPr>
      </p:cxnSp>
      <p:sp>
        <p:nvSpPr>
          <p:cNvPr id="1090" name="Google Shape;1090;p178"/>
          <p:cNvSpPr txBox="1"/>
          <p:nvPr/>
        </p:nvSpPr>
        <p:spPr>
          <a:xfrm>
            <a:off x="833649" y="4452424"/>
            <a:ext cx="977100" cy="374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666666"/>
              </a:buClr>
              <a:buSzPts val="1000"/>
              <a:buFont typeface="Roboto Slab"/>
              <a:buNone/>
            </a:pPr>
            <a:r>
              <a:rPr lang="en" sz="1000" b="0" i="0" u="none" strike="noStrike" cap="none">
                <a:solidFill>
                  <a:srgbClr val="666666"/>
                </a:solidFill>
                <a:latin typeface="Lato"/>
                <a:ea typeface="Lato"/>
                <a:cs typeface="Lato"/>
                <a:sym typeface="Lato"/>
              </a:rPr>
              <a:t>Ellucian</a:t>
            </a:r>
            <a:endParaRPr sz="1000" b="0" i="0" u="none" strike="noStrike" cap="none">
              <a:solidFill>
                <a:srgbClr val="666666"/>
              </a:solidFill>
              <a:latin typeface="Lato"/>
              <a:ea typeface="Lato"/>
              <a:cs typeface="Lato"/>
              <a:sym typeface="Lato"/>
            </a:endParaRPr>
          </a:p>
        </p:txBody>
      </p:sp>
      <p:sp>
        <p:nvSpPr>
          <p:cNvPr id="1091" name="Google Shape;1091;p178"/>
          <p:cNvSpPr/>
          <p:nvPr/>
        </p:nvSpPr>
        <p:spPr>
          <a:xfrm>
            <a:off x="1137099" y="2929699"/>
            <a:ext cx="370200" cy="1428000"/>
          </a:xfrm>
          <a:prstGeom prst="rect">
            <a:avLst/>
          </a:prstGeom>
          <a:solidFill>
            <a:srgbClr val="27D9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2" name="Google Shape;1092;p178"/>
          <p:cNvSpPr txBox="1"/>
          <p:nvPr/>
        </p:nvSpPr>
        <p:spPr>
          <a:xfrm>
            <a:off x="1084000" y="2564025"/>
            <a:ext cx="548700" cy="47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a:solidFill>
                  <a:srgbClr val="27D99D"/>
                </a:solidFill>
                <a:latin typeface="Lato"/>
                <a:ea typeface="Lato"/>
                <a:cs typeface="Lato"/>
                <a:sym typeface="Lato"/>
              </a:rPr>
              <a:t>22%</a:t>
            </a:r>
            <a:endParaRPr sz="1000" b="1" i="0" u="none" strike="noStrike" cap="none">
              <a:solidFill>
                <a:srgbClr val="27D99D"/>
              </a:solidFill>
              <a:latin typeface="Lato"/>
              <a:ea typeface="Lato"/>
              <a:cs typeface="Lato"/>
              <a:sym typeface="Lato"/>
            </a:endParaRPr>
          </a:p>
        </p:txBody>
      </p:sp>
      <p:sp>
        <p:nvSpPr>
          <p:cNvPr id="1093" name="Google Shape;1093;p178"/>
          <p:cNvSpPr/>
          <p:nvPr/>
        </p:nvSpPr>
        <p:spPr>
          <a:xfrm>
            <a:off x="1795200" y="3517298"/>
            <a:ext cx="370200" cy="840300"/>
          </a:xfrm>
          <a:prstGeom prst="rect">
            <a:avLst/>
          </a:prstGeom>
          <a:solidFill>
            <a:srgbClr val="27D9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4" name="Google Shape;1094;p178"/>
          <p:cNvSpPr txBox="1"/>
          <p:nvPr/>
        </p:nvSpPr>
        <p:spPr>
          <a:xfrm>
            <a:off x="1743334" y="3168775"/>
            <a:ext cx="477300" cy="47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a:solidFill>
                  <a:srgbClr val="27D99D"/>
                </a:solidFill>
                <a:latin typeface="Lato"/>
                <a:ea typeface="Lato"/>
                <a:cs typeface="Lato"/>
                <a:sym typeface="Lato"/>
              </a:rPr>
              <a:t>13%</a:t>
            </a:r>
            <a:endParaRPr sz="1000" b="1" i="0" u="none" strike="noStrike" cap="none">
              <a:solidFill>
                <a:srgbClr val="27D99D"/>
              </a:solidFill>
              <a:latin typeface="Lato"/>
              <a:ea typeface="Lato"/>
              <a:cs typeface="Lato"/>
              <a:sym typeface="Lato"/>
            </a:endParaRPr>
          </a:p>
        </p:txBody>
      </p:sp>
      <p:sp>
        <p:nvSpPr>
          <p:cNvPr id="1095" name="Google Shape;1095;p178"/>
          <p:cNvSpPr txBox="1"/>
          <p:nvPr/>
        </p:nvSpPr>
        <p:spPr>
          <a:xfrm>
            <a:off x="1583550" y="4452424"/>
            <a:ext cx="846600" cy="374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666666"/>
              </a:buClr>
              <a:buSzPts val="1000"/>
              <a:buFont typeface="Roboto Slab"/>
              <a:buNone/>
            </a:pPr>
            <a:r>
              <a:rPr lang="en" sz="1000" b="0" i="0" u="none" strike="noStrike" cap="none" dirty="0">
                <a:solidFill>
                  <a:srgbClr val="666666"/>
                </a:solidFill>
                <a:latin typeface="Lato"/>
                <a:ea typeface="Lato"/>
                <a:cs typeface="Lato"/>
                <a:sym typeface="Lato"/>
              </a:rPr>
              <a:t>Blackboard</a:t>
            </a:r>
            <a:endParaRPr sz="1000" b="0" i="0" u="none" strike="noStrike" cap="none" dirty="0">
              <a:solidFill>
                <a:srgbClr val="666666"/>
              </a:solidFill>
              <a:latin typeface="Lato"/>
              <a:ea typeface="Lato"/>
              <a:cs typeface="Lato"/>
              <a:sym typeface="Lato"/>
            </a:endParaRPr>
          </a:p>
        </p:txBody>
      </p:sp>
      <p:sp>
        <p:nvSpPr>
          <p:cNvPr id="1096" name="Google Shape;1096;p178"/>
          <p:cNvSpPr/>
          <p:nvPr/>
        </p:nvSpPr>
        <p:spPr>
          <a:xfrm>
            <a:off x="3165775" y="3837679"/>
            <a:ext cx="370200" cy="519900"/>
          </a:xfrm>
          <a:prstGeom prst="rect">
            <a:avLst/>
          </a:prstGeom>
          <a:solidFill>
            <a:srgbClr val="27D9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7" name="Google Shape;1097;p178"/>
          <p:cNvSpPr txBox="1"/>
          <p:nvPr/>
        </p:nvSpPr>
        <p:spPr>
          <a:xfrm>
            <a:off x="3116505" y="3434970"/>
            <a:ext cx="477300" cy="47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a:solidFill>
                  <a:srgbClr val="27D99D"/>
                </a:solidFill>
                <a:latin typeface="Lato"/>
                <a:ea typeface="Lato"/>
                <a:cs typeface="Lato"/>
                <a:sym typeface="Lato"/>
              </a:rPr>
              <a:t>7%</a:t>
            </a:r>
            <a:endParaRPr sz="1000" b="1" i="0" u="none" strike="noStrike" cap="none">
              <a:solidFill>
                <a:srgbClr val="27D99D"/>
              </a:solidFill>
              <a:latin typeface="Lato"/>
              <a:ea typeface="Lato"/>
              <a:cs typeface="Lato"/>
              <a:sym typeface="Lato"/>
            </a:endParaRPr>
          </a:p>
        </p:txBody>
      </p:sp>
      <p:sp>
        <p:nvSpPr>
          <p:cNvPr id="1098" name="Google Shape;1098;p178"/>
          <p:cNvSpPr txBox="1"/>
          <p:nvPr/>
        </p:nvSpPr>
        <p:spPr>
          <a:xfrm>
            <a:off x="2954116" y="4452424"/>
            <a:ext cx="793500" cy="374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666666"/>
              </a:buClr>
              <a:buSzPts val="1000"/>
              <a:buFont typeface="Roboto Slab"/>
              <a:buNone/>
            </a:pPr>
            <a:r>
              <a:rPr lang="en" sz="1000" b="0" i="0" u="none" strike="noStrike" cap="none">
                <a:solidFill>
                  <a:srgbClr val="666666"/>
                </a:solidFill>
                <a:latin typeface="Lato"/>
                <a:ea typeface="Lato"/>
                <a:cs typeface="Lato"/>
                <a:sym typeface="Lato"/>
              </a:rPr>
              <a:t>Hobsons</a:t>
            </a:r>
            <a:endParaRPr sz="1000" b="0" i="0" u="none" strike="noStrike" cap="none">
              <a:solidFill>
                <a:srgbClr val="666666"/>
              </a:solidFill>
              <a:latin typeface="Lato"/>
              <a:ea typeface="Lato"/>
              <a:cs typeface="Lato"/>
              <a:sym typeface="Lato"/>
            </a:endParaRPr>
          </a:p>
        </p:txBody>
      </p:sp>
      <p:sp>
        <p:nvSpPr>
          <p:cNvPr id="1099" name="Google Shape;1099;p178"/>
          <p:cNvSpPr/>
          <p:nvPr/>
        </p:nvSpPr>
        <p:spPr>
          <a:xfrm>
            <a:off x="3822125" y="3878500"/>
            <a:ext cx="370200" cy="479100"/>
          </a:xfrm>
          <a:prstGeom prst="rect">
            <a:avLst/>
          </a:prstGeom>
          <a:solidFill>
            <a:srgbClr val="27D9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0" name="Google Shape;1100;p178"/>
          <p:cNvSpPr txBox="1"/>
          <p:nvPr/>
        </p:nvSpPr>
        <p:spPr>
          <a:xfrm>
            <a:off x="3774099" y="3544924"/>
            <a:ext cx="477300" cy="47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a:solidFill>
                  <a:srgbClr val="27D99D"/>
                </a:solidFill>
                <a:latin typeface="Lato"/>
                <a:ea typeface="Lato"/>
                <a:cs typeface="Lato"/>
                <a:sym typeface="Lato"/>
              </a:rPr>
              <a:t>6%</a:t>
            </a:r>
            <a:endParaRPr sz="1000" b="1" i="0" u="none" strike="noStrike" cap="none">
              <a:solidFill>
                <a:srgbClr val="27D99D"/>
              </a:solidFill>
              <a:latin typeface="Lato"/>
              <a:ea typeface="Lato"/>
              <a:cs typeface="Lato"/>
              <a:sym typeface="Lato"/>
            </a:endParaRPr>
          </a:p>
        </p:txBody>
      </p:sp>
      <p:sp>
        <p:nvSpPr>
          <p:cNvPr id="1101" name="Google Shape;1101;p178"/>
          <p:cNvSpPr txBox="1"/>
          <p:nvPr/>
        </p:nvSpPr>
        <p:spPr>
          <a:xfrm>
            <a:off x="3583918" y="4452424"/>
            <a:ext cx="846600" cy="374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666666"/>
              </a:buClr>
              <a:buSzPts val="1000"/>
              <a:buFont typeface="Roboto Slab"/>
              <a:buNone/>
            </a:pPr>
            <a:r>
              <a:rPr lang="en" sz="1000" b="0" i="0" u="none" strike="noStrike" cap="none">
                <a:solidFill>
                  <a:srgbClr val="666666"/>
                </a:solidFill>
                <a:latin typeface="Lato"/>
                <a:ea typeface="Lato"/>
                <a:cs typeface="Lato"/>
                <a:sym typeface="Lato"/>
              </a:rPr>
              <a:t>EAB</a:t>
            </a:r>
            <a:endParaRPr sz="1000" b="0" i="0" u="none" strike="noStrike" cap="none">
              <a:solidFill>
                <a:srgbClr val="666666"/>
              </a:solidFill>
              <a:latin typeface="Lato"/>
              <a:ea typeface="Lato"/>
              <a:cs typeface="Lato"/>
              <a:sym typeface="Lato"/>
            </a:endParaRPr>
          </a:p>
        </p:txBody>
      </p:sp>
      <p:sp>
        <p:nvSpPr>
          <p:cNvPr id="1102" name="Google Shape;1102;p178"/>
          <p:cNvSpPr/>
          <p:nvPr/>
        </p:nvSpPr>
        <p:spPr>
          <a:xfrm>
            <a:off x="1137100" y="2281200"/>
            <a:ext cx="3167400" cy="280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chemeClr val="dk2"/>
                </a:solidFill>
                <a:latin typeface="Lato"/>
                <a:ea typeface="Lato"/>
                <a:cs typeface="Lato"/>
                <a:sym typeface="Lato"/>
              </a:rPr>
              <a:t>Do you use advising products from any of the following technology?</a:t>
            </a:r>
            <a:endParaRPr sz="1000" b="0" i="0" u="none" strike="noStrike" cap="none">
              <a:solidFill>
                <a:schemeClr val="dk2"/>
              </a:solidFill>
              <a:latin typeface="Arial"/>
              <a:ea typeface="Arial"/>
              <a:cs typeface="Arial"/>
              <a:sym typeface="Arial"/>
            </a:endParaRPr>
          </a:p>
        </p:txBody>
      </p:sp>
      <p:sp>
        <p:nvSpPr>
          <p:cNvPr id="1103" name="Google Shape;1103;p178"/>
          <p:cNvSpPr/>
          <p:nvPr/>
        </p:nvSpPr>
        <p:spPr>
          <a:xfrm>
            <a:off x="2480988" y="3616261"/>
            <a:ext cx="370200" cy="741300"/>
          </a:xfrm>
          <a:prstGeom prst="rect">
            <a:avLst/>
          </a:prstGeom>
          <a:solidFill>
            <a:srgbClr val="27D9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4" name="Google Shape;1104;p178"/>
          <p:cNvSpPr txBox="1"/>
          <p:nvPr/>
        </p:nvSpPr>
        <p:spPr>
          <a:xfrm>
            <a:off x="2430432" y="3168775"/>
            <a:ext cx="477300" cy="47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a:solidFill>
                  <a:srgbClr val="27D99D"/>
                </a:solidFill>
                <a:latin typeface="Lato"/>
                <a:ea typeface="Lato"/>
                <a:cs typeface="Lato"/>
                <a:sym typeface="Lato"/>
              </a:rPr>
              <a:t>11%</a:t>
            </a:r>
            <a:endParaRPr sz="1000" b="1" i="0" u="none" strike="noStrike" cap="none">
              <a:solidFill>
                <a:srgbClr val="27D99D"/>
              </a:solidFill>
              <a:latin typeface="Lato"/>
              <a:ea typeface="Lato"/>
              <a:cs typeface="Lato"/>
              <a:sym typeface="Lato"/>
            </a:endParaRPr>
          </a:p>
        </p:txBody>
      </p:sp>
      <p:sp>
        <p:nvSpPr>
          <p:cNvPr id="1105" name="Google Shape;1105;p178"/>
          <p:cNvSpPr txBox="1"/>
          <p:nvPr/>
        </p:nvSpPr>
        <p:spPr>
          <a:xfrm>
            <a:off x="2269350" y="4452424"/>
            <a:ext cx="846600" cy="374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666666"/>
              </a:buClr>
              <a:buSzPts val="1000"/>
              <a:buFont typeface="Roboto Slab"/>
              <a:buNone/>
            </a:pPr>
            <a:r>
              <a:rPr lang="en" sz="1000" b="0" i="0" u="none" strike="noStrike" cap="none" dirty="0">
                <a:solidFill>
                  <a:srgbClr val="666666"/>
                </a:solidFill>
                <a:latin typeface="Lato"/>
                <a:ea typeface="Lato"/>
                <a:cs typeface="Lato"/>
                <a:sym typeface="Lato"/>
              </a:rPr>
              <a:t>In-house</a:t>
            </a:r>
            <a:endParaRPr sz="1000" b="0" i="0" u="none" strike="noStrike" cap="none" dirty="0">
              <a:solidFill>
                <a:srgbClr val="666666"/>
              </a:solidFill>
              <a:latin typeface="Lato"/>
              <a:ea typeface="Lato"/>
              <a:cs typeface="Lato"/>
              <a:sym typeface="Lato"/>
            </a:endParaRPr>
          </a:p>
        </p:txBody>
      </p:sp>
      <p:sp>
        <p:nvSpPr>
          <p:cNvPr id="1106" name="Google Shape;1106;p178"/>
          <p:cNvSpPr txBox="1"/>
          <p:nvPr/>
        </p:nvSpPr>
        <p:spPr>
          <a:xfrm>
            <a:off x="775400" y="5313200"/>
            <a:ext cx="4034100" cy="5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3. What we’ve learned about the field</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10"/>
        <p:cNvGrpSpPr/>
        <p:nvPr/>
      </p:nvGrpSpPr>
      <p:grpSpPr>
        <a:xfrm>
          <a:off x="0" y="0"/>
          <a:ext cx="0" cy="0"/>
          <a:chOff x="0" y="0"/>
          <a:chExt cx="0" cy="0"/>
        </a:xfrm>
      </p:grpSpPr>
      <p:sp>
        <p:nvSpPr>
          <p:cNvPr id="1111" name="Google Shape;1111;p179"/>
          <p:cNvSpPr txBox="1">
            <a:spLocks noGrp="1"/>
          </p:cNvSpPr>
          <p:nvPr>
            <p:ph type="title"/>
          </p:nvPr>
        </p:nvSpPr>
        <p:spPr>
          <a:xfrm>
            <a:off x="628649" y="345974"/>
            <a:ext cx="7891895" cy="92204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sz="2800" dirty="0"/>
              <a:t>There are varying levels of perceptions of quality of support across all channels</a:t>
            </a:r>
            <a:endParaRPr sz="2800" dirty="0"/>
          </a:p>
        </p:txBody>
      </p:sp>
      <p:sp>
        <p:nvSpPr>
          <p:cNvPr id="1112" name="Google Shape;1112;p179"/>
          <p:cNvSpPr/>
          <p:nvPr/>
        </p:nvSpPr>
        <p:spPr>
          <a:xfrm>
            <a:off x="2148875" y="2011763"/>
            <a:ext cx="513000" cy="1674000"/>
          </a:xfrm>
          <a:prstGeom prst="rect">
            <a:avLst/>
          </a:prstGeom>
          <a:solidFill>
            <a:srgbClr val="35B4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113" name="Google Shape;1113;p179"/>
          <p:cNvCxnSpPr/>
          <p:nvPr/>
        </p:nvCxnSpPr>
        <p:spPr>
          <a:xfrm flipH="1">
            <a:off x="1312075" y="3670275"/>
            <a:ext cx="5749800" cy="24600"/>
          </a:xfrm>
          <a:prstGeom prst="straightConnector1">
            <a:avLst/>
          </a:prstGeom>
          <a:noFill/>
          <a:ln w="9525" cap="flat" cmpd="sng">
            <a:solidFill>
              <a:srgbClr val="999999"/>
            </a:solidFill>
            <a:prstDash val="solid"/>
            <a:round/>
            <a:headEnd type="none" w="sm" len="sm"/>
            <a:tailEnd type="none" w="sm" len="sm"/>
          </a:ln>
        </p:spPr>
      </p:cxnSp>
      <p:sp>
        <p:nvSpPr>
          <p:cNvPr id="1114" name="Google Shape;1114;p179"/>
          <p:cNvSpPr txBox="1"/>
          <p:nvPr/>
        </p:nvSpPr>
        <p:spPr>
          <a:xfrm>
            <a:off x="1549000" y="3817375"/>
            <a:ext cx="1100100" cy="519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666666"/>
              </a:buClr>
              <a:buSzPts val="1200"/>
              <a:buFont typeface="Roboto Slab"/>
              <a:buNone/>
            </a:pPr>
            <a:r>
              <a:rPr lang="en" sz="1200" b="0" i="0" u="none" strike="noStrike" cap="none">
                <a:solidFill>
                  <a:srgbClr val="666666"/>
                </a:solidFill>
                <a:latin typeface="Lato"/>
                <a:ea typeface="Lato"/>
                <a:cs typeface="Lato"/>
                <a:sym typeface="Lato"/>
              </a:rPr>
              <a:t>Membership Organization</a:t>
            </a:r>
            <a:endParaRPr sz="1200" b="0" i="0" u="none" strike="noStrike" cap="none">
              <a:solidFill>
                <a:srgbClr val="666666"/>
              </a:solidFill>
              <a:latin typeface="Lato"/>
              <a:ea typeface="Lato"/>
              <a:cs typeface="Lato"/>
              <a:sym typeface="Lato"/>
            </a:endParaRPr>
          </a:p>
        </p:txBody>
      </p:sp>
      <p:sp>
        <p:nvSpPr>
          <p:cNvPr id="1115" name="Google Shape;1115;p179"/>
          <p:cNvSpPr/>
          <p:nvPr/>
        </p:nvSpPr>
        <p:spPr>
          <a:xfrm>
            <a:off x="1625200" y="1706823"/>
            <a:ext cx="513000" cy="1979100"/>
          </a:xfrm>
          <a:prstGeom prst="rect">
            <a:avLst/>
          </a:prstGeom>
          <a:solidFill>
            <a:srgbClr val="27D9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6" name="Google Shape;1116;p179"/>
          <p:cNvSpPr txBox="1"/>
          <p:nvPr/>
        </p:nvSpPr>
        <p:spPr>
          <a:xfrm>
            <a:off x="1576205" y="1305601"/>
            <a:ext cx="611100" cy="665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27D99D"/>
                </a:solidFill>
                <a:latin typeface="Lato"/>
                <a:ea typeface="Lato"/>
                <a:cs typeface="Lato"/>
                <a:sym typeface="Lato"/>
              </a:rPr>
              <a:t>72%</a:t>
            </a:r>
            <a:endParaRPr sz="1400" b="1" i="0" u="none" strike="noStrike" cap="none">
              <a:solidFill>
                <a:srgbClr val="27D99D"/>
              </a:solidFill>
              <a:latin typeface="Lato"/>
              <a:ea typeface="Lato"/>
              <a:cs typeface="Lato"/>
              <a:sym typeface="Lato"/>
            </a:endParaRPr>
          </a:p>
        </p:txBody>
      </p:sp>
      <p:sp>
        <p:nvSpPr>
          <p:cNvPr id="1117" name="Google Shape;1117;p179"/>
          <p:cNvSpPr txBox="1"/>
          <p:nvPr/>
        </p:nvSpPr>
        <p:spPr>
          <a:xfrm>
            <a:off x="2099828" y="1525648"/>
            <a:ext cx="611100" cy="665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35B4B5"/>
                </a:solidFill>
                <a:latin typeface="Lato"/>
                <a:ea typeface="Lato"/>
                <a:cs typeface="Lato"/>
                <a:sym typeface="Lato"/>
              </a:rPr>
              <a:t>63%</a:t>
            </a:r>
            <a:endParaRPr sz="1400" b="1" i="0" u="none" strike="noStrike" cap="none">
              <a:solidFill>
                <a:srgbClr val="35B4B5"/>
              </a:solidFill>
              <a:latin typeface="Lato"/>
              <a:ea typeface="Lato"/>
              <a:cs typeface="Lato"/>
              <a:sym typeface="Lato"/>
            </a:endParaRPr>
          </a:p>
        </p:txBody>
      </p:sp>
      <p:sp>
        <p:nvSpPr>
          <p:cNvPr id="1118" name="Google Shape;1118;p179"/>
          <p:cNvSpPr/>
          <p:nvPr/>
        </p:nvSpPr>
        <p:spPr>
          <a:xfrm>
            <a:off x="3596675" y="2935474"/>
            <a:ext cx="513000" cy="750300"/>
          </a:xfrm>
          <a:prstGeom prst="rect">
            <a:avLst/>
          </a:prstGeom>
          <a:solidFill>
            <a:srgbClr val="35B4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9" name="Google Shape;1119;p179"/>
          <p:cNvSpPr/>
          <p:nvPr/>
        </p:nvSpPr>
        <p:spPr>
          <a:xfrm>
            <a:off x="3073000" y="2658424"/>
            <a:ext cx="513000" cy="1027500"/>
          </a:xfrm>
          <a:prstGeom prst="rect">
            <a:avLst/>
          </a:prstGeom>
          <a:solidFill>
            <a:srgbClr val="27D9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0" name="Google Shape;1120;p179"/>
          <p:cNvSpPr txBox="1"/>
          <p:nvPr/>
        </p:nvSpPr>
        <p:spPr>
          <a:xfrm>
            <a:off x="3024005" y="2143801"/>
            <a:ext cx="611100" cy="665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27D99D"/>
                </a:solidFill>
                <a:latin typeface="Lato"/>
                <a:ea typeface="Lato"/>
                <a:cs typeface="Lato"/>
                <a:sym typeface="Lato"/>
              </a:rPr>
              <a:t>47%</a:t>
            </a:r>
            <a:endParaRPr sz="1400" b="1" i="0" u="none" strike="noStrike" cap="none">
              <a:solidFill>
                <a:srgbClr val="27D99D"/>
              </a:solidFill>
              <a:latin typeface="Lato"/>
              <a:ea typeface="Lato"/>
              <a:cs typeface="Lato"/>
              <a:sym typeface="Lato"/>
            </a:endParaRPr>
          </a:p>
        </p:txBody>
      </p:sp>
      <p:sp>
        <p:nvSpPr>
          <p:cNvPr id="1121" name="Google Shape;1121;p179"/>
          <p:cNvSpPr txBox="1"/>
          <p:nvPr/>
        </p:nvSpPr>
        <p:spPr>
          <a:xfrm>
            <a:off x="3547628" y="2592448"/>
            <a:ext cx="611100" cy="665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35B4B5"/>
                </a:solidFill>
                <a:latin typeface="Lato"/>
                <a:ea typeface="Lato"/>
                <a:cs typeface="Lato"/>
                <a:sym typeface="Lato"/>
              </a:rPr>
              <a:t>38%</a:t>
            </a:r>
            <a:endParaRPr sz="1400" b="1" i="0" u="none" strike="noStrike" cap="none">
              <a:solidFill>
                <a:srgbClr val="35B4B5"/>
              </a:solidFill>
              <a:latin typeface="Lato"/>
              <a:ea typeface="Lato"/>
              <a:cs typeface="Lato"/>
              <a:sym typeface="Lato"/>
            </a:endParaRPr>
          </a:p>
        </p:txBody>
      </p:sp>
      <p:sp>
        <p:nvSpPr>
          <p:cNvPr id="1122" name="Google Shape;1122;p179"/>
          <p:cNvSpPr txBox="1"/>
          <p:nvPr/>
        </p:nvSpPr>
        <p:spPr>
          <a:xfrm>
            <a:off x="3073000" y="3817375"/>
            <a:ext cx="1100100" cy="519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666666"/>
              </a:buClr>
              <a:buSzPts val="1200"/>
              <a:buFont typeface="Roboto Slab"/>
              <a:buNone/>
            </a:pPr>
            <a:r>
              <a:rPr lang="en" sz="1200" b="0" i="0" u="none" strike="noStrike" cap="none">
                <a:solidFill>
                  <a:srgbClr val="666666"/>
                </a:solidFill>
                <a:latin typeface="Lato"/>
                <a:ea typeface="Lato"/>
                <a:cs typeface="Lato"/>
                <a:sym typeface="Lato"/>
              </a:rPr>
              <a:t>Vendor</a:t>
            </a:r>
            <a:endParaRPr sz="1200" b="0" i="0" u="none" strike="noStrike" cap="none">
              <a:solidFill>
                <a:srgbClr val="666666"/>
              </a:solidFill>
              <a:latin typeface="Lato"/>
              <a:ea typeface="Lato"/>
              <a:cs typeface="Lato"/>
              <a:sym typeface="Lato"/>
            </a:endParaRPr>
          </a:p>
        </p:txBody>
      </p:sp>
      <p:sp>
        <p:nvSpPr>
          <p:cNvPr id="1123" name="Google Shape;1123;p179"/>
          <p:cNvSpPr/>
          <p:nvPr/>
        </p:nvSpPr>
        <p:spPr>
          <a:xfrm>
            <a:off x="4968275" y="2754800"/>
            <a:ext cx="513000" cy="930900"/>
          </a:xfrm>
          <a:prstGeom prst="rect">
            <a:avLst/>
          </a:prstGeom>
          <a:solidFill>
            <a:srgbClr val="35B4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4" name="Google Shape;1124;p179"/>
          <p:cNvSpPr/>
          <p:nvPr/>
        </p:nvSpPr>
        <p:spPr>
          <a:xfrm>
            <a:off x="4444600" y="3257550"/>
            <a:ext cx="513000" cy="428400"/>
          </a:xfrm>
          <a:prstGeom prst="rect">
            <a:avLst/>
          </a:prstGeom>
          <a:solidFill>
            <a:srgbClr val="27D9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5" name="Google Shape;1125;p179"/>
          <p:cNvSpPr txBox="1"/>
          <p:nvPr/>
        </p:nvSpPr>
        <p:spPr>
          <a:xfrm>
            <a:off x="4395605" y="2829601"/>
            <a:ext cx="611100" cy="665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27D99D"/>
                </a:solidFill>
                <a:latin typeface="Lato"/>
                <a:ea typeface="Lato"/>
                <a:cs typeface="Lato"/>
                <a:sym typeface="Lato"/>
              </a:rPr>
              <a:t>24%</a:t>
            </a:r>
            <a:endParaRPr sz="1400" b="1" i="0" u="none" strike="noStrike" cap="none">
              <a:solidFill>
                <a:srgbClr val="27D99D"/>
              </a:solidFill>
              <a:latin typeface="Lato"/>
              <a:ea typeface="Lato"/>
              <a:cs typeface="Lato"/>
              <a:sym typeface="Lato"/>
            </a:endParaRPr>
          </a:p>
        </p:txBody>
      </p:sp>
      <p:sp>
        <p:nvSpPr>
          <p:cNvPr id="1126" name="Google Shape;1126;p179"/>
          <p:cNvSpPr txBox="1"/>
          <p:nvPr/>
        </p:nvSpPr>
        <p:spPr>
          <a:xfrm>
            <a:off x="4919228" y="2287648"/>
            <a:ext cx="611100" cy="665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35B4B5"/>
                </a:solidFill>
                <a:latin typeface="Lato"/>
                <a:ea typeface="Lato"/>
                <a:cs typeface="Lato"/>
                <a:sym typeface="Lato"/>
              </a:rPr>
              <a:t>44%</a:t>
            </a:r>
            <a:endParaRPr sz="1400" b="1" i="0" u="none" strike="noStrike" cap="none">
              <a:solidFill>
                <a:srgbClr val="35B4B5"/>
              </a:solidFill>
              <a:latin typeface="Lato"/>
              <a:ea typeface="Lato"/>
              <a:cs typeface="Lato"/>
              <a:sym typeface="Lato"/>
            </a:endParaRPr>
          </a:p>
        </p:txBody>
      </p:sp>
      <p:sp>
        <p:nvSpPr>
          <p:cNvPr id="1127" name="Google Shape;1127;p179"/>
          <p:cNvSpPr txBox="1"/>
          <p:nvPr/>
        </p:nvSpPr>
        <p:spPr>
          <a:xfrm>
            <a:off x="4444600" y="3817375"/>
            <a:ext cx="1100100" cy="519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666666"/>
              </a:buClr>
              <a:buSzPts val="1200"/>
              <a:buFont typeface="Roboto Slab"/>
              <a:buNone/>
            </a:pPr>
            <a:r>
              <a:rPr lang="en" sz="1200" b="0" i="0" u="none" strike="noStrike" cap="none">
                <a:solidFill>
                  <a:srgbClr val="666666"/>
                </a:solidFill>
                <a:latin typeface="Lato"/>
                <a:ea typeface="Lato"/>
                <a:cs typeface="Lato"/>
                <a:sym typeface="Lato"/>
              </a:rPr>
              <a:t>Peer Institution</a:t>
            </a:r>
            <a:endParaRPr sz="1200" b="0" i="0" u="none" strike="noStrike" cap="none">
              <a:solidFill>
                <a:srgbClr val="666666"/>
              </a:solidFill>
              <a:latin typeface="Lato"/>
              <a:ea typeface="Lato"/>
              <a:cs typeface="Lato"/>
              <a:sym typeface="Lato"/>
            </a:endParaRPr>
          </a:p>
        </p:txBody>
      </p:sp>
      <p:sp>
        <p:nvSpPr>
          <p:cNvPr id="1128" name="Google Shape;1128;p179"/>
          <p:cNvSpPr/>
          <p:nvPr/>
        </p:nvSpPr>
        <p:spPr>
          <a:xfrm>
            <a:off x="6339875" y="3070400"/>
            <a:ext cx="513000" cy="615300"/>
          </a:xfrm>
          <a:prstGeom prst="rect">
            <a:avLst/>
          </a:prstGeom>
          <a:solidFill>
            <a:srgbClr val="35B4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9" name="Google Shape;1129;p179"/>
          <p:cNvSpPr/>
          <p:nvPr/>
        </p:nvSpPr>
        <p:spPr>
          <a:xfrm>
            <a:off x="5816200" y="3405275"/>
            <a:ext cx="513000" cy="280500"/>
          </a:xfrm>
          <a:prstGeom prst="rect">
            <a:avLst/>
          </a:prstGeom>
          <a:solidFill>
            <a:srgbClr val="27D9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0" name="Google Shape;1130;p179"/>
          <p:cNvSpPr txBox="1"/>
          <p:nvPr/>
        </p:nvSpPr>
        <p:spPr>
          <a:xfrm>
            <a:off x="5767205" y="2982001"/>
            <a:ext cx="611100" cy="665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27D99D"/>
                </a:solidFill>
                <a:latin typeface="Lato"/>
                <a:ea typeface="Lato"/>
                <a:cs typeface="Lato"/>
                <a:sym typeface="Lato"/>
              </a:rPr>
              <a:t>18%</a:t>
            </a:r>
            <a:endParaRPr sz="1400" b="1" i="0" u="none" strike="noStrike" cap="none">
              <a:solidFill>
                <a:srgbClr val="27D99D"/>
              </a:solidFill>
              <a:latin typeface="Lato"/>
              <a:ea typeface="Lato"/>
              <a:cs typeface="Lato"/>
              <a:sym typeface="Lato"/>
            </a:endParaRPr>
          </a:p>
        </p:txBody>
      </p:sp>
      <p:sp>
        <p:nvSpPr>
          <p:cNvPr id="1131" name="Google Shape;1131;p179"/>
          <p:cNvSpPr txBox="1"/>
          <p:nvPr/>
        </p:nvSpPr>
        <p:spPr>
          <a:xfrm>
            <a:off x="6290828" y="2592448"/>
            <a:ext cx="611100" cy="665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35B4B5"/>
                </a:solidFill>
                <a:latin typeface="Lato"/>
                <a:ea typeface="Lato"/>
                <a:cs typeface="Lato"/>
                <a:sym typeface="Lato"/>
              </a:rPr>
              <a:t>31%</a:t>
            </a:r>
            <a:endParaRPr sz="1400" b="1" i="0" u="none" strike="noStrike" cap="none">
              <a:solidFill>
                <a:srgbClr val="35B4B5"/>
              </a:solidFill>
              <a:latin typeface="Lato"/>
              <a:ea typeface="Lato"/>
              <a:cs typeface="Lato"/>
              <a:sym typeface="Lato"/>
            </a:endParaRPr>
          </a:p>
        </p:txBody>
      </p:sp>
      <p:sp>
        <p:nvSpPr>
          <p:cNvPr id="1132" name="Google Shape;1132;p179"/>
          <p:cNvSpPr txBox="1"/>
          <p:nvPr/>
        </p:nvSpPr>
        <p:spPr>
          <a:xfrm>
            <a:off x="5740000" y="3817375"/>
            <a:ext cx="1173300" cy="519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666666"/>
              </a:buClr>
              <a:buSzPts val="1200"/>
              <a:buFont typeface="Roboto Slab"/>
              <a:buNone/>
            </a:pPr>
            <a:r>
              <a:rPr lang="en" sz="1200" b="0" i="0" u="none" strike="noStrike" cap="none">
                <a:solidFill>
                  <a:srgbClr val="666666"/>
                </a:solidFill>
                <a:latin typeface="Lato"/>
                <a:ea typeface="Lato"/>
                <a:cs typeface="Lato"/>
                <a:sym typeface="Lato"/>
              </a:rPr>
              <a:t>Consortium of Institutions</a:t>
            </a:r>
            <a:endParaRPr sz="1200" b="0" i="0" u="none" strike="noStrike" cap="none">
              <a:solidFill>
                <a:srgbClr val="666666"/>
              </a:solidFill>
              <a:latin typeface="Lato"/>
              <a:ea typeface="Lato"/>
              <a:cs typeface="Lato"/>
              <a:sym typeface="Lato"/>
            </a:endParaRPr>
          </a:p>
        </p:txBody>
      </p:sp>
      <p:sp>
        <p:nvSpPr>
          <p:cNvPr id="1133" name="Google Shape;1133;p179"/>
          <p:cNvSpPr/>
          <p:nvPr/>
        </p:nvSpPr>
        <p:spPr>
          <a:xfrm>
            <a:off x="2788900" y="4541625"/>
            <a:ext cx="1389300" cy="280500"/>
          </a:xfrm>
          <a:prstGeom prst="rect">
            <a:avLst/>
          </a:prstGeom>
          <a:noFill/>
          <a:ln w="19050" cap="flat" cmpd="sng">
            <a:solidFill>
              <a:srgbClr val="27D99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chemeClr val="dk2"/>
                </a:solidFill>
                <a:latin typeface="Lato"/>
                <a:ea typeface="Lato"/>
                <a:cs typeface="Lato"/>
                <a:sym typeface="Lato"/>
              </a:rPr>
              <a:t>Accessed</a:t>
            </a:r>
            <a:endParaRPr sz="1400" b="0" i="0" u="none" strike="noStrike" cap="none">
              <a:solidFill>
                <a:schemeClr val="dk2"/>
              </a:solidFill>
              <a:latin typeface="Arial"/>
              <a:ea typeface="Arial"/>
              <a:cs typeface="Arial"/>
              <a:sym typeface="Arial"/>
            </a:endParaRPr>
          </a:p>
        </p:txBody>
      </p:sp>
      <p:sp>
        <p:nvSpPr>
          <p:cNvPr id="1134" name="Google Shape;1134;p179"/>
          <p:cNvSpPr/>
          <p:nvPr/>
        </p:nvSpPr>
        <p:spPr>
          <a:xfrm>
            <a:off x="4312900" y="4541625"/>
            <a:ext cx="1389300" cy="280500"/>
          </a:xfrm>
          <a:prstGeom prst="rect">
            <a:avLst/>
          </a:prstGeom>
          <a:noFill/>
          <a:ln w="19050" cap="flat" cmpd="sng">
            <a:solidFill>
              <a:srgbClr val="35B4B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chemeClr val="dk2"/>
                </a:solidFill>
                <a:latin typeface="Lato"/>
                <a:ea typeface="Lato"/>
                <a:cs typeface="Lato"/>
                <a:sym typeface="Lato"/>
              </a:rPr>
              <a:t>Most Beneficial</a:t>
            </a:r>
            <a:endParaRPr sz="1400" b="0" i="0" u="none" strike="noStrike" cap="none">
              <a:solidFill>
                <a:schemeClr val="dk2"/>
              </a:solidFill>
              <a:latin typeface="Arial"/>
              <a:ea typeface="Arial"/>
              <a:cs typeface="Arial"/>
              <a:sym typeface="Arial"/>
            </a:endParaRPr>
          </a:p>
        </p:txBody>
      </p:sp>
      <p:sp>
        <p:nvSpPr>
          <p:cNvPr id="1135" name="Google Shape;1135;p179"/>
          <p:cNvSpPr txBox="1"/>
          <p:nvPr/>
        </p:nvSpPr>
        <p:spPr>
          <a:xfrm>
            <a:off x="7666000" y="4673025"/>
            <a:ext cx="1330200" cy="19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Lato"/>
                <a:ea typeface="Lato"/>
                <a:cs typeface="Lato"/>
                <a:sym typeface="Lato"/>
              </a:rPr>
              <a:t>Tyton, 2018</a:t>
            </a:r>
            <a:endParaRPr sz="1000" b="0" i="0" u="none" strike="noStrike" cap="none">
              <a:solidFill>
                <a:srgbClr val="000000"/>
              </a:solidFill>
              <a:latin typeface="Lato"/>
              <a:ea typeface="Lato"/>
              <a:cs typeface="Lato"/>
              <a:sym typeface="Lato"/>
            </a:endParaRPr>
          </a:p>
        </p:txBody>
      </p:sp>
      <p:sp>
        <p:nvSpPr>
          <p:cNvPr id="1136" name="Google Shape;1136;p179"/>
          <p:cNvSpPr txBox="1"/>
          <p:nvPr/>
        </p:nvSpPr>
        <p:spPr>
          <a:xfrm>
            <a:off x="793625" y="5831450"/>
            <a:ext cx="4034100" cy="5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3. What we’ve learned about the field</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1141" name="Google Shape;1141;p18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16</a:t>
            </a:fld>
            <a:endParaRPr/>
          </a:p>
        </p:txBody>
      </p:sp>
      <p:sp>
        <p:nvSpPr>
          <p:cNvPr id="1142" name="Google Shape;1142;p180"/>
          <p:cNvSpPr txBox="1"/>
          <p:nvPr/>
        </p:nvSpPr>
        <p:spPr>
          <a:xfrm>
            <a:off x="6001425" y="1720793"/>
            <a:ext cx="2613900" cy="170191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latin typeface="+mj-lt"/>
              </a:rPr>
              <a:t>What kind of support was most beneficial for your institution?</a:t>
            </a:r>
            <a:endParaRPr sz="2400" b="1" dirty="0">
              <a:latin typeface="+mj-lt"/>
            </a:endParaRPr>
          </a:p>
        </p:txBody>
      </p:sp>
      <p:pic>
        <p:nvPicPr>
          <p:cNvPr id="1143" name="Google Shape;1143;p180"/>
          <p:cNvPicPr preferRelativeResize="0"/>
          <p:nvPr/>
        </p:nvPicPr>
        <p:blipFill>
          <a:blip r:embed="rId3">
            <a:alphaModFix/>
          </a:blip>
          <a:stretch>
            <a:fillRect/>
          </a:stretch>
        </p:blipFill>
        <p:spPr>
          <a:xfrm>
            <a:off x="528675" y="772667"/>
            <a:ext cx="5393699" cy="3598170"/>
          </a:xfrm>
          <a:prstGeom prst="rect">
            <a:avLst/>
          </a:prstGeom>
          <a:noFill/>
          <a:ln>
            <a:noFill/>
          </a:ln>
        </p:spPr>
      </p:pic>
      <p:sp>
        <p:nvSpPr>
          <p:cNvPr id="1144" name="Google Shape;1144;p180"/>
          <p:cNvSpPr txBox="1"/>
          <p:nvPr/>
        </p:nvSpPr>
        <p:spPr>
          <a:xfrm>
            <a:off x="793625" y="5831450"/>
            <a:ext cx="2777700" cy="5079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sz="1800"/>
              <a:t>What is advising</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D6F75-8848-6B43-B504-71EBDADAF7D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71975AF-0EE4-1C41-BD74-CE6D6FC312DC}"/>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56723C32-7AED-8E4B-A414-4F69C81F4E0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17</a:t>
            </a:fld>
            <a:endParaRPr lang="en" sz="1000">
              <a:solidFill>
                <a:schemeClr val="dk2"/>
              </a:solidFill>
            </a:endParaRPr>
          </a:p>
        </p:txBody>
      </p:sp>
      <p:pic>
        <p:nvPicPr>
          <p:cNvPr id="6" name="slide.url=https://www.polleverywhere.com/multiple_choice_polls/i2dYDzEeWDbQhwjuPZT1p">
            <a:extLst>
              <a:ext uri="{FF2B5EF4-FFF2-40B4-BE49-F238E27FC236}">
                <a16:creationId xmlns:a16="http://schemas.microsoft.com/office/drawing/2014/main" id="{58D2A325-91E4-CE41-8543-B1E2840042CC}"/>
              </a:ext>
            </a:extLst>
          </p:cNvPr>
          <p:cNvPicPr>
            <a:picLocks/>
          </p:cNvPicPr>
          <p:nvPr/>
        </p:nvPicPr>
        <p:blipFill>
          <a:blip r:embed="rId3"/>
          <a:stretch>
            <a:fillRect/>
          </a:stretch>
        </p:blipFill>
        <p:spPr>
          <a:xfrm>
            <a:off x="63500" y="63500"/>
            <a:ext cx="9017000" cy="5016500"/>
          </a:xfrm>
          <a:prstGeom prst="rect">
            <a:avLst/>
          </a:prstGeom>
        </p:spPr>
      </p:pic>
    </p:spTree>
    <p:extLst>
      <p:ext uri="{BB962C8B-B14F-4D97-AF65-F5344CB8AC3E}">
        <p14:creationId xmlns:p14="http://schemas.microsoft.com/office/powerpoint/2010/main" val="3448278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sp>
        <p:nvSpPr>
          <p:cNvPr id="1149" name="Google Shape;1149;p181"/>
          <p:cNvSpPr/>
          <p:nvPr/>
        </p:nvSpPr>
        <p:spPr>
          <a:xfrm flipH="1">
            <a:off x="-1442" y="3373"/>
            <a:ext cx="62400" cy="742800"/>
          </a:xfrm>
          <a:prstGeom prst="rect">
            <a:avLst/>
          </a:prstGeom>
          <a:solidFill>
            <a:srgbClr val="35B4B5"/>
          </a:solid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1600"/>
              </a:spcAft>
              <a:buClr>
                <a:srgbClr val="000000"/>
              </a:buClr>
              <a:buSzPts val="1200"/>
              <a:buFont typeface="Arial"/>
              <a:buNone/>
            </a:pPr>
            <a:endParaRPr sz="1200" b="0" i="0" u="none" strike="noStrike" cap="none">
              <a:solidFill>
                <a:srgbClr val="FFFFFF"/>
              </a:solidFill>
              <a:latin typeface="+mn-lt"/>
              <a:ea typeface="Roboto Slab"/>
              <a:cs typeface="Roboto Slab"/>
              <a:sym typeface="Roboto Slab"/>
            </a:endParaRPr>
          </a:p>
        </p:txBody>
      </p:sp>
      <p:sp>
        <p:nvSpPr>
          <p:cNvPr id="1150" name="Google Shape;1150;p181"/>
          <p:cNvSpPr/>
          <p:nvPr/>
        </p:nvSpPr>
        <p:spPr>
          <a:xfrm>
            <a:off x="60965" y="675"/>
            <a:ext cx="1758600" cy="742800"/>
          </a:xfrm>
          <a:prstGeom prst="rect">
            <a:avLst/>
          </a:prstGeom>
          <a:solidFill>
            <a:srgbClr val="35B4B5">
              <a:alpha val="1451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Arial"/>
              <a:cs typeface="Arial"/>
              <a:sym typeface="Arial"/>
            </a:endParaRPr>
          </a:p>
        </p:txBody>
      </p:sp>
      <p:sp>
        <p:nvSpPr>
          <p:cNvPr id="1151" name="Google Shape;1151;p181"/>
          <p:cNvSpPr txBox="1"/>
          <p:nvPr/>
        </p:nvSpPr>
        <p:spPr>
          <a:xfrm>
            <a:off x="260312" y="147250"/>
            <a:ext cx="1432200" cy="6234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1600"/>
              </a:spcAft>
              <a:buClr>
                <a:srgbClr val="000000"/>
              </a:buClr>
              <a:buSzPts val="1100"/>
              <a:buFont typeface="Arial"/>
              <a:buNone/>
            </a:pPr>
            <a:r>
              <a:rPr lang="en" sz="1600" b="1" i="0" u="none" strike="noStrike" cap="none">
                <a:solidFill>
                  <a:srgbClr val="35B4B5"/>
                </a:solidFill>
                <a:latin typeface="+mn-lt"/>
                <a:ea typeface="Roboto Slab"/>
                <a:cs typeface="Roboto Slab"/>
                <a:sym typeface="Roboto Slab"/>
              </a:rPr>
              <a:t>Vendors</a:t>
            </a:r>
            <a:endParaRPr sz="1600" b="1" i="0" u="none" strike="noStrike" cap="none">
              <a:solidFill>
                <a:srgbClr val="35B4B5"/>
              </a:solidFill>
              <a:latin typeface="+mn-lt"/>
              <a:ea typeface="Roboto Slab"/>
              <a:cs typeface="Roboto Slab"/>
              <a:sym typeface="Roboto Slab"/>
            </a:endParaRPr>
          </a:p>
        </p:txBody>
      </p:sp>
      <p:sp>
        <p:nvSpPr>
          <p:cNvPr id="1152" name="Google Shape;1152;p181"/>
          <p:cNvSpPr txBox="1"/>
          <p:nvPr/>
        </p:nvSpPr>
        <p:spPr>
          <a:xfrm>
            <a:off x="1692512" y="229950"/>
            <a:ext cx="7191176" cy="615300"/>
          </a:xfrm>
          <a:prstGeom prst="rect">
            <a:avLst/>
          </a:prstGeom>
          <a:noFill/>
          <a:ln>
            <a:noFill/>
          </a:ln>
        </p:spPr>
        <p:txBody>
          <a:bodyPr spcFirstLastPara="1" wrap="square" lIns="91425" tIns="91425" rIns="91425" bIns="91425" anchor="t" anchorCtr="0">
            <a:noAutofit/>
          </a:bodyPr>
          <a:lstStyle/>
          <a:p>
            <a:pPr marL="0" marR="704850" lvl="0" indent="0" algn="l" rtl="0">
              <a:lnSpc>
                <a:spcPct val="100000"/>
              </a:lnSpc>
              <a:spcBef>
                <a:spcPts val="0"/>
              </a:spcBef>
              <a:spcAft>
                <a:spcPts val="500"/>
              </a:spcAft>
              <a:buClr>
                <a:schemeClr val="dk1"/>
              </a:buClr>
              <a:buSzPts val="1100"/>
              <a:buFont typeface="Arial"/>
              <a:buNone/>
            </a:pPr>
            <a:r>
              <a:rPr lang="en" sz="2800" b="1" dirty="0">
                <a:solidFill>
                  <a:srgbClr val="274C71"/>
                </a:solidFill>
                <a:latin typeface="+mj-lt"/>
                <a:ea typeface="Lato"/>
                <a:cs typeface="Lato"/>
                <a:sym typeface="Lato"/>
              </a:rPr>
              <a:t>We have an opportunity to better connect campuses and vendors to support students</a:t>
            </a:r>
            <a:endParaRPr sz="2800" b="1" i="0" u="none" strike="noStrike" cap="none" dirty="0">
              <a:solidFill>
                <a:srgbClr val="274C71"/>
              </a:solidFill>
              <a:latin typeface="+mj-lt"/>
              <a:ea typeface="Roboto Slab"/>
              <a:cs typeface="Roboto Slab"/>
              <a:sym typeface="Roboto Slab"/>
            </a:endParaRPr>
          </a:p>
        </p:txBody>
      </p:sp>
      <p:sp>
        <p:nvSpPr>
          <p:cNvPr id="1153" name="Google Shape;1153;p181"/>
          <p:cNvSpPr/>
          <p:nvPr/>
        </p:nvSpPr>
        <p:spPr>
          <a:xfrm>
            <a:off x="5698775" y="1178075"/>
            <a:ext cx="2597700" cy="3215100"/>
          </a:xfrm>
          <a:prstGeom prst="rect">
            <a:avLst/>
          </a:prstGeom>
          <a:solidFill>
            <a:srgbClr val="35B4B5">
              <a:alpha val="113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Arial"/>
              <a:cs typeface="Arial"/>
              <a:sym typeface="Arial"/>
            </a:endParaRPr>
          </a:p>
        </p:txBody>
      </p:sp>
      <p:sp>
        <p:nvSpPr>
          <p:cNvPr id="1154" name="Google Shape;1154;p181"/>
          <p:cNvSpPr/>
          <p:nvPr/>
        </p:nvSpPr>
        <p:spPr>
          <a:xfrm>
            <a:off x="5898568" y="1396011"/>
            <a:ext cx="2788232" cy="2871189"/>
          </a:xfrm>
          <a:prstGeom prst="rect">
            <a:avLst/>
          </a:prstGeom>
          <a:solidFill>
            <a:srgbClr val="35B4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Arial"/>
              <a:cs typeface="Arial"/>
              <a:sym typeface="Arial"/>
            </a:endParaRPr>
          </a:p>
        </p:txBody>
      </p:sp>
      <p:sp>
        <p:nvSpPr>
          <p:cNvPr id="1155" name="Google Shape;1155;p181"/>
          <p:cNvSpPr txBox="1"/>
          <p:nvPr/>
        </p:nvSpPr>
        <p:spPr>
          <a:xfrm>
            <a:off x="6328660" y="1772089"/>
            <a:ext cx="2143200" cy="2706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dirty="0">
                <a:solidFill>
                  <a:srgbClr val="FFFFFF"/>
                </a:solidFill>
                <a:latin typeface="+mn-lt"/>
                <a:ea typeface="Roboto Slab"/>
                <a:cs typeface="Roboto Slab"/>
                <a:sym typeface="Roboto Slab"/>
              </a:rPr>
              <a:t>“Most of [the vendor’s] experience had been with 4 year schools; they only know basic things about two-year schools.</a:t>
            </a:r>
            <a:endParaRPr sz="1600" b="0" i="0" u="none" strike="noStrike" cap="none" dirty="0">
              <a:solidFill>
                <a:srgbClr val="FFFFFF"/>
              </a:solidFill>
              <a:latin typeface="+mn-lt"/>
              <a:ea typeface="Roboto Slab"/>
              <a:cs typeface="Roboto Slab"/>
              <a:sym typeface="Roboto Slab"/>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rgbClr val="FFFFFF"/>
              </a:solidFill>
              <a:latin typeface="+mn-lt"/>
              <a:ea typeface="Roboto Slab"/>
              <a:cs typeface="Roboto Slab"/>
              <a:sym typeface="Roboto Slab"/>
            </a:endParaRPr>
          </a:p>
          <a:p>
            <a:pPr marL="0" marR="0" lvl="0" indent="0" algn="ctr" rtl="0">
              <a:lnSpc>
                <a:spcPct val="100000"/>
              </a:lnSpc>
              <a:spcBef>
                <a:spcPts val="0"/>
              </a:spcBef>
              <a:spcAft>
                <a:spcPts val="0"/>
              </a:spcAft>
              <a:buClr>
                <a:srgbClr val="000000"/>
              </a:buClr>
              <a:buSzPts val="1000"/>
              <a:buFont typeface="Arial"/>
              <a:buNone/>
            </a:pPr>
            <a:r>
              <a:rPr lang="en" sz="1000" b="0" i="0" u="none" strike="noStrike" cap="none" dirty="0">
                <a:solidFill>
                  <a:srgbClr val="FFFFFF"/>
                </a:solidFill>
                <a:latin typeface="+mn-lt"/>
                <a:ea typeface="Roboto Slab"/>
                <a:cs typeface="Roboto Slab"/>
                <a:sym typeface="Roboto Slab"/>
              </a:rPr>
              <a:t>Associate Dean,</a:t>
            </a:r>
            <a:endParaRPr sz="1000" b="0" i="0" u="none" strike="noStrike" cap="none" dirty="0">
              <a:solidFill>
                <a:srgbClr val="FFFFFF"/>
              </a:solidFill>
              <a:latin typeface="+mn-lt"/>
              <a:ea typeface="Roboto Slab"/>
              <a:cs typeface="Roboto Slab"/>
              <a:sym typeface="Roboto Slab"/>
            </a:endParaRPr>
          </a:p>
          <a:p>
            <a:pPr marL="0" marR="0" lvl="0" indent="0" algn="ctr" rtl="0">
              <a:lnSpc>
                <a:spcPct val="100000"/>
              </a:lnSpc>
              <a:spcBef>
                <a:spcPts val="0"/>
              </a:spcBef>
              <a:spcAft>
                <a:spcPts val="0"/>
              </a:spcAft>
              <a:buClr>
                <a:srgbClr val="000000"/>
              </a:buClr>
              <a:buSzPts val="1100"/>
              <a:buFont typeface="Arial"/>
              <a:buNone/>
            </a:pPr>
            <a:r>
              <a:rPr lang="en" sz="1000" b="0" i="0" u="none" strike="noStrike" cap="none" dirty="0">
                <a:solidFill>
                  <a:srgbClr val="FFFFFF"/>
                </a:solidFill>
                <a:latin typeface="+mn-lt"/>
                <a:ea typeface="Roboto Slab"/>
                <a:cs typeface="Roboto Slab"/>
                <a:sym typeface="Roboto Slab"/>
              </a:rPr>
              <a:t>Trident Technical College</a:t>
            </a:r>
            <a:endParaRPr sz="1000" b="0" i="0" u="none" strike="noStrike" cap="none" dirty="0">
              <a:solidFill>
                <a:srgbClr val="FFFFFF"/>
              </a:solidFill>
              <a:latin typeface="+mn-lt"/>
              <a:ea typeface="Roboto Slab"/>
              <a:cs typeface="Roboto Slab"/>
              <a:sym typeface="Roboto Slab"/>
            </a:endParaRPr>
          </a:p>
        </p:txBody>
      </p:sp>
      <p:sp>
        <p:nvSpPr>
          <p:cNvPr id="1156" name="Google Shape;1156;p181"/>
          <p:cNvSpPr txBox="1"/>
          <p:nvPr/>
        </p:nvSpPr>
        <p:spPr>
          <a:xfrm>
            <a:off x="5969571" y="1268870"/>
            <a:ext cx="1107900" cy="96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600"/>
              <a:buFont typeface="Arial"/>
              <a:buNone/>
            </a:pPr>
            <a:r>
              <a:rPr lang="en" sz="9600" b="0" i="0" u="none" strike="noStrike" cap="none">
                <a:solidFill>
                  <a:srgbClr val="FFFFFF"/>
                </a:solidFill>
                <a:latin typeface="+mn-lt"/>
                <a:ea typeface="Georgia"/>
                <a:cs typeface="Georgia"/>
                <a:sym typeface="Georgia"/>
              </a:rPr>
              <a:t>“</a:t>
            </a:r>
            <a:endParaRPr sz="9600" b="0" i="0" u="none" strike="noStrike" cap="none">
              <a:solidFill>
                <a:srgbClr val="FFFFFF"/>
              </a:solidFill>
              <a:latin typeface="+mn-lt"/>
              <a:ea typeface="Georgia"/>
              <a:cs typeface="Georgia"/>
              <a:sym typeface="Georgia"/>
            </a:endParaRPr>
          </a:p>
        </p:txBody>
      </p:sp>
      <p:sp>
        <p:nvSpPr>
          <p:cNvPr id="1157" name="Google Shape;1157;p181"/>
          <p:cNvSpPr/>
          <p:nvPr/>
        </p:nvSpPr>
        <p:spPr>
          <a:xfrm>
            <a:off x="601875" y="1490325"/>
            <a:ext cx="745200" cy="745200"/>
          </a:xfrm>
          <a:prstGeom prst="ellipse">
            <a:avLst/>
          </a:prstGeom>
          <a:solidFill>
            <a:srgbClr val="35B4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Arial"/>
              <a:cs typeface="Arial"/>
              <a:sym typeface="Arial"/>
            </a:endParaRPr>
          </a:p>
        </p:txBody>
      </p:sp>
      <p:sp>
        <p:nvSpPr>
          <p:cNvPr id="1158" name="Google Shape;1158;p181"/>
          <p:cNvSpPr/>
          <p:nvPr/>
        </p:nvSpPr>
        <p:spPr>
          <a:xfrm>
            <a:off x="664450" y="1552900"/>
            <a:ext cx="620100" cy="6201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Arial"/>
              <a:cs typeface="Arial"/>
              <a:sym typeface="Arial"/>
            </a:endParaRPr>
          </a:p>
        </p:txBody>
      </p:sp>
      <p:sp>
        <p:nvSpPr>
          <p:cNvPr id="1159" name="Google Shape;1159;p181"/>
          <p:cNvSpPr txBox="1"/>
          <p:nvPr/>
        </p:nvSpPr>
        <p:spPr>
          <a:xfrm>
            <a:off x="1504075" y="1562325"/>
            <a:ext cx="4113900" cy="74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400" b="0" i="0" u="none" strike="noStrike" cap="none">
                <a:solidFill>
                  <a:srgbClr val="666666"/>
                </a:solidFill>
                <a:latin typeface="+mn-lt"/>
                <a:ea typeface="Lato Light"/>
                <a:cs typeface="Lato Light"/>
                <a:sym typeface="Lato Light"/>
              </a:rPr>
              <a:t>Product offerings that don’t meet colleges and universities most pressing needs</a:t>
            </a:r>
            <a:br>
              <a:rPr lang="en" sz="1400" b="0" i="0" u="none" strike="noStrike" cap="none">
                <a:solidFill>
                  <a:srgbClr val="666666"/>
                </a:solidFill>
                <a:latin typeface="+mn-lt"/>
                <a:ea typeface="Lato Light"/>
                <a:cs typeface="Lato Light"/>
                <a:sym typeface="Lato Light"/>
              </a:rPr>
            </a:br>
            <a:endParaRPr sz="1400" b="0" i="0" u="none" strike="noStrike" cap="none">
              <a:solidFill>
                <a:srgbClr val="666666"/>
              </a:solidFill>
              <a:latin typeface="+mn-lt"/>
              <a:ea typeface="Lato Light"/>
              <a:cs typeface="Lato Light"/>
              <a:sym typeface="Lato Light"/>
            </a:endParaRPr>
          </a:p>
        </p:txBody>
      </p:sp>
      <p:sp>
        <p:nvSpPr>
          <p:cNvPr id="1160" name="Google Shape;1160;p181"/>
          <p:cNvSpPr/>
          <p:nvPr/>
        </p:nvSpPr>
        <p:spPr>
          <a:xfrm>
            <a:off x="601875" y="3326875"/>
            <a:ext cx="745200" cy="745200"/>
          </a:xfrm>
          <a:prstGeom prst="ellipse">
            <a:avLst/>
          </a:prstGeom>
          <a:solidFill>
            <a:srgbClr val="35B4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Arial"/>
              <a:cs typeface="Arial"/>
              <a:sym typeface="Arial"/>
            </a:endParaRPr>
          </a:p>
        </p:txBody>
      </p:sp>
      <p:sp>
        <p:nvSpPr>
          <p:cNvPr id="1161" name="Google Shape;1161;p181"/>
          <p:cNvSpPr/>
          <p:nvPr/>
        </p:nvSpPr>
        <p:spPr>
          <a:xfrm>
            <a:off x="664450" y="3389450"/>
            <a:ext cx="620100" cy="6201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Arial"/>
              <a:cs typeface="Arial"/>
              <a:sym typeface="Arial"/>
            </a:endParaRPr>
          </a:p>
        </p:txBody>
      </p:sp>
      <p:sp>
        <p:nvSpPr>
          <p:cNvPr id="1162" name="Google Shape;1162;p181"/>
          <p:cNvSpPr txBox="1"/>
          <p:nvPr/>
        </p:nvSpPr>
        <p:spPr>
          <a:xfrm>
            <a:off x="1512400" y="2490500"/>
            <a:ext cx="4113900" cy="620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1000"/>
              </a:spcAft>
              <a:buClr>
                <a:srgbClr val="000000"/>
              </a:buClr>
              <a:buSzPts val="1100"/>
              <a:buFont typeface="Arial"/>
              <a:buNone/>
            </a:pPr>
            <a:r>
              <a:rPr lang="en" sz="1400" b="0" i="0" u="none" strike="noStrike" cap="none">
                <a:solidFill>
                  <a:srgbClr val="666666"/>
                </a:solidFill>
                <a:latin typeface="+mn-lt"/>
                <a:ea typeface="Lato Light"/>
                <a:cs typeface="Lato Light"/>
                <a:sym typeface="Lato Light"/>
              </a:rPr>
              <a:t>Insufficient customer support during implementation</a:t>
            </a:r>
            <a:br>
              <a:rPr lang="en" sz="1400" b="0" i="0" u="none" strike="noStrike" cap="none">
                <a:solidFill>
                  <a:srgbClr val="666666"/>
                </a:solidFill>
                <a:latin typeface="+mn-lt"/>
                <a:ea typeface="Lato Light"/>
                <a:cs typeface="Lato Light"/>
                <a:sym typeface="Lato Light"/>
              </a:rPr>
            </a:br>
            <a:endParaRPr sz="1400" b="0" i="0" u="none" strike="noStrike" cap="none">
              <a:solidFill>
                <a:srgbClr val="666666"/>
              </a:solidFill>
              <a:latin typeface="+mn-lt"/>
              <a:ea typeface="Lato Light"/>
              <a:cs typeface="Lato Light"/>
              <a:sym typeface="Lato Light"/>
            </a:endParaRPr>
          </a:p>
        </p:txBody>
      </p:sp>
      <p:pic>
        <p:nvPicPr>
          <p:cNvPr id="1163" name="Google Shape;1163;p181"/>
          <p:cNvPicPr preferRelativeResize="0"/>
          <p:nvPr/>
        </p:nvPicPr>
        <p:blipFill rotWithShape="1">
          <a:blip r:embed="rId3">
            <a:alphaModFix/>
          </a:blip>
          <a:srcRect/>
          <a:stretch/>
        </p:blipFill>
        <p:spPr>
          <a:xfrm>
            <a:off x="700125" y="1588600"/>
            <a:ext cx="548700" cy="548700"/>
          </a:xfrm>
          <a:prstGeom prst="rect">
            <a:avLst/>
          </a:prstGeom>
          <a:noFill/>
          <a:ln>
            <a:noFill/>
          </a:ln>
        </p:spPr>
      </p:pic>
      <p:pic>
        <p:nvPicPr>
          <p:cNvPr id="1164" name="Google Shape;1164;p181"/>
          <p:cNvPicPr preferRelativeResize="0"/>
          <p:nvPr/>
        </p:nvPicPr>
        <p:blipFill rotWithShape="1">
          <a:blip r:embed="rId4">
            <a:alphaModFix/>
          </a:blip>
          <a:srcRect/>
          <a:stretch/>
        </p:blipFill>
        <p:spPr>
          <a:xfrm>
            <a:off x="738825" y="3463813"/>
            <a:ext cx="471300" cy="471300"/>
          </a:xfrm>
          <a:prstGeom prst="rect">
            <a:avLst/>
          </a:prstGeom>
          <a:noFill/>
          <a:ln>
            <a:noFill/>
          </a:ln>
        </p:spPr>
      </p:pic>
      <p:sp>
        <p:nvSpPr>
          <p:cNvPr id="1165" name="Google Shape;1165;p181"/>
          <p:cNvSpPr txBox="1"/>
          <p:nvPr/>
        </p:nvSpPr>
        <p:spPr>
          <a:xfrm>
            <a:off x="1512400" y="3293563"/>
            <a:ext cx="4113900" cy="620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1000"/>
              </a:spcAft>
              <a:buClr>
                <a:srgbClr val="000000"/>
              </a:buClr>
              <a:buSzPts val="1100"/>
              <a:buFont typeface="Arial"/>
              <a:buNone/>
            </a:pPr>
            <a:r>
              <a:rPr lang="en" sz="1400" b="0" i="0" u="none" strike="noStrike" cap="none" dirty="0">
                <a:solidFill>
                  <a:srgbClr val="666666"/>
                </a:solidFill>
                <a:latin typeface="+mn-lt"/>
                <a:ea typeface="Lato Light"/>
                <a:cs typeface="Lato Light"/>
                <a:sym typeface="Lato Light"/>
              </a:rPr>
              <a:t>Lack of understanding of institutional structures and processes, particularly those at two-year colleges</a:t>
            </a:r>
            <a:br>
              <a:rPr lang="en" sz="1400" b="0" i="0" u="none" strike="noStrike" cap="none" dirty="0">
                <a:solidFill>
                  <a:srgbClr val="666666"/>
                </a:solidFill>
                <a:latin typeface="+mn-lt"/>
                <a:ea typeface="Lato Light"/>
                <a:cs typeface="Lato Light"/>
                <a:sym typeface="Lato Light"/>
              </a:rPr>
            </a:br>
            <a:endParaRPr sz="1400" b="0" i="0" u="none" strike="noStrike" cap="none" dirty="0">
              <a:solidFill>
                <a:srgbClr val="666666"/>
              </a:solidFill>
              <a:latin typeface="+mn-lt"/>
              <a:ea typeface="Lato Light"/>
              <a:cs typeface="Lato Light"/>
              <a:sym typeface="Lato Light"/>
            </a:endParaRPr>
          </a:p>
        </p:txBody>
      </p:sp>
      <p:sp>
        <p:nvSpPr>
          <p:cNvPr id="1166" name="Google Shape;1166;p181"/>
          <p:cNvSpPr/>
          <p:nvPr/>
        </p:nvSpPr>
        <p:spPr>
          <a:xfrm>
            <a:off x="601875" y="2415438"/>
            <a:ext cx="745200" cy="745200"/>
          </a:xfrm>
          <a:prstGeom prst="ellipse">
            <a:avLst/>
          </a:prstGeom>
          <a:solidFill>
            <a:srgbClr val="35B4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Arial"/>
              <a:cs typeface="Arial"/>
              <a:sym typeface="Arial"/>
            </a:endParaRPr>
          </a:p>
        </p:txBody>
      </p:sp>
      <p:sp>
        <p:nvSpPr>
          <p:cNvPr id="1167" name="Google Shape;1167;p181"/>
          <p:cNvSpPr/>
          <p:nvPr/>
        </p:nvSpPr>
        <p:spPr>
          <a:xfrm>
            <a:off x="664450" y="2478012"/>
            <a:ext cx="620100" cy="6201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Arial"/>
              <a:cs typeface="Arial"/>
              <a:sym typeface="Arial"/>
            </a:endParaRPr>
          </a:p>
        </p:txBody>
      </p:sp>
      <p:pic>
        <p:nvPicPr>
          <p:cNvPr id="1168" name="Google Shape;1168;p181"/>
          <p:cNvPicPr preferRelativeResize="0"/>
          <p:nvPr/>
        </p:nvPicPr>
        <p:blipFill rotWithShape="1">
          <a:blip r:embed="rId5">
            <a:alphaModFix/>
          </a:blip>
          <a:srcRect/>
          <a:stretch/>
        </p:blipFill>
        <p:spPr>
          <a:xfrm>
            <a:off x="700125" y="2513686"/>
            <a:ext cx="548700" cy="548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sp>
        <p:nvSpPr>
          <p:cNvPr id="1173" name="Google Shape;1173;p182"/>
          <p:cNvSpPr/>
          <p:nvPr/>
        </p:nvSpPr>
        <p:spPr>
          <a:xfrm flipH="1">
            <a:off x="-1381" y="3373"/>
            <a:ext cx="68100" cy="742800"/>
          </a:xfrm>
          <a:prstGeom prst="rect">
            <a:avLst/>
          </a:prstGeom>
          <a:solidFill>
            <a:srgbClr val="27D99D"/>
          </a:solid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1600"/>
              </a:spcAft>
              <a:buClr>
                <a:srgbClr val="000000"/>
              </a:buClr>
              <a:buSzPts val="1200"/>
              <a:buFont typeface="Arial"/>
              <a:buNone/>
            </a:pPr>
            <a:endParaRPr sz="1200" b="0" i="0" u="none" strike="noStrike" cap="none">
              <a:solidFill>
                <a:srgbClr val="FFFFFF"/>
              </a:solidFill>
              <a:latin typeface="+mn-lt"/>
              <a:ea typeface="Roboto Slab"/>
              <a:cs typeface="Roboto Slab"/>
              <a:sym typeface="Roboto Slab"/>
            </a:endParaRPr>
          </a:p>
        </p:txBody>
      </p:sp>
      <p:sp>
        <p:nvSpPr>
          <p:cNvPr id="1174" name="Google Shape;1174;p182"/>
          <p:cNvSpPr/>
          <p:nvPr/>
        </p:nvSpPr>
        <p:spPr>
          <a:xfrm>
            <a:off x="66725" y="675"/>
            <a:ext cx="1826700" cy="742800"/>
          </a:xfrm>
          <a:prstGeom prst="rect">
            <a:avLst/>
          </a:prstGeom>
          <a:solidFill>
            <a:srgbClr val="27D99D">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Arial"/>
              <a:cs typeface="Arial"/>
              <a:sym typeface="Arial"/>
            </a:endParaRPr>
          </a:p>
        </p:txBody>
      </p:sp>
      <p:sp>
        <p:nvSpPr>
          <p:cNvPr id="1175" name="Google Shape;1175;p182"/>
          <p:cNvSpPr txBox="1"/>
          <p:nvPr/>
        </p:nvSpPr>
        <p:spPr>
          <a:xfrm>
            <a:off x="268785" y="27850"/>
            <a:ext cx="1895400" cy="262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100"/>
              <a:buFont typeface="Arial"/>
              <a:buNone/>
            </a:pPr>
            <a:r>
              <a:rPr lang="en" sz="1400" b="1" i="0" u="none" strike="noStrike" cap="none">
                <a:solidFill>
                  <a:srgbClr val="27D99D"/>
                </a:solidFill>
                <a:latin typeface="+mn-lt"/>
                <a:ea typeface="Roboto Slab"/>
                <a:cs typeface="Roboto Slab"/>
                <a:sym typeface="Roboto Slab"/>
              </a:rPr>
              <a:t>Membership Organizations</a:t>
            </a:r>
            <a:endParaRPr sz="1400" b="1" i="0" u="none" strike="noStrike" cap="none">
              <a:solidFill>
                <a:srgbClr val="AC2641"/>
              </a:solidFill>
              <a:latin typeface="+mn-lt"/>
              <a:ea typeface="Roboto Slab"/>
              <a:cs typeface="Roboto Slab"/>
              <a:sym typeface="Roboto Slab"/>
            </a:endParaRPr>
          </a:p>
        </p:txBody>
      </p:sp>
      <p:sp>
        <p:nvSpPr>
          <p:cNvPr id="1176" name="Google Shape;1176;p182"/>
          <p:cNvSpPr txBox="1"/>
          <p:nvPr/>
        </p:nvSpPr>
        <p:spPr>
          <a:xfrm>
            <a:off x="1563615" y="266426"/>
            <a:ext cx="7311600" cy="84001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2400" b="1" i="0" u="none" strike="noStrike" cap="none" dirty="0">
                <a:solidFill>
                  <a:srgbClr val="274C71"/>
                </a:solidFill>
                <a:latin typeface="+mj-lt"/>
                <a:ea typeface="Roboto Slab"/>
                <a:cs typeface="Roboto Slab"/>
                <a:sym typeface="Roboto Slab"/>
              </a:rPr>
              <a:t>Membership organizations provide high quality services, as they offer practical, applicable, and personalized takeaways</a:t>
            </a:r>
            <a:endParaRPr sz="2400" b="1" i="0" u="none" strike="noStrike" cap="none" dirty="0">
              <a:solidFill>
                <a:srgbClr val="274C71"/>
              </a:solidFill>
              <a:latin typeface="+mj-lt"/>
              <a:ea typeface="Roboto Slab"/>
              <a:cs typeface="Roboto Slab"/>
              <a:sym typeface="Roboto Slab"/>
            </a:endParaRPr>
          </a:p>
        </p:txBody>
      </p:sp>
      <p:sp>
        <p:nvSpPr>
          <p:cNvPr id="1177" name="Google Shape;1177;p182"/>
          <p:cNvSpPr/>
          <p:nvPr/>
        </p:nvSpPr>
        <p:spPr>
          <a:xfrm>
            <a:off x="463175" y="1156125"/>
            <a:ext cx="2890800" cy="2947800"/>
          </a:xfrm>
          <a:prstGeom prst="rect">
            <a:avLst/>
          </a:prstGeom>
          <a:solidFill>
            <a:srgbClr val="27D99D">
              <a:alpha val="156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Arial"/>
              <a:cs typeface="Arial"/>
              <a:sym typeface="Arial"/>
            </a:endParaRPr>
          </a:p>
        </p:txBody>
      </p:sp>
      <p:sp>
        <p:nvSpPr>
          <p:cNvPr id="1178" name="Google Shape;1178;p182"/>
          <p:cNvSpPr/>
          <p:nvPr/>
        </p:nvSpPr>
        <p:spPr>
          <a:xfrm>
            <a:off x="685504" y="1498619"/>
            <a:ext cx="2890800" cy="2605306"/>
          </a:xfrm>
          <a:prstGeom prst="rect">
            <a:avLst/>
          </a:prstGeom>
          <a:solidFill>
            <a:srgbClr val="27D9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Arial"/>
              <a:cs typeface="Arial"/>
              <a:sym typeface="Arial"/>
            </a:endParaRPr>
          </a:p>
        </p:txBody>
      </p:sp>
      <p:sp>
        <p:nvSpPr>
          <p:cNvPr id="1179" name="Google Shape;1179;p182"/>
          <p:cNvSpPr txBox="1"/>
          <p:nvPr/>
        </p:nvSpPr>
        <p:spPr>
          <a:xfrm>
            <a:off x="948262" y="1897650"/>
            <a:ext cx="2385000" cy="2481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a:solidFill>
                  <a:srgbClr val="FFFFFF"/>
                </a:solidFill>
                <a:latin typeface="+mn-lt"/>
                <a:ea typeface="Roboto Slab"/>
                <a:cs typeface="Roboto Slab"/>
                <a:sym typeface="Roboto Slab"/>
              </a:rPr>
              <a:t>Our [ATD] Coach wanted to know the barriers to student success and his perspective in overcoming them was very valuable.</a:t>
            </a:r>
            <a:endParaRPr sz="1600" b="0" i="0" u="none" strike="noStrike" cap="none">
              <a:solidFill>
                <a:srgbClr val="FFFFFF"/>
              </a:solidFill>
              <a:latin typeface="+mn-lt"/>
              <a:ea typeface="Roboto Slab"/>
              <a:cs typeface="Roboto Slab"/>
              <a:sym typeface="Roboto Slab"/>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mn-lt"/>
              <a:ea typeface="Roboto Slab"/>
              <a:cs typeface="Roboto Slab"/>
              <a:sym typeface="Roboto Slab"/>
            </a:endParaRPr>
          </a:p>
          <a:p>
            <a:pPr marL="0" marR="0" lvl="0" indent="0" algn="ctr" rtl="0">
              <a:lnSpc>
                <a:spcPct val="100000"/>
              </a:lnSpc>
              <a:spcBef>
                <a:spcPts val="0"/>
              </a:spcBef>
              <a:spcAft>
                <a:spcPts val="0"/>
              </a:spcAft>
              <a:buClr>
                <a:schemeClr val="dk1"/>
              </a:buClr>
              <a:buSzPts val="1100"/>
              <a:buFont typeface="Arial"/>
              <a:buNone/>
            </a:pPr>
            <a:r>
              <a:rPr lang="en" sz="1000" b="0" i="0" u="none" strike="noStrike" cap="none">
                <a:solidFill>
                  <a:schemeClr val="lt1"/>
                </a:solidFill>
                <a:latin typeface="+mn-lt"/>
                <a:ea typeface="Roboto Slab"/>
                <a:cs typeface="Roboto Slab"/>
                <a:sym typeface="Roboto Slab"/>
              </a:rPr>
              <a:t>Dona Ana Community College</a:t>
            </a:r>
            <a:endParaRPr sz="1000" b="0" i="0" u="none" strike="noStrike" cap="none">
              <a:solidFill>
                <a:schemeClr val="lt1"/>
              </a:solidFill>
              <a:latin typeface="+mn-lt"/>
              <a:ea typeface="Roboto Slab"/>
              <a:cs typeface="Roboto Slab"/>
              <a:sym typeface="Roboto Slab"/>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mn-lt"/>
              <a:ea typeface="Roboto Slab"/>
              <a:cs typeface="Roboto Slab"/>
              <a:sym typeface="Roboto Slab"/>
            </a:endParaRPr>
          </a:p>
        </p:txBody>
      </p:sp>
      <p:sp>
        <p:nvSpPr>
          <p:cNvPr id="1180" name="Google Shape;1180;p182"/>
          <p:cNvSpPr txBox="1"/>
          <p:nvPr/>
        </p:nvSpPr>
        <p:spPr>
          <a:xfrm>
            <a:off x="711451" y="1239368"/>
            <a:ext cx="1015800" cy="88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600"/>
              <a:buFont typeface="Arial"/>
              <a:buNone/>
            </a:pPr>
            <a:r>
              <a:rPr lang="en" sz="9600" b="0" i="0" u="none" strike="noStrike" cap="none">
                <a:solidFill>
                  <a:srgbClr val="FFFFFF"/>
                </a:solidFill>
                <a:latin typeface="+mn-lt"/>
                <a:ea typeface="Georgia"/>
                <a:cs typeface="Georgia"/>
                <a:sym typeface="Georgia"/>
              </a:rPr>
              <a:t>“</a:t>
            </a:r>
            <a:endParaRPr sz="9600" b="0" i="0" u="none" strike="noStrike" cap="none">
              <a:solidFill>
                <a:srgbClr val="FFFFFF"/>
              </a:solidFill>
              <a:latin typeface="+mn-lt"/>
              <a:ea typeface="Georgia"/>
              <a:cs typeface="Georgia"/>
              <a:sym typeface="Georgia"/>
            </a:endParaRPr>
          </a:p>
        </p:txBody>
      </p:sp>
      <p:sp>
        <p:nvSpPr>
          <p:cNvPr id="1181" name="Google Shape;1181;p182"/>
          <p:cNvSpPr/>
          <p:nvPr/>
        </p:nvSpPr>
        <p:spPr>
          <a:xfrm>
            <a:off x="3878475" y="1718925"/>
            <a:ext cx="745200" cy="745200"/>
          </a:xfrm>
          <a:prstGeom prst="ellipse">
            <a:avLst/>
          </a:prstGeom>
          <a:solidFill>
            <a:srgbClr val="27D9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Arial"/>
              <a:cs typeface="Arial"/>
              <a:sym typeface="Arial"/>
            </a:endParaRPr>
          </a:p>
        </p:txBody>
      </p:sp>
      <p:sp>
        <p:nvSpPr>
          <p:cNvPr id="1182" name="Google Shape;1182;p182"/>
          <p:cNvSpPr/>
          <p:nvPr/>
        </p:nvSpPr>
        <p:spPr>
          <a:xfrm>
            <a:off x="3941050" y="1781500"/>
            <a:ext cx="620100" cy="6201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Arial"/>
              <a:cs typeface="Arial"/>
              <a:sym typeface="Arial"/>
            </a:endParaRPr>
          </a:p>
        </p:txBody>
      </p:sp>
      <p:sp>
        <p:nvSpPr>
          <p:cNvPr id="1183" name="Google Shape;1183;p182"/>
          <p:cNvSpPr txBox="1"/>
          <p:nvPr/>
        </p:nvSpPr>
        <p:spPr>
          <a:xfrm>
            <a:off x="4780675" y="1562325"/>
            <a:ext cx="4113900" cy="745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400" b="1" i="0" u="none" strike="noStrike" cap="none">
                <a:solidFill>
                  <a:srgbClr val="666666"/>
                </a:solidFill>
                <a:latin typeface="+mn-lt"/>
                <a:ea typeface="Lato"/>
                <a:cs typeface="Lato"/>
                <a:sym typeface="Lato"/>
              </a:rPr>
              <a:t>Member organizations help move institutions forward through action planning,</a:t>
            </a:r>
            <a:r>
              <a:rPr lang="en" sz="1400" b="0" i="0" u="none" strike="noStrike" cap="none">
                <a:solidFill>
                  <a:srgbClr val="666666"/>
                </a:solidFill>
                <a:latin typeface="+mn-lt"/>
                <a:ea typeface="Lato Light"/>
                <a:cs typeface="Lato Light"/>
                <a:sym typeface="Lato Light"/>
              </a:rPr>
              <a:t> and their more intensive coaching models help institutions move from troubleshooting day-to-day issues and focusing on broader strategy and decision-making</a:t>
            </a:r>
            <a:endParaRPr sz="1400" b="0" i="0" u="none" strike="noStrike" cap="none">
              <a:solidFill>
                <a:srgbClr val="666666"/>
              </a:solidFill>
              <a:latin typeface="+mn-lt"/>
              <a:ea typeface="Lato Light"/>
              <a:cs typeface="Lato Light"/>
              <a:sym typeface="Lato Light"/>
            </a:endParaRPr>
          </a:p>
        </p:txBody>
      </p:sp>
      <p:sp>
        <p:nvSpPr>
          <p:cNvPr id="1184" name="Google Shape;1184;p182"/>
          <p:cNvSpPr/>
          <p:nvPr/>
        </p:nvSpPr>
        <p:spPr>
          <a:xfrm>
            <a:off x="3878475" y="3098275"/>
            <a:ext cx="745200" cy="745200"/>
          </a:xfrm>
          <a:prstGeom prst="ellipse">
            <a:avLst/>
          </a:prstGeom>
          <a:solidFill>
            <a:srgbClr val="27D9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Arial"/>
              <a:cs typeface="Arial"/>
              <a:sym typeface="Arial"/>
            </a:endParaRPr>
          </a:p>
        </p:txBody>
      </p:sp>
      <p:sp>
        <p:nvSpPr>
          <p:cNvPr id="1185" name="Google Shape;1185;p182"/>
          <p:cNvSpPr/>
          <p:nvPr/>
        </p:nvSpPr>
        <p:spPr>
          <a:xfrm>
            <a:off x="3941050" y="3160850"/>
            <a:ext cx="620100" cy="6201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Arial"/>
              <a:cs typeface="Arial"/>
              <a:sym typeface="Arial"/>
            </a:endParaRPr>
          </a:p>
        </p:txBody>
      </p:sp>
      <p:sp>
        <p:nvSpPr>
          <p:cNvPr id="1186" name="Google Shape;1186;p182"/>
          <p:cNvSpPr txBox="1"/>
          <p:nvPr/>
        </p:nvSpPr>
        <p:spPr>
          <a:xfrm>
            <a:off x="4789000" y="3064963"/>
            <a:ext cx="4113900" cy="620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1000"/>
              </a:spcAft>
              <a:buClr>
                <a:srgbClr val="000000"/>
              </a:buClr>
              <a:buSzPts val="1100"/>
              <a:buFont typeface="Arial"/>
              <a:buNone/>
            </a:pPr>
            <a:r>
              <a:rPr lang="en" sz="1400" b="0" i="0" u="none" strike="noStrike" cap="none">
                <a:solidFill>
                  <a:srgbClr val="666666"/>
                </a:solidFill>
                <a:latin typeface="+mn-lt"/>
                <a:ea typeface="Lato Light"/>
                <a:cs typeface="Lato Light"/>
                <a:sym typeface="Lato Light"/>
              </a:rPr>
              <a:t>Range of options provides</a:t>
            </a:r>
            <a:r>
              <a:rPr lang="en" sz="1400" b="1" i="0" u="none" strike="noStrike" cap="none">
                <a:solidFill>
                  <a:srgbClr val="666666"/>
                </a:solidFill>
                <a:latin typeface="+mn-lt"/>
                <a:ea typeface="Lato"/>
                <a:cs typeface="Lato"/>
                <a:sym typeface="Lato"/>
              </a:rPr>
              <a:t> flexibility and accessibility </a:t>
            </a:r>
            <a:r>
              <a:rPr lang="en" sz="1400" b="0" i="0" u="none" strike="noStrike" cap="none">
                <a:solidFill>
                  <a:srgbClr val="666666"/>
                </a:solidFill>
                <a:latin typeface="+mn-lt"/>
                <a:ea typeface="Lato Light"/>
                <a:cs typeface="Lato Light"/>
                <a:sym typeface="Lato Light"/>
              </a:rPr>
              <a:t>to</a:t>
            </a:r>
            <a:r>
              <a:rPr lang="en" sz="1400" b="1" i="0" u="none" strike="noStrike" cap="none">
                <a:solidFill>
                  <a:srgbClr val="666666"/>
                </a:solidFill>
                <a:latin typeface="+mn-lt"/>
                <a:ea typeface="Lato"/>
                <a:cs typeface="Lato"/>
                <a:sym typeface="Lato"/>
              </a:rPr>
              <a:t> </a:t>
            </a:r>
            <a:r>
              <a:rPr lang="en" sz="1400" b="0" i="0" u="none" strike="noStrike" cap="none">
                <a:solidFill>
                  <a:srgbClr val="666666"/>
                </a:solidFill>
                <a:latin typeface="+mn-lt"/>
                <a:ea typeface="Lato Light"/>
                <a:cs typeface="Lato Light"/>
                <a:sym typeface="Lato Light"/>
              </a:rPr>
              <a:t>institutions. “ATD webinars are really great...It’s such a great free resource for us and a great alternative to expensive conferences.”</a:t>
            </a:r>
            <a:endParaRPr sz="1400" b="0" i="0" u="none" strike="noStrike" cap="none">
              <a:solidFill>
                <a:srgbClr val="666666"/>
              </a:solidFill>
              <a:latin typeface="+mn-lt"/>
              <a:ea typeface="Lato Light"/>
              <a:cs typeface="Lato Light"/>
              <a:sym typeface="Lato Light"/>
            </a:endParaRPr>
          </a:p>
        </p:txBody>
      </p:sp>
      <p:pic>
        <p:nvPicPr>
          <p:cNvPr id="1187" name="Google Shape;1187;p182"/>
          <p:cNvPicPr preferRelativeResize="0"/>
          <p:nvPr/>
        </p:nvPicPr>
        <p:blipFill rotWithShape="1">
          <a:blip r:embed="rId3">
            <a:alphaModFix/>
          </a:blip>
          <a:srcRect/>
          <a:stretch/>
        </p:blipFill>
        <p:spPr>
          <a:xfrm>
            <a:off x="4073950" y="3293725"/>
            <a:ext cx="354300" cy="354300"/>
          </a:xfrm>
          <a:prstGeom prst="rect">
            <a:avLst/>
          </a:prstGeom>
          <a:noFill/>
          <a:ln>
            <a:noFill/>
          </a:ln>
        </p:spPr>
      </p:pic>
      <p:pic>
        <p:nvPicPr>
          <p:cNvPr id="1188" name="Google Shape;1188;p182"/>
          <p:cNvPicPr preferRelativeResize="0"/>
          <p:nvPr/>
        </p:nvPicPr>
        <p:blipFill rotWithShape="1">
          <a:blip r:embed="rId4">
            <a:alphaModFix/>
          </a:blip>
          <a:srcRect/>
          <a:stretch/>
        </p:blipFill>
        <p:spPr>
          <a:xfrm>
            <a:off x="4073954" y="1864125"/>
            <a:ext cx="354300" cy="454800"/>
          </a:xfrm>
          <a:prstGeom prst="rect">
            <a:avLst/>
          </a:prstGeom>
          <a:noFill/>
          <a:ln>
            <a:noFill/>
          </a:ln>
        </p:spPr>
      </p:pic>
      <p:sp>
        <p:nvSpPr>
          <p:cNvPr id="1189" name="Google Shape;1189;p182"/>
          <p:cNvSpPr txBox="1"/>
          <p:nvPr/>
        </p:nvSpPr>
        <p:spPr>
          <a:xfrm>
            <a:off x="793625" y="5831450"/>
            <a:ext cx="4034100" cy="5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mn-lt"/>
              </a:rPr>
              <a:t>3. What we’ve learned about the field</a:t>
            </a:r>
            <a:endParaRPr sz="1800">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794"/>
        <p:cNvGrpSpPr/>
        <p:nvPr/>
      </p:nvGrpSpPr>
      <p:grpSpPr>
        <a:xfrm>
          <a:off x="0" y="0"/>
          <a:ext cx="0" cy="0"/>
          <a:chOff x="0" y="0"/>
          <a:chExt cx="0" cy="0"/>
        </a:xfrm>
      </p:grpSpPr>
      <p:sp>
        <p:nvSpPr>
          <p:cNvPr id="795" name="Google Shape;795;p166"/>
          <p:cNvSpPr txBox="1">
            <a:spLocks noGrp="1"/>
          </p:cNvSpPr>
          <p:nvPr>
            <p:ph type="title"/>
          </p:nvPr>
        </p:nvSpPr>
        <p:spPr>
          <a:xfrm>
            <a:off x="2124625" y="187925"/>
            <a:ext cx="4986000" cy="61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Agenda</a:t>
            </a:r>
            <a:endParaRPr/>
          </a:p>
        </p:txBody>
      </p:sp>
      <p:sp>
        <p:nvSpPr>
          <p:cNvPr id="796" name="Google Shape;796;p166"/>
          <p:cNvSpPr txBox="1">
            <a:spLocks noGrp="1"/>
          </p:cNvSpPr>
          <p:nvPr>
            <p:ph type="sldNum" idx="12"/>
          </p:nvPr>
        </p:nvSpPr>
        <p:spPr>
          <a:xfrm>
            <a:off x="8330882" y="463084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a:t>
            </a:fld>
            <a:endParaRPr/>
          </a:p>
        </p:txBody>
      </p:sp>
      <p:sp>
        <p:nvSpPr>
          <p:cNvPr id="797" name="Google Shape;797;p166"/>
          <p:cNvSpPr txBox="1"/>
          <p:nvPr/>
        </p:nvSpPr>
        <p:spPr>
          <a:xfrm>
            <a:off x="918475" y="1178725"/>
            <a:ext cx="7577400" cy="326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457200" lvl="0" indent="-317500" algn="l" rtl="0">
              <a:spcBef>
                <a:spcPts val="0"/>
              </a:spcBef>
              <a:spcAft>
                <a:spcPts val="0"/>
              </a:spcAft>
              <a:buSzPts val="1400"/>
              <a:buAutoNum type="arabicPeriod"/>
            </a:pPr>
            <a:r>
              <a:rPr lang="en"/>
              <a:t>What is advising?</a:t>
            </a:r>
            <a:endParaRPr/>
          </a:p>
          <a:p>
            <a:pPr marL="457200" lvl="0" indent="-317500" algn="l" rtl="0">
              <a:spcBef>
                <a:spcPts val="0"/>
              </a:spcBef>
              <a:spcAft>
                <a:spcPts val="0"/>
              </a:spcAft>
              <a:buSzPts val="1400"/>
              <a:buAutoNum type="arabicPeriod"/>
            </a:pPr>
            <a:r>
              <a:rPr lang="en"/>
              <a:t>Who we are as a network</a:t>
            </a:r>
            <a:endParaRPr/>
          </a:p>
          <a:p>
            <a:pPr marL="457200" lvl="0" indent="-317500" algn="l" rtl="0">
              <a:spcBef>
                <a:spcPts val="0"/>
              </a:spcBef>
              <a:spcAft>
                <a:spcPts val="0"/>
              </a:spcAft>
              <a:buSzPts val="1400"/>
              <a:buAutoNum type="arabicPeriod"/>
            </a:pPr>
            <a:r>
              <a:rPr lang="en"/>
              <a:t>Here’s what we’ve learned about the field</a:t>
            </a:r>
            <a:endParaRPr/>
          </a:p>
          <a:p>
            <a:pPr marL="914400" lvl="1" indent="-317500" algn="l" rtl="0">
              <a:spcBef>
                <a:spcPts val="0"/>
              </a:spcBef>
              <a:spcAft>
                <a:spcPts val="0"/>
              </a:spcAft>
              <a:buSzPts val="1400"/>
              <a:buAutoNum type="alphaLcPeriod"/>
            </a:pPr>
            <a:r>
              <a:rPr lang="en"/>
              <a:t>Landscape analysis</a:t>
            </a:r>
            <a:endParaRPr/>
          </a:p>
          <a:p>
            <a:pPr marL="914400" lvl="1" indent="-317500" algn="l" rtl="0">
              <a:spcBef>
                <a:spcPts val="0"/>
              </a:spcBef>
              <a:spcAft>
                <a:spcPts val="0"/>
              </a:spcAft>
              <a:buSzPts val="1400"/>
              <a:buAutoNum type="alphaLcPeriod"/>
            </a:pPr>
            <a:r>
              <a:rPr lang="en"/>
              <a:t>Tyton</a:t>
            </a:r>
            <a:endParaRPr/>
          </a:p>
          <a:p>
            <a:pPr marL="457200" lvl="0" indent="-317500" algn="l" rtl="0">
              <a:spcBef>
                <a:spcPts val="0"/>
              </a:spcBef>
              <a:spcAft>
                <a:spcPts val="0"/>
              </a:spcAft>
              <a:buSzPts val="1400"/>
              <a:buAutoNum type="arabicPeriod"/>
            </a:pPr>
            <a:r>
              <a:rPr lang="en"/>
              <a:t>Approach to service design and delivery</a:t>
            </a:r>
            <a:endParaRPr/>
          </a:p>
          <a:p>
            <a:pPr marL="457200" lvl="0" indent="-317500" algn="l" rtl="0">
              <a:spcBef>
                <a:spcPts val="0"/>
              </a:spcBef>
              <a:spcAft>
                <a:spcPts val="0"/>
              </a:spcAft>
              <a:buSzPts val="1400"/>
              <a:buAutoNum type="arabicPeriod"/>
            </a:pPr>
            <a:r>
              <a:rPr lang="en"/>
              <a:t>EDUCAUSE as a network partner</a:t>
            </a:r>
            <a:endParaRPr/>
          </a:p>
          <a:p>
            <a:pPr marL="914400" lvl="1" indent="-317500" algn="l" rtl="0">
              <a:spcBef>
                <a:spcPts val="0"/>
              </a:spcBef>
              <a:spcAft>
                <a:spcPts val="0"/>
              </a:spcAft>
              <a:buSzPts val="1400"/>
              <a:buAutoNum type="alphaLcPeriod"/>
            </a:pPr>
            <a:r>
              <a:rPr lang="en"/>
              <a:t>Ensure IT is at the table as strategic partner</a:t>
            </a:r>
            <a:endParaRPr/>
          </a:p>
          <a:p>
            <a:pPr marL="914400" lvl="1" indent="-317500" algn="l" rtl="0">
              <a:spcBef>
                <a:spcPts val="0"/>
              </a:spcBef>
              <a:spcAft>
                <a:spcPts val="0"/>
              </a:spcAft>
              <a:buSzPts val="1400"/>
              <a:buAutoNum type="alphaLcPeriod"/>
            </a:pPr>
            <a:r>
              <a:rPr lang="en"/>
              <a:t>What we are expected to lead</a:t>
            </a:r>
            <a:endParaRPr/>
          </a:p>
          <a:p>
            <a:pPr marL="457200" lvl="0" indent="-317500" algn="l" rtl="0">
              <a:spcBef>
                <a:spcPts val="0"/>
              </a:spcBef>
              <a:spcAft>
                <a:spcPts val="0"/>
              </a:spcAft>
              <a:buSzPts val="1400"/>
              <a:buAutoNum type="arabicPeriod"/>
            </a:pPr>
            <a:r>
              <a:rPr lang="en"/>
              <a:t>What do you want us to know?</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sp>
        <p:nvSpPr>
          <p:cNvPr id="1194" name="Google Shape;1194;p183"/>
          <p:cNvSpPr txBox="1">
            <a:spLocks noGrp="1"/>
          </p:cNvSpPr>
          <p:nvPr>
            <p:ph type="title"/>
          </p:nvPr>
        </p:nvSpPr>
        <p:spPr>
          <a:prstGeom prst="rect">
            <a:avLst/>
          </a:prstGeom>
        </p:spPr>
        <p:txBody>
          <a:bodyPr spcFirstLastPara="1" wrap="square" lIns="91425" tIns="91425" rIns="91425" bIns="91425" anchor="t" anchorCtr="0">
            <a:noAutofit/>
          </a:bodyPr>
          <a:lstStyle/>
          <a:p>
            <a:pPr>
              <a:lnSpc>
                <a:spcPct val="100000"/>
              </a:lnSpc>
              <a:spcBef>
                <a:spcPts val="0"/>
              </a:spcBef>
              <a:buClr>
                <a:schemeClr val="dk1"/>
              </a:buClr>
              <a:buSzPts val="1100"/>
            </a:pPr>
            <a:r>
              <a:rPr lang="en" dirty="0">
                <a:solidFill>
                  <a:srgbClr val="274C71"/>
                </a:solidFill>
                <a:ea typeface="Roboto Slab"/>
                <a:sym typeface="Arial"/>
              </a:rPr>
              <a:t>Service Design and Delivery: Big Picture</a:t>
            </a:r>
            <a:endParaRPr dirty="0">
              <a:solidFill>
                <a:srgbClr val="274C71"/>
              </a:solidFill>
              <a:ea typeface="Roboto Slab"/>
              <a:sym typeface="Arial"/>
            </a:endParaRPr>
          </a:p>
        </p:txBody>
      </p:sp>
      <p:sp>
        <p:nvSpPr>
          <p:cNvPr id="1195" name="Google Shape;1195;p183"/>
          <p:cNvSpPr txBox="1">
            <a:spLocks noGrp="1"/>
          </p:cNvSpPr>
          <p:nvPr>
            <p:ph type="sldNum" idx="4294967295"/>
          </p:nvPr>
        </p:nvSpPr>
        <p:spPr>
          <a:xfrm>
            <a:off x="8594725" y="4629150"/>
            <a:ext cx="549275" cy="309563"/>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100">
                <a:solidFill>
                  <a:srgbClr val="D9D9D9"/>
                </a:solidFill>
                <a:latin typeface="Lato"/>
                <a:ea typeface="Lato"/>
                <a:cs typeface="Lato"/>
                <a:sym typeface="Lato"/>
              </a:rPr>
              <a:t>20</a:t>
            </a:fld>
            <a:endParaRPr sz="1100">
              <a:solidFill>
                <a:srgbClr val="D9D9D9"/>
              </a:solidFill>
              <a:latin typeface="Lato"/>
              <a:ea typeface="Lato"/>
              <a:cs typeface="Lato"/>
              <a:sym typeface="Lato"/>
            </a:endParaRPr>
          </a:p>
        </p:txBody>
      </p:sp>
      <p:sp>
        <p:nvSpPr>
          <p:cNvPr id="1196" name="Google Shape;1196;p183"/>
          <p:cNvSpPr/>
          <p:nvPr/>
        </p:nvSpPr>
        <p:spPr>
          <a:xfrm>
            <a:off x="95825" y="2023050"/>
            <a:ext cx="1371600" cy="10974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latin typeface="Lato"/>
                <a:ea typeface="Lato"/>
                <a:cs typeface="Lato"/>
                <a:sym typeface="Lato"/>
              </a:rPr>
              <a:t>Our Mission</a:t>
            </a:r>
            <a:endParaRPr sz="1000" b="1">
              <a:latin typeface="Lato"/>
              <a:ea typeface="Lato"/>
              <a:cs typeface="Lato"/>
              <a:sym typeface="Lato"/>
            </a:endParaRPr>
          </a:p>
          <a:p>
            <a:pPr marL="0" lvl="0" indent="0" algn="ctr" rtl="0">
              <a:lnSpc>
                <a:spcPct val="115000"/>
              </a:lnSpc>
              <a:spcBef>
                <a:spcPts val="600"/>
              </a:spcBef>
              <a:spcAft>
                <a:spcPts val="0"/>
              </a:spcAft>
              <a:buClr>
                <a:schemeClr val="dk1"/>
              </a:buClr>
              <a:buSzPts val="1100"/>
              <a:buFont typeface="Arial"/>
              <a:buNone/>
            </a:pPr>
            <a:r>
              <a:rPr lang="en" sz="1000">
                <a:solidFill>
                  <a:schemeClr val="dk1"/>
                </a:solidFill>
                <a:latin typeface="Lato"/>
                <a:ea typeface="Lato"/>
                <a:cs typeface="Lato"/>
                <a:sym typeface="Lato"/>
              </a:rPr>
              <a:t>Effective and equitable advising solutions across the field</a:t>
            </a:r>
            <a:endParaRPr sz="1000">
              <a:latin typeface="Lato"/>
              <a:ea typeface="Lato"/>
              <a:cs typeface="Lato"/>
              <a:sym typeface="Lato"/>
            </a:endParaRPr>
          </a:p>
        </p:txBody>
      </p:sp>
      <p:sp>
        <p:nvSpPr>
          <p:cNvPr id="1197" name="Google Shape;1197;p183"/>
          <p:cNvSpPr/>
          <p:nvPr/>
        </p:nvSpPr>
        <p:spPr>
          <a:xfrm>
            <a:off x="1536588" y="2110500"/>
            <a:ext cx="6119100" cy="922500"/>
          </a:xfrm>
          <a:prstGeom prst="rightArrow">
            <a:avLst>
              <a:gd name="adj1" fmla="val 50000"/>
              <a:gd name="adj2" fmla="val 50000"/>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198" name="Google Shape;1198;p183"/>
          <p:cNvSpPr txBox="1"/>
          <p:nvPr/>
        </p:nvSpPr>
        <p:spPr>
          <a:xfrm>
            <a:off x="1462125" y="2843650"/>
            <a:ext cx="972300" cy="61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latin typeface="Lato"/>
                <a:ea typeface="Lato"/>
                <a:cs typeface="Lato"/>
                <a:sym typeface="Lato"/>
              </a:rPr>
              <a:t>Determine what “good” looks like</a:t>
            </a:r>
            <a:endParaRPr sz="1000" b="1">
              <a:latin typeface="Lato"/>
              <a:ea typeface="Lato"/>
              <a:cs typeface="Lato"/>
              <a:sym typeface="Lato"/>
            </a:endParaRPr>
          </a:p>
        </p:txBody>
      </p:sp>
      <p:sp>
        <p:nvSpPr>
          <p:cNvPr id="1199" name="Google Shape;1199;p183"/>
          <p:cNvSpPr/>
          <p:nvPr/>
        </p:nvSpPr>
        <p:spPr>
          <a:xfrm>
            <a:off x="1833975" y="2457450"/>
            <a:ext cx="228600" cy="228600"/>
          </a:xfrm>
          <a:prstGeom prst="flowChartSummingJunction">
            <a:avLst/>
          </a:prstGeom>
          <a:solidFill>
            <a:srgbClr val="27D99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200" name="Google Shape;1200;p183"/>
          <p:cNvSpPr txBox="1"/>
          <p:nvPr/>
        </p:nvSpPr>
        <p:spPr>
          <a:xfrm>
            <a:off x="2041775" y="1677650"/>
            <a:ext cx="1133700" cy="68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latin typeface="Lato"/>
                <a:ea typeface="Lato"/>
                <a:cs typeface="Lato"/>
                <a:sym typeface="Lato"/>
              </a:rPr>
              <a:t>Establish Language &amp; Approach</a:t>
            </a:r>
            <a:endParaRPr sz="1000" b="1">
              <a:latin typeface="Lato"/>
              <a:ea typeface="Lato"/>
              <a:cs typeface="Lato"/>
              <a:sym typeface="Lato"/>
            </a:endParaRPr>
          </a:p>
        </p:txBody>
      </p:sp>
      <p:sp>
        <p:nvSpPr>
          <p:cNvPr id="1201" name="Google Shape;1201;p183"/>
          <p:cNvSpPr/>
          <p:nvPr/>
        </p:nvSpPr>
        <p:spPr>
          <a:xfrm>
            <a:off x="2494313" y="2457450"/>
            <a:ext cx="228600" cy="228600"/>
          </a:xfrm>
          <a:prstGeom prst="flowChartSummingJunction">
            <a:avLst/>
          </a:prstGeom>
          <a:solidFill>
            <a:srgbClr val="27D99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202" name="Google Shape;1202;p183"/>
          <p:cNvSpPr/>
          <p:nvPr/>
        </p:nvSpPr>
        <p:spPr>
          <a:xfrm>
            <a:off x="3876413" y="2457450"/>
            <a:ext cx="228600" cy="228600"/>
          </a:xfrm>
          <a:prstGeom prst="flowChartSummingJunction">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203" name="Google Shape;1203;p183"/>
          <p:cNvSpPr/>
          <p:nvPr/>
        </p:nvSpPr>
        <p:spPr>
          <a:xfrm>
            <a:off x="4625750" y="2457450"/>
            <a:ext cx="228600" cy="228600"/>
          </a:xfrm>
          <a:prstGeom prst="flowChartSummingJunction">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204" name="Google Shape;1204;p183"/>
          <p:cNvSpPr txBox="1"/>
          <p:nvPr/>
        </p:nvSpPr>
        <p:spPr>
          <a:xfrm>
            <a:off x="3423874" y="1672250"/>
            <a:ext cx="1133700" cy="69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latin typeface="Lato"/>
                <a:ea typeface="Lato"/>
                <a:cs typeface="Lato"/>
                <a:sym typeface="Lato"/>
              </a:rPr>
              <a:t>Determine initial menu of services</a:t>
            </a:r>
            <a:endParaRPr sz="1000" b="1">
              <a:latin typeface="Lato"/>
              <a:ea typeface="Lato"/>
              <a:cs typeface="Lato"/>
              <a:sym typeface="Lato"/>
            </a:endParaRPr>
          </a:p>
        </p:txBody>
      </p:sp>
      <p:sp>
        <p:nvSpPr>
          <p:cNvPr id="1205" name="Google Shape;1205;p183"/>
          <p:cNvSpPr txBox="1"/>
          <p:nvPr/>
        </p:nvSpPr>
        <p:spPr>
          <a:xfrm>
            <a:off x="4112600" y="2882925"/>
            <a:ext cx="1254900" cy="61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rgbClr val="9900FF"/>
                </a:solidFill>
                <a:latin typeface="Lato"/>
                <a:ea typeface="Lato"/>
                <a:cs typeface="Lato"/>
                <a:sym typeface="Lato"/>
              </a:rPr>
              <a:t>Determine Service Intake-Delivery Process</a:t>
            </a:r>
            <a:endParaRPr sz="1000" b="1">
              <a:solidFill>
                <a:srgbClr val="9900FF"/>
              </a:solidFill>
              <a:latin typeface="Lato"/>
              <a:ea typeface="Lato"/>
              <a:cs typeface="Lato"/>
              <a:sym typeface="Lato"/>
            </a:endParaRPr>
          </a:p>
        </p:txBody>
      </p:sp>
      <p:sp>
        <p:nvSpPr>
          <p:cNvPr id="1206" name="Google Shape;1206;p183"/>
          <p:cNvSpPr/>
          <p:nvPr/>
        </p:nvSpPr>
        <p:spPr>
          <a:xfrm>
            <a:off x="5334750" y="2457450"/>
            <a:ext cx="228600" cy="228600"/>
          </a:xfrm>
          <a:prstGeom prst="flowChartSummingJunction">
            <a:avLst/>
          </a:prstGeom>
          <a:solidFill>
            <a:srgbClr val="FFFF00"/>
          </a:solidFill>
          <a:ln w="9525" cap="flat" cmpd="sng">
            <a:solidFill>
              <a:srgbClr val="000000"/>
            </a:solidFill>
            <a:prstDash val="solid"/>
            <a:round/>
            <a:headEnd type="none" w="sm" len="sm"/>
            <a:tailEnd type="none" w="sm" len="sm"/>
          </a:ln>
          <a:effectLst>
            <a:outerShdw blurRad="57150" dist="19050" dir="5400000" algn="bl" rotWithShape="0">
              <a:srgbClr val="FFFFFF">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207" name="Google Shape;1207;p183"/>
          <p:cNvSpPr txBox="1"/>
          <p:nvPr/>
        </p:nvSpPr>
        <p:spPr>
          <a:xfrm>
            <a:off x="4821600" y="1672250"/>
            <a:ext cx="1254900" cy="69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rgbClr val="9900FF"/>
                </a:solidFill>
                <a:latin typeface="Lato"/>
                <a:ea typeface="Lato"/>
                <a:cs typeface="Lato"/>
                <a:sym typeface="Lato"/>
              </a:rPr>
              <a:t>Establish service assessment</a:t>
            </a:r>
            <a:endParaRPr sz="1000" b="1">
              <a:solidFill>
                <a:srgbClr val="9900FF"/>
              </a:solidFill>
              <a:latin typeface="Lato"/>
              <a:ea typeface="Lato"/>
              <a:cs typeface="Lato"/>
              <a:sym typeface="Lato"/>
            </a:endParaRPr>
          </a:p>
        </p:txBody>
      </p:sp>
      <p:sp>
        <p:nvSpPr>
          <p:cNvPr id="1208" name="Google Shape;1208;p183"/>
          <p:cNvSpPr txBox="1"/>
          <p:nvPr/>
        </p:nvSpPr>
        <p:spPr>
          <a:xfrm>
            <a:off x="6110625" y="1535350"/>
            <a:ext cx="1254900" cy="84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latin typeface="Lato"/>
                <a:ea typeface="Lato"/>
                <a:cs typeface="Lato"/>
                <a:sym typeface="Lato"/>
              </a:rPr>
              <a:t>Determine external engagement strategy </a:t>
            </a:r>
            <a:endParaRPr sz="1000" b="1">
              <a:latin typeface="Lato"/>
              <a:ea typeface="Lato"/>
              <a:cs typeface="Lato"/>
              <a:sym typeface="Lato"/>
            </a:endParaRPr>
          </a:p>
        </p:txBody>
      </p:sp>
      <p:sp>
        <p:nvSpPr>
          <p:cNvPr id="1209" name="Google Shape;1209;p183"/>
          <p:cNvSpPr/>
          <p:nvPr/>
        </p:nvSpPr>
        <p:spPr>
          <a:xfrm>
            <a:off x="6623763" y="2457450"/>
            <a:ext cx="228600" cy="228600"/>
          </a:xfrm>
          <a:prstGeom prst="flowChartSummingJunction">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210" name="Google Shape;1210;p183"/>
          <p:cNvSpPr/>
          <p:nvPr/>
        </p:nvSpPr>
        <p:spPr>
          <a:xfrm>
            <a:off x="7695750" y="2024550"/>
            <a:ext cx="1368600" cy="10944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chemeClr val="dk1"/>
                </a:solidFill>
                <a:latin typeface="Lato"/>
                <a:ea typeface="Lato"/>
                <a:cs typeface="Lato"/>
                <a:sym typeface="Lato"/>
              </a:rPr>
              <a:t>Our Work</a:t>
            </a:r>
            <a:endParaRPr sz="1000" b="1">
              <a:solidFill>
                <a:schemeClr val="dk1"/>
              </a:solidFill>
              <a:latin typeface="Lato"/>
              <a:ea typeface="Lato"/>
              <a:cs typeface="Lato"/>
              <a:sym typeface="Lato"/>
            </a:endParaRPr>
          </a:p>
          <a:p>
            <a:pPr marL="0" lvl="0" indent="0" algn="ctr" rtl="0">
              <a:spcBef>
                <a:spcPts val="600"/>
              </a:spcBef>
              <a:spcAft>
                <a:spcPts val="0"/>
              </a:spcAft>
              <a:buNone/>
            </a:pPr>
            <a:r>
              <a:rPr lang="en" sz="1000">
                <a:solidFill>
                  <a:schemeClr val="dk1"/>
                </a:solidFill>
                <a:latin typeface="Lato"/>
                <a:ea typeface="Lato"/>
                <a:cs typeface="Lato"/>
                <a:sym typeface="Lato"/>
              </a:rPr>
              <a:t>Deliver innovative, high quality, and affordable services</a:t>
            </a:r>
            <a:endParaRPr sz="1000">
              <a:latin typeface="Lato"/>
              <a:ea typeface="Lato"/>
              <a:cs typeface="Lato"/>
              <a:sym typeface="Lato"/>
            </a:endParaRPr>
          </a:p>
        </p:txBody>
      </p:sp>
      <p:sp>
        <p:nvSpPr>
          <p:cNvPr id="1211" name="Google Shape;1211;p183"/>
          <p:cNvSpPr txBox="1"/>
          <p:nvPr/>
        </p:nvSpPr>
        <p:spPr>
          <a:xfrm>
            <a:off x="2694713" y="2843650"/>
            <a:ext cx="1133700" cy="61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latin typeface="Lato"/>
                <a:ea typeface="Lato"/>
                <a:cs typeface="Lato"/>
                <a:sym typeface="Lato"/>
              </a:rPr>
              <a:t>Work with Gates-Funded Institutions</a:t>
            </a:r>
            <a:endParaRPr sz="1000" b="1">
              <a:latin typeface="Lato"/>
              <a:ea typeface="Lato"/>
              <a:cs typeface="Lato"/>
              <a:sym typeface="Lato"/>
            </a:endParaRPr>
          </a:p>
        </p:txBody>
      </p:sp>
      <p:sp>
        <p:nvSpPr>
          <p:cNvPr id="1212" name="Google Shape;1212;p183"/>
          <p:cNvSpPr txBox="1"/>
          <p:nvPr/>
        </p:nvSpPr>
        <p:spPr>
          <a:xfrm>
            <a:off x="5542525" y="2882925"/>
            <a:ext cx="1133700" cy="61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latin typeface="Lato"/>
                <a:ea typeface="Lato"/>
                <a:cs typeface="Lato"/>
                <a:sym typeface="Lato"/>
              </a:rPr>
              <a:t>Establish roles across core partners</a:t>
            </a:r>
            <a:endParaRPr sz="1000" b="1">
              <a:latin typeface="Lato"/>
              <a:ea typeface="Lato"/>
              <a:cs typeface="Lato"/>
              <a:sym typeface="Lato"/>
            </a:endParaRPr>
          </a:p>
        </p:txBody>
      </p:sp>
      <p:sp>
        <p:nvSpPr>
          <p:cNvPr id="1213" name="Google Shape;1213;p183"/>
          <p:cNvSpPr/>
          <p:nvPr/>
        </p:nvSpPr>
        <p:spPr>
          <a:xfrm>
            <a:off x="5995063" y="2457450"/>
            <a:ext cx="228600" cy="228600"/>
          </a:xfrm>
          <a:prstGeom prst="flowChartSummingJunction">
            <a:avLst/>
          </a:prstGeom>
          <a:solidFill>
            <a:srgbClr val="FFFF00"/>
          </a:solidFill>
          <a:ln w="9525" cap="flat" cmpd="sng">
            <a:solidFill>
              <a:srgbClr val="000000"/>
            </a:solidFill>
            <a:prstDash val="solid"/>
            <a:round/>
            <a:headEnd type="none" w="sm" len="sm"/>
            <a:tailEnd type="none" w="sm" len="sm"/>
          </a:ln>
          <a:effectLst>
            <a:outerShdw blurRad="57150" dist="19050" dir="5400000" algn="bl" rotWithShape="0">
              <a:srgbClr val="FFFFFF">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214" name="Google Shape;1214;p183"/>
          <p:cNvSpPr/>
          <p:nvPr/>
        </p:nvSpPr>
        <p:spPr>
          <a:xfrm>
            <a:off x="3147263" y="2457450"/>
            <a:ext cx="228600" cy="228600"/>
          </a:xfrm>
          <a:prstGeom prst="flowChartSummingJunction">
            <a:avLst/>
          </a:prstGeom>
          <a:solidFill>
            <a:srgbClr val="27D99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215" name="Google Shape;1215;p183"/>
          <p:cNvSpPr/>
          <p:nvPr/>
        </p:nvSpPr>
        <p:spPr>
          <a:xfrm>
            <a:off x="7159750" y="2457450"/>
            <a:ext cx="228600" cy="228600"/>
          </a:xfrm>
          <a:prstGeom prst="flowChartSummingJunction">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216" name="Google Shape;1216;p183"/>
          <p:cNvSpPr txBox="1"/>
          <p:nvPr/>
        </p:nvSpPr>
        <p:spPr>
          <a:xfrm>
            <a:off x="6646600" y="2826375"/>
            <a:ext cx="1254900" cy="72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latin typeface="Lato"/>
                <a:ea typeface="Lato"/>
                <a:cs typeface="Lato"/>
                <a:sym typeface="Lato"/>
              </a:rPr>
              <a:t>Build capacity to execute strategy</a:t>
            </a:r>
            <a:endParaRPr sz="1000" b="1">
              <a:latin typeface="Lato"/>
              <a:ea typeface="Lato"/>
              <a:cs typeface="Lato"/>
              <a:sym typeface="Lato"/>
            </a:endParaRPr>
          </a:p>
        </p:txBody>
      </p:sp>
      <p:sp>
        <p:nvSpPr>
          <p:cNvPr id="1217" name="Google Shape;1217;p183"/>
          <p:cNvSpPr txBox="1"/>
          <p:nvPr/>
        </p:nvSpPr>
        <p:spPr>
          <a:xfrm>
            <a:off x="656325" y="5439700"/>
            <a:ext cx="3000000" cy="61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4. Approach to service design and delivery</a:t>
            </a:r>
            <a:endParaRPr>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sp>
        <p:nvSpPr>
          <p:cNvPr id="1222" name="Google Shape;1222;p184"/>
          <p:cNvSpPr txBox="1">
            <a:spLocks noGrp="1"/>
          </p:cNvSpPr>
          <p:nvPr>
            <p:ph type="title"/>
          </p:nvPr>
        </p:nvSpPr>
        <p:spPr>
          <a:xfrm>
            <a:off x="46359" y="1821425"/>
            <a:ext cx="2949178" cy="1200150"/>
          </a:xfrm>
          <a:prstGeom prst="rect">
            <a:avLst/>
          </a:prstGeom>
        </p:spPr>
        <p:txBody>
          <a:bodyPr spcFirstLastPara="1" wrap="square" lIns="91425" tIns="91425" rIns="91425" bIns="91425" anchor="t" anchorCtr="0">
            <a:noAutofit/>
          </a:bodyPr>
          <a:lstStyle/>
          <a:p>
            <a:pPr marL="0" lvl="0" indent="0" algn="r">
              <a:lnSpc>
                <a:spcPct val="100000"/>
              </a:lnSpc>
              <a:spcBef>
                <a:spcPts val="0"/>
              </a:spcBef>
              <a:spcAft>
                <a:spcPts val="0"/>
              </a:spcAft>
              <a:buClr>
                <a:schemeClr val="dk1"/>
              </a:buClr>
              <a:buSzPts val="1100"/>
            </a:pPr>
            <a:r>
              <a:rPr lang="en" dirty="0">
                <a:solidFill>
                  <a:srgbClr val="274C71"/>
                </a:solidFill>
                <a:ea typeface="Roboto Slab"/>
              </a:rPr>
              <a:t>Network Activities</a:t>
            </a:r>
            <a:endParaRPr dirty="0">
              <a:solidFill>
                <a:srgbClr val="274C71"/>
              </a:solidFill>
              <a:ea typeface="Roboto Slab"/>
            </a:endParaRPr>
          </a:p>
        </p:txBody>
      </p:sp>
      <p:sp>
        <p:nvSpPr>
          <p:cNvPr id="1225" name="Google Shape;1225;p184"/>
          <p:cNvSpPr txBox="1">
            <a:spLocks noGrp="1"/>
          </p:cNvSpPr>
          <p:nvPr>
            <p:ph type="sldNum" idx="4294967295"/>
          </p:nvPr>
        </p:nvSpPr>
        <p:spPr>
          <a:xfrm>
            <a:off x="8596313" y="4630738"/>
            <a:ext cx="547687" cy="393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21</a:t>
            </a:fld>
            <a:endParaRPr/>
          </a:p>
        </p:txBody>
      </p:sp>
      <p:sp>
        <p:nvSpPr>
          <p:cNvPr id="1223" name="Google Shape;1223;p184"/>
          <p:cNvSpPr txBox="1"/>
          <p:nvPr/>
        </p:nvSpPr>
        <p:spPr>
          <a:xfrm>
            <a:off x="3420150" y="715850"/>
            <a:ext cx="5311500" cy="3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4" name="Google Shape;1224;p184"/>
          <p:cNvSpPr txBox="1"/>
          <p:nvPr/>
        </p:nvSpPr>
        <p:spPr>
          <a:xfrm>
            <a:off x="3314307" y="894420"/>
            <a:ext cx="5069700" cy="3984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dirty="0">
                <a:solidFill>
                  <a:srgbClr val="595959"/>
                </a:solidFill>
                <a:latin typeface="+mn-lt"/>
                <a:ea typeface="Lato"/>
                <a:cs typeface="Lato"/>
                <a:sym typeface="Lato"/>
              </a:rPr>
              <a:t>The Advising Success Network provides strategies and resources to help strengthen the </a:t>
            </a:r>
            <a:r>
              <a:rPr lang="en" sz="1800" b="1" dirty="0">
                <a:solidFill>
                  <a:srgbClr val="2C89E8"/>
                </a:solidFill>
                <a:latin typeface="+mn-lt"/>
                <a:ea typeface="Lato"/>
                <a:cs typeface="Lato"/>
                <a:sym typeface="Lato"/>
              </a:rPr>
              <a:t>institutional capacities</a:t>
            </a:r>
            <a:r>
              <a:rPr lang="en" sz="1800" dirty="0">
                <a:solidFill>
                  <a:srgbClr val="595959"/>
                </a:solidFill>
                <a:latin typeface="+mn-lt"/>
                <a:ea typeface="Lato"/>
                <a:cs typeface="Lato"/>
                <a:sym typeface="Lato"/>
              </a:rPr>
              <a:t> necessary to implement advising redesign. </a:t>
            </a:r>
            <a:endParaRPr sz="1800" dirty="0">
              <a:solidFill>
                <a:srgbClr val="595959"/>
              </a:solidFill>
              <a:latin typeface="+mn-lt"/>
              <a:ea typeface="Lato"/>
              <a:cs typeface="Lato"/>
              <a:sym typeface="Lato"/>
            </a:endParaRPr>
          </a:p>
          <a:p>
            <a:pPr marL="0" lvl="0" indent="0" algn="l" rtl="0">
              <a:lnSpc>
                <a:spcPct val="115000"/>
              </a:lnSpc>
              <a:spcBef>
                <a:spcPts val="0"/>
              </a:spcBef>
              <a:spcAft>
                <a:spcPts val="0"/>
              </a:spcAft>
              <a:buNone/>
            </a:pPr>
            <a:endParaRPr sz="1800" dirty="0">
              <a:solidFill>
                <a:srgbClr val="595959"/>
              </a:solidFill>
              <a:latin typeface="+mn-lt"/>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 sz="1800" dirty="0">
                <a:solidFill>
                  <a:srgbClr val="595959"/>
                </a:solidFill>
                <a:latin typeface="+mn-lt"/>
                <a:ea typeface="Lato"/>
                <a:cs typeface="Lato"/>
                <a:sym typeface="Lato"/>
              </a:rPr>
              <a:t>Committed to putting the student at the center, the network will ensure that institutions integrate the needs and aspirations of their students into redesign efforts and provide students a seamless educational experience. </a:t>
            </a:r>
            <a:endParaRPr sz="1800" dirty="0">
              <a:solidFill>
                <a:srgbClr val="595959"/>
              </a:solidFill>
              <a:latin typeface="+mn-lt"/>
              <a:ea typeface="Lato"/>
              <a:cs typeface="Lato"/>
              <a:sym typeface="Lato"/>
            </a:endParaRPr>
          </a:p>
        </p:txBody>
      </p:sp>
      <p:sp>
        <p:nvSpPr>
          <p:cNvPr id="1226" name="Google Shape;1226;p184"/>
          <p:cNvSpPr txBox="1"/>
          <p:nvPr/>
        </p:nvSpPr>
        <p:spPr>
          <a:xfrm>
            <a:off x="656325" y="5439700"/>
            <a:ext cx="3000000" cy="61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4. Approach to service design and delivery</a:t>
            </a:r>
            <a:endParaRPr>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1231" name="Google Shape;1231;p185"/>
          <p:cNvSpPr/>
          <p:nvPr/>
        </p:nvSpPr>
        <p:spPr>
          <a:xfrm>
            <a:off x="0" y="760025"/>
            <a:ext cx="9144000" cy="4383600"/>
          </a:xfrm>
          <a:prstGeom prst="rect">
            <a:avLst/>
          </a:prstGeom>
          <a:solidFill>
            <a:srgbClr val="DFDFD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8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Institutional capacities</a:t>
            </a:r>
            <a:endParaRPr dirty="0"/>
          </a:p>
        </p:txBody>
      </p:sp>
      <p:sp>
        <p:nvSpPr>
          <p:cNvPr id="1232" name="Google Shape;1232;p185"/>
          <p:cNvSpPr txBox="1">
            <a:spLocks noGrp="1"/>
          </p:cNvSpPr>
          <p:nvPr>
            <p:ph type="sldNum" idx="4294967295"/>
          </p:nvPr>
        </p:nvSpPr>
        <p:spPr>
          <a:xfrm>
            <a:off x="8596313" y="4630738"/>
            <a:ext cx="547687" cy="393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22</a:t>
            </a:fld>
            <a:endParaRPr/>
          </a:p>
        </p:txBody>
      </p:sp>
      <p:sp>
        <p:nvSpPr>
          <p:cNvPr id="1234" name="Google Shape;1234;p185"/>
          <p:cNvSpPr txBox="1"/>
          <p:nvPr/>
        </p:nvSpPr>
        <p:spPr>
          <a:xfrm>
            <a:off x="4899125" y="1006550"/>
            <a:ext cx="1181700" cy="67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a:solidFill>
                  <a:srgbClr val="27D99D"/>
                </a:solidFill>
                <a:latin typeface="Lato"/>
                <a:ea typeface="Lato"/>
                <a:cs typeface="Lato"/>
                <a:sym typeface="Lato"/>
              </a:rPr>
              <a:t>Technology Selection</a:t>
            </a:r>
            <a:endParaRPr sz="1200" b="1">
              <a:solidFill>
                <a:srgbClr val="27D99D"/>
              </a:solidFill>
              <a:latin typeface="Lato"/>
              <a:ea typeface="Lato"/>
              <a:cs typeface="Lato"/>
              <a:sym typeface="Lato"/>
            </a:endParaRPr>
          </a:p>
        </p:txBody>
      </p:sp>
      <p:sp>
        <p:nvSpPr>
          <p:cNvPr id="1235" name="Google Shape;1235;p185"/>
          <p:cNvSpPr txBox="1"/>
          <p:nvPr/>
        </p:nvSpPr>
        <p:spPr>
          <a:xfrm>
            <a:off x="6303751" y="1006550"/>
            <a:ext cx="1181700" cy="67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a:solidFill>
                  <a:srgbClr val="27D99D"/>
                </a:solidFill>
                <a:latin typeface="Lato"/>
                <a:ea typeface="Lato"/>
                <a:cs typeface="Lato"/>
                <a:sym typeface="Lato"/>
              </a:rPr>
              <a:t>Technology Management</a:t>
            </a:r>
            <a:endParaRPr sz="1200" b="1">
              <a:solidFill>
                <a:srgbClr val="27D99D"/>
              </a:solidFill>
              <a:latin typeface="Lato"/>
              <a:ea typeface="Lato"/>
              <a:cs typeface="Lato"/>
              <a:sym typeface="Lato"/>
            </a:endParaRPr>
          </a:p>
        </p:txBody>
      </p:sp>
      <p:sp>
        <p:nvSpPr>
          <p:cNvPr id="1236" name="Google Shape;1236;p185"/>
          <p:cNvSpPr txBox="1"/>
          <p:nvPr/>
        </p:nvSpPr>
        <p:spPr>
          <a:xfrm>
            <a:off x="7719975" y="1006550"/>
            <a:ext cx="1181700" cy="67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a:solidFill>
                  <a:srgbClr val="36D9AB"/>
                </a:solidFill>
                <a:latin typeface="Lato"/>
                <a:ea typeface="Lato"/>
                <a:cs typeface="Lato"/>
                <a:sym typeface="Lato"/>
              </a:rPr>
              <a:t>Professional Development and Training</a:t>
            </a:r>
            <a:endParaRPr sz="1200" b="1">
              <a:solidFill>
                <a:srgbClr val="36D9AB"/>
              </a:solidFill>
              <a:latin typeface="Lato"/>
              <a:ea typeface="Lato"/>
              <a:cs typeface="Lato"/>
              <a:sym typeface="Lato"/>
            </a:endParaRPr>
          </a:p>
          <a:p>
            <a:pPr marL="0" lvl="0" indent="0" algn="l" rtl="0">
              <a:lnSpc>
                <a:spcPct val="115000"/>
              </a:lnSpc>
              <a:spcBef>
                <a:spcPts val="0"/>
              </a:spcBef>
              <a:spcAft>
                <a:spcPts val="0"/>
              </a:spcAft>
              <a:buNone/>
            </a:pPr>
            <a:endParaRPr sz="1200" b="1">
              <a:solidFill>
                <a:srgbClr val="27D99D"/>
              </a:solidFill>
              <a:latin typeface="Lato"/>
              <a:ea typeface="Lato"/>
              <a:cs typeface="Lato"/>
              <a:sym typeface="Lato"/>
            </a:endParaRPr>
          </a:p>
        </p:txBody>
      </p:sp>
      <p:sp>
        <p:nvSpPr>
          <p:cNvPr id="1237" name="Google Shape;1237;p185"/>
          <p:cNvSpPr/>
          <p:nvPr/>
        </p:nvSpPr>
        <p:spPr>
          <a:xfrm>
            <a:off x="4955421" y="965591"/>
            <a:ext cx="957600" cy="45000"/>
          </a:xfrm>
          <a:prstGeom prst="rect">
            <a:avLst/>
          </a:prstGeom>
          <a:solidFill>
            <a:srgbClr val="27D9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7D99D"/>
              </a:solidFill>
              <a:latin typeface="Arial"/>
              <a:ea typeface="Arial"/>
              <a:cs typeface="Arial"/>
              <a:sym typeface="Arial"/>
            </a:endParaRPr>
          </a:p>
        </p:txBody>
      </p:sp>
      <p:sp>
        <p:nvSpPr>
          <p:cNvPr id="1238" name="Google Shape;1238;p185"/>
          <p:cNvSpPr/>
          <p:nvPr/>
        </p:nvSpPr>
        <p:spPr>
          <a:xfrm>
            <a:off x="6372334" y="965591"/>
            <a:ext cx="979200" cy="45000"/>
          </a:xfrm>
          <a:prstGeom prst="rect">
            <a:avLst/>
          </a:prstGeom>
          <a:solidFill>
            <a:srgbClr val="27D9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7D99D"/>
              </a:solidFill>
              <a:latin typeface="Arial"/>
              <a:ea typeface="Arial"/>
              <a:cs typeface="Arial"/>
              <a:sym typeface="Arial"/>
            </a:endParaRPr>
          </a:p>
        </p:txBody>
      </p:sp>
      <p:sp>
        <p:nvSpPr>
          <p:cNvPr id="1239" name="Google Shape;1239;p185"/>
          <p:cNvSpPr/>
          <p:nvPr/>
        </p:nvSpPr>
        <p:spPr>
          <a:xfrm>
            <a:off x="7734616" y="965591"/>
            <a:ext cx="979200" cy="45000"/>
          </a:xfrm>
          <a:prstGeom prst="rect">
            <a:avLst/>
          </a:prstGeom>
          <a:solidFill>
            <a:srgbClr val="27D9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7D99D"/>
              </a:solidFill>
              <a:latin typeface="Arial"/>
              <a:ea typeface="Arial"/>
              <a:cs typeface="Arial"/>
              <a:sym typeface="Arial"/>
            </a:endParaRPr>
          </a:p>
        </p:txBody>
      </p:sp>
      <p:sp>
        <p:nvSpPr>
          <p:cNvPr id="1240" name="Google Shape;1240;p185"/>
          <p:cNvSpPr txBox="1"/>
          <p:nvPr/>
        </p:nvSpPr>
        <p:spPr>
          <a:xfrm>
            <a:off x="450325" y="1006550"/>
            <a:ext cx="1181700" cy="67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a:solidFill>
                  <a:srgbClr val="27D99D"/>
                </a:solidFill>
                <a:latin typeface="Lato"/>
                <a:ea typeface="Lato"/>
                <a:cs typeface="Lato"/>
                <a:sym typeface="Lato"/>
              </a:rPr>
              <a:t>Leadership and Change Management</a:t>
            </a:r>
            <a:endParaRPr sz="1200" b="1">
              <a:solidFill>
                <a:srgbClr val="27D99D"/>
              </a:solidFill>
              <a:latin typeface="Lato"/>
              <a:ea typeface="Lato"/>
              <a:cs typeface="Lato"/>
              <a:sym typeface="Lato"/>
            </a:endParaRPr>
          </a:p>
        </p:txBody>
      </p:sp>
      <p:sp>
        <p:nvSpPr>
          <p:cNvPr id="1241" name="Google Shape;1241;p185"/>
          <p:cNvSpPr txBox="1"/>
          <p:nvPr/>
        </p:nvSpPr>
        <p:spPr>
          <a:xfrm>
            <a:off x="1875925" y="1006550"/>
            <a:ext cx="1181700" cy="67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a:solidFill>
                  <a:srgbClr val="27D99D"/>
                </a:solidFill>
                <a:latin typeface="Lato"/>
                <a:ea typeface="Lato"/>
                <a:cs typeface="Lato"/>
                <a:sym typeface="Lato"/>
              </a:rPr>
              <a:t>Structures and Processes</a:t>
            </a:r>
            <a:endParaRPr sz="1200" b="1">
              <a:solidFill>
                <a:srgbClr val="27D99D"/>
              </a:solidFill>
              <a:latin typeface="Lato"/>
              <a:ea typeface="Lato"/>
              <a:cs typeface="Lato"/>
              <a:sym typeface="Lato"/>
            </a:endParaRPr>
          </a:p>
        </p:txBody>
      </p:sp>
      <p:sp>
        <p:nvSpPr>
          <p:cNvPr id="1242" name="Google Shape;1242;p185"/>
          <p:cNvSpPr txBox="1"/>
          <p:nvPr/>
        </p:nvSpPr>
        <p:spPr>
          <a:xfrm>
            <a:off x="3423675" y="1006550"/>
            <a:ext cx="1322100" cy="67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a:solidFill>
                  <a:srgbClr val="27D99D"/>
                </a:solidFill>
                <a:latin typeface="Lato"/>
                <a:ea typeface="Lato"/>
                <a:cs typeface="Lato"/>
                <a:sym typeface="Lato"/>
              </a:rPr>
              <a:t>Engagement and Communication</a:t>
            </a:r>
            <a:endParaRPr sz="1200" b="1">
              <a:solidFill>
                <a:srgbClr val="27D99D"/>
              </a:solidFill>
              <a:latin typeface="Lato"/>
              <a:ea typeface="Lato"/>
              <a:cs typeface="Lato"/>
              <a:sym typeface="Lato"/>
            </a:endParaRPr>
          </a:p>
        </p:txBody>
      </p:sp>
      <p:sp>
        <p:nvSpPr>
          <p:cNvPr id="1243" name="Google Shape;1243;p185"/>
          <p:cNvSpPr/>
          <p:nvPr/>
        </p:nvSpPr>
        <p:spPr>
          <a:xfrm>
            <a:off x="472709" y="965591"/>
            <a:ext cx="1015500" cy="45000"/>
          </a:xfrm>
          <a:prstGeom prst="rect">
            <a:avLst/>
          </a:prstGeom>
          <a:solidFill>
            <a:srgbClr val="27D9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7D99D"/>
              </a:solidFill>
              <a:latin typeface="Arial"/>
              <a:ea typeface="Arial"/>
              <a:cs typeface="Arial"/>
              <a:sym typeface="Arial"/>
            </a:endParaRPr>
          </a:p>
        </p:txBody>
      </p:sp>
      <p:sp>
        <p:nvSpPr>
          <p:cNvPr id="1244" name="Google Shape;1244;p185"/>
          <p:cNvSpPr/>
          <p:nvPr/>
        </p:nvSpPr>
        <p:spPr>
          <a:xfrm>
            <a:off x="1936192" y="965591"/>
            <a:ext cx="1038600" cy="45000"/>
          </a:xfrm>
          <a:prstGeom prst="rect">
            <a:avLst/>
          </a:prstGeom>
          <a:solidFill>
            <a:srgbClr val="27D9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7D99D"/>
              </a:solidFill>
              <a:latin typeface="Arial"/>
              <a:ea typeface="Arial"/>
              <a:cs typeface="Arial"/>
              <a:sym typeface="Arial"/>
            </a:endParaRPr>
          </a:p>
        </p:txBody>
      </p:sp>
      <p:sp>
        <p:nvSpPr>
          <p:cNvPr id="1245" name="Google Shape;1245;p185"/>
          <p:cNvSpPr/>
          <p:nvPr/>
        </p:nvSpPr>
        <p:spPr>
          <a:xfrm>
            <a:off x="3454082" y="965591"/>
            <a:ext cx="1038600" cy="45000"/>
          </a:xfrm>
          <a:prstGeom prst="rect">
            <a:avLst/>
          </a:prstGeom>
          <a:solidFill>
            <a:srgbClr val="27D9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7D99D"/>
              </a:solidFill>
              <a:latin typeface="Arial"/>
              <a:ea typeface="Arial"/>
              <a:cs typeface="Arial"/>
              <a:sym typeface="Arial"/>
            </a:endParaRPr>
          </a:p>
        </p:txBody>
      </p:sp>
      <p:sp>
        <p:nvSpPr>
          <p:cNvPr id="1246" name="Google Shape;1246;p185"/>
          <p:cNvSpPr/>
          <p:nvPr/>
        </p:nvSpPr>
        <p:spPr>
          <a:xfrm>
            <a:off x="1864267" y="2087199"/>
            <a:ext cx="1181700" cy="496500"/>
          </a:xfrm>
          <a:prstGeom prst="rect">
            <a:avLst/>
          </a:prstGeom>
          <a:solidFill>
            <a:srgbClr val="339ADB">
              <a:alpha val="211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47" name="Google Shape;1247;p185"/>
          <p:cNvSpPr txBox="1"/>
          <p:nvPr/>
        </p:nvSpPr>
        <p:spPr>
          <a:xfrm>
            <a:off x="1904030" y="2124699"/>
            <a:ext cx="1101900" cy="421500"/>
          </a:xfrm>
          <a:prstGeom prst="rect">
            <a:avLst/>
          </a:prstGeom>
          <a:noFill/>
          <a:ln>
            <a:noFill/>
          </a:ln>
        </p:spPr>
        <p:txBody>
          <a:bodyPr spcFirstLastPara="1" wrap="square" lIns="34300" tIns="34300" rIns="34300" bIns="343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000000"/>
                </a:solidFill>
                <a:latin typeface="Lato"/>
                <a:ea typeface="Lato"/>
                <a:cs typeface="Lato"/>
                <a:sym typeface="Lato"/>
              </a:rPr>
              <a:t>Map processes to future student journey</a:t>
            </a:r>
            <a:endParaRPr sz="900" b="1" i="0" u="none" strike="noStrike" cap="none">
              <a:solidFill>
                <a:srgbClr val="000000"/>
              </a:solidFill>
              <a:latin typeface="Lato"/>
              <a:ea typeface="Lato"/>
              <a:cs typeface="Lato"/>
              <a:sym typeface="Lato"/>
            </a:endParaRPr>
          </a:p>
        </p:txBody>
      </p:sp>
      <p:sp>
        <p:nvSpPr>
          <p:cNvPr id="1248" name="Google Shape;1248;p185"/>
          <p:cNvSpPr/>
          <p:nvPr/>
        </p:nvSpPr>
        <p:spPr>
          <a:xfrm>
            <a:off x="1864267" y="2648618"/>
            <a:ext cx="1181700" cy="496500"/>
          </a:xfrm>
          <a:prstGeom prst="rect">
            <a:avLst/>
          </a:prstGeom>
          <a:solidFill>
            <a:srgbClr val="339ADB">
              <a:alpha val="211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49" name="Google Shape;1249;p185"/>
          <p:cNvSpPr txBox="1"/>
          <p:nvPr/>
        </p:nvSpPr>
        <p:spPr>
          <a:xfrm>
            <a:off x="1904030" y="2686118"/>
            <a:ext cx="1101900" cy="421500"/>
          </a:xfrm>
          <a:prstGeom prst="rect">
            <a:avLst/>
          </a:prstGeom>
          <a:noFill/>
          <a:ln>
            <a:noFill/>
          </a:ln>
        </p:spPr>
        <p:txBody>
          <a:bodyPr spcFirstLastPara="1" wrap="square" lIns="34300" tIns="34300" rIns="34300" bIns="343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000000"/>
                </a:solidFill>
                <a:latin typeface="Lato"/>
                <a:ea typeface="Lato"/>
                <a:cs typeface="Lato"/>
                <a:sym typeface="Lato"/>
              </a:rPr>
              <a:t>Create incentives and structures</a:t>
            </a:r>
            <a:endParaRPr sz="900" b="1" i="0" u="none" strike="noStrike" cap="none">
              <a:solidFill>
                <a:srgbClr val="000000"/>
              </a:solidFill>
              <a:latin typeface="Lato"/>
              <a:ea typeface="Lato"/>
              <a:cs typeface="Lato"/>
              <a:sym typeface="Lato"/>
            </a:endParaRPr>
          </a:p>
        </p:txBody>
      </p:sp>
      <p:sp>
        <p:nvSpPr>
          <p:cNvPr id="1250" name="Google Shape;1250;p185"/>
          <p:cNvSpPr/>
          <p:nvPr/>
        </p:nvSpPr>
        <p:spPr>
          <a:xfrm>
            <a:off x="1864267" y="3201581"/>
            <a:ext cx="1181700" cy="496500"/>
          </a:xfrm>
          <a:prstGeom prst="rect">
            <a:avLst/>
          </a:prstGeom>
          <a:solidFill>
            <a:srgbClr val="339ADB">
              <a:alpha val="211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51" name="Google Shape;1251;p185"/>
          <p:cNvSpPr txBox="1"/>
          <p:nvPr/>
        </p:nvSpPr>
        <p:spPr>
          <a:xfrm>
            <a:off x="1904030" y="3239081"/>
            <a:ext cx="1101900" cy="421500"/>
          </a:xfrm>
          <a:prstGeom prst="rect">
            <a:avLst/>
          </a:prstGeom>
          <a:noFill/>
          <a:ln>
            <a:noFill/>
          </a:ln>
        </p:spPr>
        <p:txBody>
          <a:bodyPr spcFirstLastPara="1" wrap="square" lIns="34300" tIns="34300" rIns="34300" bIns="343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900" b="1" i="0" u="none" strike="noStrike" cap="none">
                <a:solidFill>
                  <a:srgbClr val="000000"/>
                </a:solidFill>
                <a:latin typeface="Lato"/>
                <a:ea typeface="Lato"/>
                <a:cs typeface="Lato"/>
                <a:sym typeface="Lato"/>
              </a:rPr>
              <a:t>Align structure and process to improve student experience</a:t>
            </a:r>
            <a:endParaRPr sz="900" b="1" i="0" u="none" strike="noStrike" cap="none">
              <a:solidFill>
                <a:srgbClr val="000000"/>
              </a:solidFill>
              <a:latin typeface="Lato"/>
              <a:ea typeface="Lato"/>
              <a:cs typeface="Lato"/>
              <a:sym typeface="Lato"/>
            </a:endParaRPr>
          </a:p>
        </p:txBody>
      </p:sp>
      <p:sp>
        <p:nvSpPr>
          <p:cNvPr id="1252" name="Google Shape;1252;p185"/>
          <p:cNvSpPr/>
          <p:nvPr/>
        </p:nvSpPr>
        <p:spPr>
          <a:xfrm>
            <a:off x="6271169" y="2087199"/>
            <a:ext cx="1181700" cy="496500"/>
          </a:xfrm>
          <a:prstGeom prst="rect">
            <a:avLst/>
          </a:prstGeom>
          <a:solidFill>
            <a:srgbClr val="614BCC">
              <a:alpha val="149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53" name="Google Shape;1253;p185"/>
          <p:cNvSpPr txBox="1"/>
          <p:nvPr/>
        </p:nvSpPr>
        <p:spPr>
          <a:xfrm>
            <a:off x="6306024" y="2124699"/>
            <a:ext cx="1101900" cy="421500"/>
          </a:xfrm>
          <a:prstGeom prst="rect">
            <a:avLst/>
          </a:prstGeom>
          <a:noFill/>
          <a:ln>
            <a:noFill/>
          </a:ln>
        </p:spPr>
        <p:txBody>
          <a:bodyPr spcFirstLastPara="1" wrap="square" lIns="34300" tIns="34300" rIns="34300" bIns="343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000000"/>
                </a:solidFill>
                <a:latin typeface="Lato"/>
                <a:ea typeface="Lato"/>
                <a:cs typeface="Lato"/>
                <a:sym typeface="Lato"/>
              </a:rPr>
              <a:t>Project management </a:t>
            </a:r>
            <a:endParaRPr sz="900" b="1" i="0" u="none" strike="noStrike" cap="none">
              <a:solidFill>
                <a:srgbClr val="000000"/>
              </a:solidFill>
              <a:latin typeface="Lato"/>
              <a:ea typeface="Lato"/>
              <a:cs typeface="Lato"/>
              <a:sym typeface="Lato"/>
            </a:endParaRPr>
          </a:p>
        </p:txBody>
      </p:sp>
      <p:sp>
        <p:nvSpPr>
          <p:cNvPr id="1254" name="Google Shape;1254;p185"/>
          <p:cNvSpPr/>
          <p:nvPr/>
        </p:nvSpPr>
        <p:spPr>
          <a:xfrm>
            <a:off x="7670871" y="2087199"/>
            <a:ext cx="1181700" cy="496500"/>
          </a:xfrm>
          <a:prstGeom prst="rect">
            <a:avLst/>
          </a:prstGeom>
          <a:solidFill>
            <a:srgbClr val="9550D1">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55" name="Google Shape;1255;p185"/>
          <p:cNvSpPr txBox="1"/>
          <p:nvPr/>
        </p:nvSpPr>
        <p:spPr>
          <a:xfrm>
            <a:off x="7705721" y="2162949"/>
            <a:ext cx="1101900" cy="345000"/>
          </a:xfrm>
          <a:prstGeom prst="rect">
            <a:avLst/>
          </a:prstGeom>
          <a:noFill/>
          <a:ln>
            <a:noFill/>
          </a:ln>
        </p:spPr>
        <p:txBody>
          <a:bodyPr spcFirstLastPara="1" wrap="square" lIns="34300" tIns="34300" rIns="34300" bIns="343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000000"/>
                </a:solidFill>
                <a:latin typeface="Lato"/>
                <a:ea typeface="Lato"/>
                <a:cs typeface="Lato"/>
                <a:sym typeface="Lato"/>
              </a:rPr>
              <a:t>Define core competencies</a:t>
            </a:r>
            <a:endParaRPr sz="900" b="1" i="0" u="none" strike="noStrike" cap="none">
              <a:solidFill>
                <a:srgbClr val="000000"/>
              </a:solidFill>
              <a:latin typeface="Lato"/>
              <a:ea typeface="Lato"/>
              <a:cs typeface="Lato"/>
              <a:sym typeface="Lato"/>
            </a:endParaRPr>
          </a:p>
        </p:txBody>
      </p:sp>
      <p:sp>
        <p:nvSpPr>
          <p:cNvPr id="1256" name="Google Shape;1256;p185"/>
          <p:cNvSpPr/>
          <p:nvPr/>
        </p:nvSpPr>
        <p:spPr>
          <a:xfrm>
            <a:off x="7670871" y="2648618"/>
            <a:ext cx="1181700" cy="496500"/>
          </a:xfrm>
          <a:prstGeom prst="rect">
            <a:avLst/>
          </a:prstGeom>
          <a:solidFill>
            <a:srgbClr val="9550D1">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57" name="Google Shape;1257;p185"/>
          <p:cNvSpPr txBox="1"/>
          <p:nvPr/>
        </p:nvSpPr>
        <p:spPr>
          <a:xfrm>
            <a:off x="7678224" y="2686118"/>
            <a:ext cx="1181700" cy="421500"/>
          </a:xfrm>
          <a:prstGeom prst="rect">
            <a:avLst/>
          </a:prstGeom>
          <a:noFill/>
          <a:ln>
            <a:noFill/>
          </a:ln>
        </p:spPr>
        <p:txBody>
          <a:bodyPr spcFirstLastPara="1" wrap="square" lIns="34300" tIns="34300" rIns="34300" bIns="343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000000"/>
                </a:solidFill>
                <a:latin typeface="Lato"/>
                <a:ea typeface="Lato"/>
                <a:cs typeface="Lato"/>
                <a:sym typeface="Lato"/>
              </a:rPr>
              <a:t>Develop PD</a:t>
            </a:r>
            <a:endParaRPr sz="900" b="1" i="0" u="none" strike="noStrike" cap="none">
              <a:solidFill>
                <a:srgbClr val="000000"/>
              </a:solidFill>
              <a:latin typeface="Lato"/>
              <a:ea typeface="Lato"/>
              <a:cs typeface="Lato"/>
              <a:sym typeface="Lato"/>
            </a:endParaRPr>
          </a:p>
        </p:txBody>
      </p:sp>
      <p:sp>
        <p:nvSpPr>
          <p:cNvPr id="1258" name="Google Shape;1258;p185"/>
          <p:cNvSpPr/>
          <p:nvPr/>
        </p:nvSpPr>
        <p:spPr>
          <a:xfrm>
            <a:off x="404450" y="2087199"/>
            <a:ext cx="1181700" cy="496500"/>
          </a:xfrm>
          <a:prstGeom prst="rect">
            <a:avLst/>
          </a:prstGeom>
          <a:solidFill>
            <a:srgbClr val="27D99D">
              <a:alpha val="156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59" name="Google Shape;1259;p185"/>
          <p:cNvSpPr txBox="1"/>
          <p:nvPr/>
        </p:nvSpPr>
        <p:spPr>
          <a:xfrm>
            <a:off x="435535" y="2124699"/>
            <a:ext cx="1101900" cy="421500"/>
          </a:xfrm>
          <a:prstGeom prst="rect">
            <a:avLst/>
          </a:prstGeom>
          <a:noFill/>
          <a:ln>
            <a:noFill/>
          </a:ln>
        </p:spPr>
        <p:txBody>
          <a:bodyPr spcFirstLastPara="1" wrap="square" lIns="34300" tIns="34300" rIns="34300" bIns="343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000000"/>
                </a:solidFill>
                <a:latin typeface="Lato"/>
                <a:ea typeface="Lato"/>
                <a:cs typeface="Lato"/>
                <a:sym typeface="Lato"/>
              </a:rPr>
              <a:t>Strategy and Vision</a:t>
            </a:r>
            <a:endParaRPr sz="900" b="1" i="0" u="none" strike="noStrike" cap="none">
              <a:solidFill>
                <a:srgbClr val="000000"/>
              </a:solidFill>
              <a:latin typeface="Lato"/>
              <a:ea typeface="Lato"/>
              <a:cs typeface="Lato"/>
              <a:sym typeface="Lato"/>
            </a:endParaRPr>
          </a:p>
        </p:txBody>
      </p:sp>
      <p:sp>
        <p:nvSpPr>
          <p:cNvPr id="1260" name="Google Shape;1260;p185"/>
          <p:cNvSpPr/>
          <p:nvPr/>
        </p:nvSpPr>
        <p:spPr>
          <a:xfrm>
            <a:off x="4871485" y="2087199"/>
            <a:ext cx="1181700" cy="496500"/>
          </a:xfrm>
          <a:prstGeom prst="rect">
            <a:avLst/>
          </a:prstGeom>
          <a:solidFill>
            <a:srgbClr val="4655A1">
              <a:alpha val="117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61" name="Google Shape;1261;p185"/>
          <p:cNvSpPr txBox="1"/>
          <p:nvPr/>
        </p:nvSpPr>
        <p:spPr>
          <a:xfrm>
            <a:off x="4911248" y="2124699"/>
            <a:ext cx="1101900" cy="421500"/>
          </a:xfrm>
          <a:prstGeom prst="rect">
            <a:avLst/>
          </a:prstGeom>
          <a:noFill/>
          <a:ln>
            <a:noFill/>
          </a:ln>
        </p:spPr>
        <p:txBody>
          <a:bodyPr spcFirstLastPara="1" wrap="square" lIns="34300" tIns="34300" rIns="34300" bIns="343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000000"/>
                </a:solidFill>
                <a:latin typeface="Lato"/>
                <a:ea typeface="Lato"/>
                <a:cs typeface="Lato"/>
                <a:sym typeface="Lato"/>
              </a:rPr>
              <a:t>Assess needs</a:t>
            </a:r>
            <a:endParaRPr sz="900" b="1" i="0" u="none" strike="noStrike" cap="none">
              <a:solidFill>
                <a:srgbClr val="000000"/>
              </a:solidFill>
              <a:latin typeface="Lato"/>
              <a:ea typeface="Lato"/>
              <a:cs typeface="Lato"/>
              <a:sym typeface="Lato"/>
            </a:endParaRPr>
          </a:p>
        </p:txBody>
      </p:sp>
      <p:sp>
        <p:nvSpPr>
          <p:cNvPr id="1262" name="Google Shape;1262;p185"/>
          <p:cNvSpPr/>
          <p:nvPr/>
        </p:nvSpPr>
        <p:spPr>
          <a:xfrm>
            <a:off x="4871485" y="2648618"/>
            <a:ext cx="1181700" cy="496500"/>
          </a:xfrm>
          <a:prstGeom prst="rect">
            <a:avLst/>
          </a:prstGeom>
          <a:solidFill>
            <a:srgbClr val="4655A1">
              <a:alpha val="117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63" name="Google Shape;1263;p185"/>
          <p:cNvSpPr txBox="1"/>
          <p:nvPr/>
        </p:nvSpPr>
        <p:spPr>
          <a:xfrm>
            <a:off x="4911248" y="2686118"/>
            <a:ext cx="1101900" cy="421500"/>
          </a:xfrm>
          <a:prstGeom prst="rect">
            <a:avLst/>
          </a:prstGeom>
          <a:noFill/>
          <a:ln>
            <a:noFill/>
          </a:ln>
        </p:spPr>
        <p:txBody>
          <a:bodyPr spcFirstLastPara="1" wrap="square" lIns="34300" tIns="34300" rIns="34300" bIns="343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000000"/>
                </a:solidFill>
                <a:latin typeface="Lato"/>
                <a:ea typeface="Lato"/>
                <a:cs typeface="Lato"/>
                <a:sym typeface="Lato"/>
              </a:rPr>
              <a:t>Identify resources needed</a:t>
            </a:r>
            <a:endParaRPr sz="900" b="1" i="0" u="none" strike="noStrike" cap="none">
              <a:solidFill>
                <a:srgbClr val="000000"/>
              </a:solidFill>
              <a:latin typeface="Lato"/>
              <a:ea typeface="Lato"/>
              <a:cs typeface="Lato"/>
              <a:sym typeface="Lato"/>
            </a:endParaRPr>
          </a:p>
        </p:txBody>
      </p:sp>
      <p:sp>
        <p:nvSpPr>
          <p:cNvPr id="1264" name="Google Shape;1264;p185"/>
          <p:cNvSpPr/>
          <p:nvPr/>
        </p:nvSpPr>
        <p:spPr>
          <a:xfrm rot="5400000">
            <a:off x="930507" y="1798402"/>
            <a:ext cx="123000" cy="235500"/>
          </a:xfrm>
          <a:prstGeom prst="chevron">
            <a:avLst>
              <a:gd name="adj" fmla="val 50000"/>
            </a:avLst>
          </a:prstGeom>
          <a:solidFill>
            <a:srgbClr val="888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5" name="Google Shape;1265;p185"/>
          <p:cNvSpPr/>
          <p:nvPr/>
        </p:nvSpPr>
        <p:spPr>
          <a:xfrm rot="5400000">
            <a:off x="2368079" y="1798402"/>
            <a:ext cx="123000" cy="235500"/>
          </a:xfrm>
          <a:prstGeom prst="chevron">
            <a:avLst>
              <a:gd name="adj" fmla="val 50000"/>
            </a:avLst>
          </a:prstGeom>
          <a:solidFill>
            <a:srgbClr val="888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6" name="Google Shape;1266;p185"/>
          <p:cNvSpPr/>
          <p:nvPr/>
        </p:nvSpPr>
        <p:spPr>
          <a:xfrm rot="5400000">
            <a:off x="5372865" y="1798402"/>
            <a:ext cx="123000" cy="235500"/>
          </a:xfrm>
          <a:prstGeom prst="chevron">
            <a:avLst>
              <a:gd name="adj" fmla="val 50000"/>
            </a:avLst>
          </a:prstGeom>
          <a:solidFill>
            <a:srgbClr val="888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7" name="Google Shape;1267;p185"/>
          <p:cNvSpPr/>
          <p:nvPr/>
        </p:nvSpPr>
        <p:spPr>
          <a:xfrm rot="5400000">
            <a:off x="6777450" y="1798402"/>
            <a:ext cx="123000" cy="235500"/>
          </a:xfrm>
          <a:prstGeom prst="chevron">
            <a:avLst>
              <a:gd name="adj" fmla="val 50000"/>
            </a:avLst>
          </a:prstGeom>
          <a:solidFill>
            <a:srgbClr val="888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8" name="Google Shape;1268;p185"/>
          <p:cNvSpPr/>
          <p:nvPr/>
        </p:nvSpPr>
        <p:spPr>
          <a:xfrm rot="5400000">
            <a:off x="8255836" y="1677627"/>
            <a:ext cx="123000" cy="235500"/>
          </a:xfrm>
          <a:prstGeom prst="chevron">
            <a:avLst>
              <a:gd name="adj" fmla="val 50000"/>
            </a:avLst>
          </a:prstGeom>
          <a:solidFill>
            <a:srgbClr val="888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9" name="Google Shape;1269;p185"/>
          <p:cNvSpPr/>
          <p:nvPr/>
        </p:nvSpPr>
        <p:spPr>
          <a:xfrm>
            <a:off x="7667184" y="3201581"/>
            <a:ext cx="1181700" cy="496500"/>
          </a:xfrm>
          <a:prstGeom prst="rect">
            <a:avLst/>
          </a:prstGeom>
          <a:solidFill>
            <a:srgbClr val="9550D1">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70" name="Google Shape;1270;p185"/>
          <p:cNvSpPr txBox="1"/>
          <p:nvPr/>
        </p:nvSpPr>
        <p:spPr>
          <a:xfrm>
            <a:off x="7674537" y="3239081"/>
            <a:ext cx="1181700" cy="421500"/>
          </a:xfrm>
          <a:prstGeom prst="rect">
            <a:avLst/>
          </a:prstGeom>
          <a:noFill/>
          <a:ln>
            <a:noFill/>
          </a:ln>
        </p:spPr>
        <p:txBody>
          <a:bodyPr spcFirstLastPara="1" wrap="square" lIns="34300" tIns="34300" rIns="34300" bIns="343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000000"/>
                </a:solidFill>
                <a:latin typeface="Lato"/>
                <a:ea typeface="Lato"/>
                <a:cs typeface="Lato"/>
                <a:sym typeface="Lato"/>
              </a:rPr>
              <a:t>Develop career pathways</a:t>
            </a:r>
            <a:endParaRPr sz="900" b="1" i="0" u="none" strike="noStrike" cap="none">
              <a:solidFill>
                <a:srgbClr val="000000"/>
              </a:solidFill>
              <a:latin typeface="Lato"/>
              <a:ea typeface="Lato"/>
              <a:cs typeface="Lato"/>
              <a:sym typeface="Lato"/>
            </a:endParaRPr>
          </a:p>
        </p:txBody>
      </p:sp>
      <p:sp>
        <p:nvSpPr>
          <p:cNvPr id="1271" name="Google Shape;1271;p185"/>
          <p:cNvSpPr/>
          <p:nvPr/>
        </p:nvSpPr>
        <p:spPr>
          <a:xfrm>
            <a:off x="6271155" y="2648618"/>
            <a:ext cx="1181700" cy="496500"/>
          </a:xfrm>
          <a:prstGeom prst="rect">
            <a:avLst/>
          </a:prstGeom>
          <a:solidFill>
            <a:srgbClr val="614BCC">
              <a:alpha val="149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72" name="Google Shape;1272;p185"/>
          <p:cNvSpPr txBox="1"/>
          <p:nvPr/>
        </p:nvSpPr>
        <p:spPr>
          <a:xfrm>
            <a:off x="6306010" y="2686118"/>
            <a:ext cx="1101900" cy="421500"/>
          </a:xfrm>
          <a:prstGeom prst="rect">
            <a:avLst/>
          </a:prstGeom>
          <a:noFill/>
          <a:ln>
            <a:noFill/>
          </a:ln>
        </p:spPr>
        <p:txBody>
          <a:bodyPr spcFirstLastPara="1" wrap="square" lIns="34300" tIns="34300" rIns="34300" bIns="343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000000"/>
                </a:solidFill>
                <a:latin typeface="Lato"/>
                <a:ea typeface="Lato"/>
                <a:cs typeface="Lato"/>
                <a:sym typeface="Lato"/>
              </a:rPr>
              <a:t>Privacy and security protocols</a:t>
            </a:r>
            <a:endParaRPr sz="900" b="1" i="0" u="none" strike="noStrike" cap="none">
              <a:solidFill>
                <a:srgbClr val="000000"/>
              </a:solidFill>
              <a:latin typeface="Lato"/>
              <a:ea typeface="Lato"/>
              <a:cs typeface="Lato"/>
              <a:sym typeface="Lato"/>
            </a:endParaRPr>
          </a:p>
        </p:txBody>
      </p:sp>
      <p:sp>
        <p:nvSpPr>
          <p:cNvPr id="1273" name="Google Shape;1273;p185"/>
          <p:cNvSpPr/>
          <p:nvPr/>
        </p:nvSpPr>
        <p:spPr>
          <a:xfrm>
            <a:off x="421875" y="2668181"/>
            <a:ext cx="1181700" cy="496500"/>
          </a:xfrm>
          <a:prstGeom prst="rect">
            <a:avLst/>
          </a:prstGeom>
          <a:solidFill>
            <a:srgbClr val="27D99D">
              <a:alpha val="156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74" name="Google Shape;1274;p185"/>
          <p:cNvSpPr txBox="1"/>
          <p:nvPr/>
        </p:nvSpPr>
        <p:spPr>
          <a:xfrm>
            <a:off x="452960" y="2705681"/>
            <a:ext cx="1101900" cy="421500"/>
          </a:xfrm>
          <a:prstGeom prst="rect">
            <a:avLst/>
          </a:prstGeom>
          <a:noFill/>
          <a:ln>
            <a:noFill/>
          </a:ln>
        </p:spPr>
        <p:txBody>
          <a:bodyPr spcFirstLastPara="1" wrap="square" lIns="34300" tIns="34300" rIns="34300" bIns="343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000000"/>
                </a:solidFill>
                <a:latin typeface="Lato"/>
                <a:ea typeface="Lato"/>
                <a:cs typeface="Lato"/>
                <a:sym typeface="Lato"/>
              </a:rPr>
              <a:t>Accountability and Buy-In</a:t>
            </a:r>
            <a:endParaRPr sz="900" b="1" i="0" u="none" strike="noStrike" cap="none">
              <a:solidFill>
                <a:srgbClr val="000000"/>
              </a:solidFill>
              <a:latin typeface="Lato"/>
              <a:ea typeface="Lato"/>
              <a:cs typeface="Lato"/>
              <a:sym typeface="Lato"/>
            </a:endParaRPr>
          </a:p>
        </p:txBody>
      </p:sp>
      <p:sp>
        <p:nvSpPr>
          <p:cNvPr id="1275" name="Google Shape;1275;p185"/>
          <p:cNvSpPr/>
          <p:nvPr/>
        </p:nvSpPr>
        <p:spPr>
          <a:xfrm>
            <a:off x="421875" y="3224869"/>
            <a:ext cx="1181700" cy="496500"/>
          </a:xfrm>
          <a:prstGeom prst="rect">
            <a:avLst/>
          </a:prstGeom>
          <a:solidFill>
            <a:srgbClr val="27D99D">
              <a:alpha val="156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76" name="Google Shape;1276;p185"/>
          <p:cNvSpPr txBox="1"/>
          <p:nvPr/>
        </p:nvSpPr>
        <p:spPr>
          <a:xfrm>
            <a:off x="452960" y="3262369"/>
            <a:ext cx="1101900" cy="421500"/>
          </a:xfrm>
          <a:prstGeom prst="rect">
            <a:avLst/>
          </a:prstGeom>
          <a:noFill/>
          <a:ln>
            <a:noFill/>
          </a:ln>
        </p:spPr>
        <p:txBody>
          <a:bodyPr spcFirstLastPara="1" wrap="square" lIns="34300" tIns="34300" rIns="34300" bIns="343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000000"/>
                </a:solidFill>
                <a:latin typeface="Lato"/>
                <a:ea typeface="Lato"/>
                <a:cs typeface="Lato"/>
                <a:sym typeface="Lato"/>
              </a:rPr>
              <a:t>Investment</a:t>
            </a:r>
            <a:endParaRPr sz="900" b="1" i="0" u="none" strike="noStrike" cap="none">
              <a:solidFill>
                <a:srgbClr val="000000"/>
              </a:solidFill>
              <a:latin typeface="Lato"/>
              <a:ea typeface="Lato"/>
              <a:cs typeface="Lato"/>
              <a:sym typeface="Lato"/>
            </a:endParaRPr>
          </a:p>
        </p:txBody>
      </p:sp>
      <p:sp>
        <p:nvSpPr>
          <p:cNvPr id="1277" name="Google Shape;1277;p185"/>
          <p:cNvSpPr/>
          <p:nvPr/>
        </p:nvSpPr>
        <p:spPr>
          <a:xfrm>
            <a:off x="4871485" y="3201581"/>
            <a:ext cx="1181700" cy="496500"/>
          </a:xfrm>
          <a:prstGeom prst="rect">
            <a:avLst/>
          </a:prstGeom>
          <a:solidFill>
            <a:srgbClr val="4655A1">
              <a:alpha val="117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78" name="Google Shape;1278;p185"/>
          <p:cNvSpPr txBox="1"/>
          <p:nvPr/>
        </p:nvSpPr>
        <p:spPr>
          <a:xfrm>
            <a:off x="4911248" y="3239081"/>
            <a:ext cx="1101900" cy="421500"/>
          </a:xfrm>
          <a:prstGeom prst="rect">
            <a:avLst/>
          </a:prstGeom>
          <a:noFill/>
          <a:ln>
            <a:noFill/>
          </a:ln>
        </p:spPr>
        <p:txBody>
          <a:bodyPr spcFirstLastPara="1" wrap="square" lIns="34300" tIns="34300" rIns="34300" bIns="343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000000"/>
                </a:solidFill>
                <a:latin typeface="Lato"/>
                <a:ea typeface="Lato"/>
                <a:cs typeface="Lato"/>
                <a:sym typeface="Lato"/>
              </a:rPr>
              <a:t>Use rigorous selection process</a:t>
            </a:r>
            <a:endParaRPr sz="900" b="1" i="0" u="none" strike="noStrike" cap="none">
              <a:solidFill>
                <a:srgbClr val="000000"/>
              </a:solidFill>
              <a:latin typeface="Lato"/>
              <a:ea typeface="Lato"/>
              <a:cs typeface="Lato"/>
              <a:sym typeface="Lato"/>
            </a:endParaRPr>
          </a:p>
        </p:txBody>
      </p:sp>
      <p:sp>
        <p:nvSpPr>
          <p:cNvPr id="1279" name="Google Shape;1279;p185"/>
          <p:cNvSpPr/>
          <p:nvPr/>
        </p:nvSpPr>
        <p:spPr>
          <a:xfrm>
            <a:off x="6271155" y="3201581"/>
            <a:ext cx="1181700" cy="496500"/>
          </a:xfrm>
          <a:prstGeom prst="rect">
            <a:avLst/>
          </a:prstGeom>
          <a:solidFill>
            <a:srgbClr val="614BCC">
              <a:alpha val="149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80" name="Google Shape;1280;p185"/>
          <p:cNvSpPr txBox="1"/>
          <p:nvPr/>
        </p:nvSpPr>
        <p:spPr>
          <a:xfrm>
            <a:off x="6306010" y="3239081"/>
            <a:ext cx="1101900" cy="421500"/>
          </a:xfrm>
          <a:prstGeom prst="rect">
            <a:avLst/>
          </a:prstGeom>
          <a:noFill/>
          <a:ln>
            <a:noFill/>
          </a:ln>
        </p:spPr>
        <p:txBody>
          <a:bodyPr spcFirstLastPara="1" wrap="square" lIns="34300" tIns="34300" rIns="34300" bIns="343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000000"/>
                </a:solidFill>
                <a:latin typeface="Lato"/>
                <a:ea typeface="Lato"/>
                <a:cs typeface="Lato"/>
                <a:sym typeface="Lato"/>
              </a:rPr>
              <a:t>Cross-functional team</a:t>
            </a:r>
            <a:endParaRPr sz="900" b="1" i="0" u="none" strike="noStrike" cap="none">
              <a:solidFill>
                <a:srgbClr val="000000"/>
              </a:solidFill>
              <a:latin typeface="Lato"/>
              <a:ea typeface="Lato"/>
              <a:cs typeface="Lato"/>
              <a:sym typeface="Lato"/>
            </a:endParaRPr>
          </a:p>
        </p:txBody>
      </p:sp>
      <p:sp>
        <p:nvSpPr>
          <p:cNvPr id="1281" name="Google Shape;1281;p185"/>
          <p:cNvSpPr/>
          <p:nvPr/>
        </p:nvSpPr>
        <p:spPr>
          <a:xfrm>
            <a:off x="3423685" y="2087199"/>
            <a:ext cx="1181700" cy="496500"/>
          </a:xfrm>
          <a:prstGeom prst="rect">
            <a:avLst/>
          </a:prstGeom>
          <a:solidFill>
            <a:srgbClr val="D0E0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82" name="Google Shape;1282;p185"/>
          <p:cNvSpPr txBox="1"/>
          <p:nvPr/>
        </p:nvSpPr>
        <p:spPr>
          <a:xfrm>
            <a:off x="3436913" y="2117550"/>
            <a:ext cx="1181700" cy="431700"/>
          </a:xfrm>
          <a:prstGeom prst="rect">
            <a:avLst/>
          </a:prstGeom>
          <a:solidFill>
            <a:srgbClr val="D0E0E3"/>
          </a:solidFill>
          <a:ln>
            <a:noFill/>
          </a:ln>
        </p:spPr>
        <p:txBody>
          <a:bodyPr spcFirstLastPara="1" wrap="square" lIns="34300" tIns="34300" rIns="34300" bIns="343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000000"/>
                </a:solidFill>
                <a:latin typeface="Lato"/>
                <a:ea typeface="Lato"/>
                <a:cs typeface="Lato"/>
                <a:sym typeface="Lato"/>
              </a:rPr>
              <a:t>Student engagement and utilization </a:t>
            </a:r>
            <a:endParaRPr sz="900" b="1" i="0" u="none" strike="noStrike" cap="none">
              <a:solidFill>
                <a:srgbClr val="000000"/>
              </a:solidFill>
              <a:latin typeface="Lato"/>
              <a:ea typeface="Lato"/>
              <a:cs typeface="Lato"/>
              <a:sym typeface="Lato"/>
            </a:endParaRPr>
          </a:p>
        </p:txBody>
      </p:sp>
      <p:sp>
        <p:nvSpPr>
          <p:cNvPr id="1283" name="Google Shape;1283;p185"/>
          <p:cNvSpPr/>
          <p:nvPr/>
        </p:nvSpPr>
        <p:spPr>
          <a:xfrm>
            <a:off x="3423685" y="2648618"/>
            <a:ext cx="1181700" cy="496500"/>
          </a:xfrm>
          <a:prstGeom prst="rect">
            <a:avLst/>
          </a:prstGeom>
          <a:solidFill>
            <a:srgbClr val="D0E0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84" name="Google Shape;1284;p185"/>
          <p:cNvSpPr txBox="1"/>
          <p:nvPr/>
        </p:nvSpPr>
        <p:spPr>
          <a:xfrm>
            <a:off x="3436913" y="2692674"/>
            <a:ext cx="1181700" cy="431700"/>
          </a:xfrm>
          <a:prstGeom prst="rect">
            <a:avLst/>
          </a:prstGeom>
          <a:solidFill>
            <a:srgbClr val="D0E0E3"/>
          </a:solidFill>
          <a:ln>
            <a:noFill/>
          </a:ln>
        </p:spPr>
        <p:txBody>
          <a:bodyPr spcFirstLastPara="1" wrap="square" lIns="34300" tIns="34300" rIns="34300" bIns="343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000000"/>
                </a:solidFill>
                <a:latin typeface="Lato"/>
                <a:ea typeface="Lato"/>
                <a:cs typeface="Lato"/>
                <a:sym typeface="Lato"/>
              </a:rPr>
              <a:t>Faculty buy-in and engagement</a:t>
            </a:r>
            <a:endParaRPr sz="900" b="1" i="0" u="none" strike="noStrike" cap="none">
              <a:solidFill>
                <a:srgbClr val="000000"/>
              </a:solidFill>
              <a:latin typeface="Lato"/>
              <a:ea typeface="Lato"/>
              <a:cs typeface="Lato"/>
              <a:sym typeface="Lato"/>
            </a:endParaRPr>
          </a:p>
        </p:txBody>
      </p:sp>
      <p:sp>
        <p:nvSpPr>
          <p:cNvPr id="1285" name="Google Shape;1285;p185"/>
          <p:cNvSpPr/>
          <p:nvPr/>
        </p:nvSpPr>
        <p:spPr>
          <a:xfrm rot="5400000">
            <a:off x="3925065" y="1798402"/>
            <a:ext cx="123000" cy="235500"/>
          </a:xfrm>
          <a:prstGeom prst="chevron">
            <a:avLst>
              <a:gd name="adj" fmla="val 50000"/>
            </a:avLst>
          </a:prstGeom>
          <a:solidFill>
            <a:srgbClr val="888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6" name="Google Shape;1286;p185"/>
          <p:cNvSpPr/>
          <p:nvPr/>
        </p:nvSpPr>
        <p:spPr>
          <a:xfrm>
            <a:off x="3423685" y="3201581"/>
            <a:ext cx="1181700" cy="496500"/>
          </a:xfrm>
          <a:prstGeom prst="rect">
            <a:avLst/>
          </a:prstGeom>
          <a:solidFill>
            <a:srgbClr val="D0E0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287" name="Google Shape;1287;p185"/>
          <p:cNvSpPr txBox="1"/>
          <p:nvPr/>
        </p:nvSpPr>
        <p:spPr>
          <a:xfrm>
            <a:off x="3436913" y="3259135"/>
            <a:ext cx="1181700" cy="431700"/>
          </a:xfrm>
          <a:prstGeom prst="rect">
            <a:avLst/>
          </a:prstGeom>
          <a:solidFill>
            <a:srgbClr val="D0E0E3"/>
          </a:solidFill>
          <a:ln>
            <a:noFill/>
          </a:ln>
        </p:spPr>
        <p:txBody>
          <a:bodyPr spcFirstLastPara="1" wrap="square" lIns="34300" tIns="34300" rIns="34300" bIns="343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000000"/>
                </a:solidFill>
                <a:latin typeface="Lato"/>
                <a:ea typeface="Lato"/>
                <a:cs typeface="Lato"/>
                <a:sym typeface="Lato"/>
              </a:rPr>
              <a:t>Structures and processes for communication</a:t>
            </a:r>
            <a:endParaRPr sz="900" b="1" i="0" u="none" strike="noStrike" cap="none">
              <a:solidFill>
                <a:srgbClr val="000000"/>
              </a:solidFill>
              <a:latin typeface="Lato"/>
              <a:ea typeface="Lato"/>
              <a:cs typeface="Lato"/>
              <a:sym typeface="Lato"/>
            </a:endParaRPr>
          </a:p>
        </p:txBody>
      </p:sp>
      <p:sp>
        <p:nvSpPr>
          <p:cNvPr id="1288" name="Google Shape;1288;p185"/>
          <p:cNvSpPr/>
          <p:nvPr/>
        </p:nvSpPr>
        <p:spPr>
          <a:xfrm>
            <a:off x="1864275" y="4218975"/>
            <a:ext cx="2160300" cy="421500"/>
          </a:xfrm>
          <a:prstGeom prst="rect">
            <a:avLst/>
          </a:prstGeom>
          <a:solidFill>
            <a:srgbClr val="4655A1">
              <a:alpha val="1569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900" b="1" i="0" u="none" strike="noStrike" cap="none">
                <a:solidFill>
                  <a:srgbClr val="000000"/>
                </a:solidFill>
                <a:latin typeface="Lato"/>
                <a:ea typeface="Lato"/>
                <a:cs typeface="Lato"/>
                <a:sym typeface="Lato"/>
              </a:rPr>
              <a:t>Set metrics of success and process to evaluate</a:t>
            </a:r>
            <a:endParaRPr sz="900" b="1" i="0" u="none" strike="noStrike" cap="none">
              <a:solidFill>
                <a:srgbClr val="000000"/>
              </a:solidFill>
            </a:endParaRPr>
          </a:p>
        </p:txBody>
      </p:sp>
      <p:sp>
        <p:nvSpPr>
          <p:cNvPr id="1289" name="Google Shape;1289;p185"/>
          <p:cNvSpPr/>
          <p:nvPr/>
        </p:nvSpPr>
        <p:spPr>
          <a:xfrm>
            <a:off x="4137736" y="4218975"/>
            <a:ext cx="2160300" cy="421500"/>
          </a:xfrm>
          <a:prstGeom prst="rect">
            <a:avLst/>
          </a:prstGeom>
          <a:solidFill>
            <a:srgbClr val="4655A1">
              <a:alpha val="1569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000000"/>
                </a:solidFill>
                <a:latin typeface="Lato"/>
                <a:ea typeface="Lato"/>
                <a:cs typeface="Lato"/>
                <a:sym typeface="Lato"/>
              </a:rPr>
              <a:t>Establish system to capture ongoing feedback</a:t>
            </a:r>
            <a:endParaRPr sz="900" b="1" i="0" u="none" strike="noStrike" cap="none">
              <a:solidFill>
                <a:srgbClr val="000000"/>
              </a:solidFill>
            </a:endParaRPr>
          </a:p>
        </p:txBody>
      </p:sp>
      <p:sp>
        <p:nvSpPr>
          <p:cNvPr id="1290" name="Google Shape;1290;p185"/>
          <p:cNvSpPr/>
          <p:nvPr/>
        </p:nvSpPr>
        <p:spPr>
          <a:xfrm>
            <a:off x="6411197" y="4218975"/>
            <a:ext cx="2160300" cy="421500"/>
          </a:xfrm>
          <a:prstGeom prst="rect">
            <a:avLst/>
          </a:prstGeom>
          <a:solidFill>
            <a:srgbClr val="4655A1">
              <a:alpha val="1569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000000"/>
                </a:solidFill>
                <a:latin typeface="Lato"/>
                <a:ea typeface="Lato"/>
                <a:cs typeface="Lato"/>
                <a:sym typeface="Lato"/>
              </a:rPr>
              <a:t>Establish culture around continuous improvement</a:t>
            </a:r>
            <a:endParaRPr sz="900" b="1" i="0" u="none" strike="noStrike" cap="none">
              <a:solidFill>
                <a:srgbClr val="000000"/>
              </a:solidFill>
            </a:endParaRPr>
          </a:p>
        </p:txBody>
      </p:sp>
      <p:sp>
        <p:nvSpPr>
          <p:cNvPr id="1291" name="Google Shape;1291;p185"/>
          <p:cNvSpPr txBox="1"/>
          <p:nvPr/>
        </p:nvSpPr>
        <p:spPr>
          <a:xfrm>
            <a:off x="1854575" y="3887500"/>
            <a:ext cx="6801600" cy="345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a:solidFill>
                  <a:srgbClr val="36D9AB"/>
                </a:solidFill>
                <a:latin typeface="Lato"/>
                <a:ea typeface="Lato"/>
                <a:cs typeface="Lato"/>
                <a:sym typeface="Lato"/>
              </a:rPr>
              <a:t>Organizational Learning  and Continuous Improvement</a:t>
            </a:r>
            <a:endParaRPr sz="1200" b="1">
              <a:solidFill>
                <a:srgbClr val="27D99D"/>
              </a:solidFill>
              <a:latin typeface="Lato"/>
              <a:ea typeface="Lato"/>
              <a:cs typeface="Lato"/>
              <a:sym typeface="Lato"/>
            </a:endParaRPr>
          </a:p>
        </p:txBody>
      </p:sp>
      <p:sp>
        <p:nvSpPr>
          <p:cNvPr id="1292" name="Google Shape;1292;p185"/>
          <p:cNvSpPr/>
          <p:nvPr/>
        </p:nvSpPr>
        <p:spPr>
          <a:xfrm>
            <a:off x="1854575" y="3830725"/>
            <a:ext cx="6801600" cy="45000"/>
          </a:xfrm>
          <a:prstGeom prst="rect">
            <a:avLst/>
          </a:prstGeom>
          <a:solidFill>
            <a:srgbClr val="27D9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7D99D"/>
              </a:solidFill>
              <a:latin typeface="Arial"/>
              <a:ea typeface="Arial"/>
              <a:cs typeface="Arial"/>
              <a:sym typeface="Arial"/>
            </a:endParaRPr>
          </a:p>
        </p:txBody>
      </p:sp>
      <p:sp>
        <p:nvSpPr>
          <p:cNvPr id="1293" name="Google Shape;1293;p185"/>
          <p:cNvSpPr txBox="1"/>
          <p:nvPr/>
        </p:nvSpPr>
        <p:spPr>
          <a:xfrm>
            <a:off x="438876" y="3883450"/>
            <a:ext cx="1101900" cy="67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a:solidFill>
                  <a:srgbClr val="27D99D"/>
                </a:solidFill>
                <a:latin typeface="Lato"/>
                <a:ea typeface="Lato"/>
                <a:cs typeface="Lato"/>
                <a:sym typeface="Lato"/>
              </a:rPr>
              <a:t>Foundational Context and Planning</a:t>
            </a:r>
            <a:endParaRPr sz="1200" b="1">
              <a:solidFill>
                <a:srgbClr val="27D99D"/>
              </a:solidFill>
              <a:latin typeface="Lato"/>
              <a:ea typeface="Lato"/>
              <a:cs typeface="Lato"/>
              <a:sym typeface="Lato"/>
            </a:endParaRPr>
          </a:p>
        </p:txBody>
      </p:sp>
      <p:sp>
        <p:nvSpPr>
          <p:cNvPr id="1294" name="Google Shape;1294;p185"/>
          <p:cNvSpPr/>
          <p:nvPr/>
        </p:nvSpPr>
        <p:spPr>
          <a:xfrm>
            <a:off x="461247" y="3842491"/>
            <a:ext cx="1015500" cy="45000"/>
          </a:xfrm>
          <a:prstGeom prst="rect">
            <a:avLst/>
          </a:prstGeom>
          <a:solidFill>
            <a:srgbClr val="27D9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7D99D"/>
              </a:solidFill>
              <a:latin typeface="Arial"/>
              <a:ea typeface="Arial"/>
              <a:cs typeface="Arial"/>
              <a:sym typeface="Arial"/>
            </a:endParaRPr>
          </a:p>
        </p:txBody>
      </p:sp>
      <p:sp>
        <p:nvSpPr>
          <p:cNvPr id="1295" name="Google Shape;1295;p185"/>
          <p:cNvSpPr txBox="1"/>
          <p:nvPr/>
        </p:nvSpPr>
        <p:spPr>
          <a:xfrm>
            <a:off x="656325" y="5439700"/>
            <a:ext cx="3000000" cy="61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4. Approach to service design and delivery</a:t>
            </a:r>
            <a:endParaRPr>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sp>
        <p:nvSpPr>
          <p:cNvPr id="1300" name="Google Shape;1300;p186"/>
          <p:cNvSpPr/>
          <p:nvPr/>
        </p:nvSpPr>
        <p:spPr>
          <a:xfrm>
            <a:off x="1281775" y="1667950"/>
            <a:ext cx="2021400" cy="3035700"/>
          </a:xfrm>
          <a:prstGeom prst="rect">
            <a:avLst/>
          </a:prstGeom>
          <a:solidFill>
            <a:srgbClr val="DDDDDD">
              <a:alpha val="1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86"/>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a:spcBef>
                <a:spcPts val="0"/>
              </a:spcBef>
              <a:buClr>
                <a:schemeClr val="dk1"/>
              </a:buClr>
              <a:buSzPts val="2800"/>
              <a:buFont typeface="Arial"/>
            </a:pPr>
            <a:r>
              <a:rPr lang="en" dirty="0">
                <a:sym typeface="Arial"/>
              </a:rPr>
              <a:t>From capacities to services</a:t>
            </a:r>
            <a:endParaRPr dirty="0">
              <a:sym typeface="Arial"/>
            </a:endParaRPr>
          </a:p>
        </p:txBody>
      </p:sp>
      <p:sp>
        <p:nvSpPr>
          <p:cNvPr id="1302" name="Google Shape;1302;p186"/>
          <p:cNvSpPr txBox="1">
            <a:spLocks noGrp="1"/>
          </p:cNvSpPr>
          <p:nvPr>
            <p:ph type="sldNum" idx="4294967295"/>
          </p:nvPr>
        </p:nvSpPr>
        <p:spPr>
          <a:xfrm>
            <a:off x="8594725" y="4703763"/>
            <a:ext cx="549275" cy="309562"/>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100">
                <a:solidFill>
                  <a:srgbClr val="D9D9D9"/>
                </a:solidFill>
                <a:latin typeface="Lato"/>
                <a:ea typeface="Lato"/>
                <a:cs typeface="Lato"/>
                <a:sym typeface="Lato"/>
              </a:rPr>
              <a:t>23</a:t>
            </a:fld>
            <a:endParaRPr sz="1100">
              <a:solidFill>
                <a:srgbClr val="D9D9D9"/>
              </a:solidFill>
              <a:latin typeface="Lato"/>
              <a:ea typeface="Lato"/>
              <a:cs typeface="Lato"/>
              <a:sym typeface="Lato"/>
            </a:endParaRPr>
          </a:p>
        </p:txBody>
      </p:sp>
      <p:sp>
        <p:nvSpPr>
          <p:cNvPr id="1303" name="Google Shape;1303;p186"/>
          <p:cNvSpPr txBox="1"/>
          <p:nvPr/>
        </p:nvSpPr>
        <p:spPr>
          <a:xfrm>
            <a:off x="430225" y="855425"/>
            <a:ext cx="7991700" cy="57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solidFill>
                  <a:srgbClr val="595959"/>
                </a:solidFill>
                <a:latin typeface="Lato"/>
                <a:ea typeface="Lato"/>
                <a:cs typeface="Lato"/>
                <a:sym typeface="Lato"/>
              </a:rPr>
              <a:t>Leveraging partners’ knowledge of the field of advising and experiences working with institutions, </a:t>
            </a:r>
            <a:endParaRPr i="1">
              <a:solidFill>
                <a:srgbClr val="595959"/>
              </a:solidFill>
              <a:latin typeface="Lato"/>
              <a:ea typeface="Lato"/>
              <a:cs typeface="Lato"/>
              <a:sym typeface="Lato"/>
            </a:endParaRPr>
          </a:p>
          <a:p>
            <a:pPr marL="0" lvl="0" indent="0" algn="l" rtl="0">
              <a:spcBef>
                <a:spcPts val="0"/>
              </a:spcBef>
              <a:spcAft>
                <a:spcPts val="0"/>
              </a:spcAft>
              <a:buNone/>
            </a:pPr>
            <a:r>
              <a:rPr lang="en" i="1">
                <a:solidFill>
                  <a:srgbClr val="595959"/>
                </a:solidFill>
                <a:latin typeface="Lato"/>
                <a:ea typeface="Lato"/>
                <a:cs typeface="Lato"/>
                <a:sym typeface="Lato"/>
              </a:rPr>
              <a:t>we moved from identifying core institutional capacities to diagnosing the most prominent institutional needs.  </a:t>
            </a:r>
            <a:endParaRPr i="1">
              <a:solidFill>
                <a:srgbClr val="595959"/>
              </a:solidFill>
              <a:latin typeface="Lato"/>
              <a:ea typeface="Lato"/>
              <a:cs typeface="Lato"/>
              <a:sym typeface="Lato"/>
            </a:endParaRPr>
          </a:p>
        </p:txBody>
      </p:sp>
      <p:sp>
        <p:nvSpPr>
          <p:cNvPr id="1304" name="Google Shape;1304;p186"/>
          <p:cNvSpPr txBox="1"/>
          <p:nvPr/>
        </p:nvSpPr>
        <p:spPr>
          <a:xfrm>
            <a:off x="1436600" y="1854585"/>
            <a:ext cx="1866300" cy="57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a:solidFill>
                  <a:srgbClr val="27D99D"/>
                </a:solidFill>
                <a:latin typeface="Lato"/>
                <a:ea typeface="Lato"/>
                <a:cs typeface="Lato"/>
                <a:sym typeface="Lato"/>
              </a:rPr>
              <a:t>Leadership and Change Management</a:t>
            </a:r>
            <a:endParaRPr sz="1200" b="1">
              <a:solidFill>
                <a:srgbClr val="27D99D"/>
              </a:solidFill>
              <a:latin typeface="Lato"/>
              <a:ea typeface="Lato"/>
              <a:cs typeface="Lato"/>
              <a:sym typeface="Lato"/>
            </a:endParaRPr>
          </a:p>
        </p:txBody>
      </p:sp>
      <p:sp>
        <p:nvSpPr>
          <p:cNvPr id="1305" name="Google Shape;1305;p186"/>
          <p:cNvSpPr/>
          <p:nvPr/>
        </p:nvSpPr>
        <p:spPr>
          <a:xfrm>
            <a:off x="1436606" y="1803576"/>
            <a:ext cx="1603800" cy="51000"/>
          </a:xfrm>
          <a:prstGeom prst="rect">
            <a:avLst/>
          </a:prstGeom>
          <a:solidFill>
            <a:srgbClr val="27D9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7D99D"/>
              </a:solidFill>
              <a:latin typeface="Arial"/>
              <a:ea typeface="Arial"/>
              <a:cs typeface="Arial"/>
              <a:sym typeface="Arial"/>
            </a:endParaRPr>
          </a:p>
        </p:txBody>
      </p:sp>
      <p:sp>
        <p:nvSpPr>
          <p:cNvPr id="1306" name="Google Shape;1306;p186"/>
          <p:cNvSpPr/>
          <p:nvPr/>
        </p:nvSpPr>
        <p:spPr>
          <a:xfrm rot="5400000">
            <a:off x="2204254" y="2393268"/>
            <a:ext cx="139200" cy="372000"/>
          </a:xfrm>
          <a:prstGeom prst="chevron">
            <a:avLst>
              <a:gd name="adj" fmla="val 50000"/>
            </a:avLst>
          </a:prstGeom>
          <a:solidFill>
            <a:srgbClr val="888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7" name="Google Shape;1307;p186"/>
          <p:cNvSpPr/>
          <p:nvPr/>
        </p:nvSpPr>
        <p:spPr>
          <a:xfrm>
            <a:off x="1471950" y="2798650"/>
            <a:ext cx="1603800" cy="496500"/>
          </a:xfrm>
          <a:prstGeom prst="rect">
            <a:avLst/>
          </a:prstGeom>
          <a:solidFill>
            <a:srgbClr val="27D99D">
              <a:alpha val="1569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1200">
                <a:solidFill>
                  <a:srgbClr val="595959"/>
                </a:solidFill>
                <a:latin typeface="Lato"/>
                <a:ea typeface="Lato"/>
                <a:cs typeface="Lato"/>
                <a:sym typeface="Lato"/>
              </a:rPr>
              <a:t>Strategy and Vision</a:t>
            </a:r>
            <a:endParaRPr sz="1200" i="0" u="none" strike="noStrike" cap="none">
              <a:solidFill>
                <a:srgbClr val="595959"/>
              </a:solidFill>
              <a:latin typeface="Lato"/>
              <a:ea typeface="Lato"/>
              <a:cs typeface="Lato"/>
              <a:sym typeface="Lato"/>
            </a:endParaRPr>
          </a:p>
        </p:txBody>
      </p:sp>
      <p:sp>
        <p:nvSpPr>
          <p:cNvPr id="1308" name="Google Shape;1308;p186"/>
          <p:cNvSpPr/>
          <p:nvPr/>
        </p:nvSpPr>
        <p:spPr>
          <a:xfrm>
            <a:off x="1471950" y="3444925"/>
            <a:ext cx="1603800" cy="496500"/>
          </a:xfrm>
          <a:prstGeom prst="rect">
            <a:avLst/>
          </a:prstGeom>
          <a:solidFill>
            <a:srgbClr val="27D99D">
              <a:alpha val="1569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1200">
                <a:solidFill>
                  <a:srgbClr val="595959"/>
                </a:solidFill>
                <a:latin typeface="Lato"/>
                <a:ea typeface="Lato"/>
                <a:cs typeface="Lato"/>
                <a:sym typeface="Lato"/>
              </a:rPr>
              <a:t>Accountability and Buy-in</a:t>
            </a:r>
            <a:endParaRPr sz="1200" i="0" u="none" strike="noStrike" cap="none">
              <a:solidFill>
                <a:srgbClr val="595959"/>
              </a:solidFill>
              <a:latin typeface="Lato"/>
              <a:ea typeface="Lato"/>
              <a:cs typeface="Lato"/>
              <a:sym typeface="Lato"/>
            </a:endParaRPr>
          </a:p>
        </p:txBody>
      </p:sp>
      <p:sp>
        <p:nvSpPr>
          <p:cNvPr id="1309" name="Google Shape;1309;p186"/>
          <p:cNvSpPr/>
          <p:nvPr/>
        </p:nvSpPr>
        <p:spPr>
          <a:xfrm>
            <a:off x="1471950" y="4091200"/>
            <a:ext cx="1603800" cy="496500"/>
          </a:xfrm>
          <a:prstGeom prst="rect">
            <a:avLst/>
          </a:prstGeom>
          <a:solidFill>
            <a:srgbClr val="27D99D">
              <a:alpha val="1569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1200">
                <a:solidFill>
                  <a:srgbClr val="595959"/>
                </a:solidFill>
                <a:latin typeface="Lato"/>
                <a:ea typeface="Lato"/>
                <a:cs typeface="Lato"/>
                <a:sym typeface="Lato"/>
              </a:rPr>
              <a:t>Investment</a:t>
            </a:r>
            <a:endParaRPr sz="1200" i="0" u="none" strike="noStrike" cap="none">
              <a:solidFill>
                <a:srgbClr val="595959"/>
              </a:solidFill>
              <a:latin typeface="Lato"/>
              <a:ea typeface="Lato"/>
              <a:cs typeface="Lato"/>
              <a:sym typeface="Lato"/>
            </a:endParaRPr>
          </a:p>
        </p:txBody>
      </p:sp>
      <p:sp>
        <p:nvSpPr>
          <p:cNvPr id="1310" name="Google Shape;1310;p186"/>
          <p:cNvSpPr/>
          <p:nvPr/>
        </p:nvSpPr>
        <p:spPr>
          <a:xfrm>
            <a:off x="3572963" y="2509675"/>
            <a:ext cx="1002300" cy="747600"/>
          </a:xfrm>
          <a:prstGeom prst="rightArrow">
            <a:avLst>
              <a:gd name="adj1" fmla="val 50000"/>
              <a:gd name="adj2" fmla="val 50000"/>
            </a:avLst>
          </a:prstGeom>
          <a:solidFill>
            <a:srgbClr val="36D9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86"/>
          <p:cNvSpPr txBox="1"/>
          <p:nvPr/>
        </p:nvSpPr>
        <p:spPr>
          <a:xfrm>
            <a:off x="4845050" y="2177350"/>
            <a:ext cx="3576900" cy="2526300"/>
          </a:xfrm>
          <a:prstGeom prst="rect">
            <a:avLst/>
          </a:prstGeom>
          <a:solidFill>
            <a:srgbClr val="29E6A6">
              <a:alpha val="10380"/>
            </a:srgbClr>
          </a:solidFill>
          <a:ln>
            <a:noFill/>
          </a:ln>
        </p:spPr>
        <p:txBody>
          <a:bodyPr spcFirstLastPara="1" wrap="square" lIns="91425" tIns="91425" rIns="91425" bIns="91425" anchor="t" anchorCtr="0">
            <a:noAutofit/>
          </a:bodyPr>
          <a:lstStyle/>
          <a:p>
            <a:pPr marL="228600" lvl="0" indent="-298450" algn="l" rtl="0">
              <a:spcBef>
                <a:spcPts val="0"/>
              </a:spcBef>
              <a:spcAft>
                <a:spcPts val="0"/>
              </a:spcAft>
              <a:buClr>
                <a:schemeClr val="dk1"/>
              </a:buClr>
              <a:buSzPts val="1100"/>
              <a:buFont typeface="Lato"/>
              <a:buChar char="●"/>
            </a:pPr>
            <a:r>
              <a:rPr lang="en" sz="1100">
                <a:solidFill>
                  <a:schemeClr val="dk1"/>
                </a:solidFill>
                <a:latin typeface="Lato"/>
                <a:ea typeface="Lato"/>
                <a:cs typeface="Lato"/>
                <a:sym typeface="Lato"/>
              </a:rPr>
              <a:t>Casemaking </a:t>
            </a:r>
            <a:endParaRPr sz="1100">
              <a:solidFill>
                <a:schemeClr val="dk1"/>
              </a:solidFill>
              <a:latin typeface="Lato"/>
              <a:ea typeface="Lato"/>
              <a:cs typeface="Lato"/>
              <a:sym typeface="Lato"/>
            </a:endParaRPr>
          </a:p>
          <a:p>
            <a:pPr marL="228600" lvl="0" indent="-298450" algn="l" rtl="0">
              <a:spcBef>
                <a:spcPts val="0"/>
              </a:spcBef>
              <a:spcAft>
                <a:spcPts val="0"/>
              </a:spcAft>
              <a:buClr>
                <a:schemeClr val="dk1"/>
              </a:buClr>
              <a:buSzPts val="1100"/>
              <a:buFont typeface="Lato"/>
              <a:buChar char="●"/>
            </a:pPr>
            <a:r>
              <a:rPr lang="en" sz="1100">
                <a:solidFill>
                  <a:schemeClr val="dk1"/>
                </a:solidFill>
                <a:latin typeface="Lato"/>
                <a:ea typeface="Lato"/>
                <a:cs typeface="Lato"/>
                <a:sym typeface="Lato"/>
              </a:rPr>
              <a:t>Facilitated vision planning</a:t>
            </a:r>
            <a:endParaRPr sz="1100">
              <a:solidFill>
                <a:schemeClr val="dk1"/>
              </a:solidFill>
              <a:latin typeface="Lato"/>
              <a:ea typeface="Lato"/>
              <a:cs typeface="Lato"/>
              <a:sym typeface="Lato"/>
            </a:endParaRPr>
          </a:p>
          <a:p>
            <a:pPr marL="228600" lvl="0" indent="-298450" algn="l" rtl="0">
              <a:spcBef>
                <a:spcPts val="0"/>
              </a:spcBef>
              <a:spcAft>
                <a:spcPts val="0"/>
              </a:spcAft>
              <a:buClr>
                <a:schemeClr val="dk1"/>
              </a:buClr>
              <a:buSzPts val="1100"/>
              <a:buFont typeface="Lato"/>
              <a:buChar char="●"/>
            </a:pPr>
            <a:r>
              <a:rPr lang="en" sz="1100">
                <a:solidFill>
                  <a:schemeClr val="dk1"/>
                </a:solidFill>
                <a:latin typeface="Lato"/>
                <a:ea typeface="Lato"/>
                <a:cs typeface="Lato"/>
                <a:sym typeface="Lato"/>
              </a:rPr>
              <a:t>Stakeholder mapping and engagement</a:t>
            </a:r>
            <a:endParaRPr sz="1100">
              <a:solidFill>
                <a:schemeClr val="dk1"/>
              </a:solidFill>
              <a:latin typeface="Lato"/>
              <a:ea typeface="Lato"/>
              <a:cs typeface="Lato"/>
              <a:sym typeface="Lato"/>
            </a:endParaRPr>
          </a:p>
          <a:p>
            <a:pPr marL="228600" lvl="0" indent="-298450" algn="l" rtl="0">
              <a:spcBef>
                <a:spcPts val="0"/>
              </a:spcBef>
              <a:spcAft>
                <a:spcPts val="0"/>
              </a:spcAft>
              <a:buClr>
                <a:schemeClr val="dk1"/>
              </a:buClr>
              <a:buSzPts val="1100"/>
              <a:buFont typeface="Lato"/>
              <a:buChar char="●"/>
            </a:pPr>
            <a:r>
              <a:rPr lang="en" sz="1100">
                <a:solidFill>
                  <a:schemeClr val="dk1"/>
                </a:solidFill>
                <a:latin typeface="Lato"/>
                <a:ea typeface="Lato"/>
                <a:cs typeface="Lato"/>
                <a:sym typeface="Lato"/>
              </a:rPr>
              <a:t>Discovery: problem diagnosis, needs identification</a:t>
            </a:r>
            <a:endParaRPr sz="1100">
              <a:solidFill>
                <a:schemeClr val="dk1"/>
              </a:solidFill>
              <a:latin typeface="Lato"/>
              <a:ea typeface="Lato"/>
              <a:cs typeface="Lato"/>
              <a:sym typeface="Lato"/>
            </a:endParaRPr>
          </a:p>
          <a:p>
            <a:pPr marL="228600" lvl="0" indent="-298450" algn="l" rtl="0">
              <a:spcBef>
                <a:spcPts val="0"/>
              </a:spcBef>
              <a:spcAft>
                <a:spcPts val="0"/>
              </a:spcAft>
              <a:buClr>
                <a:schemeClr val="dk1"/>
              </a:buClr>
              <a:buSzPts val="1100"/>
              <a:buFont typeface="Lato"/>
              <a:buChar char="●"/>
            </a:pPr>
            <a:r>
              <a:rPr lang="en" sz="1100">
                <a:solidFill>
                  <a:schemeClr val="dk1"/>
                </a:solidFill>
                <a:latin typeface="Lato"/>
                <a:ea typeface="Lato"/>
                <a:cs typeface="Lato"/>
                <a:sym typeface="Lato"/>
              </a:rPr>
              <a:t>Action planning</a:t>
            </a:r>
            <a:endParaRPr sz="1100">
              <a:solidFill>
                <a:schemeClr val="dk1"/>
              </a:solidFill>
              <a:latin typeface="Lato"/>
              <a:ea typeface="Lato"/>
              <a:cs typeface="Lato"/>
              <a:sym typeface="Lato"/>
            </a:endParaRPr>
          </a:p>
          <a:p>
            <a:pPr marL="228600" lvl="0" indent="-298450" algn="l" rtl="0">
              <a:spcBef>
                <a:spcPts val="0"/>
              </a:spcBef>
              <a:spcAft>
                <a:spcPts val="0"/>
              </a:spcAft>
              <a:buClr>
                <a:schemeClr val="dk1"/>
              </a:buClr>
              <a:buSzPts val="1100"/>
              <a:buFont typeface="Lato"/>
              <a:buChar char="●"/>
            </a:pPr>
            <a:r>
              <a:rPr lang="en" sz="1100">
                <a:solidFill>
                  <a:schemeClr val="dk1"/>
                </a:solidFill>
                <a:latin typeface="Lato"/>
                <a:ea typeface="Lato"/>
                <a:cs typeface="Lato"/>
                <a:sym typeface="Lato"/>
              </a:rPr>
              <a:t>Skill-building for shifting culture</a:t>
            </a:r>
            <a:endParaRPr sz="1100">
              <a:solidFill>
                <a:schemeClr val="dk1"/>
              </a:solidFill>
              <a:latin typeface="Lato"/>
              <a:ea typeface="Lato"/>
              <a:cs typeface="Lato"/>
              <a:sym typeface="Lato"/>
            </a:endParaRPr>
          </a:p>
          <a:p>
            <a:pPr marL="228600" lvl="0" indent="-298450" algn="l" rtl="0">
              <a:spcBef>
                <a:spcPts val="0"/>
              </a:spcBef>
              <a:spcAft>
                <a:spcPts val="0"/>
              </a:spcAft>
              <a:buClr>
                <a:schemeClr val="dk1"/>
              </a:buClr>
              <a:buSzPts val="1100"/>
              <a:buFont typeface="Lato"/>
              <a:buChar char="●"/>
            </a:pPr>
            <a:r>
              <a:rPr lang="en" sz="1100">
                <a:solidFill>
                  <a:schemeClr val="dk1"/>
                </a:solidFill>
                <a:latin typeface="Lato"/>
                <a:ea typeface="Lato"/>
                <a:cs typeface="Lato"/>
                <a:sym typeface="Lato"/>
              </a:rPr>
              <a:t>Senior leadership development</a:t>
            </a:r>
            <a:endParaRPr sz="1100">
              <a:solidFill>
                <a:schemeClr val="dk1"/>
              </a:solidFill>
              <a:latin typeface="Lato"/>
              <a:ea typeface="Lato"/>
              <a:cs typeface="Lato"/>
              <a:sym typeface="Lato"/>
            </a:endParaRPr>
          </a:p>
          <a:p>
            <a:pPr marL="228600" lvl="0" indent="-298450" algn="l" rtl="0">
              <a:spcBef>
                <a:spcPts val="0"/>
              </a:spcBef>
              <a:spcAft>
                <a:spcPts val="0"/>
              </a:spcAft>
              <a:buClr>
                <a:schemeClr val="dk1"/>
              </a:buClr>
              <a:buSzPts val="1100"/>
              <a:buFont typeface="Lato"/>
              <a:buChar char="●"/>
            </a:pPr>
            <a:r>
              <a:rPr lang="en" sz="1100">
                <a:solidFill>
                  <a:schemeClr val="dk1"/>
                </a:solidFill>
                <a:latin typeface="Lato"/>
                <a:ea typeface="Lato"/>
                <a:cs typeface="Lato"/>
                <a:sym typeface="Lato"/>
              </a:rPr>
              <a:t>Identification of roles and responsibilities (clearly articulating who is responsible for student success and how)</a:t>
            </a:r>
            <a:endParaRPr sz="1100">
              <a:solidFill>
                <a:schemeClr val="dk1"/>
              </a:solidFill>
              <a:latin typeface="Lato"/>
              <a:ea typeface="Lato"/>
              <a:cs typeface="Lato"/>
              <a:sym typeface="Lato"/>
            </a:endParaRPr>
          </a:p>
          <a:p>
            <a:pPr marL="228600" lvl="0" indent="-298450" algn="l" rtl="0">
              <a:spcBef>
                <a:spcPts val="0"/>
              </a:spcBef>
              <a:spcAft>
                <a:spcPts val="0"/>
              </a:spcAft>
              <a:buClr>
                <a:schemeClr val="dk1"/>
              </a:buClr>
              <a:buSzPts val="1100"/>
              <a:buFont typeface="Lato"/>
              <a:buChar char="●"/>
            </a:pPr>
            <a:r>
              <a:rPr lang="en" sz="1100">
                <a:solidFill>
                  <a:schemeClr val="dk1"/>
                </a:solidFill>
                <a:latin typeface="Lato"/>
                <a:ea typeface="Lato"/>
                <a:cs typeface="Lato"/>
                <a:sym typeface="Lato"/>
              </a:rPr>
              <a:t>Understanding radical transformation and the implications of transformational change</a:t>
            </a:r>
            <a:endParaRPr sz="1100">
              <a:solidFill>
                <a:schemeClr val="dk1"/>
              </a:solidFill>
              <a:latin typeface="Lato"/>
              <a:ea typeface="Lato"/>
              <a:cs typeface="Lato"/>
              <a:sym typeface="Lato"/>
            </a:endParaRPr>
          </a:p>
          <a:p>
            <a:pPr marL="228600" lvl="0" indent="-298450" algn="l" rtl="0">
              <a:spcBef>
                <a:spcPts val="0"/>
              </a:spcBef>
              <a:spcAft>
                <a:spcPts val="0"/>
              </a:spcAft>
              <a:buClr>
                <a:schemeClr val="dk1"/>
              </a:buClr>
              <a:buSzPts val="1100"/>
              <a:buFont typeface="Lato"/>
              <a:buChar char="●"/>
            </a:pPr>
            <a:r>
              <a:rPr lang="en" sz="1100">
                <a:solidFill>
                  <a:schemeClr val="dk1"/>
                </a:solidFill>
                <a:latin typeface="Lato"/>
                <a:ea typeface="Lato"/>
                <a:cs typeface="Lato"/>
                <a:sym typeface="Lato"/>
              </a:rPr>
              <a:t>Preparation and empowerment of mid-level leaders</a:t>
            </a:r>
            <a:endParaRPr sz="1100">
              <a:solidFill>
                <a:schemeClr val="dk1"/>
              </a:solidFill>
              <a:latin typeface="Lato"/>
              <a:ea typeface="Lato"/>
              <a:cs typeface="Lato"/>
              <a:sym typeface="Lato"/>
            </a:endParaRPr>
          </a:p>
          <a:p>
            <a:pPr marL="457200" lvl="0" indent="0" algn="l" rtl="0">
              <a:spcBef>
                <a:spcPts val="0"/>
              </a:spcBef>
              <a:spcAft>
                <a:spcPts val="0"/>
              </a:spcAft>
              <a:buNone/>
            </a:pPr>
            <a:endParaRPr sz="600">
              <a:solidFill>
                <a:schemeClr val="dk1"/>
              </a:solidFill>
              <a:latin typeface="Lato"/>
              <a:ea typeface="Lato"/>
              <a:cs typeface="Lato"/>
              <a:sym typeface="Lato"/>
            </a:endParaRPr>
          </a:p>
        </p:txBody>
      </p:sp>
      <p:sp>
        <p:nvSpPr>
          <p:cNvPr id="1312" name="Google Shape;1312;p186"/>
          <p:cNvSpPr txBox="1"/>
          <p:nvPr/>
        </p:nvSpPr>
        <p:spPr>
          <a:xfrm>
            <a:off x="4845050" y="1667950"/>
            <a:ext cx="3576900" cy="381900"/>
          </a:xfrm>
          <a:prstGeom prst="rect">
            <a:avLst/>
          </a:prstGeom>
          <a:solidFill>
            <a:srgbClr val="36D9A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latin typeface="Lato"/>
                <a:ea typeface="Lato"/>
                <a:cs typeface="Lato"/>
                <a:sym typeface="Lato"/>
              </a:rPr>
              <a:t>Example Institutional needs</a:t>
            </a:r>
            <a:endParaRPr b="1">
              <a:solidFill>
                <a:srgbClr val="FFFFFF"/>
              </a:solidFill>
              <a:latin typeface="Lato"/>
              <a:ea typeface="Lato"/>
              <a:cs typeface="Lato"/>
              <a:sym typeface="Lato"/>
            </a:endParaRPr>
          </a:p>
        </p:txBody>
      </p:sp>
      <p:sp>
        <p:nvSpPr>
          <p:cNvPr id="1313" name="Google Shape;1313;p186"/>
          <p:cNvSpPr txBox="1"/>
          <p:nvPr/>
        </p:nvSpPr>
        <p:spPr>
          <a:xfrm>
            <a:off x="656325" y="5439700"/>
            <a:ext cx="3000000" cy="61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4. Approach to service design and delivery</a:t>
            </a:r>
            <a:endParaRPr>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sp>
        <p:nvSpPr>
          <p:cNvPr id="1318" name="Google Shape;1318;p187"/>
          <p:cNvSpPr txBox="1">
            <a:spLocks noGrp="1"/>
          </p:cNvSpPr>
          <p:nvPr>
            <p:ph type="title"/>
          </p:nvPr>
        </p:nvSpPr>
        <p:spPr>
          <a:xfrm>
            <a:off x="544500" y="334189"/>
            <a:ext cx="7988400" cy="572700"/>
          </a:xfrm>
          <a:prstGeom prst="rect">
            <a:avLst/>
          </a:prstGeom>
          <a:noFill/>
          <a:ln>
            <a:noFill/>
          </a:ln>
        </p:spPr>
        <p:txBody>
          <a:bodyPr spcFirstLastPara="1" wrap="square" lIns="91425" tIns="91425" rIns="91425" bIns="91425" anchor="t" anchorCtr="0">
            <a:noAutofit/>
          </a:bodyPr>
          <a:lstStyle/>
          <a:p>
            <a:pPr defTabSz="685800">
              <a:lnSpc>
                <a:spcPct val="90000"/>
              </a:lnSpc>
            </a:pPr>
            <a:r>
              <a:rPr lang="en" sz="3300" b="1" kern="1200" dirty="0">
                <a:solidFill>
                  <a:srgbClr val="446CA9"/>
                </a:solidFill>
                <a:latin typeface="Calibri Light" panose="020F0302020204030204"/>
                <a:ea typeface="+mj-ea"/>
                <a:cs typeface="+mj-cs"/>
              </a:rPr>
              <a:t>Qualitative research reveals urgency of needs</a:t>
            </a:r>
            <a:endParaRPr sz="3300" b="1" kern="1200" dirty="0">
              <a:solidFill>
                <a:srgbClr val="446CA9"/>
              </a:solidFill>
              <a:latin typeface="+mj-lt"/>
              <a:ea typeface="+mj-ea"/>
              <a:cs typeface="+mj-cs"/>
              <a:sym typeface="Roboto Slab"/>
            </a:endParaRPr>
          </a:p>
        </p:txBody>
      </p:sp>
      <p:graphicFrame>
        <p:nvGraphicFramePr>
          <p:cNvPr id="1320" name="Google Shape;1320;p187"/>
          <p:cNvGraphicFramePr/>
          <p:nvPr/>
        </p:nvGraphicFramePr>
        <p:xfrm>
          <a:off x="544500" y="1265275"/>
          <a:ext cx="4651575" cy="3451425"/>
        </p:xfrm>
        <a:graphic>
          <a:graphicData uri="http://schemas.openxmlformats.org/drawingml/2006/table">
            <a:tbl>
              <a:tblPr>
                <a:noFill/>
                <a:tableStyleId>{CB722E5D-50E6-49C3-A8B6-EFC7AA9A0A34}</a:tableStyleId>
              </a:tblPr>
              <a:tblGrid>
                <a:gridCol w="804575">
                  <a:extLst>
                    <a:ext uri="{9D8B030D-6E8A-4147-A177-3AD203B41FA5}">
                      <a16:colId xmlns:a16="http://schemas.microsoft.com/office/drawing/2014/main" val="20000"/>
                    </a:ext>
                  </a:extLst>
                </a:gridCol>
                <a:gridCol w="849475">
                  <a:extLst>
                    <a:ext uri="{9D8B030D-6E8A-4147-A177-3AD203B41FA5}">
                      <a16:colId xmlns:a16="http://schemas.microsoft.com/office/drawing/2014/main" val="20001"/>
                    </a:ext>
                  </a:extLst>
                </a:gridCol>
                <a:gridCol w="2997525">
                  <a:extLst>
                    <a:ext uri="{9D8B030D-6E8A-4147-A177-3AD203B41FA5}">
                      <a16:colId xmlns:a16="http://schemas.microsoft.com/office/drawing/2014/main" val="20002"/>
                    </a:ext>
                  </a:extLst>
                </a:gridCol>
              </a:tblGrid>
              <a:tr h="333375">
                <a:tc>
                  <a:txBody>
                    <a:bodyPr/>
                    <a:lstStyle/>
                    <a:p>
                      <a:pPr marL="0" marR="0" lvl="0" indent="0" algn="ctr" rtl="0">
                        <a:lnSpc>
                          <a:spcPct val="100000"/>
                        </a:lnSpc>
                        <a:spcBef>
                          <a:spcPts val="0"/>
                        </a:spcBef>
                        <a:spcAft>
                          <a:spcPts val="0"/>
                        </a:spcAft>
                        <a:buClr>
                          <a:srgbClr val="000000"/>
                        </a:buClr>
                        <a:buSzPts val="1000"/>
                        <a:buFont typeface="Arial"/>
                        <a:buNone/>
                      </a:pPr>
                      <a:r>
                        <a:rPr lang="en" sz="1000" b="1" u="none" strike="noStrike" cap="none">
                          <a:solidFill>
                            <a:srgbClr val="FFFFFF"/>
                          </a:solidFill>
                          <a:latin typeface="Lato"/>
                          <a:ea typeface="Lato"/>
                          <a:cs typeface="Lato"/>
                          <a:sym typeface="Lato"/>
                        </a:rPr>
                        <a:t>2017 (ranking)</a:t>
                      </a:r>
                      <a:endParaRPr sz="1000" b="1" u="none" strike="noStrike" cap="none">
                        <a:solidFill>
                          <a:srgbClr val="FFFFFF"/>
                        </a:solidFill>
                        <a:latin typeface="Lato"/>
                        <a:ea typeface="Lato"/>
                        <a:cs typeface="Lato"/>
                        <a:sym typeface="Lato"/>
                      </a:endParaRPr>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27D99D"/>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1" u="none" strike="noStrike" cap="none">
                          <a:solidFill>
                            <a:srgbClr val="FFFFFF"/>
                          </a:solidFill>
                          <a:latin typeface="Lato"/>
                          <a:ea typeface="Lato"/>
                          <a:cs typeface="Lato"/>
                          <a:sym typeface="Lato"/>
                        </a:rPr>
                        <a:t>2018 (ranking)</a:t>
                      </a:r>
                      <a:endParaRPr sz="1000" b="1" u="none" strike="noStrike" cap="none">
                        <a:solidFill>
                          <a:srgbClr val="FFFFFF"/>
                        </a:solidFill>
                        <a:latin typeface="Lato"/>
                        <a:ea typeface="Lato"/>
                        <a:cs typeface="Lato"/>
                        <a:sym typeface="Lato"/>
                      </a:endParaRPr>
                    </a:p>
                  </a:txBody>
                  <a:tcPr marL="28575" marR="28575" marT="19050" marB="1905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5CBEB6"/>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 sz="1000" b="1" u="none" strike="noStrike" cap="none">
                          <a:solidFill>
                            <a:srgbClr val="FFFFFF"/>
                          </a:solidFill>
                          <a:latin typeface="Lato"/>
                          <a:ea typeface="Lato"/>
                          <a:cs typeface="Lato"/>
                          <a:sym typeface="Lato"/>
                        </a:rPr>
                        <a:t>Top needs</a:t>
                      </a:r>
                      <a:endParaRPr sz="1000" b="1" u="none" strike="noStrike" cap="none">
                        <a:solidFill>
                          <a:srgbClr val="FFFFFF"/>
                        </a:solidFill>
                        <a:latin typeface="Lato"/>
                        <a:ea typeface="Lato"/>
                        <a:cs typeface="Lato"/>
                        <a:sym typeface="Lato"/>
                      </a:endParaRPr>
                    </a:p>
                  </a:txBody>
                  <a:tcPr marL="28575" marR="28575" marT="19050" marB="1905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2C89E8"/>
                    </a:solidFill>
                  </a:tcPr>
                </a:tc>
                <a:extLst>
                  <a:ext uri="{0D108BD9-81ED-4DB2-BD59-A6C34878D82A}">
                    <a16:rowId xmlns:a16="http://schemas.microsoft.com/office/drawing/2014/main" val="10000"/>
                  </a:ext>
                </a:extLst>
              </a:tr>
              <a:tr h="314725">
                <a:tc>
                  <a:txBody>
                    <a:bodyPr/>
                    <a:lstStyle/>
                    <a:p>
                      <a:pPr marL="0" marR="0" lvl="0" indent="0" algn="ctr" rtl="0">
                        <a:lnSpc>
                          <a:spcPct val="115000"/>
                        </a:lnSpc>
                        <a:spcBef>
                          <a:spcPts val="0"/>
                        </a:spcBef>
                        <a:spcAft>
                          <a:spcPts val="0"/>
                        </a:spcAft>
                        <a:buClr>
                          <a:schemeClr val="dk1"/>
                        </a:buClr>
                        <a:buSzPts val="1100"/>
                        <a:buFont typeface="Arial"/>
                        <a:buNone/>
                      </a:pPr>
                      <a:r>
                        <a:rPr lang="en" sz="1000" b="1" u="none" strike="noStrike" cap="none">
                          <a:solidFill>
                            <a:schemeClr val="dk1"/>
                          </a:solidFill>
                          <a:latin typeface="Lato"/>
                          <a:ea typeface="Lato"/>
                          <a:cs typeface="Lato"/>
                          <a:sym typeface="Lato"/>
                        </a:rPr>
                        <a:t>2</a:t>
                      </a:r>
                      <a:endParaRPr sz="1000" u="none" strike="noStrike" cap="none"/>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368AD9">
                        <a:alpha val="9410"/>
                      </a:srgbClr>
                    </a:solidFill>
                  </a:tcPr>
                </a:tc>
                <a:tc>
                  <a:txBody>
                    <a:bodyPr/>
                    <a:lstStyle/>
                    <a:p>
                      <a:pPr marL="0" marR="0" lvl="0" indent="0" algn="ctr" rtl="0">
                        <a:lnSpc>
                          <a:spcPct val="115000"/>
                        </a:lnSpc>
                        <a:spcBef>
                          <a:spcPts val="0"/>
                        </a:spcBef>
                        <a:spcAft>
                          <a:spcPts val="0"/>
                        </a:spcAft>
                        <a:buClr>
                          <a:schemeClr val="dk1"/>
                        </a:buClr>
                        <a:buSzPts val="1100"/>
                        <a:buFont typeface="Arial"/>
                        <a:buNone/>
                      </a:pPr>
                      <a:r>
                        <a:rPr lang="en" sz="1000" b="1" u="none" strike="noStrike" cap="none">
                          <a:solidFill>
                            <a:schemeClr val="dk1"/>
                          </a:solidFill>
                          <a:latin typeface="Lato"/>
                          <a:ea typeface="Lato"/>
                          <a:cs typeface="Lato"/>
                          <a:sym typeface="Lato"/>
                        </a:rPr>
                        <a:t>1</a:t>
                      </a:r>
                      <a:endParaRPr sz="1000" u="none" strike="noStrike" cap="none"/>
                    </a:p>
                  </a:txBody>
                  <a:tcPr marL="28575" marR="28575" marT="19050" marB="1905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368AD9">
                        <a:alpha val="9410"/>
                      </a:srgbClr>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 sz="1000" u="none" strike="noStrike" cap="none">
                          <a:solidFill>
                            <a:schemeClr val="dk1"/>
                          </a:solidFill>
                          <a:latin typeface="Lato"/>
                          <a:ea typeface="Lato"/>
                          <a:cs typeface="Lato"/>
                          <a:sym typeface="Lato"/>
                        </a:rPr>
                        <a:t>Students are not taking advantage of resources</a:t>
                      </a:r>
                      <a:endParaRPr sz="1000" u="none" strike="noStrike" cap="none"/>
                    </a:p>
                  </a:txBody>
                  <a:tcPr marL="28575" marR="28575" marT="19050" marB="1905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2487EC">
                        <a:alpha val="10590"/>
                      </a:srgbClr>
                    </a:solidFill>
                  </a:tcPr>
                </a:tc>
                <a:extLst>
                  <a:ext uri="{0D108BD9-81ED-4DB2-BD59-A6C34878D82A}">
                    <a16:rowId xmlns:a16="http://schemas.microsoft.com/office/drawing/2014/main" val="10001"/>
                  </a:ext>
                </a:extLst>
              </a:tr>
              <a:tr h="378825">
                <a:tc>
                  <a:txBody>
                    <a:bodyPr/>
                    <a:lstStyle/>
                    <a:p>
                      <a:pPr marL="0" marR="0" lvl="0" indent="0" algn="ctr" rtl="0">
                        <a:lnSpc>
                          <a:spcPct val="115000"/>
                        </a:lnSpc>
                        <a:spcBef>
                          <a:spcPts val="0"/>
                        </a:spcBef>
                        <a:spcAft>
                          <a:spcPts val="0"/>
                        </a:spcAft>
                        <a:buClr>
                          <a:schemeClr val="dk1"/>
                        </a:buClr>
                        <a:buSzPts val="1100"/>
                        <a:buFont typeface="Arial"/>
                        <a:buNone/>
                      </a:pPr>
                      <a:r>
                        <a:rPr lang="en" sz="1000" b="1" u="none" strike="noStrike" cap="none">
                          <a:solidFill>
                            <a:schemeClr val="dk1"/>
                          </a:solidFill>
                          <a:latin typeface="Lato"/>
                          <a:ea typeface="Lato"/>
                          <a:cs typeface="Lato"/>
                          <a:sym typeface="Lato"/>
                        </a:rPr>
                        <a:t>3</a:t>
                      </a:r>
                      <a:endParaRPr sz="1000" u="none" strike="noStrike" cap="none"/>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100"/>
                        <a:buFont typeface="Arial"/>
                        <a:buNone/>
                      </a:pPr>
                      <a:r>
                        <a:rPr lang="en" sz="1000" b="1" u="none" strike="noStrike" cap="none">
                          <a:solidFill>
                            <a:schemeClr val="dk1"/>
                          </a:solidFill>
                          <a:latin typeface="Lato"/>
                          <a:ea typeface="Lato"/>
                          <a:cs typeface="Lato"/>
                          <a:sym typeface="Lato"/>
                        </a:rPr>
                        <a:t>2</a:t>
                      </a:r>
                      <a:endParaRPr sz="1000" u="none" strike="noStrike" cap="none"/>
                    </a:p>
                  </a:txBody>
                  <a:tcPr marL="28575" marR="28575" marT="19050" marB="1905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chemeClr val="dk1"/>
                          </a:solidFill>
                          <a:latin typeface="Lato"/>
                          <a:ea typeface="Lato"/>
                          <a:cs typeface="Lato"/>
                          <a:sym typeface="Lato"/>
                        </a:rPr>
                        <a:t>Too few advisors</a:t>
                      </a:r>
                      <a:endParaRPr sz="1000" u="none" strike="noStrike" cap="none"/>
                    </a:p>
                  </a:txBody>
                  <a:tcPr marL="28575" marR="28575" marT="19050" marB="1905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2"/>
                  </a:ext>
                </a:extLst>
              </a:tr>
              <a:tr h="382975">
                <a:tc>
                  <a:txBody>
                    <a:bodyPr/>
                    <a:lstStyle/>
                    <a:p>
                      <a:pPr marL="0" marR="0" lvl="0" indent="0" algn="ctr" rtl="0">
                        <a:lnSpc>
                          <a:spcPct val="115000"/>
                        </a:lnSpc>
                        <a:spcBef>
                          <a:spcPts val="0"/>
                        </a:spcBef>
                        <a:spcAft>
                          <a:spcPts val="0"/>
                        </a:spcAft>
                        <a:buClr>
                          <a:schemeClr val="dk1"/>
                        </a:buClr>
                        <a:buSzPts val="1100"/>
                        <a:buFont typeface="Arial"/>
                        <a:buNone/>
                      </a:pPr>
                      <a:r>
                        <a:rPr lang="en" sz="1000" b="1" u="none" strike="noStrike" cap="none">
                          <a:solidFill>
                            <a:schemeClr val="dk1"/>
                          </a:solidFill>
                          <a:latin typeface="Lato"/>
                          <a:ea typeface="Lato"/>
                          <a:cs typeface="Lato"/>
                          <a:sym typeface="Lato"/>
                        </a:rPr>
                        <a:t>1</a:t>
                      </a:r>
                      <a:endParaRPr sz="1000" u="none" strike="noStrike" cap="none"/>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368AD9">
                        <a:alpha val="9410"/>
                      </a:srgbClr>
                    </a:solidFill>
                  </a:tcPr>
                </a:tc>
                <a:tc>
                  <a:txBody>
                    <a:bodyPr/>
                    <a:lstStyle/>
                    <a:p>
                      <a:pPr marL="0" marR="0" lvl="0" indent="0" algn="ctr" rtl="0">
                        <a:lnSpc>
                          <a:spcPct val="115000"/>
                        </a:lnSpc>
                        <a:spcBef>
                          <a:spcPts val="0"/>
                        </a:spcBef>
                        <a:spcAft>
                          <a:spcPts val="0"/>
                        </a:spcAft>
                        <a:buClr>
                          <a:schemeClr val="dk1"/>
                        </a:buClr>
                        <a:buSzPts val="1100"/>
                        <a:buFont typeface="Arial"/>
                        <a:buNone/>
                      </a:pPr>
                      <a:r>
                        <a:rPr lang="en" sz="1000" b="1" u="none" strike="noStrike" cap="none">
                          <a:solidFill>
                            <a:schemeClr val="dk1"/>
                          </a:solidFill>
                          <a:latin typeface="Lato"/>
                          <a:ea typeface="Lato"/>
                          <a:cs typeface="Lato"/>
                          <a:sym typeface="Lato"/>
                        </a:rPr>
                        <a:t>3</a:t>
                      </a:r>
                      <a:endParaRPr sz="1000" u="none" strike="noStrike" cap="none"/>
                    </a:p>
                  </a:txBody>
                  <a:tcPr marL="28575" marR="28575" marT="19050" marB="1905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368AD9">
                        <a:alpha val="9410"/>
                      </a:srgbClr>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 sz="1000" u="none" strike="noStrike" cap="none">
                          <a:solidFill>
                            <a:schemeClr val="dk1"/>
                          </a:solidFill>
                          <a:latin typeface="Lato"/>
                          <a:ea typeface="Lato"/>
                          <a:cs typeface="Lato"/>
                          <a:sym typeface="Lato"/>
                        </a:rPr>
                        <a:t>Limited budget</a:t>
                      </a:r>
                      <a:endParaRPr sz="1000" u="none" strike="noStrike" cap="none"/>
                    </a:p>
                  </a:txBody>
                  <a:tcPr marL="28575" marR="28575" marT="19050" marB="1905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2487EC">
                        <a:alpha val="10590"/>
                      </a:srgbClr>
                    </a:solidFill>
                  </a:tcPr>
                </a:tc>
                <a:extLst>
                  <a:ext uri="{0D108BD9-81ED-4DB2-BD59-A6C34878D82A}">
                    <a16:rowId xmlns:a16="http://schemas.microsoft.com/office/drawing/2014/main" val="10003"/>
                  </a:ext>
                </a:extLst>
              </a:tr>
              <a:tr h="398250">
                <a:tc>
                  <a:txBody>
                    <a:bodyPr/>
                    <a:lstStyle/>
                    <a:p>
                      <a:pPr marL="0" marR="0" lvl="0" indent="0" algn="ctr" rtl="0">
                        <a:lnSpc>
                          <a:spcPct val="115000"/>
                        </a:lnSpc>
                        <a:spcBef>
                          <a:spcPts val="0"/>
                        </a:spcBef>
                        <a:spcAft>
                          <a:spcPts val="0"/>
                        </a:spcAft>
                        <a:buClr>
                          <a:schemeClr val="dk1"/>
                        </a:buClr>
                        <a:buSzPts val="1100"/>
                        <a:buFont typeface="Arial"/>
                        <a:buNone/>
                      </a:pPr>
                      <a:r>
                        <a:rPr lang="en" sz="1000" b="1" u="none" strike="noStrike" cap="none">
                          <a:solidFill>
                            <a:schemeClr val="dk1"/>
                          </a:solidFill>
                          <a:latin typeface="Lato"/>
                          <a:ea typeface="Lato"/>
                          <a:cs typeface="Lato"/>
                          <a:sym typeface="Lato"/>
                        </a:rPr>
                        <a:t>4</a:t>
                      </a:r>
                      <a:endParaRPr sz="1000" u="none" strike="noStrike" cap="none"/>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100"/>
                        <a:buFont typeface="Arial"/>
                        <a:buNone/>
                      </a:pPr>
                      <a:r>
                        <a:rPr lang="en" sz="1000" b="1" u="none" strike="noStrike" cap="none">
                          <a:solidFill>
                            <a:schemeClr val="dk1"/>
                          </a:solidFill>
                          <a:latin typeface="Lato"/>
                          <a:ea typeface="Lato"/>
                          <a:cs typeface="Lato"/>
                          <a:sym typeface="Lato"/>
                        </a:rPr>
                        <a:t>4</a:t>
                      </a:r>
                      <a:endParaRPr sz="1000" u="none" strike="noStrike" cap="none"/>
                    </a:p>
                  </a:txBody>
                  <a:tcPr marL="28575" marR="28575" marT="19050" marB="1905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en" sz="1000" u="none" strike="noStrike" cap="none">
                          <a:solidFill>
                            <a:schemeClr val="dk1"/>
                          </a:solidFill>
                          <a:latin typeface="Lato"/>
                          <a:ea typeface="Lato"/>
                          <a:cs typeface="Lato"/>
                          <a:sym typeface="Lato"/>
                        </a:rPr>
                        <a:t>Lack of coordination across departments</a:t>
                      </a:r>
                      <a:endParaRPr sz="1000" u="none" strike="noStrike" cap="none"/>
                    </a:p>
                  </a:txBody>
                  <a:tcPr marL="28575" marR="28575" marT="19050" marB="1905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4"/>
                  </a:ext>
                </a:extLst>
              </a:tr>
              <a:tr h="407025">
                <a:tc>
                  <a:txBody>
                    <a:bodyPr/>
                    <a:lstStyle/>
                    <a:p>
                      <a:pPr marL="0" marR="0" lvl="0" indent="0" algn="ctr" rtl="0">
                        <a:lnSpc>
                          <a:spcPct val="115000"/>
                        </a:lnSpc>
                        <a:spcBef>
                          <a:spcPts val="0"/>
                        </a:spcBef>
                        <a:spcAft>
                          <a:spcPts val="0"/>
                        </a:spcAft>
                        <a:buClr>
                          <a:schemeClr val="dk1"/>
                        </a:buClr>
                        <a:buSzPts val="1100"/>
                        <a:buFont typeface="Arial"/>
                        <a:buNone/>
                      </a:pPr>
                      <a:r>
                        <a:rPr lang="en" sz="1000" b="1" u="none" strike="noStrike" cap="none">
                          <a:solidFill>
                            <a:schemeClr val="dk1"/>
                          </a:solidFill>
                          <a:latin typeface="Lato"/>
                          <a:ea typeface="Lato"/>
                          <a:cs typeface="Lato"/>
                          <a:sym typeface="Lato"/>
                        </a:rPr>
                        <a:t>6</a:t>
                      </a:r>
                      <a:endParaRPr sz="1000" u="none" strike="noStrike" cap="none"/>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368AD9">
                        <a:alpha val="9410"/>
                      </a:srgbClr>
                    </a:solidFill>
                  </a:tcPr>
                </a:tc>
                <a:tc>
                  <a:txBody>
                    <a:bodyPr/>
                    <a:lstStyle/>
                    <a:p>
                      <a:pPr marL="0" marR="0" lvl="0" indent="0" algn="ctr" rtl="0">
                        <a:lnSpc>
                          <a:spcPct val="115000"/>
                        </a:lnSpc>
                        <a:spcBef>
                          <a:spcPts val="0"/>
                        </a:spcBef>
                        <a:spcAft>
                          <a:spcPts val="0"/>
                        </a:spcAft>
                        <a:buClr>
                          <a:schemeClr val="dk1"/>
                        </a:buClr>
                        <a:buSzPts val="1100"/>
                        <a:buFont typeface="Arial"/>
                        <a:buNone/>
                      </a:pPr>
                      <a:r>
                        <a:rPr lang="en" sz="1000" b="1" u="none" strike="noStrike" cap="none">
                          <a:solidFill>
                            <a:schemeClr val="dk1"/>
                          </a:solidFill>
                          <a:latin typeface="Lato"/>
                          <a:ea typeface="Lato"/>
                          <a:cs typeface="Lato"/>
                          <a:sym typeface="Lato"/>
                        </a:rPr>
                        <a:t>5</a:t>
                      </a:r>
                      <a:endParaRPr sz="1000" u="none" strike="noStrike" cap="none"/>
                    </a:p>
                  </a:txBody>
                  <a:tcPr marL="28575" marR="28575" marT="19050" marB="1905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368AD9">
                        <a:alpha val="9410"/>
                      </a:srgbClr>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 sz="1000" u="none" strike="noStrike" cap="none">
                          <a:solidFill>
                            <a:schemeClr val="dk1"/>
                          </a:solidFill>
                          <a:latin typeface="Lato"/>
                          <a:ea typeface="Lato"/>
                          <a:cs typeface="Lato"/>
                          <a:sym typeface="Lato"/>
                        </a:rPr>
                        <a:t>Lack of training for faculty as advisors</a:t>
                      </a:r>
                      <a:endParaRPr sz="1000" u="none" strike="noStrike" cap="none"/>
                    </a:p>
                  </a:txBody>
                  <a:tcPr marL="28575" marR="28575" marT="19050" marB="1905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2487EC">
                        <a:alpha val="10590"/>
                      </a:srgbClr>
                    </a:solidFill>
                  </a:tcPr>
                </a:tc>
                <a:extLst>
                  <a:ext uri="{0D108BD9-81ED-4DB2-BD59-A6C34878D82A}">
                    <a16:rowId xmlns:a16="http://schemas.microsoft.com/office/drawing/2014/main" val="10005"/>
                  </a:ext>
                </a:extLst>
              </a:tr>
              <a:tr h="396475">
                <a:tc>
                  <a:txBody>
                    <a:bodyPr/>
                    <a:lstStyle/>
                    <a:p>
                      <a:pPr marL="0" marR="0" lvl="0" indent="0" algn="ctr" rtl="0">
                        <a:lnSpc>
                          <a:spcPct val="115000"/>
                        </a:lnSpc>
                        <a:spcBef>
                          <a:spcPts val="0"/>
                        </a:spcBef>
                        <a:spcAft>
                          <a:spcPts val="0"/>
                        </a:spcAft>
                        <a:buClr>
                          <a:schemeClr val="dk1"/>
                        </a:buClr>
                        <a:buSzPts val="1100"/>
                        <a:buFont typeface="Arial"/>
                        <a:buNone/>
                      </a:pPr>
                      <a:r>
                        <a:rPr lang="en" sz="1000" b="1" u="none" strike="noStrike" cap="none">
                          <a:solidFill>
                            <a:schemeClr val="dk1"/>
                          </a:solidFill>
                          <a:latin typeface="Lato"/>
                          <a:ea typeface="Lato"/>
                          <a:cs typeface="Lato"/>
                          <a:sym typeface="Lato"/>
                        </a:rPr>
                        <a:t>8</a:t>
                      </a:r>
                      <a:endParaRPr sz="1000" u="none" strike="noStrike" cap="none"/>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100"/>
                        <a:buFont typeface="Arial"/>
                        <a:buNone/>
                      </a:pPr>
                      <a:r>
                        <a:rPr lang="en" sz="1000" b="1" u="none" strike="noStrike" cap="none">
                          <a:solidFill>
                            <a:schemeClr val="dk1"/>
                          </a:solidFill>
                          <a:latin typeface="Lato"/>
                          <a:ea typeface="Lato"/>
                          <a:cs typeface="Lato"/>
                          <a:sym typeface="Lato"/>
                        </a:rPr>
                        <a:t>6</a:t>
                      </a:r>
                      <a:endParaRPr sz="1000" u="none" strike="noStrike" cap="none"/>
                    </a:p>
                  </a:txBody>
                  <a:tcPr marL="28575" marR="28575" marT="19050" marB="1905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en" sz="1000" u="none" strike="noStrike" cap="none">
                          <a:solidFill>
                            <a:schemeClr val="dk1"/>
                          </a:solidFill>
                          <a:latin typeface="Lato"/>
                          <a:ea typeface="Lato"/>
                          <a:cs typeface="Lato"/>
                          <a:sym typeface="Lato"/>
                        </a:rPr>
                        <a:t>Poor accountability for advising outcomes</a:t>
                      </a:r>
                      <a:endParaRPr sz="1000" u="none" strike="noStrike" cap="none"/>
                    </a:p>
                  </a:txBody>
                  <a:tcPr marL="28575" marR="28575" marT="19050" marB="1905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extLst>
                  <a:ext uri="{0D108BD9-81ED-4DB2-BD59-A6C34878D82A}">
                    <a16:rowId xmlns:a16="http://schemas.microsoft.com/office/drawing/2014/main" val="10006"/>
                  </a:ext>
                </a:extLst>
              </a:tr>
              <a:tr h="415125">
                <a:tc>
                  <a:txBody>
                    <a:bodyPr/>
                    <a:lstStyle/>
                    <a:p>
                      <a:pPr marL="0" marR="0" lvl="0" indent="0" algn="ctr" rtl="0">
                        <a:lnSpc>
                          <a:spcPct val="115000"/>
                        </a:lnSpc>
                        <a:spcBef>
                          <a:spcPts val="0"/>
                        </a:spcBef>
                        <a:spcAft>
                          <a:spcPts val="0"/>
                        </a:spcAft>
                        <a:buClr>
                          <a:schemeClr val="dk1"/>
                        </a:buClr>
                        <a:buSzPts val="1100"/>
                        <a:buFont typeface="Arial"/>
                        <a:buNone/>
                      </a:pPr>
                      <a:r>
                        <a:rPr lang="en" sz="1000" b="1" u="none" strike="noStrike" cap="none">
                          <a:solidFill>
                            <a:schemeClr val="dk1"/>
                          </a:solidFill>
                          <a:latin typeface="Lato"/>
                          <a:ea typeface="Lato"/>
                          <a:cs typeface="Lato"/>
                          <a:sym typeface="Lato"/>
                        </a:rPr>
                        <a:t>5</a:t>
                      </a:r>
                      <a:endParaRPr sz="1000" u="none" strike="noStrike" cap="none"/>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368AD9">
                        <a:alpha val="9410"/>
                      </a:srgbClr>
                    </a:solidFill>
                  </a:tcPr>
                </a:tc>
                <a:tc>
                  <a:txBody>
                    <a:bodyPr/>
                    <a:lstStyle/>
                    <a:p>
                      <a:pPr marL="0" marR="0" lvl="0" indent="0" algn="ctr" rtl="0">
                        <a:lnSpc>
                          <a:spcPct val="115000"/>
                        </a:lnSpc>
                        <a:spcBef>
                          <a:spcPts val="0"/>
                        </a:spcBef>
                        <a:spcAft>
                          <a:spcPts val="0"/>
                        </a:spcAft>
                        <a:buClr>
                          <a:schemeClr val="dk1"/>
                        </a:buClr>
                        <a:buSzPts val="1100"/>
                        <a:buFont typeface="Arial"/>
                        <a:buNone/>
                      </a:pPr>
                      <a:r>
                        <a:rPr lang="en" sz="1000" b="1" u="none" strike="noStrike" cap="none">
                          <a:solidFill>
                            <a:schemeClr val="dk1"/>
                          </a:solidFill>
                          <a:latin typeface="Lato"/>
                          <a:ea typeface="Lato"/>
                          <a:cs typeface="Lato"/>
                          <a:sym typeface="Lato"/>
                        </a:rPr>
                        <a:t>7</a:t>
                      </a:r>
                      <a:endParaRPr sz="1000" u="none" strike="noStrike" cap="none"/>
                    </a:p>
                  </a:txBody>
                  <a:tcPr marL="28575" marR="28575" marT="19050" marB="1905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368AD9">
                        <a:alpha val="9410"/>
                      </a:srgbClr>
                    </a:solidFill>
                  </a:tcPr>
                </a:tc>
                <a:tc>
                  <a:txBody>
                    <a:bodyPr/>
                    <a:lstStyle/>
                    <a:p>
                      <a:pPr marL="0" marR="0" lvl="0" indent="0" algn="l" rtl="0">
                        <a:lnSpc>
                          <a:spcPct val="115000"/>
                        </a:lnSpc>
                        <a:spcBef>
                          <a:spcPts val="0"/>
                        </a:spcBef>
                        <a:spcAft>
                          <a:spcPts val="0"/>
                        </a:spcAft>
                        <a:buClr>
                          <a:schemeClr val="dk1"/>
                        </a:buClr>
                        <a:buSzPts val="1100"/>
                        <a:buFont typeface="Arial"/>
                        <a:buNone/>
                      </a:pPr>
                      <a:r>
                        <a:rPr lang="en" sz="1000" u="none" strike="noStrike" cap="none">
                          <a:solidFill>
                            <a:schemeClr val="dk1"/>
                          </a:solidFill>
                          <a:latin typeface="Lato"/>
                          <a:ea typeface="Lato"/>
                          <a:cs typeface="Lato"/>
                          <a:sym typeface="Lato"/>
                        </a:rPr>
                        <a:t>Faculty resistance to change</a:t>
                      </a:r>
                      <a:endParaRPr sz="1000" u="none" strike="noStrike" cap="none"/>
                    </a:p>
                  </a:txBody>
                  <a:tcPr marL="28575" marR="28575" marT="19050" marB="1905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solidFill>
                      <a:srgbClr val="2487EC">
                        <a:alpha val="10590"/>
                      </a:srgbClr>
                    </a:solidFill>
                  </a:tcPr>
                </a:tc>
                <a:extLst>
                  <a:ext uri="{0D108BD9-81ED-4DB2-BD59-A6C34878D82A}">
                    <a16:rowId xmlns:a16="http://schemas.microsoft.com/office/drawing/2014/main" val="10007"/>
                  </a:ext>
                </a:extLst>
              </a:tr>
              <a:tr h="415125">
                <a:tc>
                  <a:txBody>
                    <a:bodyPr/>
                    <a:lstStyle/>
                    <a:p>
                      <a:pPr marL="0" marR="0" lvl="0" indent="0" algn="ctr" rtl="0">
                        <a:lnSpc>
                          <a:spcPct val="115000"/>
                        </a:lnSpc>
                        <a:spcBef>
                          <a:spcPts val="0"/>
                        </a:spcBef>
                        <a:spcAft>
                          <a:spcPts val="0"/>
                        </a:spcAft>
                        <a:buClr>
                          <a:schemeClr val="dk1"/>
                        </a:buClr>
                        <a:buSzPts val="1100"/>
                        <a:buFont typeface="Arial"/>
                        <a:buNone/>
                      </a:pPr>
                      <a:r>
                        <a:rPr lang="en" sz="1000" b="1" u="none" strike="noStrike" cap="none">
                          <a:solidFill>
                            <a:schemeClr val="dk1"/>
                          </a:solidFill>
                          <a:latin typeface="Lato"/>
                          <a:ea typeface="Lato"/>
                          <a:cs typeface="Lato"/>
                          <a:sym typeface="Lato"/>
                        </a:rPr>
                        <a:t>N/A</a:t>
                      </a:r>
                      <a:endParaRPr sz="1000" u="none" strike="noStrike" cap="none"/>
                    </a:p>
                  </a:txBody>
                  <a:tcPr marL="28575" marR="28575" marT="19050" marB="19050" anchor="ctr">
                    <a:lnL w="9525" cap="flat" cmpd="sng">
                      <a:solidFill>
                        <a:srgbClr val="CCCCCC">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100"/>
                        <a:buFont typeface="Arial"/>
                        <a:buNone/>
                      </a:pPr>
                      <a:r>
                        <a:rPr lang="en" sz="1000" b="1" u="none" strike="noStrike" cap="none">
                          <a:solidFill>
                            <a:schemeClr val="dk1"/>
                          </a:solidFill>
                          <a:latin typeface="Lato"/>
                          <a:ea typeface="Lato"/>
                          <a:cs typeface="Lato"/>
                          <a:sym typeface="Lato"/>
                        </a:rPr>
                        <a:t>8</a:t>
                      </a:r>
                      <a:endParaRPr sz="1000" u="none" strike="noStrike" cap="none"/>
                    </a:p>
                  </a:txBody>
                  <a:tcPr marL="28575" marR="28575" marT="19050" marB="1905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CCCCCC">
                          <a:alpha val="0"/>
                        </a:srgbClr>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 sz="1000" u="none" strike="noStrike" cap="none">
                          <a:solidFill>
                            <a:schemeClr val="dk1"/>
                          </a:solidFill>
                          <a:latin typeface="Lato"/>
                          <a:ea typeface="Lato"/>
                          <a:cs typeface="Lato"/>
                          <a:sym typeface="Lato"/>
                        </a:rPr>
                        <a:t>Primary role advisors are too overburdened with administrative tasks to advise students</a:t>
                      </a:r>
                      <a:endParaRPr sz="1000" u="none" strike="noStrike" cap="none">
                        <a:solidFill>
                          <a:schemeClr val="dk1"/>
                        </a:solidFill>
                        <a:latin typeface="Lato"/>
                        <a:ea typeface="Lato"/>
                        <a:cs typeface="Lato"/>
                        <a:sym typeface="Lato"/>
                      </a:endParaRPr>
                    </a:p>
                  </a:txBody>
                  <a:tcPr marL="28575" marR="28575" marT="19050" marB="1905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CCCCCC">
                          <a:alpha val="0"/>
                        </a:srgbClr>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1321" name="Google Shape;1321;p187"/>
          <p:cNvSpPr txBox="1">
            <a:spLocks noGrp="1"/>
          </p:cNvSpPr>
          <p:nvPr>
            <p:ph type="body" idx="1"/>
          </p:nvPr>
        </p:nvSpPr>
        <p:spPr>
          <a:xfrm>
            <a:off x="6053953" y="3178600"/>
            <a:ext cx="2041800" cy="670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100" b="1">
                <a:solidFill>
                  <a:srgbClr val="4655A1"/>
                </a:solidFill>
                <a:latin typeface="Lato"/>
                <a:ea typeface="Lato"/>
                <a:cs typeface="Lato"/>
                <a:sym typeface="Lato"/>
              </a:rPr>
              <a:t>Technology Selection</a:t>
            </a:r>
            <a:endParaRPr sz="1100" b="1">
              <a:solidFill>
                <a:srgbClr val="4655A1"/>
              </a:solidFill>
              <a:latin typeface="Lato"/>
              <a:ea typeface="Lato"/>
              <a:cs typeface="Lato"/>
              <a:sym typeface="Lato"/>
            </a:endParaRPr>
          </a:p>
        </p:txBody>
      </p:sp>
      <p:sp>
        <p:nvSpPr>
          <p:cNvPr id="1322" name="Google Shape;1322;p187"/>
          <p:cNvSpPr txBox="1">
            <a:spLocks noGrp="1"/>
          </p:cNvSpPr>
          <p:nvPr>
            <p:ph type="body" idx="1"/>
          </p:nvPr>
        </p:nvSpPr>
        <p:spPr>
          <a:xfrm>
            <a:off x="5918353" y="3743525"/>
            <a:ext cx="2313000" cy="670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100" b="1">
                <a:solidFill>
                  <a:srgbClr val="614BCC"/>
                </a:solidFill>
                <a:latin typeface="Lato"/>
                <a:ea typeface="Lato"/>
                <a:cs typeface="Lato"/>
                <a:sym typeface="Lato"/>
              </a:rPr>
              <a:t>Technology Implementation + Management</a:t>
            </a:r>
            <a:endParaRPr sz="1100" b="1">
              <a:solidFill>
                <a:srgbClr val="614BCC"/>
              </a:solidFill>
              <a:latin typeface="Lato"/>
              <a:ea typeface="Lato"/>
              <a:cs typeface="Lato"/>
              <a:sym typeface="Lato"/>
            </a:endParaRPr>
          </a:p>
        </p:txBody>
      </p:sp>
      <p:sp>
        <p:nvSpPr>
          <p:cNvPr id="1323" name="Google Shape;1323;p187"/>
          <p:cNvSpPr txBox="1">
            <a:spLocks noGrp="1"/>
          </p:cNvSpPr>
          <p:nvPr>
            <p:ph type="body" idx="1"/>
          </p:nvPr>
        </p:nvSpPr>
        <p:spPr>
          <a:xfrm>
            <a:off x="6154603" y="4384650"/>
            <a:ext cx="1840500" cy="670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100" b="1">
                <a:solidFill>
                  <a:srgbClr val="B344AE"/>
                </a:solidFill>
                <a:latin typeface="Lato"/>
                <a:ea typeface="Lato"/>
                <a:cs typeface="Lato"/>
                <a:sym typeface="Lato"/>
              </a:rPr>
              <a:t>PD and Training</a:t>
            </a:r>
            <a:endParaRPr sz="1100" b="1">
              <a:solidFill>
                <a:srgbClr val="B344AE"/>
              </a:solidFill>
              <a:latin typeface="Lato"/>
              <a:ea typeface="Lato"/>
              <a:cs typeface="Lato"/>
              <a:sym typeface="Lato"/>
            </a:endParaRPr>
          </a:p>
          <a:p>
            <a:pPr marL="0" lvl="0" indent="0" algn="ctr" rtl="0">
              <a:lnSpc>
                <a:spcPct val="115000"/>
              </a:lnSpc>
              <a:spcBef>
                <a:spcPts val="0"/>
              </a:spcBef>
              <a:spcAft>
                <a:spcPts val="0"/>
              </a:spcAft>
              <a:buSzPts val="1800"/>
              <a:buNone/>
            </a:pPr>
            <a:endParaRPr sz="1100" b="1">
              <a:solidFill>
                <a:srgbClr val="B344AE"/>
              </a:solidFill>
              <a:latin typeface="Lato"/>
              <a:ea typeface="Lato"/>
              <a:cs typeface="Lato"/>
              <a:sym typeface="Lato"/>
            </a:endParaRPr>
          </a:p>
        </p:txBody>
      </p:sp>
      <p:sp>
        <p:nvSpPr>
          <p:cNvPr id="1324" name="Google Shape;1324;p187"/>
          <p:cNvSpPr/>
          <p:nvPr/>
        </p:nvSpPr>
        <p:spPr>
          <a:xfrm>
            <a:off x="6297703" y="3137650"/>
            <a:ext cx="1554300" cy="45000"/>
          </a:xfrm>
          <a:prstGeom prst="rect">
            <a:avLst/>
          </a:prstGeom>
          <a:solidFill>
            <a:srgbClr val="4655A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7D99D"/>
              </a:solidFill>
              <a:latin typeface="Arial"/>
              <a:ea typeface="Arial"/>
              <a:cs typeface="Arial"/>
              <a:sym typeface="Arial"/>
            </a:endParaRPr>
          </a:p>
        </p:txBody>
      </p:sp>
      <p:sp>
        <p:nvSpPr>
          <p:cNvPr id="1325" name="Google Shape;1325;p187"/>
          <p:cNvSpPr/>
          <p:nvPr/>
        </p:nvSpPr>
        <p:spPr>
          <a:xfrm>
            <a:off x="6280153" y="3702575"/>
            <a:ext cx="1589400" cy="45000"/>
          </a:xfrm>
          <a:prstGeom prst="rect">
            <a:avLst/>
          </a:prstGeom>
          <a:solidFill>
            <a:srgbClr val="614B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7D99D"/>
              </a:solidFill>
              <a:latin typeface="Arial"/>
              <a:ea typeface="Arial"/>
              <a:cs typeface="Arial"/>
              <a:sym typeface="Arial"/>
            </a:endParaRPr>
          </a:p>
        </p:txBody>
      </p:sp>
      <p:sp>
        <p:nvSpPr>
          <p:cNvPr id="1326" name="Google Shape;1326;p187"/>
          <p:cNvSpPr/>
          <p:nvPr/>
        </p:nvSpPr>
        <p:spPr>
          <a:xfrm>
            <a:off x="6280153" y="4343700"/>
            <a:ext cx="1589400" cy="45000"/>
          </a:xfrm>
          <a:prstGeom prst="rect">
            <a:avLst/>
          </a:prstGeom>
          <a:solidFill>
            <a:srgbClr val="B344A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7D99D"/>
              </a:solidFill>
              <a:latin typeface="Arial"/>
              <a:ea typeface="Arial"/>
              <a:cs typeface="Arial"/>
              <a:sym typeface="Arial"/>
            </a:endParaRPr>
          </a:p>
        </p:txBody>
      </p:sp>
      <p:sp>
        <p:nvSpPr>
          <p:cNvPr id="1327" name="Google Shape;1327;p187"/>
          <p:cNvSpPr txBox="1">
            <a:spLocks noGrp="1"/>
          </p:cNvSpPr>
          <p:nvPr>
            <p:ph type="body" idx="1"/>
          </p:nvPr>
        </p:nvSpPr>
        <p:spPr>
          <a:xfrm>
            <a:off x="6232003" y="1427534"/>
            <a:ext cx="1685700" cy="670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100" b="1">
                <a:solidFill>
                  <a:srgbClr val="27D99D"/>
                </a:solidFill>
                <a:latin typeface="Lato"/>
                <a:ea typeface="Lato"/>
                <a:cs typeface="Lato"/>
                <a:sym typeface="Lato"/>
              </a:rPr>
              <a:t>Leadership and Change Management</a:t>
            </a:r>
            <a:endParaRPr sz="1100" b="1">
              <a:solidFill>
                <a:srgbClr val="27D99D"/>
              </a:solidFill>
              <a:latin typeface="Lato"/>
              <a:ea typeface="Lato"/>
              <a:cs typeface="Lato"/>
              <a:sym typeface="Lato"/>
            </a:endParaRPr>
          </a:p>
        </p:txBody>
      </p:sp>
      <p:sp>
        <p:nvSpPr>
          <p:cNvPr id="1328" name="Google Shape;1328;p187"/>
          <p:cNvSpPr txBox="1">
            <a:spLocks noGrp="1"/>
          </p:cNvSpPr>
          <p:nvPr>
            <p:ph type="body" idx="1"/>
          </p:nvPr>
        </p:nvSpPr>
        <p:spPr>
          <a:xfrm>
            <a:off x="6154603" y="2099634"/>
            <a:ext cx="1840500" cy="670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 sz="1100" b="1">
                <a:solidFill>
                  <a:srgbClr val="2196F3"/>
                </a:solidFill>
                <a:latin typeface="Lato"/>
                <a:ea typeface="Lato"/>
                <a:cs typeface="Lato"/>
                <a:sym typeface="Lato"/>
              </a:rPr>
              <a:t>Structures and Processes</a:t>
            </a:r>
            <a:endParaRPr sz="1100" b="1">
              <a:solidFill>
                <a:srgbClr val="2196F3"/>
              </a:solidFill>
              <a:latin typeface="Lato"/>
              <a:ea typeface="Lato"/>
              <a:cs typeface="Lato"/>
              <a:sym typeface="Lato"/>
            </a:endParaRPr>
          </a:p>
        </p:txBody>
      </p:sp>
      <p:sp>
        <p:nvSpPr>
          <p:cNvPr id="1329" name="Google Shape;1329;p187"/>
          <p:cNvSpPr txBox="1">
            <a:spLocks noGrp="1"/>
          </p:cNvSpPr>
          <p:nvPr>
            <p:ph type="body" idx="1"/>
          </p:nvPr>
        </p:nvSpPr>
        <p:spPr>
          <a:xfrm>
            <a:off x="5842903" y="2605900"/>
            <a:ext cx="2463900" cy="670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en" sz="1100" b="1">
                <a:solidFill>
                  <a:srgbClr val="274C71"/>
                </a:solidFill>
                <a:latin typeface="Lato"/>
                <a:ea typeface="Lato"/>
                <a:cs typeface="Lato"/>
                <a:sym typeface="Lato"/>
              </a:rPr>
              <a:t>Engagement and Communication</a:t>
            </a:r>
            <a:endParaRPr sz="1100" b="1">
              <a:solidFill>
                <a:srgbClr val="274C71"/>
              </a:solidFill>
              <a:latin typeface="Lato"/>
              <a:ea typeface="Lato"/>
              <a:cs typeface="Lato"/>
              <a:sym typeface="Lato"/>
            </a:endParaRPr>
          </a:p>
        </p:txBody>
      </p:sp>
      <p:sp>
        <p:nvSpPr>
          <p:cNvPr id="1330" name="Google Shape;1330;p187"/>
          <p:cNvSpPr/>
          <p:nvPr/>
        </p:nvSpPr>
        <p:spPr>
          <a:xfrm>
            <a:off x="6250753" y="1386575"/>
            <a:ext cx="1648200" cy="45000"/>
          </a:xfrm>
          <a:prstGeom prst="rect">
            <a:avLst/>
          </a:prstGeom>
          <a:solidFill>
            <a:srgbClr val="27D99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7D99D"/>
              </a:solidFill>
              <a:latin typeface="Arial"/>
              <a:ea typeface="Arial"/>
              <a:cs typeface="Arial"/>
              <a:sym typeface="Arial"/>
            </a:endParaRPr>
          </a:p>
        </p:txBody>
      </p:sp>
      <p:sp>
        <p:nvSpPr>
          <p:cNvPr id="1331" name="Google Shape;1331;p187"/>
          <p:cNvSpPr/>
          <p:nvPr/>
        </p:nvSpPr>
        <p:spPr>
          <a:xfrm>
            <a:off x="6232003" y="2058675"/>
            <a:ext cx="1685700" cy="45000"/>
          </a:xfrm>
          <a:prstGeom prst="rect">
            <a:avLst/>
          </a:prstGeom>
          <a:solidFill>
            <a:srgbClr val="2196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7D99D"/>
              </a:solidFill>
              <a:latin typeface="Arial"/>
              <a:ea typeface="Arial"/>
              <a:cs typeface="Arial"/>
              <a:sym typeface="Arial"/>
            </a:endParaRPr>
          </a:p>
        </p:txBody>
      </p:sp>
      <p:sp>
        <p:nvSpPr>
          <p:cNvPr id="1332" name="Google Shape;1332;p187"/>
          <p:cNvSpPr/>
          <p:nvPr/>
        </p:nvSpPr>
        <p:spPr>
          <a:xfrm>
            <a:off x="6232003" y="2564950"/>
            <a:ext cx="1685700" cy="45000"/>
          </a:xfrm>
          <a:prstGeom prst="rect">
            <a:avLst/>
          </a:prstGeom>
          <a:solidFill>
            <a:srgbClr val="274C7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27D99D"/>
              </a:solidFill>
              <a:latin typeface="Arial"/>
              <a:ea typeface="Arial"/>
              <a:cs typeface="Arial"/>
              <a:sym typeface="Arial"/>
            </a:endParaRPr>
          </a:p>
        </p:txBody>
      </p:sp>
      <p:cxnSp>
        <p:nvCxnSpPr>
          <p:cNvPr id="1333" name="Google Shape;1333;p187"/>
          <p:cNvCxnSpPr/>
          <p:nvPr/>
        </p:nvCxnSpPr>
        <p:spPr>
          <a:xfrm>
            <a:off x="5206600" y="1756575"/>
            <a:ext cx="841500" cy="1062300"/>
          </a:xfrm>
          <a:prstGeom prst="straightConnector1">
            <a:avLst/>
          </a:prstGeom>
          <a:noFill/>
          <a:ln w="19050" cap="flat" cmpd="sng">
            <a:solidFill>
              <a:srgbClr val="274C71"/>
            </a:solidFill>
            <a:prstDash val="solid"/>
            <a:round/>
            <a:headEnd type="none" w="sm" len="sm"/>
            <a:tailEnd type="none" w="sm" len="sm"/>
          </a:ln>
        </p:spPr>
      </p:cxnSp>
      <p:cxnSp>
        <p:nvCxnSpPr>
          <p:cNvPr id="1334" name="Google Shape;1334;p187"/>
          <p:cNvCxnSpPr>
            <a:endCxn id="1328" idx="1"/>
          </p:cNvCxnSpPr>
          <p:nvPr/>
        </p:nvCxnSpPr>
        <p:spPr>
          <a:xfrm>
            <a:off x="5206603" y="2135184"/>
            <a:ext cx="948000" cy="299700"/>
          </a:xfrm>
          <a:prstGeom prst="straightConnector1">
            <a:avLst/>
          </a:prstGeom>
          <a:noFill/>
          <a:ln w="19050" cap="flat" cmpd="sng">
            <a:solidFill>
              <a:srgbClr val="2196F3"/>
            </a:solidFill>
            <a:prstDash val="solid"/>
            <a:round/>
            <a:headEnd type="none" w="sm" len="sm"/>
            <a:tailEnd type="none" w="sm" len="sm"/>
          </a:ln>
        </p:spPr>
      </p:cxnSp>
      <p:cxnSp>
        <p:nvCxnSpPr>
          <p:cNvPr id="1335" name="Google Shape;1335;p187"/>
          <p:cNvCxnSpPr>
            <a:endCxn id="1327" idx="1"/>
          </p:cNvCxnSpPr>
          <p:nvPr/>
        </p:nvCxnSpPr>
        <p:spPr>
          <a:xfrm rot="10800000" flipH="1">
            <a:off x="5206603" y="1762784"/>
            <a:ext cx="1025400" cy="719700"/>
          </a:xfrm>
          <a:prstGeom prst="straightConnector1">
            <a:avLst/>
          </a:prstGeom>
          <a:noFill/>
          <a:ln w="19050" cap="flat" cmpd="sng">
            <a:solidFill>
              <a:srgbClr val="27D99D"/>
            </a:solidFill>
            <a:prstDash val="solid"/>
            <a:round/>
            <a:headEnd type="none" w="sm" len="sm"/>
            <a:tailEnd type="none" w="sm" len="sm"/>
          </a:ln>
        </p:spPr>
      </p:cxnSp>
      <p:cxnSp>
        <p:nvCxnSpPr>
          <p:cNvPr id="1336" name="Google Shape;1336;p187"/>
          <p:cNvCxnSpPr>
            <a:endCxn id="1328" idx="1"/>
          </p:cNvCxnSpPr>
          <p:nvPr/>
        </p:nvCxnSpPr>
        <p:spPr>
          <a:xfrm rot="10800000" flipH="1">
            <a:off x="5196103" y="2434884"/>
            <a:ext cx="958500" cy="457800"/>
          </a:xfrm>
          <a:prstGeom prst="straightConnector1">
            <a:avLst/>
          </a:prstGeom>
          <a:noFill/>
          <a:ln w="19050" cap="flat" cmpd="sng">
            <a:solidFill>
              <a:srgbClr val="2196F3"/>
            </a:solidFill>
            <a:prstDash val="solid"/>
            <a:round/>
            <a:headEnd type="none" w="sm" len="sm"/>
            <a:tailEnd type="none" w="sm" len="sm"/>
          </a:ln>
        </p:spPr>
      </p:cxnSp>
      <p:cxnSp>
        <p:nvCxnSpPr>
          <p:cNvPr id="1337" name="Google Shape;1337;p187"/>
          <p:cNvCxnSpPr>
            <a:endCxn id="1326" idx="1"/>
          </p:cNvCxnSpPr>
          <p:nvPr/>
        </p:nvCxnSpPr>
        <p:spPr>
          <a:xfrm>
            <a:off x="5196853" y="3290700"/>
            <a:ext cx="1083300" cy="1075500"/>
          </a:xfrm>
          <a:prstGeom prst="straightConnector1">
            <a:avLst/>
          </a:prstGeom>
          <a:noFill/>
          <a:ln w="19050" cap="flat" cmpd="sng">
            <a:solidFill>
              <a:srgbClr val="B344AE"/>
            </a:solidFill>
            <a:prstDash val="solid"/>
            <a:round/>
            <a:headEnd type="none" w="sm" len="sm"/>
            <a:tailEnd type="none" w="sm" len="sm"/>
          </a:ln>
        </p:spPr>
      </p:cxnSp>
      <p:cxnSp>
        <p:nvCxnSpPr>
          <p:cNvPr id="1338" name="Google Shape;1338;p187"/>
          <p:cNvCxnSpPr>
            <a:endCxn id="1327" idx="1"/>
          </p:cNvCxnSpPr>
          <p:nvPr/>
        </p:nvCxnSpPr>
        <p:spPr>
          <a:xfrm rot="10800000" flipH="1">
            <a:off x="5217103" y="1762784"/>
            <a:ext cx="1014900" cy="1866000"/>
          </a:xfrm>
          <a:prstGeom prst="straightConnector1">
            <a:avLst/>
          </a:prstGeom>
          <a:noFill/>
          <a:ln w="19050" cap="flat" cmpd="sng">
            <a:solidFill>
              <a:srgbClr val="27D99D"/>
            </a:solidFill>
            <a:prstDash val="solid"/>
            <a:round/>
            <a:headEnd type="none" w="sm" len="sm"/>
            <a:tailEnd type="none" w="sm" len="sm"/>
          </a:ln>
        </p:spPr>
      </p:cxnSp>
      <p:cxnSp>
        <p:nvCxnSpPr>
          <p:cNvPr id="1339" name="Google Shape;1339;p187"/>
          <p:cNvCxnSpPr/>
          <p:nvPr/>
        </p:nvCxnSpPr>
        <p:spPr>
          <a:xfrm rot="10800000" flipH="1">
            <a:off x="5185575" y="2829525"/>
            <a:ext cx="862500" cy="1241100"/>
          </a:xfrm>
          <a:prstGeom prst="straightConnector1">
            <a:avLst/>
          </a:prstGeom>
          <a:noFill/>
          <a:ln w="19050" cap="flat" cmpd="sng">
            <a:solidFill>
              <a:srgbClr val="274C71"/>
            </a:solidFill>
            <a:prstDash val="solid"/>
            <a:round/>
            <a:headEnd type="none" w="sm" len="sm"/>
            <a:tailEnd type="none" w="sm" len="sm"/>
          </a:ln>
        </p:spPr>
      </p:cxnSp>
      <p:cxnSp>
        <p:nvCxnSpPr>
          <p:cNvPr id="1340" name="Google Shape;1340;p187"/>
          <p:cNvCxnSpPr>
            <a:endCxn id="1328" idx="1"/>
          </p:cNvCxnSpPr>
          <p:nvPr/>
        </p:nvCxnSpPr>
        <p:spPr>
          <a:xfrm rot="10800000" flipH="1">
            <a:off x="5185603" y="2434884"/>
            <a:ext cx="969000" cy="2088000"/>
          </a:xfrm>
          <a:prstGeom prst="straightConnector1">
            <a:avLst/>
          </a:prstGeom>
          <a:noFill/>
          <a:ln w="19050" cap="flat" cmpd="sng">
            <a:solidFill>
              <a:srgbClr val="2196F3"/>
            </a:solidFill>
            <a:prstDash val="solid"/>
            <a:round/>
            <a:headEnd type="none" w="sm" len="sm"/>
            <a:tailEnd type="none" w="sm" len="sm"/>
          </a:ln>
        </p:spPr>
      </p:cxnSp>
      <p:sp>
        <p:nvSpPr>
          <p:cNvPr id="1341" name="Google Shape;1341;p187"/>
          <p:cNvSpPr txBox="1"/>
          <p:nvPr/>
        </p:nvSpPr>
        <p:spPr>
          <a:xfrm>
            <a:off x="6441750" y="4808472"/>
            <a:ext cx="3393600" cy="294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666666"/>
              </a:buClr>
              <a:buSzPts val="800"/>
              <a:buFont typeface="Lato Light"/>
              <a:buNone/>
            </a:pPr>
            <a:r>
              <a:rPr lang="en" sz="800" b="0" i="0" u="none" strike="noStrike" cap="none">
                <a:solidFill>
                  <a:srgbClr val="B7B7B7"/>
                </a:solidFill>
                <a:latin typeface="Lato Light"/>
                <a:ea typeface="Lato Light"/>
                <a:cs typeface="Lato Light"/>
                <a:sym typeface="Lato Light"/>
              </a:rPr>
              <a:t>Source: Tyton, 2017 and 2018</a:t>
            </a:r>
            <a:endParaRPr sz="800" b="0" i="0" u="none" strike="noStrike" cap="none">
              <a:solidFill>
                <a:srgbClr val="B7B7B7"/>
              </a:solidFill>
              <a:latin typeface="Arial"/>
              <a:ea typeface="Arial"/>
              <a:cs typeface="Arial"/>
              <a:sym typeface="Arial"/>
            </a:endParaRPr>
          </a:p>
        </p:txBody>
      </p:sp>
      <p:sp>
        <p:nvSpPr>
          <p:cNvPr id="1342" name="Google Shape;1342;p187"/>
          <p:cNvSpPr txBox="1"/>
          <p:nvPr/>
        </p:nvSpPr>
        <p:spPr>
          <a:xfrm>
            <a:off x="656325" y="5439700"/>
            <a:ext cx="3000000" cy="61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4. Approach to service design and delivery</a:t>
            </a:r>
            <a:endParaRPr>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46"/>
        <p:cNvGrpSpPr/>
        <p:nvPr/>
      </p:nvGrpSpPr>
      <p:grpSpPr>
        <a:xfrm>
          <a:off x="0" y="0"/>
          <a:ext cx="0" cy="0"/>
          <a:chOff x="0" y="0"/>
          <a:chExt cx="0" cy="0"/>
        </a:xfrm>
      </p:grpSpPr>
      <p:sp>
        <p:nvSpPr>
          <p:cNvPr id="1349" name="Google Shape;1349;p188"/>
          <p:cNvSpPr/>
          <p:nvPr/>
        </p:nvSpPr>
        <p:spPr>
          <a:xfrm flipH="1">
            <a:off x="3941700" y="237500"/>
            <a:ext cx="97800" cy="1416900"/>
          </a:xfrm>
          <a:prstGeom prst="rect">
            <a:avLst/>
          </a:prstGeom>
          <a:solidFill>
            <a:srgbClr val="4655A1"/>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endParaRPr sz="1200">
              <a:solidFill>
                <a:srgbClr val="FFFFFF"/>
              </a:solidFill>
              <a:latin typeface="+mn-lt"/>
              <a:ea typeface="Roboto Slab"/>
              <a:cs typeface="Roboto Slab"/>
              <a:sym typeface="Roboto Slab"/>
            </a:endParaRPr>
          </a:p>
        </p:txBody>
      </p:sp>
      <p:sp>
        <p:nvSpPr>
          <p:cNvPr id="1350" name="Google Shape;1350;p188"/>
          <p:cNvSpPr txBox="1">
            <a:spLocks noGrp="1"/>
          </p:cNvSpPr>
          <p:nvPr>
            <p:ph sz="half" idx="1"/>
          </p:nvPr>
        </p:nvSpPr>
        <p:spPr>
          <a:xfrm>
            <a:off x="519113" y="1048681"/>
            <a:ext cx="2700656" cy="3046138"/>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2"/>
              </a:buClr>
              <a:buFont typeface="Roboto Slab"/>
              <a:buNone/>
            </a:pPr>
            <a:r>
              <a:rPr lang="en" sz="2600" b="1" dirty="0">
                <a:solidFill>
                  <a:srgbClr val="274C71"/>
                </a:solidFill>
                <a:ea typeface="Roboto Slab"/>
                <a:cs typeface="Roboto Slab"/>
                <a:sym typeface="Roboto Slab"/>
              </a:rPr>
              <a:t>Current services address the most critical steps in redesign efforts</a:t>
            </a:r>
            <a:endParaRPr sz="2200" i="1" dirty="0"/>
          </a:p>
        </p:txBody>
      </p:sp>
      <p:sp>
        <p:nvSpPr>
          <p:cNvPr id="1376" name="Google Shape;1376;p188"/>
          <p:cNvSpPr txBox="1">
            <a:spLocks noGrp="1"/>
          </p:cNvSpPr>
          <p:nvPr>
            <p:ph type="sldNum" idx="4294967295"/>
          </p:nvPr>
        </p:nvSpPr>
        <p:spPr>
          <a:xfrm>
            <a:off x="8594725" y="4749800"/>
            <a:ext cx="549275" cy="393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latin typeface="+mn-lt"/>
              </a:rPr>
              <a:t>25</a:t>
            </a:fld>
            <a:endParaRPr>
              <a:latin typeface="+mn-lt"/>
            </a:endParaRPr>
          </a:p>
        </p:txBody>
      </p:sp>
      <p:grpSp>
        <p:nvGrpSpPr>
          <p:cNvPr id="1351" name="Google Shape;1351;p188"/>
          <p:cNvGrpSpPr/>
          <p:nvPr/>
        </p:nvGrpSpPr>
        <p:grpSpPr>
          <a:xfrm>
            <a:off x="3502209" y="467754"/>
            <a:ext cx="956388" cy="956388"/>
            <a:chOff x="-2224338" y="933774"/>
            <a:chExt cx="832800" cy="832800"/>
          </a:xfrm>
        </p:grpSpPr>
        <p:sp>
          <p:nvSpPr>
            <p:cNvPr id="1352" name="Google Shape;1352;p188"/>
            <p:cNvSpPr/>
            <p:nvPr/>
          </p:nvSpPr>
          <p:spPr>
            <a:xfrm>
              <a:off x="-2224338" y="933774"/>
              <a:ext cx="832800" cy="8328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nvGrpSpPr>
            <p:cNvPr id="1353" name="Google Shape;1353;p188"/>
            <p:cNvGrpSpPr/>
            <p:nvPr/>
          </p:nvGrpSpPr>
          <p:grpSpPr>
            <a:xfrm>
              <a:off x="-2139980" y="1018131"/>
              <a:ext cx="664086" cy="664086"/>
              <a:chOff x="4475200" y="829675"/>
              <a:chExt cx="602400" cy="602400"/>
            </a:xfrm>
          </p:grpSpPr>
          <p:sp>
            <p:nvSpPr>
              <p:cNvPr id="1354" name="Google Shape;1354;p188"/>
              <p:cNvSpPr/>
              <p:nvPr/>
            </p:nvSpPr>
            <p:spPr>
              <a:xfrm>
                <a:off x="4475200" y="829675"/>
                <a:ext cx="602400" cy="602400"/>
              </a:xfrm>
              <a:prstGeom prst="ellipse">
                <a:avLst/>
              </a:prstGeom>
              <a:solidFill>
                <a:srgbClr val="4655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1355" name="Google Shape;1355;p188"/>
              <p:cNvSpPr/>
              <p:nvPr/>
            </p:nvSpPr>
            <p:spPr>
              <a:xfrm>
                <a:off x="4540749" y="895225"/>
                <a:ext cx="471300" cy="471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sp>
        <p:nvSpPr>
          <p:cNvPr id="1356" name="Google Shape;1356;p188"/>
          <p:cNvSpPr/>
          <p:nvPr/>
        </p:nvSpPr>
        <p:spPr>
          <a:xfrm>
            <a:off x="3940525" y="1850495"/>
            <a:ext cx="4725900" cy="1416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1357" name="Google Shape;1357;p188"/>
          <p:cNvSpPr/>
          <p:nvPr/>
        </p:nvSpPr>
        <p:spPr>
          <a:xfrm flipH="1">
            <a:off x="3940525" y="1850500"/>
            <a:ext cx="97800" cy="1416900"/>
          </a:xfrm>
          <a:prstGeom prst="rect">
            <a:avLst/>
          </a:prstGeom>
          <a:solidFill>
            <a:srgbClr val="A32FD7"/>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endParaRPr sz="1200">
              <a:solidFill>
                <a:srgbClr val="FFFFFF"/>
              </a:solidFill>
              <a:latin typeface="+mn-lt"/>
              <a:ea typeface="Roboto Slab"/>
              <a:cs typeface="Roboto Slab"/>
              <a:sym typeface="Roboto Slab"/>
            </a:endParaRPr>
          </a:p>
        </p:txBody>
      </p:sp>
      <p:grpSp>
        <p:nvGrpSpPr>
          <p:cNvPr id="1358" name="Google Shape;1358;p188"/>
          <p:cNvGrpSpPr/>
          <p:nvPr/>
        </p:nvGrpSpPr>
        <p:grpSpPr>
          <a:xfrm>
            <a:off x="3501034" y="2080751"/>
            <a:ext cx="956388" cy="956388"/>
            <a:chOff x="-2224338" y="933774"/>
            <a:chExt cx="832800" cy="832800"/>
          </a:xfrm>
        </p:grpSpPr>
        <p:sp>
          <p:nvSpPr>
            <p:cNvPr id="1359" name="Google Shape;1359;p188"/>
            <p:cNvSpPr/>
            <p:nvPr/>
          </p:nvSpPr>
          <p:spPr>
            <a:xfrm>
              <a:off x="-2224338" y="933774"/>
              <a:ext cx="832800" cy="8328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nvGrpSpPr>
            <p:cNvPr id="1360" name="Google Shape;1360;p188"/>
            <p:cNvGrpSpPr/>
            <p:nvPr/>
          </p:nvGrpSpPr>
          <p:grpSpPr>
            <a:xfrm>
              <a:off x="-2139980" y="1018131"/>
              <a:ext cx="664086" cy="664086"/>
              <a:chOff x="4475200" y="829675"/>
              <a:chExt cx="602400" cy="602400"/>
            </a:xfrm>
          </p:grpSpPr>
          <p:sp>
            <p:nvSpPr>
              <p:cNvPr id="1361" name="Google Shape;1361;p188"/>
              <p:cNvSpPr/>
              <p:nvPr/>
            </p:nvSpPr>
            <p:spPr>
              <a:xfrm>
                <a:off x="4475200" y="829675"/>
                <a:ext cx="602400" cy="602400"/>
              </a:xfrm>
              <a:prstGeom prst="ellipse">
                <a:avLst/>
              </a:prstGeom>
              <a:solidFill>
                <a:srgbClr val="A32F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1362" name="Google Shape;1362;p188"/>
              <p:cNvSpPr/>
              <p:nvPr/>
            </p:nvSpPr>
            <p:spPr>
              <a:xfrm>
                <a:off x="4540749" y="895225"/>
                <a:ext cx="471300" cy="471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sp>
        <p:nvSpPr>
          <p:cNvPr id="1363" name="Google Shape;1363;p188"/>
          <p:cNvSpPr/>
          <p:nvPr/>
        </p:nvSpPr>
        <p:spPr>
          <a:xfrm>
            <a:off x="3941906" y="3463499"/>
            <a:ext cx="3980400" cy="1115371"/>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1364" name="Google Shape;1364;p188"/>
          <p:cNvSpPr/>
          <p:nvPr/>
        </p:nvSpPr>
        <p:spPr>
          <a:xfrm flipH="1">
            <a:off x="3941800" y="3463500"/>
            <a:ext cx="97800" cy="1416900"/>
          </a:xfrm>
          <a:prstGeom prst="rect">
            <a:avLst/>
          </a:prstGeom>
          <a:solidFill>
            <a:srgbClr val="4C4C4C">
              <a:alpha val="68630"/>
            </a:srgbClr>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endParaRPr sz="1200">
              <a:solidFill>
                <a:srgbClr val="FFFFFF"/>
              </a:solidFill>
              <a:latin typeface="+mn-lt"/>
              <a:ea typeface="Roboto Slab"/>
              <a:cs typeface="Roboto Slab"/>
              <a:sym typeface="Roboto Slab"/>
            </a:endParaRPr>
          </a:p>
        </p:txBody>
      </p:sp>
      <p:grpSp>
        <p:nvGrpSpPr>
          <p:cNvPr id="1365" name="Google Shape;1365;p188"/>
          <p:cNvGrpSpPr/>
          <p:nvPr/>
        </p:nvGrpSpPr>
        <p:grpSpPr>
          <a:xfrm>
            <a:off x="3502309" y="3693754"/>
            <a:ext cx="956388" cy="956388"/>
            <a:chOff x="-2224338" y="933774"/>
            <a:chExt cx="832800" cy="832800"/>
          </a:xfrm>
        </p:grpSpPr>
        <p:sp>
          <p:nvSpPr>
            <p:cNvPr id="1366" name="Google Shape;1366;p188"/>
            <p:cNvSpPr/>
            <p:nvPr/>
          </p:nvSpPr>
          <p:spPr>
            <a:xfrm>
              <a:off x="-2224338" y="933774"/>
              <a:ext cx="832800" cy="8328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nvGrpSpPr>
            <p:cNvPr id="1367" name="Google Shape;1367;p188"/>
            <p:cNvGrpSpPr/>
            <p:nvPr/>
          </p:nvGrpSpPr>
          <p:grpSpPr>
            <a:xfrm>
              <a:off x="-2139980" y="1018131"/>
              <a:ext cx="664086" cy="664086"/>
              <a:chOff x="4475200" y="829675"/>
              <a:chExt cx="602400" cy="602400"/>
            </a:xfrm>
          </p:grpSpPr>
          <p:sp>
            <p:nvSpPr>
              <p:cNvPr id="1368" name="Google Shape;1368;p188"/>
              <p:cNvSpPr/>
              <p:nvPr/>
            </p:nvSpPr>
            <p:spPr>
              <a:xfrm>
                <a:off x="4475200" y="829675"/>
                <a:ext cx="602400" cy="602400"/>
              </a:xfrm>
              <a:prstGeom prst="ellipse">
                <a:avLst/>
              </a:prstGeom>
              <a:solidFill>
                <a:srgbClr val="4C4C4C">
                  <a:alpha val="68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1369" name="Google Shape;1369;p188"/>
              <p:cNvSpPr/>
              <p:nvPr/>
            </p:nvSpPr>
            <p:spPr>
              <a:xfrm>
                <a:off x="4540749" y="895225"/>
                <a:ext cx="471300" cy="471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grpSp>
      <p:sp>
        <p:nvSpPr>
          <p:cNvPr id="1370" name="Google Shape;1370;p188"/>
          <p:cNvSpPr txBox="1"/>
          <p:nvPr/>
        </p:nvSpPr>
        <p:spPr>
          <a:xfrm>
            <a:off x="3755400" y="588000"/>
            <a:ext cx="342900" cy="61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solidFill>
                  <a:srgbClr val="666666"/>
                </a:solidFill>
                <a:latin typeface="+mn-lt"/>
                <a:ea typeface="Lato Light"/>
                <a:cs typeface="Lato Light"/>
                <a:sym typeface="Lato Light"/>
              </a:rPr>
              <a:t>1</a:t>
            </a:r>
            <a:endParaRPr sz="3200">
              <a:solidFill>
                <a:srgbClr val="666666"/>
              </a:solidFill>
              <a:latin typeface="+mn-lt"/>
              <a:ea typeface="Lato Light"/>
              <a:cs typeface="Lato Light"/>
              <a:sym typeface="Lato Light"/>
            </a:endParaRPr>
          </a:p>
        </p:txBody>
      </p:sp>
      <p:sp>
        <p:nvSpPr>
          <p:cNvPr id="1371" name="Google Shape;1371;p188"/>
          <p:cNvSpPr txBox="1"/>
          <p:nvPr/>
        </p:nvSpPr>
        <p:spPr>
          <a:xfrm>
            <a:off x="3755400" y="2220050"/>
            <a:ext cx="342900" cy="61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solidFill>
                  <a:srgbClr val="666666"/>
                </a:solidFill>
                <a:latin typeface="+mn-lt"/>
                <a:ea typeface="Lato Light"/>
                <a:cs typeface="Lato Light"/>
                <a:sym typeface="Lato Light"/>
              </a:rPr>
              <a:t>2</a:t>
            </a:r>
            <a:endParaRPr sz="3200">
              <a:solidFill>
                <a:srgbClr val="666666"/>
              </a:solidFill>
              <a:latin typeface="+mn-lt"/>
              <a:ea typeface="Lato Light"/>
              <a:cs typeface="Lato Light"/>
              <a:sym typeface="Lato Light"/>
            </a:endParaRPr>
          </a:p>
        </p:txBody>
      </p:sp>
      <p:sp>
        <p:nvSpPr>
          <p:cNvPr id="1372" name="Google Shape;1372;p188"/>
          <p:cNvSpPr txBox="1"/>
          <p:nvPr/>
        </p:nvSpPr>
        <p:spPr>
          <a:xfrm>
            <a:off x="3755400" y="3828275"/>
            <a:ext cx="342900" cy="61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a:solidFill>
                  <a:srgbClr val="666666"/>
                </a:solidFill>
                <a:latin typeface="+mn-lt"/>
                <a:ea typeface="Lato Light"/>
                <a:cs typeface="Lato Light"/>
                <a:sym typeface="Lato Light"/>
              </a:rPr>
              <a:t>3</a:t>
            </a:r>
            <a:endParaRPr sz="3200">
              <a:solidFill>
                <a:srgbClr val="666666"/>
              </a:solidFill>
              <a:latin typeface="+mn-lt"/>
              <a:ea typeface="Lato Light"/>
              <a:cs typeface="Lato Light"/>
              <a:sym typeface="Lato Light"/>
            </a:endParaRPr>
          </a:p>
        </p:txBody>
      </p:sp>
      <p:sp>
        <p:nvSpPr>
          <p:cNvPr id="1373" name="Google Shape;1373;p188"/>
          <p:cNvSpPr txBox="1"/>
          <p:nvPr/>
        </p:nvSpPr>
        <p:spPr>
          <a:xfrm>
            <a:off x="4458695" y="762000"/>
            <a:ext cx="4164600" cy="6058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2"/>
              </a:buClr>
              <a:buFont typeface="Roboto Slab"/>
              <a:buNone/>
            </a:pPr>
            <a:r>
              <a:rPr lang="en" b="1">
                <a:solidFill>
                  <a:srgbClr val="274C71"/>
                </a:solidFill>
                <a:latin typeface="+mn-lt"/>
                <a:ea typeface="Lato"/>
                <a:cs typeface="Lato"/>
                <a:sym typeface="Lato"/>
              </a:rPr>
              <a:t>Foundational Context</a:t>
            </a:r>
            <a:endParaRPr b="1">
              <a:solidFill>
                <a:srgbClr val="274C71"/>
              </a:solidFill>
              <a:latin typeface="+mn-lt"/>
              <a:ea typeface="Lato"/>
              <a:cs typeface="Lato"/>
              <a:sym typeface="Lato"/>
            </a:endParaRPr>
          </a:p>
        </p:txBody>
      </p:sp>
      <p:sp>
        <p:nvSpPr>
          <p:cNvPr id="1374" name="Google Shape;1374;p188"/>
          <p:cNvSpPr txBox="1"/>
          <p:nvPr/>
        </p:nvSpPr>
        <p:spPr>
          <a:xfrm>
            <a:off x="4458700" y="2097450"/>
            <a:ext cx="3980400" cy="948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2"/>
                </a:solidFill>
                <a:latin typeface="+mn-lt"/>
                <a:ea typeface="Lato"/>
                <a:cs typeface="Lato"/>
                <a:sym typeface="Lato"/>
              </a:rPr>
              <a:t>Planning</a:t>
            </a:r>
            <a:endParaRPr b="1">
              <a:solidFill>
                <a:schemeClr val="dk2"/>
              </a:solidFill>
              <a:latin typeface="+mn-lt"/>
              <a:ea typeface="Lato"/>
              <a:cs typeface="Lato"/>
              <a:sym typeface="Lato"/>
            </a:endParaRPr>
          </a:p>
          <a:p>
            <a:pPr marL="0" lvl="0" indent="0" algn="l" rtl="0">
              <a:spcBef>
                <a:spcPts val="0"/>
              </a:spcBef>
              <a:spcAft>
                <a:spcPts val="0"/>
              </a:spcAft>
              <a:buClr>
                <a:schemeClr val="dk2"/>
              </a:buClr>
              <a:buFont typeface="Roboto Slab"/>
              <a:buNone/>
            </a:pPr>
            <a:endParaRPr b="1">
              <a:solidFill>
                <a:srgbClr val="274C71"/>
              </a:solidFill>
              <a:latin typeface="+mn-lt"/>
              <a:ea typeface="Lato"/>
              <a:cs typeface="Lato"/>
              <a:sym typeface="Lato"/>
            </a:endParaRPr>
          </a:p>
        </p:txBody>
      </p:sp>
      <p:sp>
        <p:nvSpPr>
          <p:cNvPr id="1375" name="Google Shape;1375;p188"/>
          <p:cNvSpPr txBox="1"/>
          <p:nvPr/>
        </p:nvSpPr>
        <p:spPr>
          <a:xfrm>
            <a:off x="4550800" y="3624438"/>
            <a:ext cx="3980400" cy="1095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2"/>
              </a:buClr>
              <a:buFont typeface="Roboto Slab"/>
              <a:buNone/>
            </a:pPr>
            <a:r>
              <a:rPr lang="en" b="1">
                <a:solidFill>
                  <a:srgbClr val="274C71"/>
                </a:solidFill>
                <a:latin typeface="+mn-lt"/>
                <a:ea typeface="Lato"/>
                <a:cs typeface="Lato"/>
                <a:sym typeface="Lato"/>
              </a:rPr>
              <a:t>Organizational Learning and Continuous Improvement</a:t>
            </a:r>
            <a:endParaRPr b="1">
              <a:solidFill>
                <a:srgbClr val="434343"/>
              </a:solidFill>
              <a:latin typeface="+mn-lt"/>
              <a:ea typeface="Roboto Slab"/>
              <a:cs typeface="Roboto Slab"/>
              <a:sym typeface="Roboto Slab"/>
            </a:endParaRPr>
          </a:p>
        </p:txBody>
      </p:sp>
      <p:sp>
        <p:nvSpPr>
          <p:cNvPr id="1377" name="Google Shape;1377;p188"/>
          <p:cNvSpPr txBox="1"/>
          <p:nvPr/>
        </p:nvSpPr>
        <p:spPr>
          <a:xfrm>
            <a:off x="656325" y="5439700"/>
            <a:ext cx="3000000" cy="61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mn-lt"/>
              </a:rPr>
              <a:t>4. Approach to service design and delivery</a:t>
            </a:r>
            <a:endParaRPr>
              <a:solidFill>
                <a:schemeClr val="dk1"/>
              </a:solidFill>
              <a:latin typeface="+mn-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82" name="Google Shape;1382;p189"/>
          <p:cNvSpPr/>
          <p:nvPr/>
        </p:nvSpPr>
        <p:spPr>
          <a:xfrm>
            <a:off x="2957825" y="3"/>
            <a:ext cx="6176700" cy="51435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panose="020F0502020204030204" pitchFamily="34" charset="0"/>
              <a:cs typeface="Calibri" panose="020F0502020204030204" pitchFamily="34" charset="0"/>
              <a:sym typeface="Arial"/>
            </a:endParaRPr>
          </a:p>
        </p:txBody>
      </p:sp>
      <p:cxnSp>
        <p:nvCxnSpPr>
          <p:cNvPr id="1383" name="Google Shape;1383;p189"/>
          <p:cNvCxnSpPr/>
          <p:nvPr/>
        </p:nvCxnSpPr>
        <p:spPr>
          <a:xfrm rot="10800000">
            <a:off x="15910975" y="4002725"/>
            <a:ext cx="0" cy="347400"/>
          </a:xfrm>
          <a:prstGeom prst="straightConnector1">
            <a:avLst/>
          </a:prstGeom>
          <a:noFill/>
          <a:ln w="19050" cap="flat" cmpd="sng">
            <a:solidFill>
              <a:srgbClr val="FB308A"/>
            </a:solidFill>
            <a:prstDash val="dot"/>
            <a:round/>
            <a:headEnd type="none" w="sm" len="sm"/>
            <a:tailEnd type="none" w="sm" len="sm"/>
          </a:ln>
        </p:spPr>
      </p:cxnSp>
      <p:cxnSp>
        <p:nvCxnSpPr>
          <p:cNvPr id="1384" name="Google Shape;1384;p189"/>
          <p:cNvCxnSpPr/>
          <p:nvPr/>
        </p:nvCxnSpPr>
        <p:spPr>
          <a:xfrm rot="10800000">
            <a:off x="12881625" y="3867413"/>
            <a:ext cx="0" cy="347400"/>
          </a:xfrm>
          <a:prstGeom prst="straightConnector1">
            <a:avLst/>
          </a:prstGeom>
          <a:noFill/>
          <a:ln w="19050" cap="flat" cmpd="sng">
            <a:solidFill>
              <a:srgbClr val="FB308A"/>
            </a:solidFill>
            <a:prstDash val="dot"/>
            <a:round/>
            <a:headEnd type="none" w="sm" len="sm"/>
            <a:tailEnd type="none" w="sm" len="sm"/>
          </a:ln>
        </p:spPr>
      </p:cxnSp>
      <p:cxnSp>
        <p:nvCxnSpPr>
          <p:cNvPr id="1385" name="Google Shape;1385;p189"/>
          <p:cNvCxnSpPr/>
          <p:nvPr/>
        </p:nvCxnSpPr>
        <p:spPr>
          <a:xfrm rot="10800000">
            <a:off x="15258725" y="2398038"/>
            <a:ext cx="0" cy="347400"/>
          </a:xfrm>
          <a:prstGeom prst="straightConnector1">
            <a:avLst/>
          </a:prstGeom>
          <a:noFill/>
          <a:ln w="19050" cap="flat" cmpd="sng">
            <a:solidFill>
              <a:srgbClr val="274C71"/>
            </a:solidFill>
            <a:prstDash val="dot"/>
            <a:round/>
            <a:headEnd type="none" w="sm" len="sm"/>
            <a:tailEnd type="none" w="sm" len="sm"/>
          </a:ln>
        </p:spPr>
      </p:cxnSp>
      <p:cxnSp>
        <p:nvCxnSpPr>
          <p:cNvPr id="1386" name="Google Shape;1386;p189"/>
          <p:cNvCxnSpPr/>
          <p:nvPr/>
        </p:nvCxnSpPr>
        <p:spPr>
          <a:xfrm rot="10800000">
            <a:off x="13884375" y="859388"/>
            <a:ext cx="0" cy="347400"/>
          </a:xfrm>
          <a:prstGeom prst="straightConnector1">
            <a:avLst/>
          </a:prstGeom>
          <a:noFill/>
          <a:ln w="19050" cap="flat" cmpd="sng">
            <a:solidFill>
              <a:srgbClr val="FB308A"/>
            </a:solidFill>
            <a:prstDash val="dot"/>
            <a:round/>
            <a:headEnd type="none" w="sm" len="sm"/>
            <a:tailEnd type="none" w="sm" len="sm"/>
          </a:ln>
        </p:spPr>
      </p:cxnSp>
      <p:sp>
        <p:nvSpPr>
          <p:cNvPr id="1387" name="Google Shape;1387;p189"/>
          <p:cNvSpPr/>
          <p:nvPr/>
        </p:nvSpPr>
        <p:spPr>
          <a:xfrm>
            <a:off x="13586333" y="993880"/>
            <a:ext cx="596100" cy="595800"/>
          </a:xfrm>
          <a:custGeom>
            <a:avLst/>
            <a:gdLst/>
            <a:ahLst/>
            <a:cxnLst/>
            <a:rect l="l" t="t" r="r" b="b"/>
            <a:pathLst>
              <a:path w="120000" h="120000" extrusionOk="0">
                <a:moveTo>
                  <a:pt x="102419" y="17567"/>
                </a:moveTo>
                <a:cubicBezTo>
                  <a:pt x="125847" y="41002"/>
                  <a:pt x="125847" y="78985"/>
                  <a:pt x="102419" y="102419"/>
                </a:cubicBezTo>
                <a:cubicBezTo>
                  <a:pt x="78985" y="125847"/>
                  <a:pt x="41002" y="125847"/>
                  <a:pt x="17567" y="102419"/>
                </a:cubicBezTo>
                <a:cubicBezTo>
                  <a:pt x="-5860" y="78985"/>
                  <a:pt x="-5860" y="41002"/>
                  <a:pt x="17567" y="17567"/>
                </a:cubicBezTo>
                <a:cubicBezTo>
                  <a:pt x="41002" y="-5860"/>
                  <a:pt x="78985" y="-5860"/>
                  <a:pt x="102419" y="17567"/>
                </a:cubicBezTo>
              </a:path>
            </a:pathLst>
          </a:custGeom>
          <a:solidFill>
            <a:srgbClr val="27D99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panose="020F0502020204030204" pitchFamily="34" charset="0"/>
              <a:ea typeface="Lato"/>
              <a:cs typeface="Calibri" panose="020F0502020204030204" pitchFamily="34" charset="0"/>
              <a:sym typeface="Lato"/>
            </a:endParaRPr>
          </a:p>
        </p:txBody>
      </p:sp>
      <p:sp>
        <p:nvSpPr>
          <p:cNvPr id="1388" name="Google Shape;1388;p189"/>
          <p:cNvSpPr/>
          <p:nvPr/>
        </p:nvSpPr>
        <p:spPr>
          <a:xfrm>
            <a:off x="13729831" y="1105495"/>
            <a:ext cx="452400" cy="480900"/>
          </a:xfrm>
          <a:custGeom>
            <a:avLst/>
            <a:gdLst/>
            <a:ahLst/>
            <a:cxnLst/>
            <a:rect l="l" t="t" r="r" b="b"/>
            <a:pathLst>
              <a:path w="120000" h="120000" extrusionOk="0">
                <a:moveTo>
                  <a:pt x="57850" y="0"/>
                </a:moveTo>
                <a:cubicBezTo>
                  <a:pt x="73484" y="7420"/>
                  <a:pt x="96915" y="15866"/>
                  <a:pt x="114498" y="23543"/>
                </a:cubicBezTo>
                <a:lnTo>
                  <a:pt x="116014" y="24231"/>
                </a:lnTo>
                <a:lnTo>
                  <a:pt x="118553" y="32291"/>
                </a:lnTo>
                <a:cubicBezTo>
                  <a:pt x="123375" y="55723"/>
                  <a:pt x="116142" y="80915"/>
                  <a:pt x="96855" y="99064"/>
                </a:cubicBezTo>
                <a:cubicBezTo>
                  <a:pt x="85279" y="109951"/>
                  <a:pt x="71009" y="116756"/>
                  <a:pt x="56065" y="119477"/>
                </a:cubicBezTo>
                <a:lnTo>
                  <a:pt x="50273" y="119999"/>
                </a:lnTo>
                <a:lnTo>
                  <a:pt x="0" y="77306"/>
                </a:lnTo>
                <a:cubicBezTo>
                  <a:pt x="0" y="77306"/>
                  <a:pt x="50542" y="102103"/>
                  <a:pt x="74589" y="69918"/>
                </a:cubicBezTo>
                <a:cubicBezTo>
                  <a:pt x="99427" y="36680"/>
                  <a:pt x="57850" y="0"/>
                  <a:pt x="57850" y="0"/>
                </a:cubicBezTo>
                <a:close/>
              </a:path>
            </a:pathLst>
          </a:custGeom>
          <a:solidFill>
            <a:srgbClr val="20B68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Calibri" panose="020F0502020204030204" pitchFamily="34" charset="0"/>
              <a:ea typeface="Lato"/>
              <a:cs typeface="Calibri" panose="020F0502020204030204" pitchFamily="34" charset="0"/>
              <a:sym typeface="Lato"/>
            </a:endParaRPr>
          </a:p>
        </p:txBody>
      </p:sp>
      <p:sp>
        <p:nvSpPr>
          <p:cNvPr id="1389" name="Google Shape;1389;p189"/>
          <p:cNvSpPr/>
          <p:nvPr/>
        </p:nvSpPr>
        <p:spPr>
          <a:xfrm>
            <a:off x="13685777" y="1093297"/>
            <a:ext cx="397200" cy="397200"/>
          </a:xfrm>
          <a:custGeom>
            <a:avLst/>
            <a:gdLst/>
            <a:ahLst/>
            <a:cxnLst/>
            <a:rect l="l" t="t" r="r" b="b"/>
            <a:pathLst>
              <a:path w="120000" h="120000" extrusionOk="0">
                <a:moveTo>
                  <a:pt x="102419" y="17567"/>
                </a:moveTo>
                <a:cubicBezTo>
                  <a:pt x="125847" y="41002"/>
                  <a:pt x="125847" y="78985"/>
                  <a:pt x="102419" y="102419"/>
                </a:cubicBezTo>
                <a:cubicBezTo>
                  <a:pt x="78985" y="125847"/>
                  <a:pt x="41002" y="125847"/>
                  <a:pt x="17567" y="102419"/>
                </a:cubicBezTo>
                <a:cubicBezTo>
                  <a:pt x="-5860" y="78985"/>
                  <a:pt x="-5860" y="41002"/>
                  <a:pt x="17567" y="17567"/>
                </a:cubicBezTo>
                <a:cubicBezTo>
                  <a:pt x="41002" y="-5860"/>
                  <a:pt x="78985" y="-5860"/>
                  <a:pt x="102419" y="17567"/>
                </a:cubicBezTo>
              </a:path>
            </a:pathLst>
          </a:custGeom>
          <a:solidFill>
            <a:srgbClr val="27D99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panose="020F0502020204030204" pitchFamily="34" charset="0"/>
              <a:ea typeface="Lato"/>
              <a:cs typeface="Calibri" panose="020F0502020204030204" pitchFamily="34" charset="0"/>
              <a:sym typeface="Lato"/>
            </a:endParaRPr>
          </a:p>
        </p:txBody>
      </p:sp>
      <p:sp>
        <p:nvSpPr>
          <p:cNvPr id="1390" name="Google Shape;1390;p189"/>
          <p:cNvSpPr/>
          <p:nvPr/>
        </p:nvSpPr>
        <p:spPr>
          <a:xfrm>
            <a:off x="14960673" y="2521592"/>
            <a:ext cx="596100" cy="595800"/>
          </a:xfrm>
          <a:custGeom>
            <a:avLst/>
            <a:gdLst/>
            <a:ahLst/>
            <a:cxnLst/>
            <a:rect l="l" t="t" r="r" b="b"/>
            <a:pathLst>
              <a:path w="120000" h="120000" extrusionOk="0">
                <a:moveTo>
                  <a:pt x="102419" y="17567"/>
                </a:moveTo>
                <a:cubicBezTo>
                  <a:pt x="125847" y="41002"/>
                  <a:pt x="125847" y="78985"/>
                  <a:pt x="102419" y="102419"/>
                </a:cubicBezTo>
                <a:cubicBezTo>
                  <a:pt x="78985" y="125847"/>
                  <a:pt x="41002" y="125847"/>
                  <a:pt x="17567" y="102419"/>
                </a:cubicBezTo>
                <a:cubicBezTo>
                  <a:pt x="-5860" y="78985"/>
                  <a:pt x="-5860" y="41002"/>
                  <a:pt x="17567" y="17567"/>
                </a:cubicBezTo>
                <a:cubicBezTo>
                  <a:pt x="41002" y="-5860"/>
                  <a:pt x="78985" y="-5860"/>
                  <a:pt x="102419" y="17567"/>
                </a:cubicBezTo>
              </a:path>
            </a:pathLst>
          </a:custGeom>
          <a:solidFill>
            <a:srgbClr val="2487EC"/>
          </a:solidFill>
          <a:ln w="9525" cap="flat" cmpd="sng">
            <a:solidFill>
              <a:srgbClr val="FB308A">
                <a:alpha val="0"/>
              </a:srgbClr>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panose="020F0502020204030204" pitchFamily="34" charset="0"/>
              <a:ea typeface="Lato"/>
              <a:cs typeface="Calibri" panose="020F0502020204030204" pitchFamily="34" charset="0"/>
              <a:sym typeface="Lato"/>
            </a:endParaRPr>
          </a:p>
        </p:txBody>
      </p:sp>
      <p:sp>
        <p:nvSpPr>
          <p:cNvPr id="1391" name="Google Shape;1391;p189"/>
          <p:cNvSpPr/>
          <p:nvPr/>
        </p:nvSpPr>
        <p:spPr>
          <a:xfrm>
            <a:off x="15147342" y="2642449"/>
            <a:ext cx="409500" cy="471000"/>
          </a:xfrm>
          <a:custGeom>
            <a:avLst/>
            <a:gdLst/>
            <a:ahLst/>
            <a:cxnLst/>
            <a:rect l="l" t="t" r="r" b="b"/>
            <a:pathLst>
              <a:path w="120000" h="120000" extrusionOk="0">
                <a:moveTo>
                  <a:pt x="54785" y="0"/>
                </a:moveTo>
                <a:lnTo>
                  <a:pt x="116453" y="24897"/>
                </a:lnTo>
                <a:lnTo>
                  <a:pt x="118400" y="30605"/>
                </a:lnTo>
                <a:cubicBezTo>
                  <a:pt x="123731" y="54521"/>
                  <a:pt x="115735" y="80235"/>
                  <a:pt x="94414" y="98760"/>
                </a:cubicBezTo>
                <a:cubicBezTo>
                  <a:pt x="81618" y="109872"/>
                  <a:pt x="65842" y="116817"/>
                  <a:pt x="49322" y="119595"/>
                </a:cubicBezTo>
                <a:lnTo>
                  <a:pt x="44462" y="120000"/>
                </a:lnTo>
                <a:lnTo>
                  <a:pt x="0" y="86745"/>
                </a:lnTo>
                <a:cubicBezTo>
                  <a:pt x="0" y="86745"/>
                  <a:pt x="41210" y="102036"/>
                  <a:pt x="67793" y="69226"/>
                </a:cubicBezTo>
                <a:cubicBezTo>
                  <a:pt x="95251" y="35341"/>
                  <a:pt x="54785" y="0"/>
                  <a:pt x="54785" y="0"/>
                </a:cubicBezTo>
                <a:close/>
              </a:path>
            </a:pathLst>
          </a:custGeom>
          <a:solidFill>
            <a:srgbClr val="1B66B3"/>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Calibri" panose="020F0502020204030204" pitchFamily="34" charset="0"/>
              <a:ea typeface="Lato"/>
              <a:cs typeface="Calibri" panose="020F0502020204030204" pitchFamily="34" charset="0"/>
              <a:sym typeface="Lato"/>
            </a:endParaRPr>
          </a:p>
        </p:txBody>
      </p:sp>
      <p:sp>
        <p:nvSpPr>
          <p:cNvPr id="1392" name="Google Shape;1392;p189"/>
          <p:cNvSpPr/>
          <p:nvPr/>
        </p:nvSpPr>
        <p:spPr>
          <a:xfrm>
            <a:off x="15056544" y="2622200"/>
            <a:ext cx="396600" cy="396300"/>
          </a:xfrm>
          <a:custGeom>
            <a:avLst/>
            <a:gdLst/>
            <a:ahLst/>
            <a:cxnLst/>
            <a:rect l="l" t="t" r="r" b="b"/>
            <a:pathLst>
              <a:path w="120000" h="120000" extrusionOk="0">
                <a:moveTo>
                  <a:pt x="102419" y="17567"/>
                </a:moveTo>
                <a:cubicBezTo>
                  <a:pt x="125847" y="41002"/>
                  <a:pt x="125847" y="78985"/>
                  <a:pt x="102419" y="102419"/>
                </a:cubicBezTo>
                <a:cubicBezTo>
                  <a:pt x="78985" y="125847"/>
                  <a:pt x="41002" y="125847"/>
                  <a:pt x="17567" y="102419"/>
                </a:cubicBezTo>
                <a:cubicBezTo>
                  <a:pt x="-5860" y="78985"/>
                  <a:pt x="-5860" y="41002"/>
                  <a:pt x="17567" y="17567"/>
                </a:cubicBezTo>
                <a:cubicBezTo>
                  <a:pt x="41002" y="-5860"/>
                  <a:pt x="78985" y="-5860"/>
                  <a:pt x="102419" y="17567"/>
                </a:cubicBezTo>
              </a:path>
            </a:pathLst>
          </a:custGeom>
          <a:solidFill>
            <a:srgbClr val="2487EC"/>
          </a:solidFill>
          <a:ln w="9525" cap="flat" cmpd="sng">
            <a:solidFill>
              <a:srgbClr val="9550D1">
                <a:alpha val="0"/>
              </a:srgbClr>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panose="020F0502020204030204" pitchFamily="34" charset="0"/>
              <a:ea typeface="Lato"/>
              <a:cs typeface="Calibri" panose="020F0502020204030204" pitchFamily="34" charset="0"/>
              <a:sym typeface="Lato"/>
            </a:endParaRPr>
          </a:p>
        </p:txBody>
      </p:sp>
      <p:sp>
        <p:nvSpPr>
          <p:cNvPr id="1393" name="Google Shape;1393;p189"/>
          <p:cNvSpPr/>
          <p:nvPr/>
        </p:nvSpPr>
        <p:spPr>
          <a:xfrm>
            <a:off x="12583566" y="4078930"/>
            <a:ext cx="596100" cy="595800"/>
          </a:xfrm>
          <a:custGeom>
            <a:avLst/>
            <a:gdLst/>
            <a:ahLst/>
            <a:cxnLst/>
            <a:rect l="l" t="t" r="r" b="b"/>
            <a:pathLst>
              <a:path w="120000" h="120000" extrusionOk="0">
                <a:moveTo>
                  <a:pt x="102419" y="17567"/>
                </a:moveTo>
                <a:cubicBezTo>
                  <a:pt x="125847" y="41002"/>
                  <a:pt x="125847" y="78985"/>
                  <a:pt x="102419" y="102419"/>
                </a:cubicBezTo>
                <a:cubicBezTo>
                  <a:pt x="78985" y="125847"/>
                  <a:pt x="41002" y="125847"/>
                  <a:pt x="17567" y="102419"/>
                </a:cubicBezTo>
                <a:cubicBezTo>
                  <a:pt x="-5860" y="78985"/>
                  <a:pt x="-5860" y="41002"/>
                  <a:pt x="17567" y="17567"/>
                </a:cubicBezTo>
                <a:cubicBezTo>
                  <a:pt x="41002" y="-5860"/>
                  <a:pt x="78985" y="-5860"/>
                  <a:pt x="102419" y="17567"/>
                </a:cubicBezTo>
              </a:path>
            </a:pathLst>
          </a:custGeom>
          <a:solidFill>
            <a:srgbClr val="B344A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panose="020F0502020204030204" pitchFamily="34" charset="0"/>
              <a:ea typeface="Lato"/>
              <a:cs typeface="Calibri" panose="020F0502020204030204" pitchFamily="34" charset="0"/>
              <a:sym typeface="Lato"/>
            </a:endParaRPr>
          </a:p>
        </p:txBody>
      </p:sp>
      <p:sp>
        <p:nvSpPr>
          <p:cNvPr id="1394" name="Google Shape;1394;p189"/>
          <p:cNvSpPr/>
          <p:nvPr/>
        </p:nvSpPr>
        <p:spPr>
          <a:xfrm>
            <a:off x="12741366" y="4192038"/>
            <a:ext cx="438300" cy="479100"/>
          </a:xfrm>
          <a:custGeom>
            <a:avLst/>
            <a:gdLst/>
            <a:ahLst/>
            <a:cxnLst/>
            <a:rect l="l" t="t" r="r" b="b"/>
            <a:pathLst>
              <a:path w="120000" h="120000" extrusionOk="0">
                <a:moveTo>
                  <a:pt x="56796" y="0"/>
                </a:moveTo>
                <a:cubicBezTo>
                  <a:pt x="70633" y="6384"/>
                  <a:pt x="89057" y="14111"/>
                  <a:pt x="105188" y="21167"/>
                </a:cubicBezTo>
                <a:lnTo>
                  <a:pt x="116642" y="26289"/>
                </a:lnTo>
                <a:lnTo>
                  <a:pt x="118506" y="32040"/>
                </a:lnTo>
                <a:cubicBezTo>
                  <a:pt x="123485" y="55562"/>
                  <a:pt x="116016" y="80850"/>
                  <a:pt x="96099" y="99069"/>
                </a:cubicBezTo>
                <a:cubicBezTo>
                  <a:pt x="84146" y="109998"/>
                  <a:pt x="69410" y="116828"/>
                  <a:pt x="53978" y="119560"/>
                </a:cubicBezTo>
                <a:lnTo>
                  <a:pt x="48963" y="120000"/>
                </a:lnTo>
                <a:lnTo>
                  <a:pt x="0" y="80808"/>
                </a:lnTo>
                <a:cubicBezTo>
                  <a:pt x="0" y="80808"/>
                  <a:pt x="46400" y="100777"/>
                  <a:pt x="71232" y="68469"/>
                </a:cubicBezTo>
                <a:cubicBezTo>
                  <a:pt x="96881" y="35104"/>
                  <a:pt x="56796" y="0"/>
                  <a:pt x="56796" y="0"/>
                </a:cubicBezTo>
                <a:close/>
              </a:path>
            </a:pathLst>
          </a:custGeom>
          <a:solidFill>
            <a:srgbClr val="29364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Calibri" panose="020F0502020204030204" pitchFamily="34" charset="0"/>
              <a:ea typeface="Lato"/>
              <a:cs typeface="Calibri" panose="020F0502020204030204" pitchFamily="34" charset="0"/>
              <a:sym typeface="Lato"/>
            </a:endParaRPr>
          </a:p>
        </p:txBody>
      </p:sp>
      <p:sp>
        <p:nvSpPr>
          <p:cNvPr id="1395" name="Google Shape;1395;p189"/>
          <p:cNvSpPr/>
          <p:nvPr/>
        </p:nvSpPr>
        <p:spPr>
          <a:xfrm>
            <a:off x="12684200" y="4179538"/>
            <a:ext cx="396600" cy="396300"/>
          </a:xfrm>
          <a:custGeom>
            <a:avLst/>
            <a:gdLst/>
            <a:ahLst/>
            <a:cxnLst/>
            <a:rect l="l" t="t" r="r" b="b"/>
            <a:pathLst>
              <a:path w="120000" h="120000" extrusionOk="0">
                <a:moveTo>
                  <a:pt x="102419" y="17567"/>
                </a:moveTo>
                <a:cubicBezTo>
                  <a:pt x="125847" y="41002"/>
                  <a:pt x="125847" y="78985"/>
                  <a:pt x="102419" y="102419"/>
                </a:cubicBezTo>
                <a:cubicBezTo>
                  <a:pt x="78985" y="125847"/>
                  <a:pt x="41002" y="125847"/>
                  <a:pt x="17567" y="102419"/>
                </a:cubicBezTo>
                <a:cubicBezTo>
                  <a:pt x="-5860" y="78985"/>
                  <a:pt x="-5860" y="41002"/>
                  <a:pt x="17567" y="17567"/>
                </a:cubicBezTo>
                <a:cubicBezTo>
                  <a:pt x="41002" y="-5860"/>
                  <a:pt x="78985" y="-5860"/>
                  <a:pt x="102419" y="17567"/>
                </a:cubicBezTo>
              </a:path>
            </a:pathLst>
          </a:custGeom>
          <a:solidFill>
            <a:srgbClr val="B344A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panose="020F0502020204030204" pitchFamily="34" charset="0"/>
              <a:ea typeface="Lato"/>
              <a:cs typeface="Calibri" panose="020F0502020204030204" pitchFamily="34" charset="0"/>
              <a:sym typeface="Lato"/>
            </a:endParaRPr>
          </a:p>
        </p:txBody>
      </p:sp>
      <p:sp>
        <p:nvSpPr>
          <p:cNvPr id="1396" name="Google Shape;1396;p189"/>
          <p:cNvSpPr/>
          <p:nvPr/>
        </p:nvSpPr>
        <p:spPr>
          <a:xfrm>
            <a:off x="15861020" y="4288480"/>
            <a:ext cx="99900" cy="99900"/>
          </a:xfrm>
          <a:custGeom>
            <a:avLst/>
            <a:gdLst/>
            <a:ahLst/>
            <a:cxnLst/>
            <a:rect l="l" t="t" r="r" b="b"/>
            <a:pathLst>
              <a:path w="120000" h="120000" extrusionOk="0">
                <a:moveTo>
                  <a:pt x="102419" y="17567"/>
                </a:moveTo>
                <a:cubicBezTo>
                  <a:pt x="125853" y="41002"/>
                  <a:pt x="125853" y="78985"/>
                  <a:pt x="102419" y="102419"/>
                </a:cubicBezTo>
                <a:cubicBezTo>
                  <a:pt x="78985" y="125853"/>
                  <a:pt x="41002" y="125853"/>
                  <a:pt x="17567" y="102419"/>
                </a:cubicBezTo>
                <a:cubicBezTo>
                  <a:pt x="-5860" y="78985"/>
                  <a:pt x="-5860" y="41002"/>
                  <a:pt x="17567" y="17567"/>
                </a:cubicBezTo>
                <a:cubicBezTo>
                  <a:pt x="41002" y="-5860"/>
                  <a:pt x="78985" y="-5860"/>
                  <a:pt x="102419" y="17567"/>
                </a:cubicBezTo>
              </a:path>
            </a:pathLst>
          </a:custGeom>
          <a:solidFill>
            <a:srgbClr val="FFFFFF"/>
          </a:solidFill>
          <a:ln w="88900" cap="flat" cmpd="sng">
            <a:solidFill>
              <a:srgbClr val="C5256C"/>
            </a:solidFill>
            <a:prstDash val="solid"/>
            <a:miter lim="8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Calibri" panose="020F0502020204030204" pitchFamily="34" charset="0"/>
              <a:ea typeface="Lato"/>
              <a:cs typeface="Calibri" panose="020F0502020204030204" pitchFamily="34" charset="0"/>
              <a:sym typeface="Lato"/>
            </a:endParaRPr>
          </a:p>
        </p:txBody>
      </p:sp>
      <p:sp>
        <p:nvSpPr>
          <p:cNvPr id="1397" name="Google Shape;1397;p189"/>
          <p:cNvSpPr/>
          <p:nvPr/>
        </p:nvSpPr>
        <p:spPr>
          <a:xfrm>
            <a:off x="13179675" y="240450"/>
            <a:ext cx="2039400" cy="618300"/>
          </a:xfrm>
          <a:prstGeom prst="rect">
            <a:avLst/>
          </a:prstGeom>
          <a:noFill/>
          <a:ln w="19050" cap="flat" cmpd="sng">
            <a:solidFill>
              <a:srgbClr val="FB308A"/>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434343"/>
                </a:solidFill>
                <a:latin typeface="Calibri" panose="020F0502020204030204" pitchFamily="34" charset="0"/>
                <a:ea typeface="Lato Light"/>
                <a:cs typeface="Calibri" panose="020F0502020204030204" pitchFamily="34" charset="0"/>
                <a:sym typeface="Lato Light"/>
              </a:rPr>
              <a:t>Analyze Stakeholder Feedback, Programs, and Gaps in the Market</a:t>
            </a:r>
            <a:endParaRPr sz="1200" b="0" i="0" u="none" strike="noStrike" cap="none">
              <a:solidFill>
                <a:srgbClr val="434343"/>
              </a:solidFill>
              <a:latin typeface="Calibri" panose="020F0502020204030204" pitchFamily="34" charset="0"/>
              <a:ea typeface="Lato Light"/>
              <a:cs typeface="Calibri" panose="020F0502020204030204" pitchFamily="34" charset="0"/>
              <a:sym typeface="Lato Light"/>
            </a:endParaRPr>
          </a:p>
        </p:txBody>
      </p:sp>
      <p:sp>
        <p:nvSpPr>
          <p:cNvPr id="1398" name="Google Shape;1398;p189"/>
          <p:cNvSpPr/>
          <p:nvPr/>
        </p:nvSpPr>
        <p:spPr>
          <a:xfrm>
            <a:off x="13685775" y="1748338"/>
            <a:ext cx="2039400" cy="618300"/>
          </a:xfrm>
          <a:prstGeom prst="rect">
            <a:avLst/>
          </a:prstGeom>
          <a:noFill/>
          <a:ln w="19050" cap="flat" cmpd="sng">
            <a:solidFill>
              <a:srgbClr val="FB308A"/>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434343"/>
                </a:solidFill>
                <a:latin typeface="Calibri" panose="020F0502020204030204" pitchFamily="34" charset="0"/>
                <a:ea typeface="Lato Light"/>
                <a:cs typeface="Calibri" panose="020F0502020204030204" pitchFamily="34" charset="0"/>
                <a:sym typeface="Lato Light"/>
              </a:rPr>
              <a:t>Develop Three Strategy Framework Options</a:t>
            </a:r>
            <a:endParaRPr sz="1200" b="0" i="0" u="none" strike="noStrike" cap="none">
              <a:solidFill>
                <a:srgbClr val="434343"/>
              </a:solidFill>
              <a:latin typeface="Calibri" panose="020F0502020204030204" pitchFamily="34" charset="0"/>
              <a:ea typeface="Lato Light"/>
              <a:cs typeface="Calibri" panose="020F0502020204030204" pitchFamily="34" charset="0"/>
              <a:sym typeface="Lato Light"/>
            </a:endParaRPr>
          </a:p>
        </p:txBody>
      </p:sp>
      <p:sp>
        <p:nvSpPr>
          <p:cNvPr id="1399" name="Google Shape;1399;p189"/>
          <p:cNvSpPr/>
          <p:nvPr/>
        </p:nvSpPr>
        <p:spPr>
          <a:xfrm>
            <a:off x="12530613" y="3265850"/>
            <a:ext cx="2039400" cy="618300"/>
          </a:xfrm>
          <a:prstGeom prst="rect">
            <a:avLst/>
          </a:prstGeom>
          <a:noFill/>
          <a:ln w="19050" cap="flat" cmpd="sng">
            <a:solidFill>
              <a:srgbClr val="FB308A"/>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434343"/>
                </a:solidFill>
                <a:latin typeface="Calibri" panose="020F0502020204030204" pitchFamily="34" charset="0"/>
                <a:ea typeface="Lato Light"/>
                <a:cs typeface="Calibri" panose="020F0502020204030204" pitchFamily="34" charset="0"/>
                <a:sym typeface="Lato Light"/>
              </a:rPr>
              <a:t>Identify and Test Assumptions and Risks</a:t>
            </a:r>
            <a:endParaRPr sz="1400" b="0" i="0" u="none" strike="noStrike" cap="none">
              <a:solidFill>
                <a:srgbClr val="434343"/>
              </a:solidFill>
              <a:latin typeface="Calibri" panose="020F0502020204030204" pitchFamily="34" charset="0"/>
              <a:ea typeface="Roboto"/>
              <a:cs typeface="Calibri" panose="020F0502020204030204" pitchFamily="34" charset="0"/>
              <a:sym typeface="Roboto"/>
            </a:endParaRPr>
          </a:p>
        </p:txBody>
      </p:sp>
      <p:sp>
        <p:nvSpPr>
          <p:cNvPr id="1400" name="Google Shape;1400;p189"/>
          <p:cNvSpPr/>
          <p:nvPr/>
        </p:nvSpPr>
        <p:spPr>
          <a:xfrm>
            <a:off x="15056550" y="3460550"/>
            <a:ext cx="2039400" cy="618300"/>
          </a:xfrm>
          <a:prstGeom prst="rect">
            <a:avLst/>
          </a:prstGeom>
          <a:noFill/>
          <a:ln w="19050" cap="flat" cmpd="sng">
            <a:solidFill>
              <a:srgbClr val="FB308A"/>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 sz="1200" b="0" i="0" u="none" strike="noStrike" cap="none">
                <a:solidFill>
                  <a:srgbClr val="434343"/>
                </a:solidFill>
                <a:latin typeface="Calibri" panose="020F0502020204030204" pitchFamily="34" charset="0"/>
                <a:ea typeface="Lato Light"/>
                <a:cs typeface="Calibri" panose="020F0502020204030204" pitchFamily="34" charset="0"/>
                <a:sym typeface="Lato Light"/>
              </a:rPr>
              <a:t>Develop and Iterate on Strategy</a:t>
            </a:r>
            <a:endParaRPr sz="1200" b="0" i="0" u="none" strike="noStrike" cap="none">
              <a:solidFill>
                <a:srgbClr val="434343"/>
              </a:solidFill>
              <a:latin typeface="Calibri" panose="020F0502020204030204" pitchFamily="34" charset="0"/>
              <a:ea typeface="Lato Light"/>
              <a:cs typeface="Calibri" panose="020F0502020204030204" pitchFamily="34" charset="0"/>
              <a:sym typeface="Lato Light"/>
            </a:endParaRPr>
          </a:p>
        </p:txBody>
      </p:sp>
      <p:sp>
        <p:nvSpPr>
          <p:cNvPr id="1401" name="Google Shape;1401;p189"/>
          <p:cNvSpPr txBox="1">
            <a:spLocks noGrp="1"/>
          </p:cNvSpPr>
          <p:nvPr>
            <p:ph type="sldNum" idx="12"/>
          </p:nvPr>
        </p:nvSpPr>
        <p:spPr>
          <a:xfrm>
            <a:off x="8330882" y="463084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 sz="1200">
                <a:solidFill>
                  <a:srgbClr val="D9D9D9"/>
                </a:solidFill>
                <a:latin typeface="Calibri" panose="020F0502020204030204" pitchFamily="34" charset="0"/>
                <a:cs typeface="Calibri" panose="020F0502020204030204" pitchFamily="34" charset="0"/>
                <a:sym typeface="Lato"/>
              </a:rPr>
              <a:t>26</a:t>
            </a:fld>
            <a:endParaRPr sz="1200">
              <a:solidFill>
                <a:srgbClr val="D9D9D9"/>
              </a:solidFill>
              <a:latin typeface="Calibri" panose="020F0502020204030204" pitchFamily="34" charset="0"/>
              <a:cs typeface="Calibri" panose="020F0502020204030204" pitchFamily="34" charset="0"/>
              <a:sym typeface="Lato"/>
            </a:endParaRPr>
          </a:p>
        </p:txBody>
      </p:sp>
      <p:sp>
        <p:nvSpPr>
          <p:cNvPr id="1402" name="Google Shape;1402;p189"/>
          <p:cNvSpPr/>
          <p:nvPr/>
        </p:nvSpPr>
        <p:spPr>
          <a:xfrm>
            <a:off x="-66775" y="-14300"/>
            <a:ext cx="30342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panose="020F0502020204030204" pitchFamily="34" charset="0"/>
              <a:cs typeface="Calibri" panose="020F0502020204030204" pitchFamily="34" charset="0"/>
              <a:sym typeface="Arial"/>
            </a:endParaRPr>
          </a:p>
        </p:txBody>
      </p:sp>
      <p:grpSp>
        <p:nvGrpSpPr>
          <p:cNvPr id="1403" name="Google Shape;1403;p189"/>
          <p:cNvGrpSpPr/>
          <p:nvPr/>
        </p:nvGrpSpPr>
        <p:grpSpPr>
          <a:xfrm>
            <a:off x="3385730" y="805498"/>
            <a:ext cx="5204130" cy="1129387"/>
            <a:chOff x="4308075" y="348300"/>
            <a:chExt cx="4281825" cy="922400"/>
          </a:xfrm>
        </p:grpSpPr>
        <p:sp>
          <p:nvSpPr>
            <p:cNvPr id="1404" name="Google Shape;1404;p189"/>
            <p:cNvSpPr/>
            <p:nvPr/>
          </p:nvSpPr>
          <p:spPr>
            <a:xfrm rot="10800000">
              <a:off x="7614248" y="1134750"/>
              <a:ext cx="312900" cy="135000"/>
            </a:xfrm>
            <a:prstGeom prst="rtTriangle">
              <a:avLst/>
            </a:prstGeom>
            <a:solidFill>
              <a:srgbClr val="27D9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1405" name="Google Shape;1405;p189"/>
            <p:cNvSpPr/>
            <p:nvPr/>
          </p:nvSpPr>
          <p:spPr>
            <a:xfrm>
              <a:off x="4308075" y="512600"/>
              <a:ext cx="3619200" cy="758100"/>
            </a:xfrm>
            <a:prstGeom prst="trapezoid">
              <a:avLst>
                <a:gd name="adj" fmla="val 0"/>
              </a:avLst>
            </a:prstGeom>
            <a:solidFill>
              <a:srgbClr val="27D9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panose="020F0502020204030204" pitchFamily="34" charset="0"/>
                <a:ea typeface="Roboto Slab"/>
                <a:cs typeface="Calibri" panose="020F0502020204030204" pitchFamily="34" charset="0"/>
                <a:sym typeface="Roboto Slab"/>
              </a:endParaRPr>
            </a:p>
          </p:txBody>
        </p:sp>
        <p:sp>
          <p:nvSpPr>
            <p:cNvPr id="1406" name="Google Shape;1406;p189"/>
            <p:cNvSpPr/>
            <p:nvPr/>
          </p:nvSpPr>
          <p:spPr>
            <a:xfrm>
              <a:off x="7618800" y="348300"/>
              <a:ext cx="971100" cy="790800"/>
            </a:xfrm>
            <a:prstGeom prst="parallelogram">
              <a:avLst>
                <a:gd name="adj" fmla="val 0"/>
              </a:avLst>
            </a:prstGeom>
            <a:solidFill>
              <a:srgbClr val="27D9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1407" name="Google Shape;1407;p189"/>
            <p:cNvSpPr/>
            <p:nvPr/>
          </p:nvSpPr>
          <p:spPr>
            <a:xfrm>
              <a:off x="7618800" y="348300"/>
              <a:ext cx="971100" cy="790800"/>
            </a:xfrm>
            <a:prstGeom prst="parallelogram">
              <a:avLst>
                <a:gd name="adj" fmla="val 0"/>
              </a:avLst>
            </a:prstGeom>
            <a:solidFill>
              <a:srgbClr val="000000">
                <a:alpha val="117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1408" name="Google Shape;1408;p189"/>
            <p:cNvSpPr/>
            <p:nvPr/>
          </p:nvSpPr>
          <p:spPr>
            <a:xfrm rot="10800000">
              <a:off x="7618798" y="1134750"/>
              <a:ext cx="312900" cy="135000"/>
            </a:xfrm>
            <a:prstGeom prst="rtTriangle">
              <a:avLst/>
            </a:prstGeom>
            <a:solidFill>
              <a:srgbClr val="1E1E1E">
                <a:alpha val="286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panose="020F0502020204030204" pitchFamily="34" charset="0"/>
                <a:cs typeface="Calibri" panose="020F0502020204030204" pitchFamily="34" charset="0"/>
                <a:sym typeface="Arial"/>
              </a:endParaRPr>
            </a:p>
          </p:txBody>
        </p:sp>
      </p:grpSp>
      <p:sp>
        <p:nvSpPr>
          <p:cNvPr id="1409" name="Google Shape;1409;p189"/>
          <p:cNvSpPr txBox="1">
            <a:spLocks noGrp="1"/>
          </p:cNvSpPr>
          <p:nvPr>
            <p:ph type="subTitle" idx="4294967295"/>
          </p:nvPr>
        </p:nvSpPr>
        <p:spPr>
          <a:xfrm>
            <a:off x="3574500" y="1189650"/>
            <a:ext cx="3713700" cy="47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400"/>
              <a:buFont typeface="Roboto Slab"/>
              <a:buNone/>
            </a:pPr>
            <a:r>
              <a:rPr lang="en" sz="1600" i="0" u="none" strike="noStrike" cap="none" dirty="0">
                <a:solidFill>
                  <a:srgbClr val="FFFFFF"/>
                </a:solidFill>
                <a:latin typeface="Calibri" panose="020F0502020204030204" pitchFamily="34" charset="0"/>
                <a:ea typeface="Roboto Slab"/>
                <a:cs typeface="Calibri" panose="020F0502020204030204" pitchFamily="34" charset="0"/>
                <a:sym typeface="Roboto Slab"/>
              </a:rPr>
              <a:t>Experience leading previous iPASS work</a:t>
            </a:r>
            <a:endParaRPr sz="1600" i="0" u="none" strike="noStrike" cap="none" dirty="0">
              <a:solidFill>
                <a:srgbClr val="FFFFFF"/>
              </a:solidFill>
              <a:latin typeface="Calibri" panose="020F0502020204030204" pitchFamily="34" charset="0"/>
              <a:ea typeface="Roboto Slab"/>
              <a:cs typeface="Calibri" panose="020F0502020204030204" pitchFamily="34" charset="0"/>
              <a:sym typeface="Roboto Slab"/>
            </a:endParaRPr>
          </a:p>
        </p:txBody>
      </p:sp>
      <p:grpSp>
        <p:nvGrpSpPr>
          <p:cNvPr id="1410" name="Google Shape;1410;p189"/>
          <p:cNvGrpSpPr/>
          <p:nvPr/>
        </p:nvGrpSpPr>
        <p:grpSpPr>
          <a:xfrm>
            <a:off x="3385730" y="1800762"/>
            <a:ext cx="5204130" cy="1129387"/>
            <a:chOff x="4308075" y="348300"/>
            <a:chExt cx="4281825" cy="922400"/>
          </a:xfrm>
        </p:grpSpPr>
        <p:sp>
          <p:nvSpPr>
            <p:cNvPr id="1411" name="Google Shape;1411;p189"/>
            <p:cNvSpPr/>
            <p:nvPr/>
          </p:nvSpPr>
          <p:spPr>
            <a:xfrm rot="10800000">
              <a:off x="7614248" y="1134750"/>
              <a:ext cx="312900" cy="135000"/>
            </a:xfrm>
            <a:prstGeom prst="rtTriangle">
              <a:avLst/>
            </a:prstGeom>
            <a:solidFill>
              <a:srgbClr val="27D9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1412" name="Google Shape;1412;p189"/>
            <p:cNvSpPr/>
            <p:nvPr/>
          </p:nvSpPr>
          <p:spPr>
            <a:xfrm>
              <a:off x="4308075" y="512600"/>
              <a:ext cx="3619200" cy="758100"/>
            </a:xfrm>
            <a:prstGeom prst="trapezoid">
              <a:avLst>
                <a:gd name="adj" fmla="val 0"/>
              </a:avLst>
            </a:prstGeom>
            <a:solidFill>
              <a:srgbClr val="2C89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panose="020F0502020204030204" pitchFamily="34" charset="0"/>
                <a:ea typeface="Roboto Slab"/>
                <a:cs typeface="Calibri" panose="020F0502020204030204" pitchFamily="34" charset="0"/>
                <a:sym typeface="Roboto Slab"/>
              </a:endParaRPr>
            </a:p>
          </p:txBody>
        </p:sp>
        <p:sp>
          <p:nvSpPr>
            <p:cNvPr id="1413" name="Google Shape;1413;p189"/>
            <p:cNvSpPr/>
            <p:nvPr/>
          </p:nvSpPr>
          <p:spPr>
            <a:xfrm>
              <a:off x="7618800" y="348300"/>
              <a:ext cx="971100" cy="790800"/>
            </a:xfrm>
            <a:prstGeom prst="parallelogram">
              <a:avLst>
                <a:gd name="adj" fmla="val 0"/>
              </a:avLst>
            </a:prstGeom>
            <a:solidFill>
              <a:srgbClr val="2C89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1414" name="Google Shape;1414;p189"/>
            <p:cNvSpPr/>
            <p:nvPr/>
          </p:nvSpPr>
          <p:spPr>
            <a:xfrm>
              <a:off x="7618800" y="348300"/>
              <a:ext cx="971100" cy="790800"/>
            </a:xfrm>
            <a:prstGeom prst="parallelogram">
              <a:avLst>
                <a:gd name="adj" fmla="val 0"/>
              </a:avLst>
            </a:prstGeom>
            <a:solidFill>
              <a:srgbClr val="000000">
                <a:alpha val="117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1415" name="Google Shape;1415;p189"/>
            <p:cNvSpPr/>
            <p:nvPr/>
          </p:nvSpPr>
          <p:spPr>
            <a:xfrm rot="10800000">
              <a:off x="7618798" y="1134750"/>
              <a:ext cx="312900" cy="135000"/>
            </a:xfrm>
            <a:prstGeom prst="rtTriangle">
              <a:avLst/>
            </a:prstGeom>
            <a:solidFill>
              <a:srgbClr val="1E1E1E">
                <a:alpha val="286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panose="020F0502020204030204" pitchFamily="34" charset="0"/>
                <a:cs typeface="Calibri" panose="020F0502020204030204" pitchFamily="34" charset="0"/>
                <a:sym typeface="Arial"/>
              </a:endParaRPr>
            </a:p>
          </p:txBody>
        </p:sp>
      </p:grpSp>
      <p:grpSp>
        <p:nvGrpSpPr>
          <p:cNvPr id="1416" name="Google Shape;1416;p189"/>
          <p:cNvGrpSpPr/>
          <p:nvPr/>
        </p:nvGrpSpPr>
        <p:grpSpPr>
          <a:xfrm>
            <a:off x="3385730" y="2836857"/>
            <a:ext cx="5204130" cy="1129387"/>
            <a:chOff x="4308075" y="348300"/>
            <a:chExt cx="4281825" cy="922400"/>
          </a:xfrm>
        </p:grpSpPr>
        <p:sp>
          <p:nvSpPr>
            <p:cNvPr id="1417" name="Google Shape;1417;p189"/>
            <p:cNvSpPr/>
            <p:nvPr/>
          </p:nvSpPr>
          <p:spPr>
            <a:xfrm rot="10800000">
              <a:off x="7614248" y="1134750"/>
              <a:ext cx="312900" cy="135000"/>
            </a:xfrm>
            <a:prstGeom prst="rtTriangle">
              <a:avLst/>
            </a:prstGeom>
            <a:solidFill>
              <a:srgbClr val="27D9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1418" name="Google Shape;1418;p189"/>
            <p:cNvSpPr/>
            <p:nvPr/>
          </p:nvSpPr>
          <p:spPr>
            <a:xfrm>
              <a:off x="4308075" y="512600"/>
              <a:ext cx="3619200" cy="758100"/>
            </a:xfrm>
            <a:prstGeom prst="trapezoid">
              <a:avLst>
                <a:gd name="adj" fmla="val 0"/>
              </a:avLst>
            </a:prstGeom>
            <a:solidFill>
              <a:srgbClr val="4655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panose="020F0502020204030204" pitchFamily="34" charset="0"/>
                <a:ea typeface="Roboto Slab"/>
                <a:cs typeface="Calibri" panose="020F0502020204030204" pitchFamily="34" charset="0"/>
                <a:sym typeface="Roboto Slab"/>
              </a:endParaRPr>
            </a:p>
          </p:txBody>
        </p:sp>
        <p:sp>
          <p:nvSpPr>
            <p:cNvPr id="1419" name="Google Shape;1419;p189"/>
            <p:cNvSpPr/>
            <p:nvPr/>
          </p:nvSpPr>
          <p:spPr>
            <a:xfrm>
              <a:off x="7618800" y="348300"/>
              <a:ext cx="971100" cy="790800"/>
            </a:xfrm>
            <a:prstGeom prst="parallelogram">
              <a:avLst>
                <a:gd name="adj" fmla="val 0"/>
              </a:avLst>
            </a:prstGeom>
            <a:solidFill>
              <a:srgbClr val="4655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1420" name="Google Shape;1420;p189"/>
            <p:cNvSpPr/>
            <p:nvPr/>
          </p:nvSpPr>
          <p:spPr>
            <a:xfrm>
              <a:off x="7618800" y="348300"/>
              <a:ext cx="971100" cy="790800"/>
            </a:xfrm>
            <a:prstGeom prst="parallelogram">
              <a:avLst>
                <a:gd name="adj" fmla="val 0"/>
              </a:avLst>
            </a:prstGeom>
            <a:solidFill>
              <a:srgbClr val="000000">
                <a:alpha val="117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1421" name="Google Shape;1421;p189"/>
            <p:cNvSpPr/>
            <p:nvPr/>
          </p:nvSpPr>
          <p:spPr>
            <a:xfrm rot="10800000">
              <a:off x="7618798" y="1134750"/>
              <a:ext cx="312900" cy="135000"/>
            </a:xfrm>
            <a:prstGeom prst="rtTriangle">
              <a:avLst/>
            </a:prstGeom>
            <a:solidFill>
              <a:srgbClr val="1E1E1E">
                <a:alpha val="286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panose="020F0502020204030204" pitchFamily="34" charset="0"/>
                <a:cs typeface="Calibri" panose="020F0502020204030204" pitchFamily="34" charset="0"/>
                <a:sym typeface="Arial"/>
              </a:endParaRPr>
            </a:p>
          </p:txBody>
        </p:sp>
      </p:grpSp>
      <p:sp>
        <p:nvSpPr>
          <p:cNvPr id="1422" name="Google Shape;1422;p189"/>
          <p:cNvSpPr txBox="1">
            <a:spLocks noGrp="1"/>
          </p:cNvSpPr>
          <p:nvPr>
            <p:ph type="subTitle" idx="4294967295"/>
          </p:nvPr>
        </p:nvSpPr>
        <p:spPr>
          <a:xfrm>
            <a:off x="3574500" y="3167275"/>
            <a:ext cx="3713700" cy="47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400"/>
              <a:buFont typeface="Roboto Slab"/>
              <a:buNone/>
            </a:pPr>
            <a:r>
              <a:rPr lang="en" sz="1600" i="0" u="none" strike="noStrike" cap="none" dirty="0">
                <a:solidFill>
                  <a:srgbClr val="FFFFFF"/>
                </a:solidFill>
                <a:latin typeface="Calibri" panose="020F0502020204030204" pitchFamily="34" charset="0"/>
                <a:ea typeface="Roboto Slab"/>
                <a:cs typeface="Calibri" panose="020F0502020204030204" pitchFamily="34" charset="0"/>
                <a:sym typeface="Roboto Slab"/>
              </a:rPr>
              <a:t>Experience with advising technology vendors</a:t>
            </a:r>
            <a:endParaRPr sz="1600" i="0" u="none" strike="noStrike" cap="none" dirty="0">
              <a:solidFill>
                <a:srgbClr val="FFFFFF"/>
              </a:solidFill>
              <a:latin typeface="Calibri" panose="020F0502020204030204" pitchFamily="34" charset="0"/>
              <a:ea typeface="Roboto Slab"/>
              <a:cs typeface="Calibri" panose="020F0502020204030204" pitchFamily="34" charset="0"/>
              <a:sym typeface="Roboto Slab"/>
            </a:endParaRPr>
          </a:p>
        </p:txBody>
      </p:sp>
      <p:pic>
        <p:nvPicPr>
          <p:cNvPr id="1423" name="Google Shape;1423;p189"/>
          <p:cNvPicPr preferRelativeResize="0"/>
          <p:nvPr/>
        </p:nvPicPr>
        <p:blipFill rotWithShape="1">
          <a:blip r:embed="rId3">
            <a:alphaModFix/>
          </a:blip>
          <a:srcRect/>
          <a:stretch/>
        </p:blipFill>
        <p:spPr>
          <a:xfrm>
            <a:off x="7866750" y="984775"/>
            <a:ext cx="480000" cy="453900"/>
          </a:xfrm>
          <a:prstGeom prst="rect">
            <a:avLst/>
          </a:prstGeom>
          <a:noFill/>
          <a:ln>
            <a:noFill/>
          </a:ln>
        </p:spPr>
      </p:pic>
      <p:sp>
        <p:nvSpPr>
          <p:cNvPr id="1424" name="Google Shape;1424;p189"/>
          <p:cNvSpPr txBox="1">
            <a:spLocks noGrp="1"/>
          </p:cNvSpPr>
          <p:nvPr>
            <p:ph type="subTitle" idx="4294967295"/>
          </p:nvPr>
        </p:nvSpPr>
        <p:spPr>
          <a:xfrm>
            <a:off x="3574495" y="2074021"/>
            <a:ext cx="3938100" cy="47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1400"/>
              <a:buFont typeface="Roboto Slab"/>
              <a:buNone/>
            </a:pPr>
            <a:r>
              <a:rPr lang="en" sz="1600" i="0" u="none" strike="noStrike" cap="none" dirty="0">
                <a:solidFill>
                  <a:srgbClr val="FFFFFF"/>
                </a:solidFill>
                <a:latin typeface="Calibri" panose="020F0502020204030204" pitchFamily="34" charset="0"/>
                <a:ea typeface="Roboto Slab"/>
                <a:cs typeface="Calibri" panose="020F0502020204030204" pitchFamily="34" charset="0"/>
                <a:sym typeface="Roboto Slab"/>
              </a:rPr>
              <a:t>Vast network experience with a large membership and partner base</a:t>
            </a:r>
            <a:endParaRPr sz="1600" i="0" u="none" strike="noStrike" cap="none" dirty="0">
              <a:solidFill>
                <a:srgbClr val="FFFFFF"/>
              </a:solidFill>
              <a:latin typeface="Calibri" panose="020F0502020204030204" pitchFamily="34" charset="0"/>
              <a:ea typeface="Roboto Slab"/>
              <a:cs typeface="Calibri" panose="020F0502020204030204" pitchFamily="34" charset="0"/>
              <a:sym typeface="Roboto Slab"/>
            </a:endParaRPr>
          </a:p>
        </p:txBody>
      </p:sp>
      <p:grpSp>
        <p:nvGrpSpPr>
          <p:cNvPr id="1425" name="Google Shape;1425;p189"/>
          <p:cNvGrpSpPr/>
          <p:nvPr/>
        </p:nvGrpSpPr>
        <p:grpSpPr>
          <a:xfrm flipH="1">
            <a:off x="7837591" y="2046202"/>
            <a:ext cx="538317" cy="444306"/>
            <a:chOff x="6809942" y="2297067"/>
            <a:chExt cx="996146" cy="935776"/>
          </a:xfrm>
        </p:grpSpPr>
        <p:grpSp>
          <p:nvGrpSpPr>
            <p:cNvPr id="1426" name="Google Shape;1426;p189"/>
            <p:cNvGrpSpPr/>
            <p:nvPr/>
          </p:nvGrpSpPr>
          <p:grpSpPr>
            <a:xfrm>
              <a:off x="6890301" y="2388133"/>
              <a:ext cx="839527" cy="765700"/>
              <a:chOff x="6890301" y="2388133"/>
              <a:chExt cx="839527" cy="765700"/>
            </a:xfrm>
          </p:grpSpPr>
          <p:cxnSp>
            <p:nvCxnSpPr>
              <p:cNvPr id="1427" name="Google Shape;1427;p189"/>
              <p:cNvCxnSpPr/>
              <p:nvPr/>
            </p:nvCxnSpPr>
            <p:spPr>
              <a:xfrm rot="10800000" flipH="1">
                <a:off x="6900333" y="2391867"/>
                <a:ext cx="321600" cy="309000"/>
              </a:xfrm>
              <a:prstGeom prst="straightConnector1">
                <a:avLst/>
              </a:prstGeom>
              <a:noFill/>
              <a:ln w="12700" cap="flat" cmpd="sng">
                <a:solidFill>
                  <a:srgbClr val="FFFFFF"/>
                </a:solidFill>
                <a:prstDash val="solid"/>
                <a:round/>
                <a:headEnd type="none" w="sm" len="sm"/>
                <a:tailEnd type="none" w="sm" len="sm"/>
              </a:ln>
            </p:spPr>
          </p:cxnSp>
          <p:cxnSp>
            <p:nvCxnSpPr>
              <p:cNvPr id="1428" name="Google Shape;1428;p189"/>
              <p:cNvCxnSpPr/>
              <p:nvPr/>
            </p:nvCxnSpPr>
            <p:spPr>
              <a:xfrm>
                <a:off x="7222067" y="2388197"/>
                <a:ext cx="381000" cy="158100"/>
              </a:xfrm>
              <a:prstGeom prst="straightConnector1">
                <a:avLst/>
              </a:prstGeom>
              <a:noFill/>
              <a:ln w="12700" cap="flat" cmpd="sng">
                <a:solidFill>
                  <a:srgbClr val="FFFFFF"/>
                </a:solidFill>
                <a:prstDash val="solid"/>
                <a:round/>
                <a:headEnd type="none" w="sm" len="sm"/>
                <a:tailEnd type="none" w="sm" len="sm"/>
              </a:ln>
            </p:spPr>
          </p:cxnSp>
          <p:cxnSp>
            <p:nvCxnSpPr>
              <p:cNvPr id="1429" name="Google Shape;1429;p189"/>
              <p:cNvCxnSpPr/>
              <p:nvPr/>
            </p:nvCxnSpPr>
            <p:spPr>
              <a:xfrm>
                <a:off x="7603067" y="2546350"/>
                <a:ext cx="116700" cy="340800"/>
              </a:xfrm>
              <a:prstGeom prst="straightConnector1">
                <a:avLst/>
              </a:prstGeom>
              <a:noFill/>
              <a:ln w="12700" cap="flat" cmpd="sng">
                <a:solidFill>
                  <a:srgbClr val="FFFFFF"/>
                </a:solidFill>
                <a:prstDash val="solid"/>
                <a:round/>
                <a:headEnd type="none" w="sm" len="sm"/>
                <a:tailEnd type="none" w="sm" len="sm"/>
              </a:ln>
            </p:spPr>
          </p:cxnSp>
          <p:cxnSp>
            <p:nvCxnSpPr>
              <p:cNvPr id="1430" name="Google Shape;1430;p189"/>
              <p:cNvCxnSpPr/>
              <p:nvPr/>
            </p:nvCxnSpPr>
            <p:spPr>
              <a:xfrm flipH="1">
                <a:off x="7340579" y="2887133"/>
                <a:ext cx="379200" cy="266700"/>
              </a:xfrm>
              <a:prstGeom prst="straightConnector1">
                <a:avLst/>
              </a:prstGeom>
              <a:noFill/>
              <a:ln w="12700" cap="flat" cmpd="sng">
                <a:solidFill>
                  <a:srgbClr val="FFFFFF"/>
                </a:solidFill>
                <a:prstDash val="solid"/>
                <a:round/>
                <a:headEnd type="none" w="sm" len="sm"/>
                <a:tailEnd type="none" w="sm" len="sm"/>
              </a:ln>
            </p:spPr>
          </p:cxnSp>
          <p:cxnSp>
            <p:nvCxnSpPr>
              <p:cNvPr id="1431" name="Google Shape;1431;p189"/>
              <p:cNvCxnSpPr/>
              <p:nvPr/>
            </p:nvCxnSpPr>
            <p:spPr>
              <a:xfrm rot="10800000">
                <a:off x="6955401" y="3093533"/>
                <a:ext cx="385200" cy="60300"/>
              </a:xfrm>
              <a:prstGeom prst="straightConnector1">
                <a:avLst/>
              </a:prstGeom>
              <a:noFill/>
              <a:ln w="12700" cap="flat" cmpd="sng">
                <a:solidFill>
                  <a:srgbClr val="FFFFFF"/>
                </a:solidFill>
                <a:prstDash val="solid"/>
                <a:round/>
                <a:headEnd type="none" w="sm" len="sm"/>
                <a:tailEnd type="none" w="sm" len="sm"/>
              </a:ln>
            </p:spPr>
          </p:cxnSp>
          <p:cxnSp>
            <p:nvCxnSpPr>
              <p:cNvPr id="1432" name="Google Shape;1432;p189"/>
              <p:cNvCxnSpPr/>
              <p:nvPr/>
            </p:nvCxnSpPr>
            <p:spPr>
              <a:xfrm rot="10800000">
                <a:off x="6900257" y="2700764"/>
                <a:ext cx="51000" cy="392700"/>
              </a:xfrm>
              <a:prstGeom prst="straightConnector1">
                <a:avLst/>
              </a:prstGeom>
              <a:noFill/>
              <a:ln w="12700" cap="flat" cmpd="sng">
                <a:solidFill>
                  <a:srgbClr val="FFFFFF"/>
                </a:solidFill>
                <a:prstDash val="solid"/>
                <a:round/>
                <a:headEnd type="none" w="sm" len="sm"/>
                <a:tailEnd type="none" w="sm" len="sm"/>
              </a:ln>
            </p:spPr>
          </p:cxnSp>
          <p:cxnSp>
            <p:nvCxnSpPr>
              <p:cNvPr id="1433" name="Google Shape;1433;p189"/>
              <p:cNvCxnSpPr/>
              <p:nvPr/>
            </p:nvCxnSpPr>
            <p:spPr>
              <a:xfrm rot="10800000" flipH="1">
                <a:off x="7328749" y="2836433"/>
                <a:ext cx="1800" cy="317400"/>
              </a:xfrm>
              <a:prstGeom prst="straightConnector1">
                <a:avLst/>
              </a:prstGeom>
              <a:noFill/>
              <a:ln w="12700" cap="flat" cmpd="sng">
                <a:solidFill>
                  <a:srgbClr val="FFFFFF"/>
                </a:solidFill>
                <a:prstDash val="solid"/>
                <a:round/>
                <a:headEnd type="none" w="sm" len="sm"/>
                <a:tailEnd type="none" w="sm" len="sm"/>
              </a:ln>
            </p:spPr>
          </p:cxnSp>
          <p:cxnSp>
            <p:nvCxnSpPr>
              <p:cNvPr id="1434" name="Google Shape;1434;p189"/>
              <p:cNvCxnSpPr/>
              <p:nvPr/>
            </p:nvCxnSpPr>
            <p:spPr>
              <a:xfrm rot="10800000">
                <a:off x="7221949" y="2388133"/>
                <a:ext cx="106800" cy="448200"/>
              </a:xfrm>
              <a:prstGeom prst="straightConnector1">
                <a:avLst/>
              </a:prstGeom>
              <a:noFill/>
              <a:ln w="12700" cap="flat" cmpd="sng">
                <a:solidFill>
                  <a:srgbClr val="FFFFFF"/>
                </a:solidFill>
                <a:prstDash val="solid"/>
                <a:round/>
                <a:headEnd type="none" w="sm" len="sm"/>
                <a:tailEnd type="none" w="sm" len="sm"/>
              </a:ln>
            </p:spPr>
          </p:cxnSp>
          <p:cxnSp>
            <p:nvCxnSpPr>
              <p:cNvPr id="1435" name="Google Shape;1435;p189"/>
              <p:cNvCxnSpPr/>
              <p:nvPr/>
            </p:nvCxnSpPr>
            <p:spPr>
              <a:xfrm rot="10800000">
                <a:off x="6890301" y="2716633"/>
                <a:ext cx="450300" cy="119700"/>
              </a:xfrm>
              <a:prstGeom prst="straightConnector1">
                <a:avLst/>
              </a:prstGeom>
              <a:noFill/>
              <a:ln w="12700" cap="flat" cmpd="sng">
                <a:solidFill>
                  <a:srgbClr val="FFFFFF"/>
                </a:solidFill>
                <a:prstDash val="solid"/>
                <a:round/>
                <a:headEnd type="none" w="sm" len="sm"/>
                <a:tailEnd type="none" w="sm" len="sm"/>
              </a:ln>
            </p:spPr>
          </p:cxnSp>
          <p:cxnSp>
            <p:nvCxnSpPr>
              <p:cNvPr id="1436" name="Google Shape;1436;p189"/>
              <p:cNvCxnSpPr/>
              <p:nvPr/>
            </p:nvCxnSpPr>
            <p:spPr>
              <a:xfrm rot="10800000">
                <a:off x="7328727" y="2831860"/>
                <a:ext cx="401100" cy="52200"/>
              </a:xfrm>
              <a:prstGeom prst="straightConnector1">
                <a:avLst/>
              </a:prstGeom>
              <a:noFill/>
              <a:ln w="12700" cap="flat" cmpd="sng">
                <a:solidFill>
                  <a:srgbClr val="FFFFFF"/>
                </a:solidFill>
                <a:prstDash val="solid"/>
                <a:round/>
                <a:headEnd type="none" w="sm" len="sm"/>
                <a:tailEnd type="none" w="sm" len="sm"/>
              </a:ln>
            </p:spPr>
          </p:cxnSp>
        </p:grpSp>
        <p:grpSp>
          <p:nvGrpSpPr>
            <p:cNvPr id="1437" name="Google Shape;1437;p189"/>
            <p:cNvGrpSpPr/>
            <p:nvPr/>
          </p:nvGrpSpPr>
          <p:grpSpPr>
            <a:xfrm>
              <a:off x="6809942" y="2297067"/>
              <a:ext cx="996146" cy="935776"/>
              <a:chOff x="6809942" y="2297067"/>
              <a:chExt cx="996146" cy="935776"/>
            </a:xfrm>
          </p:grpSpPr>
          <p:sp>
            <p:nvSpPr>
              <p:cNvPr id="1438" name="Google Shape;1438;p189"/>
              <p:cNvSpPr/>
              <p:nvPr/>
            </p:nvSpPr>
            <p:spPr>
              <a:xfrm>
                <a:off x="7145204" y="2297067"/>
                <a:ext cx="157200" cy="1572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799"/>
                  <a:buFont typeface="Arial"/>
                  <a:buNone/>
                </a:pPr>
                <a:endParaRPr sz="1799"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1439" name="Google Shape;1439;p189"/>
              <p:cNvSpPr/>
              <p:nvPr/>
            </p:nvSpPr>
            <p:spPr>
              <a:xfrm>
                <a:off x="7534670" y="2462073"/>
                <a:ext cx="157200" cy="1572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799"/>
                  <a:buFont typeface="Arial"/>
                  <a:buNone/>
                </a:pPr>
                <a:endParaRPr sz="1799"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1440" name="Google Shape;1440;p189"/>
              <p:cNvSpPr/>
              <p:nvPr/>
            </p:nvSpPr>
            <p:spPr>
              <a:xfrm>
                <a:off x="7648888" y="2799771"/>
                <a:ext cx="157200" cy="1572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799"/>
                  <a:buFont typeface="Arial"/>
                  <a:buNone/>
                </a:pPr>
                <a:endParaRPr sz="1799"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1441" name="Google Shape;1441;p189"/>
              <p:cNvSpPr/>
              <p:nvPr/>
            </p:nvSpPr>
            <p:spPr>
              <a:xfrm>
                <a:off x="6809942" y="2651035"/>
                <a:ext cx="157200" cy="1572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799"/>
                  <a:buFont typeface="Arial"/>
                  <a:buNone/>
                </a:pPr>
                <a:endParaRPr sz="1799"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1442" name="Google Shape;1442;p189"/>
              <p:cNvSpPr/>
              <p:nvPr/>
            </p:nvSpPr>
            <p:spPr>
              <a:xfrm>
                <a:off x="6888544" y="3016524"/>
                <a:ext cx="157200" cy="1572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799"/>
                  <a:buFont typeface="Arial"/>
                  <a:buNone/>
                </a:pPr>
                <a:endParaRPr sz="1799"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1443" name="Google Shape;1443;p189"/>
              <p:cNvSpPr/>
              <p:nvPr/>
            </p:nvSpPr>
            <p:spPr>
              <a:xfrm>
                <a:off x="7260164" y="3075643"/>
                <a:ext cx="157200" cy="1572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799"/>
                  <a:buFont typeface="Arial"/>
                  <a:buNone/>
                </a:pPr>
                <a:endParaRPr sz="1799"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1444" name="Google Shape;1444;p189"/>
              <p:cNvSpPr/>
              <p:nvPr/>
            </p:nvSpPr>
            <p:spPr>
              <a:xfrm>
                <a:off x="7252286" y="2756008"/>
                <a:ext cx="157200" cy="1572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799"/>
                  <a:buFont typeface="Arial"/>
                  <a:buNone/>
                </a:pPr>
                <a:endParaRPr sz="1799" b="0" i="0" u="none" strike="noStrike" cap="none">
                  <a:solidFill>
                    <a:srgbClr val="000000"/>
                  </a:solidFill>
                  <a:latin typeface="Calibri" panose="020F0502020204030204" pitchFamily="34" charset="0"/>
                  <a:cs typeface="Calibri" panose="020F0502020204030204" pitchFamily="34" charset="0"/>
                  <a:sym typeface="Arial"/>
                </a:endParaRPr>
              </a:p>
            </p:txBody>
          </p:sp>
        </p:grpSp>
      </p:grpSp>
      <p:pic>
        <p:nvPicPr>
          <p:cNvPr id="1445" name="Google Shape;1445;p189"/>
          <p:cNvPicPr preferRelativeResize="0"/>
          <p:nvPr/>
        </p:nvPicPr>
        <p:blipFill rotWithShape="1">
          <a:blip r:embed="rId4">
            <a:alphaModFix/>
          </a:blip>
          <a:srcRect/>
          <a:stretch/>
        </p:blipFill>
        <p:spPr>
          <a:xfrm>
            <a:off x="7866749" y="3117950"/>
            <a:ext cx="480000" cy="479724"/>
          </a:xfrm>
          <a:prstGeom prst="rect">
            <a:avLst/>
          </a:prstGeom>
          <a:noFill/>
          <a:ln>
            <a:noFill/>
          </a:ln>
        </p:spPr>
      </p:pic>
      <p:pic>
        <p:nvPicPr>
          <p:cNvPr id="1446" name="Google Shape;1446;p189"/>
          <p:cNvPicPr preferRelativeResize="0"/>
          <p:nvPr/>
        </p:nvPicPr>
        <p:blipFill rotWithShape="1">
          <a:blip r:embed="rId5">
            <a:alphaModFix/>
          </a:blip>
          <a:srcRect/>
          <a:stretch/>
        </p:blipFill>
        <p:spPr>
          <a:xfrm>
            <a:off x="548706" y="2408921"/>
            <a:ext cx="1624523" cy="586800"/>
          </a:xfrm>
          <a:prstGeom prst="rect">
            <a:avLst/>
          </a:prstGeom>
          <a:noFill/>
          <a:ln>
            <a:noFill/>
          </a:ln>
        </p:spPr>
      </p:pic>
      <p:sp>
        <p:nvSpPr>
          <p:cNvPr id="1447" name="Google Shape;1447;p189"/>
          <p:cNvSpPr txBox="1"/>
          <p:nvPr/>
        </p:nvSpPr>
        <p:spPr>
          <a:xfrm>
            <a:off x="275075" y="286494"/>
            <a:ext cx="2340900" cy="1396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000"/>
              </a:spcAft>
              <a:buClr>
                <a:schemeClr val="dk2"/>
              </a:buClr>
              <a:buSzPts val="1800"/>
              <a:buFont typeface="Arial"/>
              <a:buNone/>
            </a:pPr>
            <a:r>
              <a:rPr lang="en" sz="3200" i="0" u="none" strike="noStrike" cap="none" dirty="0">
                <a:solidFill>
                  <a:srgbClr val="274C71"/>
                </a:solidFill>
                <a:latin typeface="Calibri" panose="020F0502020204030204" pitchFamily="34" charset="0"/>
                <a:ea typeface="Roboto Slab"/>
                <a:cs typeface="Calibri" panose="020F0502020204030204" pitchFamily="34" charset="0"/>
                <a:sym typeface="Roboto Slab"/>
              </a:rPr>
              <a:t>Value-Add to the Network</a:t>
            </a:r>
            <a:endParaRPr sz="3200" i="0" u="none" strike="noStrike" cap="none" dirty="0">
              <a:solidFill>
                <a:srgbClr val="274C71"/>
              </a:solidFill>
              <a:latin typeface="Calibri" panose="020F0502020204030204" pitchFamily="34" charset="0"/>
              <a:ea typeface="Roboto Slab"/>
              <a:cs typeface="Calibri" panose="020F0502020204030204" pitchFamily="34" charset="0"/>
              <a:sym typeface="Roboto Slab"/>
            </a:endParaRPr>
          </a:p>
        </p:txBody>
      </p:sp>
      <p:sp>
        <p:nvSpPr>
          <p:cNvPr id="1448" name="Google Shape;1448;p189"/>
          <p:cNvSpPr txBox="1"/>
          <p:nvPr/>
        </p:nvSpPr>
        <p:spPr>
          <a:xfrm>
            <a:off x="656325" y="5439700"/>
            <a:ext cx="3000000" cy="61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Calibri" panose="020F0502020204030204" pitchFamily="34" charset="0"/>
                <a:cs typeface="Calibri" panose="020F0502020204030204" pitchFamily="34" charset="0"/>
              </a:rPr>
              <a:t>5. EDUCAUSE as a network partner</a:t>
            </a:r>
            <a:endParaRPr>
              <a:solidFill>
                <a:schemeClr val="dk1"/>
              </a:solidFill>
              <a:latin typeface="Calibri" panose="020F0502020204030204" pitchFamily="34" charset="0"/>
              <a:cs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sp>
        <p:nvSpPr>
          <p:cNvPr id="1453" name="Google Shape;1453;p190"/>
          <p:cNvSpPr/>
          <p:nvPr/>
        </p:nvSpPr>
        <p:spPr>
          <a:xfrm>
            <a:off x="0" y="760025"/>
            <a:ext cx="9144000" cy="4383600"/>
          </a:xfrm>
          <a:prstGeom prst="rect">
            <a:avLst/>
          </a:prstGeom>
          <a:solidFill>
            <a:srgbClr val="DFDFD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9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Institutional capacities</a:t>
            </a:r>
            <a:endParaRPr/>
          </a:p>
        </p:txBody>
      </p:sp>
      <p:sp>
        <p:nvSpPr>
          <p:cNvPr id="1454" name="Google Shape;1454;p190"/>
          <p:cNvSpPr txBox="1">
            <a:spLocks noGrp="1"/>
          </p:cNvSpPr>
          <p:nvPr>
            <p:ph type="sldNum" idx="4294967295"/>
          </p:nvPr>
        </p:nvSpPr>
        <p:spPr>
          <a:xfrm>
            <a:off x="8596313" y="4630738"/>
            <a:ext cx="547687" cy="393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27</a:t>
            </a:fld>
            <a:endParaRPr/>
          </a:p>
        </p:txBody>
      </p:sp>
      <p:sp>
        <p:nvSpPr>
          <p:cNvPr id="1456" name="Google Shape;1456;p190"/>
          <p:cNvSpPr txBox="1"/>
          <p:nvPr/>
        </p:nvSpPr>
        <p:spPr>
          <a:xfrm>
            <a:off x="4899125" y="1006550"/>
            <a:ext cx="1181700" cy="67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a:solidFill>
                  <a:srgbClr val="27D99D"/>
                </a:solidFill>
                <a:latin typeface="Lato"/>
                <a:ea typeface="Lato"/>
                <a:cs typeface="Lato"/>
                <a:sym typeface="Lato"/>
              </a:rPr>
              <a:t>Technology Selection</a:t>
            </a:r>
            <a:endParaRPr sz="1200" b="1">
              <a:solidFill>
                <a:srgbClr val="27D99D"/>
              </a:solidFill>
              <a:latin typeface="Lato"/>
              <a:ea typeface="Lato"/>
              <a:cs typeface="Lato"/>
              <a:sym typeface="Lato"/>
            </a:endParaRPr>
          </a:p>
        </p:txBody>
      </p:sp>
      <p:sp>
        <p:nvSpPr>
          <p:cNvPr id="1457" name="Google Shape;1457;p190"/>
          <p:cNvSpPr txBox="1"/>
          <p:nvPr/>
        </p:nvSpPr>
        <p:spPr>
          <a:xfrm>
            <a:off x="6303751" y="1006550"/>
            <a:ext cx="1181700" cy="67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a:solidFill>
                  <a:srgbClr val="27D99D"/>
                </a:solidFill>
                <a:latin typeface="Lato"/>
                <a:ea typeface="Lato"/>
                <a:cs typeface="Lato"/>
                <a:sym typeface="Lato"/>
              </a:rPr>
              <a:t>Technology Management</a:t>
            </a:r>
            <a:endParaRPr sz="1200" b="1">
              <a:solidFill>
                <a:srgbClr val="27D99D"/>
              </a:solidFill>
              <a:latin typeface="Lato"/>
              <a:ea typeface="Lato"/>
              <a:cs typeface="Lato"/>
              <a:sym typeface="Lato"/>
            </a:endParaRPr>
          </a:p>
        </p:txBody>
      </p:sp>
      <p:sp>
        <p:nvSpPr>
          <p:cNvPr id="1458" name="Google Shape;1458;p190"/>
          <p:cNvSpPr txBox="1"/>
          <p:nvPr/>
        </p:nvSpPr>
        <p:spPr>
          <a:xfrm>
            <a:off x="7719975" y="1006550"/>
            <a:ext cx="1181700" cy="67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dirty="0">
                <a:solidFill>
                  <a:srgbClr val="36D9AB"/>
                </a:solidFill>
                <a:latin typeface="Lato"/>
                <a:ea typeface="Lato"/>
                <a:cs typeface="Lato"/>
                <a:sym typeface="Lato"/>
              </a:rPr>
              <a:t>Professional Development and Training</a:t>
            </a:r>
            <a:endParaRPr sz="1200" b="1" dirty="0">
              <a:solidFill>
                <a:srgbClr val="36D9AB"/>
              </a:solidFill>
              <a:latin typeface="Lato"/>
              <a:ea typeface="Lato"/>
              <a:cs typeface="Lato"/>
              <a:sym typeface="Lato"/>
            </a:endParaRPr>
          </a:p>
          <a:p>
            <a:pPr marL="0" lvl="0" indent="0" algn="l" rtl="0">
              <a:lnSpc>
                <a:spcPct val="115000"/>
              </a:lnSpc>
              <a:spcBef>
                <a:spcPts val="0"/>
              </a:spcBef>
              <a:spcAft>
                <a:spcPts val="0"/>
              </a:spcAft>
              <a:buNone/>
            </a:pPr>
            <a:endParaRPr sz="1200" b="1" dirty="0">
              <a:solidFill>
                <a:srgbClr val="27D99D"/>
              </a:solidFill>
              <a:latin typeface="Lato"/>
              <a:ea typeface="Lato"/>
              <a:cs typeface="Lato"/>
              <a:sym typeface="Lato"/>
            </a:endParaRPr>
          </a:p>
        </p:txBody>
      </p:sp>
      <p:sp>
        <p:nvSpPr>
          <p:cNvPr id="1459" name="Google Shape;1459;p190"/>
          <p:cNvSpPr/>
          <p:nvPr/>
        </p:nvSpPr>
        <p:spPr>
          <a:xfrm>
            <a:off x="4955421" y="965591"/>
            <a:ext cx="957600" cy="45000"/>
          </a:xfrm>
          <a:prstGeom prst="rect">
            <a:avLst/>
          </a:prstGeom>
          <a:solidFill>
            <a:srgbClr val="27D9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7D99D"/>
              </a:solidFill>
              <a:latin typeface="Arial"/>
              <a:ea typeface="Arial"/>
              <a:cs typeface="Arial"/>
              <a:sym typeface="Arial"/>
            </a:endParaRPr>
          </a:p>
        </p:txBody>
      </p:sp>
      <p:sp>
        <p:nvSpPr>
          <p:cNvPr id="1460" name="Google Shape;1460;p190"/>
          <p:cNvSpPr/>
          <p:nvPr/>
        </p:nvSpPr>
        <p:spPr>
          <a:xfrm>
            <a:off x="6372334" y="965591"/>
            <a:ext cx="979200" cy="45000"/>
          </a:xfrm>
          <a:prstGeom prst="rect">
            <a:avLst/>
          </a:prstGeom>
          <a:solidFill>
            <a:srgbClr val="27D9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7D99D"/>
              </a:solidFill>
              <a:latin typeface="Arial"/>
              <a:ea typeface="Arial"/>
              <a:cs typeface="Arial"/>
              <a:sym typeface="Arial"/>
            </a:endParaRPr>
          </a:p>
        </p:txBody>
      </p:sp>
      <p:sp>
        <p:nvSpPr>
          <p:cNvPr id="1461" name="Google Shape;1461;p190"/>
          <p:cNvSpPr/>
          <p:nvPr/>
        </p:nvSpPr>
        <p:spPr>
          <a:xfrm>
            <a:off x="7734616" y="965591"/>
            <a:ext cx="979200" cy="45000"/>
          </a:xfrm>
          <a:prstGeom prst="rect">
            <a:avLst/>
          </a:prstGeom>
          <a:solidFill>
            <a:srgbClr val="27D9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7D99D"/>
              </a:solidFill>
              <a:latin typeface="Arial"/>
              <a:ea typeface="Arial"/>
              <a:cs typeface="Arial"/>
              <a:sym typeface="Arial"/>
            </a:endParaRPr>
          </a:p>
        </p:txBody>
      </p:sp>
      <p:sp>
        <p:nvSpPr>
          <p:cNvPr id="1462" name="Google Shape;1462;p190"/>
          <p:cNvSpPr txBox="1"/>
          <p:nvPr/>
        </p:nvSpPr>
        <p:spPr>
          <a:xfrm>
            <a:off x="450325" y="1006550"/>
            <a:ext cx="1181700" cy="67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a:solidFill>
                  <a:srgbClr val="27D99D"/>
                </a:solidFill>
                <a:latin typeface="Lato"/>
                <a:ea typeface="Lato"/>
                <a:cs typeface="Lato"/>
                <a:sym typeface="Lato"/>
              </a:rPr>
              <a:t>Leadership and Change Management</a:t>
            </a:r>
            <a:endParaRPr sz="1200" b="1">
              <a:solidFill>
                <a:srgbClr val="27D99D"/>
              </a:solidFill>
              <a:latin typeface="Lato"/>
              <a:ea typeface="Lato"/>
              <a:cs typeface="Lato"/>
              <a:sym typeface="Lato"/>
            </a:endParaRPr>
          </a:p>
        </p:txBody>
      </p:sp>
      <p:sp>
        <p:nvSpPr>
          <p:cNvPr id="1463" name="Google Shape;1463;p190"/>
          <p:cNvSpPr txBox="1"/>
          <p:nvPr/>
        </p:nvSpPr>
        <p:spPr>
          <a:xfrm>
            <a:off x="1875925" y="1006550"/>
            <a:ext cx="1181700" cy="67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a:solidFill>
                  <a:srgbClr val="27D99D"/>
                </a:solidFill>
                <a:latin typeface="Lato"/>
                <a:ea typeface="Lato"/>
                <a:cs typeface="Lato"/>
                <a:sym typeface="Lato"/>
              </a:rPr>
              <a:t>Structures and Processes</a:t>
            </a:r>
            <a:endParaRPr sz="1200" b="1">
              <a:solidFill>
                <a:srgbClr val="27D99D"/>
              </a:solidFill>
              <a:latin typeface="Lato"/>
              <a:ea typeface="Lato"/>
              <a:cs typeface="Lato"/>
              <a:sym typeface="Lato"/>
            </a:endParaRPr>
          </a:p>
        </p:txBody>
      </p:sp>
      <p:sp>
        <p:nvSpPr>
          <p:cNvPr id="1464" name="Google Shape;1464;p190"/>
          <p:cNvSpPr txBox="1"/>
          <p:nvPr/>
        </p:nvSpPr>
        <p:spPr>
          <a:xfrm>
            <a:off x="3423675" y="1006550"/>
            <a:ext cx="1322100" cy="67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a:solidFill>
                  <a:srgbClr val="27D99D"/>
                </a:solidFill>
                <a:latin typeface="Lato"/>
                <a:ea typeface="Lato"/>
                <a:cs typeface="Lato"/>
                <a:sym typeface="Lato"/>
              </a:rPr>
              <a:t>Engagement and Communication</a:t>
            </a:r>
            <a:endParaRPr sz="1200" b="1">
              <a:solidFill>
                <a:srgbClr val="27D99D"/>
              </a:solidFill>
              <a:latin typeface="Lato"/>
              <a:ea typeface="Lato"/>
              <a:cs typeface="Lato"/>
              <a:sym typeface="Lato"/>
            </a:endParaRPr>
          </a:p>
        </p:txBody>
      </p:sp>
      <p:sp>
        <p:nvSpPr>
          <p:cNvPr id="1465" name="Google Shape;1465;p190"/>
          <p:cNvSpPr/>
          <p:nvPr/>
        </p:nvSpPr>
        <p:spPr>
          <a:xfrm>
            <a:off x="472709" y="965591"/>
            <a:ext cx="1015500" cy="45000"/>
          </a:xfrm>
          <a:prstGeom prst="rect">
            <a:avLst/>
          </a:prstGeom>
          <a:solidFill>
            <a:srgbClr val="27D9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7D99D"/>
              </a:solidFill>
              <a:latin typeface="Arial"/>
              <a:ea typeface="Arial"/>
              <a:cs typeface="Arial"/>
              <a:sym typeface="Arial"/>
            </a:endParaRPr>
          </a:p>
        </p:txBody>
      </p:sp>
      <p:sp>
        <p:nvSpPr>
          <p:cNvPr id="1466" name="Google Shape;1466;p190"/>
          <p:cNvSpPr/>
          <p:nvPr/>
        </p:nvSpPr>
        <p:spPr>
          <a:xfrm>
            <a:off x="1936192" y="965591"/>
            <a:ext cx="1038600" cy="45000"/>
          </a:xfrm>
          <a:prstGeom prst="rect">
            <a:avLst/>
          </a:prstGeom>
          <a:solidFill>
            <a:srgbClr val="27D9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7D99D"/>
              </a:solidFill>
              <a:latin typeface="Arial"/>
              <a:ea typeface="Arial"/>
              <a:cs typeface="Arial"/>
              <a:sym typeface="Arial"/>
            </a:endParaRPr>
          </a:p>
        </p:txBody>
      </p:sp>
      <p:sp>
        <p:nvSpPr>
          <p:cNvPr id="1467" name="Google Shape;1467;p190"/>
          <p:cNvSpPr/>
          <p:nvPr/>
        </p:nvSpPr>
        <p:spPr>
          <a:xfrm>
            <a:off x="3454082" y="965591"/>
            <a:ext cx="1038600" cy="45000"/>
          </a:xfrm>
          <a:prstGeom prst="rect">
            <a:avLst/>
          </a:prstGeom>
          <a:solidFill>
            <a:srgbClr val="27D9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7D99D"/>
              </a:solidFill>
              <a:latin typeface="Arial"/>
              <a:ea typeface="Arial"/>
              <a:cs typeface="Arial"/>
              <a:sym typeface="Arial"/>
            </a:endParaRPr>
          </a:p>
        </p:txBody>
      </p:sp>
      <p:sp>
        <p:nvSpPr>
          <p:cNvPr id="1468" name="Google Shape;1468;p190"/>
          <p:cNvSpPr/>
          <p:nvPr/>
        </p:nvSpPr>
        <p:spPr>
          <a:xfrm>
            <a:off x="1864267" y="2087199"/>
            <a:ext cx="1181700" cy="496500"/>
          </a:xfrm>
          <a:prstGeom prst="rect">
            <a:avLst/>
          </a:prstGeom>
          <a:solidFill>
            <a:srgbClr val="339ADB">
              <a:alpha val="211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469" name="Google Shape;1469;p190"/>
          <p:cNvSpPr txBox="1"/>
          <p:nvPr/>
        </p:nvSpPr>
        <p:spPr>
          <a:xfrm>
            <a:off x="1904030" y="2124699"/>
            <a:ext cx="1101900" cy="421500"/>
          </a:xfrm>
          <a:prstGeom prst="rect">
            <a:avLst/>
          </a:prstGeom>
          <a:noFill/>
          <a:ln>
            <a:noFill/>
          </a:ln>
        </p:spPr>
        <p:txBody>
          <a:bodyPr spcFirstLastPara="1" wrap="square" lIns="34300" tIns="34300" rIns="34300" bIns="343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000000"/>
                </a:solidFill>
                <a:latin typeface="Lato"/>
                <a:ea typeface="Lato"/>
                <a:cs typeface="Lato"/>
                <a:sym typeface="Lato"/>
              </a:rPr>
              <a:t>Map processes to future student journey</a:t>
            </a:r>
            <a:endParaRPr sz="900" b="1" i="0" u="none" strike="noStrike" cap="none">
              <a:solidFill>
                <a:srgbClr val="000000"/>
              </a:solidFill>
              <a:latin typeface="Lato"/>
              <a:ea typeface="Lato"/>
              <a:cs typeface="Lato"/>
              <a:sym typeface="Lato"/>
            </a:endParaRPr>
          </a:p>
        </p:txBody>
      </p:sp>
      <p:sp>
        <p:nvSpPr>
          <p:cNvPr id="1470" name="Google Shape;1470;p190"/>
          <p:cNvSpPr/>
          <p:nvPr/>
        </p:nvSpPr>
        <p:spPr>
          <a:xfrm>
            <a:off x="1864267" y="2648618"/>
            <a:ext cx="1181700" cy="496500"/>
          </a:xfrm>
          <a:prstGeom prst="rect">
            <a:avLst/>
          </a:prstGeom>
          <a:solidFill>
            <a:srgbClr val="339ADB">
              <a:alpha val="211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471" name="Google Shape;1471;p190"/>
          <p:cNvSpPr txBox="1"/>
          <p:nvPr/>
        </p:nvSpPr>
        <p:spPr>
          <a:xfrm>
            <a:off x="1904030" y="2686118"/>
            <a:ext cx="1101900" cy="421500"/>
          </a:xfrm>
          <a:prstGeom prst="rect">
            <a:avLst/>
          </a:prstGeom>
          <a:noFill/>
          <a:ln>
            <a:noFill/>
          </a:ln>
        </p:spPr>
        <p:txBody>
          <a:bodyPr spcFirstLastPara="1" wrap="square" lIns="34300" tIns="34300" rIns="34300" bIns="343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000000"/>
                </a:solidFill>
                <a:latin typeface="Lato"/>
                <a:ea typeface="Lato"/>
                <a:cs typeface="Lato"/>
                <a:sym typeface="Lato"/>
              </a:rPr>
              <a:t>Create incentives and structures</a:t>
            </a:r>
            <a:endParaRPr sz="900" b="1" i="0" u="none" strike="noStrike" cap="none">
              <a:solidFill>
                <a:srgbClr val="000000"/>
              </a:solidFill>
              <a:latin typeface="Lato"/>
              <a:ea typeface="Lato"/>
              <a:cs typeface="Lato"/>
              <a:sym typeface="Lato"/>
            </a:endParaRPr>
          </a:p>
        </p:txBody>
      </p:sp>
      <p:sp>
        <p:nvSpPr>
          <p:cNvPr id="1472" name="Google Shape;1472;p190"/>
          <p:cNvSpPr/>
          <p:nvPr/>
        </p:nvSpPr>
        <p:spPr>
          <a:xfrm>
            <a:off x="1864267" y="3201581"/>
            <a:ext cx="1181700" cy="496500"/>
          </a:xfrm>
          <a:prstGeom prst="rect">
            <a:avLst/>
          </a:prstGeom>
          <a:solidFill>
            <a:srgbClr val="339ADB">
              <a:alpha val="211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473" name="Google Shape;1473;p190"/>
          <p:cNvSpPr txBox="1"/>
          <p:nvPr/>
        </p:nvSpPr>
        <p:spPr>
          <a:xfrm>
            <a:off x="1904030" y="3239081"/>
            <a:ext cx="1101900" cy="421500"/>
          </a:xfrm>
          <a:prstGeom prst="rect">
            <a:avLst/>
          </a:prstGeom>
          <a:noFill/>
          <a:ln>
            <a:noFill/>
          </a:ln>
        </p:spPr>
        <p:txBody>
          <a:bodyPr spcFirstLastPara="1" wrap="square" lIns="34300" tIns="34300" rIns="34300" bIns="343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900" b="1" i="0" u="none" strike="noStrike" cap="none">
                <a:solidFill>
                  <a:srgbClr val="000000"/>
                </a:solidFill>
                <a:latin typeface="Lato"/>
                <a:ea typeface="Lato"/>
                <a:cs typeface="Lato"/>
                <a:sym typeface="Lato"/>
              </a:rPr>
              <a:t>Align structure and process to improve student experience</a:t>
            </a:r>
            <a:endParaRPr sz="900" b="1" i="0" u="none" strike="noStrike" cap="none">
              <a:solidFill>
                <a:srgbClr val="000000"/>
              </a:solidFill>
              <a:latin typeface="Lato"/>
              <a:ea typeface="Lato"/>
              <a:cs typeface="Lato"/>
              <a:sym typeface="Lato"/>
            </a:endParaRPr>
          </a:p>
        </p:txBody>
      </p:sp>
      <p:sp>
        <p:nvSpPr>
          <p:cNvPr id="1474" name="Google Shape;1474;p190"/>
          <p:cNvSpPr/>
          <p:nvPr/>
        </p:nvSpPr>
        <p:spPr>
          <a:xfrm>
            <a:off x="6271169" y="2087199"/>
            <a:ext cx="1181700" cy="496500"/>
          </a:xfrm>
          <a:prstGeom prst="rect">
            <a:avLst/>
          </a:prstGeom>
          <a:solidFill>
            <a:srgbClr val="614BCC">
              <a:alpha val="149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475" name="Google Shape;1475;p190"/>
          <p:cNvSpPr txBox="1"/>
          <p:nvPr/>
        </p:nvSpPr>
        <p:spPr>
          <a:xfrm>
            <a:off x="6306024" y="2124699"/>
            <a:ext cx="1101900" cy="421500"/>
          </a:xfrm>
          <a:prstGeom prst="rect">
            <a:avLst/>
          </a:prstGeom>
          <a:noFill/>
          <a:ln>
            <a:noFill/>
          </a:ln>
        </p:spPr>
        <p:txBody>
          <a:bodyPr spcFirstLastPara="1" wrap="square" lIns="34300" tIns="34300" rIns="34300" bIns="343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000000"/>
                </a:solidFill>
                <a:latin typeface="Lato"/>
                <a:ea typeface="Lato"/>
                <a:cs typeface="Lato"/>
                <a:sym typeface="Lato"/>
              </a:rPr>
              <a:t>Project management </a:t>
            </a:r>
            <a:endParaRPr sz="900" b="1" i="0" u="none" strike="noStrike" cap="none">
              <a:solidFill>
                <a:srgbClr val="000000"/>
              </a:solidFill>
              <a:latin typeface="Lato"/>
              <a:ea typeface="Lato"/>
              <a:cs typeface="Lato"/>
              <a:sym typeface="Lato"/>
            </a:endParaRPr>
          </a:p>
        </p:txBody>
      </p:sp>
      <p:sp>
        <p:nvSpPr>
          <p:cNvPr id="1476" name="Google Shape;1476;p190"/>
          <p:cNvSpPr/>
          <p:nvPr/>
        </p:nvSpPr>
        <p:spPr>
          <a:xfrm>
            <a:off x="7670871" y="2087199"/>
            <a:ext cx="1181700" cy="496500"/>
          </a:xfrm>
          <a:prstGeom prst="rect">
            <a:avLst/>
          </a:prstGeom>
          <a:solidFill>
            <a:srgbClr val="9550D1">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477" name="Google Shape;1477;p190"/>
          <p:cNvSpPr txBox="1"/>
          <p:nvPr/>
        </p:nvSpPr>
        <p:spPr>
          <a:xfrm>
            <a:off x="7705721" y="2162949"/>
            <a:ext cx="1101900" cy="345000"/>
          </a:xfrm>
          <a:prstGeom prst="rect">
            <a:avLst/>
          </a:prstGeom>
          <a:noFill/>
          <a:ln>
            <a:noFill/>
          </a:ln>
        </p:spPr>
        <p:txBody>
          <a:bodyPr spcFirstLastPara="1" wrap="square" lIns="34300" tIns="34300" rIns="34300" bIns="343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000000"/>
                </a:solidFill>
                <a:latin typeface="Lato"/>
                <a:ea typeface="Lato"/>
                <a:cs typeface="Lato"/>
                <a:sym typeface="Lato"/>
              </a:rPr>
              <a:t>Define core competencies</a:t>
            </a:r>
            <a:endParaRPr sz="900" b="1" i="0" u="none" strike="noStrike" cap="none">
              <a:solidFill>
                <a:srgbClr val="000000"/>
              </a:solidFill>
              <a:latin typeface="Lato"/>
              <a:ea typeface="Lato"/>
              <a:cs typeface="Lato"/>
              <a:sym typeface="Lato"/>
            </a:endParaRPr>
          </a:p>
        </p:txBody>
      </p:sp>
      <p:sp>
        <p:nvSpPr>
          <p:cNvPr id="1478" name="Google Shape;1478;p190"/>
          <p:cNvSpPr/>
          <p:nvPr/>
        </p:nvSpPr>
        <p:spPr>
          <a:xfrm>
            <a:off x="7670871" y="2648618"/>
            <a:ext cx="1181700" cy="496500"/>
          </a:xfrm>
          <a:prstGeom prst="rect">
            <a:avLst/>
          </a:prstGeom>
          <a:solidFill>
            <a:srgbClr val="9550D1">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479" name="Google Shape;1479;p190"/>
          <p:cNvSpPr txBox="1"/>
          <p:nvPr/>
        </p:nvSpPr>
        <p:spPr>
          <a:xfrm>
            <a:off x="7678224" y="2686118"/>
            <a:ext cx="1181700" cy="421500"/>
          </a:xfrm>
          <a:prstGeom prst="rect">
            <a:avLst/>
          </a:prstGeom>
          <a:noFill/>
          <a:ln>
            <a:noFill/>
          </a:ln>
        </p:spPr>
        <p:txBody>
          <a:bodyPr spcFirstLastPara="1" wrap="square" lIns="34300" tIns="34300" rIns="34300" bIns="343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000000"/>
                </a:solidFill>
                <a:latin typeface="Lato"/>
                <a:ea typeface="Lato"/>
                <a:cs typeface="Lato"/>
                <a:sym typeface="Lato"/>
              </a:rPr>
              <a:t>Develop PD</a:t>
            </a:r>
            <a:endParaRPr sz="900" b="1" i="0" u="none" strike="noStrike" cap="none">
              <a:solidFill>
                <a:srgbClr val="000000"/>
              </a:solidFill>
              <a:latin typeface="Lato"/>
              <a:ea typeface="Lato"/>
              <a:cs typeface="Lato"/>
              <a:sym typeface="Lato"/>
            </a:endParaRPr>
          </a:p>
        </p:txBody>
      </p:sp>
      <p:sp>
        <p:nvSpPr>
          <p:cNvPr id="1480" name="Google Shape;1480;p190"/>
          <p:cNvSpPr/>
          <p:nvPr/>
        </p:nvSpPr>
        <p:spPr>
          <a:xfrm>
            <a:off x="404450" y="2087199"/>
            <a:ext cx="1181700" cy="496500"/>
          </a:xfrm>
          <a:prstGeom prst="rect">
            <a:avLst/>
          </a:prstGeom>
          <a:solidFill>
            <a:srgbClr val="27D99D">
              <a:alpha val="156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481" name="Google Shape;1481;p190"/>
          <p:cNvSpPr txBox="1"/>
          <p:nvPr/>
        </p:nvSpPr>
        <p:spPr>
          <a:xfrm>
            <a:off x="435535" y="2124699"/>
            <a:ext cx="1101900" cy="421500"/>
          </a:xfrm>
          <a:prstGeom prst="rect">
            <a:avLst/>
          </a:prstGeom>
          <a:noFill/>
          <a:ln>
            <a:noFill/>
          </a:ln>
        </p:spPr>
        <p:txBody>
          <a:bodyPr spcFirstLastPara="1" wrap="square" lIns="34300" tIns="34300" rIns="34300" bIns="343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000000"/>
                </a:solidFill>
                <a:latin typeface="Lato"/>
                <a:ea typeface="Lato"/>
                <a:cs typeface="Lato"/>
                <a:sym typeface="Lato"/>
              </a:rPr>
              <a:t>Strategy and Vision</a:t>
            </a:r>
            <a:endParaRPr sz="900" b="1" i="0" u="none" strike="noStrike" cap="none">
              <a:solidFill>
                <a:srgbClr val="000000"/>
              </a:solidFill>
              <a:latin typeface="Lato"/>
              <a:ea typeface="Lato"/>
              <a:cs typeface="Lato"/>
              <a:sym typeface="Lato"/>
            </a:endParaRPr>
          </a:p>
        </p:txBody>
      </p:sp>
      <p:sp>
        <p:nvSpPr>
          <p:cNvPr id="1482" name="Google Shape;1482;p190"/>
          <p:cNvSpPr/>
          <p:nvPr/>
        </p:nvSpPr>
        <p:spPr>
          <a:xfrm>
            <a:off x="4871485" y="2087199"/>
            <a:ext cx="1181700" cy="496500"/>
          </a:xfrm>
          <a:prstGeom prst="rect">
            <a:avLst/>
          </a:prstGeom>
          <a:solidFill>
            <a:srgbClr val="4655A1">
              <a:alpha val="117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483" name="Google Shape;1483;p190"/>
          <p:cNvSpPr txBox="1"/>
          <p:nvPr/>
        </p:nvSpPr>
        <p:spPr>
          <a:xfrm>
            <a:off x="4911248" y="2124699"/>
            <a:ext cx="1101900" cy="421500"/>
          </a:xfrm>
          <a:prstGeom prst="rect">
            <a:avLst/>
          </a:prstGeom>
          <a:noFill/>
          <a:ln>
            <a:noFill/>
          </a:ln>
        </p:spPr>
        <p:txBody>
          <a:bodyPr spcFirstLastPara="1" wrap="square" lIns="34300" tIns="34300" rIns="34300" bIns="343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000000"/>
                </a:solidFill>
                <a:latin typeface="Lato"/>
                <a:ea typeface="Lato"/>
                <a:cs typeface="Lato"/>
                <a:sym typeface="Lato"/>
              </a:rPr>
              <a:t>Assess needs</a:t>
            </a:r>
            <a:endParaRPr sz="900" b="1" i="0" u="none" strike="noStrike" cap="none">
              <a:solidFill>
                <a:srgbClr val="000000"/>
              </a:solidFill>
              <a:latin typeface="Lato"/>
              <a:ea typeface="Lato"/>
              <a:cs typeface="Lato"/>
              <a:sym typeface="Lato"/>
            </a:endParaRPr>
          </a:p>
        </p:txBody>
      </p:sp>
      <p:sp>
        <p:nvSpPr>
          <p:cNvPr id="1484" name="Google Shape;1484;p190"/>
          <p:cNvSpPr/>
          <p:nvPr/>
        </p:nvSpPr>
        <p:spPr>
          <a:xfrm>
            <a:off x="4871485" y="2648618"/>
            <a:ext cx="1181700" cy="496500"/>
          </a:xfrm>
          <a:prstGeom prst="rect">
            <a:avLst/>
          </a:prstGeom>
          <a:solidFill>
            <a:srgbClr val="4655A1">
              <a:alpha val="117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485" name="Google Shape;1485;p190"/>
          <p:cNvSpPr txBox="1"/>
          <p:nvPr/>
        </p:nvSpPr>
        <p:spPr>
          <a:xfrm>
            <a:off x="4911248" y="2686118"/>
            <a:ext cx="1101900" cy="421500"/>
          </a:xfrm>
          <a:prstGeom prst="rect">
            <a:avLst/>
          </a:prstGeom>
          <a:noFill/>
          <a:ln>
            <a:noFill/>
          </a:ln>
        </p:spPr>
        <p:txBody>
          <a:bodyPr spcFirstLastPara="1" wrap="square" lIns="34300" tIns="34300" rIns="34300" bIns="343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000000"/>
                </a:solidFill>
                <a:latin typeface="Lato"/>
                <a:ea typeface="Lato"/>
                <a:cs typeface="Lato"/>
                <a:sym typeface="Lato"/>
              </a:rPr>
              <a:t>Identify resources needed</a:t>
            </a:r>
            <a:endParaRPr sz="900" b="1" i="0" u="none" strike="noStrike" cap="none">
              <a:solidFill>
                <a:srgbClr val="000000"/>
              </a:solidFill>
              <a:latin typeface="Lato"/>
              <a:ea typeface="Lato"/>
              <a:cs typeface="Lato"/>
              <a:sym typeface="Lato"/>
            </a:endParaRPr>
          </a:p>
        </p:txBody>
      </p:sp>
      <p:sp>
        <p:nvSpPr>
          <p:cNvPr id="1486" name="Google Shape;1486;p190"/>
          <p:cNvSpPr/>
          <p:nvPr/>
        </p:nvSpPr>
        <p:spPr>
          <a:xfrm rot="5400000">
            <a:off x="930507" y="1798402"/>
            <a:ext cx="123000" cy="235500"/>
          </a:xfrm>
          <a:prstGeom prst="chevron">
            <a:avLst>
              <a:gd name="adj" fmla="val 50000"/>
            </a:avLst>
          </a:prstGeom>
          <a:solidFill>
            <a:srgbClr val="888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7" name="Google Shape;1487;p190"/>
          <p:cNvSpPr/>
          <p:nvPr/>
        </p:nvSpPr>
        <p:spPr>
          <a:xfrm rot="5400000">
            <a:off x="2368079" y="1798402"/>
            <a:ext cx="123000" cy="235500"/>
          </a:xfrm>
          <a:prstGeom prst="chevron">
            <a:avLst>
              <a:gd name="adj" fmla="val 50000"/>
            </a:avLst>
          </a:prstGeom>
          <a:solidFill>
            <a:srgbClr val="888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8" name="Google Shape;1488;p190"/>
          <p:cNvSpPr/>
          <p:nvPr/>
        </p:nvSpPr>
        <p:spPr>
          <a:xfrm rot="5400000">
            <a:off x="5372865" y="1798402"/>
            <a:ext cx="123000" cy="235500"/>
          </a:xfrm>
          <a:prstGeom prst="chevron">
            <a:avLst>
              <a:gd name="adj" fmla="val 50000"/>
            </a:avLst>
          </a:prstGeom>
          <a:solidFill>
            <a:srgbClr val="888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9" name="Google Shape;1489;p190"/>
          <p:cNvSpPr/>
          <p:nvPr/>
        </p:nvSpPr>
        <p:spPr>
          <a:xfrm rot="5400000">
            <a:off x="6777450" y="1798402"/>
            <a:ext cx="123000" cy="235500"/>
          </a:xfrm>
          <a:prstGeom prst="chevron">
            <a:avLst>
              <a:gd name="adj" fmla="val 50000"/>
            </a:avLst>
          </a:prstGeom>
          <a:solidFill>
            <a:srgbClr val="888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0" name="Google Shape;1490;p190"/>
          <p:cNvSpPr/>
          <p:nvPr/>
        </p:nvSpPr>
        <p:spPr>
          <a:xfrm rot="5400000">
            <a:off x="8255836" y="1677627"/>
            <a:ext cx="123000" cy="235500"/>
          </a:xfrm>
          <a:prstGeom prst="chevron">
            <a:avLst>
              <a:gd name="adj" fmla="val 50000"/>
            </a:avLst>
          </a:prstGeom>
          <a:solidFill>
            <a:srgbClr val="888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1" name="Google Shape;1491;p190"/>
          <p:cNvSpPr/>
          <p:nvPr/>
        </p:nvSpPr>
        <p:spPr>
          <a:xfrm>
            <a:off x="7667184" y="3201581"/>
            <a:ext cx="1181700" cy="496500"/>
          </a:xfrm>
          <a:prstGeom prst="rect">
            <a:avLst/>
          </a:prstGeom>
          <a:solidFill>
            <a:srgbClr val="9550D1">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492" name="Google Shape;1492;p190"/>
          <p:cNvSpPr txBox="1"/>
          <p:nvPr/>
        </p:nvSpPr>
        <p:spPr>
          <a:xfrm>
            <a:off x="7674537" y="3239081"/>
            <a:ext cx="1181700" cy="421500"/>
          </a:xfrm>
          <a:prstGeom prst="rect">
            <a:avLst/>
          </a:prstGeom>
          <a:noFill/>
          <a:ln>
            <a:noFill/>
          </a:ln>
        </p:spPr>
        <p:txBody>
          <a:bodyPr spcFirstLastPara="1" wrap="square" lIns="34300" tIns="34300" rIns="34300" bIns="343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000000"/>
                </a:solidFill>
                <a:latin typeface="Lato"/>
                <a:ea typeface="Lato"/>
                <a:cs typeface="Lato"/>
                <a:sym typeface="Lato"/>
              </a:rPr>
              <a:t>Develop career pathways</a:t>
            </a:r>
            <a:endParaRPr sz="900" b="1" i="0" u="none" strike="noStrike" cap="none">
              <a:solidFill>
                <a:srgbClr val="000000"/>
              </a:solidFill>
              <a:latin typeface="Lato"/>
              <a:ea typeface="Lato"/>
              <a:cs typeface="Lato"/>
              <a:sym typeface="Lato"/>
            </a:endParaRPr>
          </a:p>
        </p:txBody>
      </p:sp>
      <p:sp>
        <p:nvSpPr>
          <p:cNvPr id="1493" name="Google Shape;1493;p190"/>
          <p:cNvSpPr/>
          <p:nvPr/>
        </p:nvSpPr>
        <p:spPr>
          <a:xfrm>
            <a:off x="6271155" y="2648618"/>
            <a:ext cx="1181700" cy="496500"/>
          </a:xfrm>
          <a:prstGeom prst="rect">
            <a:avLst/>
          </a:prstGeom>
          <a:solidFill>
            <a:srgbClr val="614BCC">
              <a:alpha val="149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494" name="Google Shape;1494;p190"/>
          <p:cNvSpPr txBox="1"/>
          <p:nvPr/>
        </p:nvSpPr>
        <p:spPr>
          <a:xfrm>
            <a:off x="6306010" y="2686118"/>
            <a:ext cx="1101900" cy="421500"/>
          </a:xfrm>
          <a:prstGeom prst="rect">
            <a:avLst/>
          </a:prstGeom>
          <a:noFill/>
          <a:ln>
            <a:noFill/>
          </a:ln>
        </p:spPr>
        <p:txBody>
          <a:bodyPr spcFirstLastPara="1" wrap="square" lIns="34300" tIns="34300" rIns="34300" bIns="343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000000"/>
                </a:solidFill>
                <a:latin typeface="Lato"/>
                <a:ea typeface="Lato"/>
                <a:cs typeface="Lato"/>
                <a:sym typeface="Lato"/>
              </a:rPr>
              <a:t>Privacy and security protocols</a:t>
            </a:r>
            <a:endParaRPr sz="900" b="1" i="0" u="none" strike="noStrike" cap="none">
              <a:solidFill>
                <a:srgbClr val="000000"/>
              </a:solidFill>
              <a:latin typeface="Lato"/>
              <a:ea typeface="Lato"/>
              <a:cs typeface="Lato"/>
              <a:sym typeface="Lato"/>
            </a:endParaRPr>
          </a:p>
        </p:txBody>
      </p:sp>
      <p:sp>
        <p:nvSpPr>
          <p:cNvPr id="1495" name="Google Shape;1495;p190"/>
          <p:cNvSpPr/>
          <p:nvPr/>
        </p:nvSpPr>
        <p:spPr>
          <a:xfrm>
            <a:off x="421875" y="2668181"/>
            <a:ext cx="1181700" cy="496500"/>
          </a:xfrm>
          <a:prstGeom prst="rect">
            <a:avLst/>
          </a:prstGeom>
          <a:solidFill>
            <a:srgbClr val="27D99D">
              <a:alpha val="156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496" name="Google Shape;1496;p190"/>
          <p:cNvSpPr txBox="1"/>
          <p:nvPr/>
        </p:nvSpPr>
        <p:spPr>
          <a:xfrm>
            <a:off x="452960" y="2705681"/>
            <a:ext cx="1101900" cy="421500"/>
          </a:xfrm>
          <a:prstGeom prst="rect">
            <a:avLst/>
          </a:prstGeom>
          <a:noFill/>
          <a:ln>
            <a:noFill/>
          </a:ln>
        </p:spPr>
        <p:txBody>
          <a:bodyPr spcFirstLastPara="1" wrap="square" lIns="34300" tIns="34300" rIns="34300" bIns="343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000000"/>
                </a:solidFill>
                <a:latin typeface="Lato"/>
                <a:ea typeface="Lato"/>
                <a:cs typeface="Lato"/>
                <a:sym typeface="Lato"/>
              </a:rPr>
              <a:t>Accountability and Buy-In</a:t>
            </a:r>
            <a:endParaRPr sz="900" b="1" i="0" u="none" strike="noStrike" cap="none">
              <a:solidFill>
                <a:srgbClr val="000000"/>
              </a:solidFill>
              <a:latin typeface="Lato"/>
              <a:ea typeface="Lato"/>
              <a:cs typeface="Lato"/>
              <a:sym typeface="Lato"/>
            </a:endParaRPr>
          </a:p>
        </p:txBody>
      </p:sp>
      <p:sp>
        <p:nvSpPr>
          <p:cNvPr id="1497" name="Google Shape;1497;p190"/>
          <p:cNvSpPr/>
          <p:nvPr/>
        </p:nvSpPr>
        <p:spPr>
          <a:xfrm>
            <a:off x="421875" y="3224869"/>
            <a:ext cx="1181700" cy="496500"/>
          </a:xfrm>
          <a:prstGeom prst="rect">
            <a:avLst/>
          </a:prstGeom>
          <a:solidFill>
            <a:srgbClr val="27D99D">
              <a:alpha val="156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498" name="Google Shape;1498;p190"/>
          <p:cNvSpPr txBox="1"/>
          <p:nvPr/>
        </p:nvSpPr>
        <p:spPr>
          <a:xfrm>
            <a:off x="452960" y="3262369"/>
            <a:ext cx="1101900" cy="421500"/>
          </a:xfrm>
          <a:prstGeom prst="rect">
            <a:avLst/>
          </a:prstGeom>
          <a:noFill/>
          <a:ln>
            <a:noFill/>
          </a:ln>
        </p:spPr>
        <p:txBody>
          <a:bodyPr spcFirstLastPara="1" wrap="square" lIns="34300" tIns="34300" rIns="34300" bIns="343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000000"/>
                </a:solidFill>
                <a:latin typeface="Lato"/>
                <a:ea typeface="Lato"/>
                <a:cs typeface="Lato"/>
                <a:sym typeface="Lato"/>
              </a:rPr>
              <a:t>Investment</a:t>
            </a:r>
            <a:endParaRPr sz="900" b="1" i="0" u="none" strike="noStrike" cap="none">
              <a:solidFill>
                <a:srgbClr val="000000"/>
              </a:solidFill>
              <a:latin typeface="Lato"/>
              <a:ea typeface="Lato"/>
              <a:cs typeface="Lato"/>
              <a:sym typeface="Lato"/>
            </a:endParaRPr>
          </a:p>
        </p:txBody>
      </p:sp>
      <p:sp>
        <p:nvSpPr>
          <p:cNvPr id="1499" name="Google Shape;1499;p190"/>
          <p:cNvSpPr/>
          <p:nvPr/>
        </p:nvSpPr>
        <p:spPr>
          <a:xfrm>
            <a:off x="4871485" y="3201581"/>
            <a:ext cx="1181700" cy="496500"/>
          </a:xfrm>
          <a:prstGeom prst="rect">
            <a:avLst/>
          </a:prstGeom>
          <a:solidFill>
            <a:srgbClr val="4655A1">
              <a:alpha val="117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500" name="Google Shape;1500;p190"/>
          <p:cNvSpPr txBox="1"/>
          <p:nvPr/>
        </p:nvSpPr>
        <p:spPr>
          <a:xfrm>
            <a:off x="4911248" y="3239081"/>
            <a:ext cx="1101900" cy="421500"/>
          </a:xfrm>
          <a:prstGeom prst="rect">
            <a:avLst/>
          </a:prstGeom>
          <a:noFill/>
          <a:ln>
            <a:noFill/>
          </a:ln>
        </p:spPr>
        <p:txBody>
          <a:bodyPr spcFirstLastPara="1" wrap="square" lIns="34300" tIns="34300" rIns="34300" bIns="343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000000"/>
                </a:solidFill>
                <a:latin typeface="Lato"/>
                <a:ea typeface="Lato"/>
                <a:cs typeface="Lato"/>
                <a:sym typeface="Lato"/>
              </a:rPr>
              <a:t>Use rigorous selection process</a:t>
            </a:r>
            <a:endParaRPr sz="900" b="1" i="0" u="none" strike="noStrike" cap="none">
              <a:solidFill>
                <a:srgbClr val="000000"/>
              </a:solidFill>
              <a:latin typeface="Lato"/>
              <a:ea typeface="Lato"/>
              <a:cs typeface="Lato"/>
              <a:sym typeface="Lato"/>
            </a:endParaRPr>
          </a:p>
        </p:txBody>
      </p:sp>
      <p:sp>
        <p:nvSpPr>
          <p:cNvPr id="1501" name="Google Shape;1501;p190"/>
          <p:cNvSpPr/>
          <p:nvPr/>
        </p:nvSpPr>
        <p:spPr>
          <a:xfrm>
            <a:off x="6271155" y="3201581"/>
            <a:ext cx="1181700" cy="496500"/>
          </a:xfrm>
          <a:prstGeom prst="rect">
            <a:avLst/>
          </a:prstGeom>
          <a:solidFill>
            <a:srgbClr val="614BCC">
              <a:alpha val="149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502" name="Google Shape;1502;p190"/>
          <p:cNvSpPr txBox="1"/>
          <p:nvPr/>
        </p:nvSpPr>
        <p:spPr>
          <a:xfrm>
            <a:off x="6306010" y="3239081"/>
            <a:ext cx="1101900" cy="421500"/>
          </a:xfrm>
          <a:prstGeom prst="rect">
            <a:avLst/>
          </a:prstGeom>
          <a:noFill/>
          <a:ln>
            <a:noFill/>
          </a:ln>
        </p:spPr>
        <p:txBody>
          <a:bodyPr spcFirstLastPara="1" wrap="square" lIns="34300" tIns="34300" rIns="34300" bIns="343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000000"/>
                </a:solidFill>
                <a:latin typeface="Lato"/>
                <a:ea typeface="Lato"/>
                <a:cs typeface="Lato"/>
                <a:sym typeface="Lato"/>
              </a:rPr>
              <a:t>Cross-functional team</a:t>
            </a:r>
            <a:endParaRPr sz="900" b="1" i="0" u="none" strike="noStrike" cap="none">
              <a:solidFill>
                <a:srgbClr val="000000"/>
              </a:solidFill>
              <a:latin typeface="Lato"/>
              <a:ea typeface="Lato"/>
              <a:cs typeface="Lato"/>
              <a:sym typeface="Lato"/>
            </a:endParaRPr>
          </a:p>
        </p:txBody>
      </p:sp>
      <p:sp>
        <p:nvSpPr>
          <p:cNvPr id="1503" name="Google Shape;1503;p190"/>
          <p:cNvSpPr/>
          <p:nvPr/>
        </p:nvSpPr>
        <p:spPr>
          <a:xfrm>
            <a:off x="3423685" y="2087199"/>
            <a:ext cx="1181700" cy="496500"/>
          </a:xfrm>
          <a:prstGeom prst="rect">
            <a:avLst/>
          </a:prstGeom>
          <a:solidFill>
            <a:srgbClr val="D0E0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504" name="Google Shape;1504;p190"/>
          <p:cNvSpPr txBox="1"/>
          <p:nvPr/>
        </p:nvSpPr>
        <p:spPr>
          <a:xfrm>
            <a:off x="3436913" y="2117550"/>
            <a:ext cx="1181700" cy="431700"/>
          </a:xfrm>
          <a:prstGeom prst="rect">
            <a:avLst/>
          </a:prstGeom>
          <a:solidFill>
            <a:srgbClr val="D0E0E3"/>
          </a:solidFill>
          <a:ln>
            <a:noFill/>
          </a:ln>
        </p:spPr>
        <p:txBody>
          <a:bodyPr spcFirstLastPara="1" wrap="square" lIns="34300" tIns="34300" rIns="34300" bIns="343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000000"/>
                </a:solidFill>
                <a:latin typeface="Lato"/>
                <a:ea typeface="Lato"/>
                <a:cs typeface="Lato"/>
                <a:sym typeface="Lato"/>
              </a:rPr>
              <a:t>Student engagement and utilization </a:t>
            </a:r>
            <a:endParaRPr sz="900" b="1" i="0" u="none" strike="noStrike" cap="none">
              <a:solidFill>
                <a:srgbClr val="000000"/>
              </a:solidFill>
              <a:latin typeface="Lato"/>
              <a:ea typeface="Lato"/>
              <a:cs typeface="Lato"/>
              <a:sym typeface="Lato"/>
            </a:endParaRPr>
          </a:p>
        </p:txBody>
      </p:sp>
      <p:sp>
        <p:nvSpPr>
          <p:cNvPr id="1505" name="Google Shape;1505;p190"/>
          <p:cNvSpPr/>
          <p:nvPr/>
        </p:nvSpPr>
        <p:spPr>
          <a:xfrm>
            <a:off x="3423685" y="2648618"/>
            <a:ext cx="1181700" cy="496500"/>
          </a:xfrm>
          <a:prstGeom prst="rect">
            <a:avLst/>
          </a:prstGeom>
          <a:solidFill>
            <a:srgbClr val="D0E0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506" name="Google Shape;1506;p190"/>
          <p:cNvSpPr txBox="1"/>
          <p:nvPr/>
        </p:nvSpPr>
        <p:spPr>
          <a:xfrm>
            <a:off x="3436913" y="2692674"/>
            <a:ext cx="1181700" cy="431700"/>
          </a:xfrm>
          <a:prstGeom prst="rect">
            <a:avLst/>
          </a:prstGeom>
          <a:solidFill>
            <a:srgbClr val="D0E0E3"/>
          </a:solidFill>
          <a:ln>
            <a:noFill/>
          </a:ln>
        </p:spPr>
        <p:txBody>
          <a:bodyPr spcFirstLastPara="1" wrap="square" lIns="34300" tIns="34300" rIns="34300" bIns="343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000000"/>
                </a:solidFill>
                <a:latin typeface="Lato"/>
                <a:ea typeface="Lato"/>
                <a:cs typeface="Lato"/>
                <a:sym typeface="Lato"/>
              </a:rPr>
              <a:t>Faculty buy-in and engagement</a:t>
            </a:r>
            <a:endParaRPr sz="900" b="1" i="0" u="none" strike="noStrike" cap="none">
              <a:solidFill>
                <a:srgbClr val="000000"/>
              </a:solidFill>
              <a:latin typeface="Lato"/>
              <a:ea typeface="Lato"/>
              <a:cs typeface="Lato"/>
              <a:sym typeface="Lato"/>
            </a:endParaRPr>
          </a:p>
        </p:txBody>
      </p:sp>
      <p:sp>
        <p:nvSpPr>
          <p:cNvPr id="1507" name="Google Shape;1507;p190"/>
          <p:cNvSpPr/>
          <p:nvPr/>
        </p:nvSpPr>
        <p:spPr>
          <a:xfrm rot="5400000">
            <a:off x="3925065" y="1798402"/>
            <a:ext cx="123000" cy="235500"/>
          </a:xfrm>
          <a:prstGeom prst="chevron">
            <a:avLst>
              <a:gd name="adj" fmla="val 50000"/>
            </a:avLst>
          </a:prstGeom>
          <a:solidFill>
            <a:srgbClr val="88888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8" name="Google Shape;1508;p190"/>
          <p:cNvSpPr/>
          <p:nvPr/>
        </p:nvSpPr>
        <p:spPr>
          <a:xfrm>
            <a:off x="3423685" y="3201581"/>
            <a:ext cx="1181700" cy="496500"/>
          </a:xfrm>
          <a:prstGeom prst="rect">
            <a:avLst/>
          </a:prstGeom>
          <a:solidFill>
            <a:srgbClr val="D0E0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509" name="Google Shape;1509;p190"/>
          <p:cNvSpPr txBox="1"/>
          <p:nvPr/>
        </p:nvSpPr>
        <p:spPr>
          <a:xfrm>
            <a:off x="3436913" y="3259135"/>
            <a:ext cx="1181700" cy="431700"/>
          </a:xfrm>
          <a:prstGeom prst="rect">
            <a:avLst/>
          </a:prstGeom>
          <a:solidFill>
            <a:srgbClr val="D0E0E3"/>
          </a:solidFill>
          <a:ln>
            <a:noFill/>
          </a:ln>
        </p:spPr>
        <p:txBody>
          <a:bodyPr spcFirstLastPara="1" wrap="square" lIns="34300" tIns="34300" rIns="34300" bIns="343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000000"/>
                </a:solidFill>
                <a:latin typeface="Lato"/>
                <a:ea typeface="Lato"/>
                <a:cs typeface="Lato"/>
                <a:sym typeface="Lato"/>
              </a:rPr>
              <a:t>Structures and processes for communication</a:t>
            </a:r>
            <a:endParaRPr sz="900" b="1" i="0" u="none" strike="noStrike" cap="none">
              <a:solidFill>
                <a:srgbClr val="000000"/>
              </a:solidFill>
              <a:latin typeface="Lato"/>
              <a:ea typeface="Lato"/>
              <a:cs typeface="Lato"/>
              <a:sym typeface="Lato"/>
            </a:endParaRPr>
          </a:p>
        </p:txBody>
      </p:sp>
      <p:sp>
        <p:nvSpPr>
          <p:cNvPr id="1510" name="Google Shape;1510;p190"/>
          <p:cNvSpPr/>
          <p:nvPr/>
        </p:nvSpPr>
        <p:spPr>
          <a:xfrm>
            <a:off x="1864275" y="4218975"/>
            <a:ext cx="2160300" cy="421500"/>
          </a:xfrm>
          <a:prstGeom prst="rect">
            <a:avLst/>
          </a:prstGeom>
          <a:solidFill>
            <a:srgbClr val="4655A1">
              <a:alpha val="1569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900" b="1" i="0" u="none" strike="noStrike" cap="none">
                <a:solidFill>
                  <a:srgbClr val="000000"/>
                </a:solidFill>
                <a:latin typeface="Lato"/>
                <a:ea typeface="Lato"/>
                <a:cs typeface="Lato"/>
                <a:sym typeface="Lato"/>
              </a:rPr>
              <a:t>Set metrics of success and process to evaluate</a:t>
            </a:r>
            <a:endParaRPr sz="900" b="1" i="0" u="none" strike="noStrike" cap="none">
              <a:solidFill>
                <a:srgbClr val="000000"/>
              </a:solidFill>
            </a:endParaRPr>
          </a:p>
        </p:txBody>
      </p:sp>
      <p:sp>
        <p:nvSpPr>
          <p:cNvPr id="1511" name="Google Shape;1511;p190"/>
          <p:cNvSpPr/>
          <p:nvPr/>
        </p:nvSpPr>
        <p:spPr>
          <a:xfrm>
            <a:off x="4137736" y="4218975"/>
            <a:ext cx="2160300" cy="421500"/>
          </a:xfrm>
          <a:prstGeom prst="rect">
            <a:avLst/>
          </a:prstGeom>
          <a:solidFill>
            <a:srgbClr val="4655A1">
              <a:alpha val="1569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000000"/>
                </a:solidFill>
                <a:latin typeface="Lato"/>
                <a:ea typeface="Lato"/>
                <a:cs typeface="Lato"/>
                <a:sym typeface="Lato"/>
              </a:rPr>
              <a:t>Establish system to capture ongoing feedback</a:t>
            </a:r>
            <a:endParaRPr sz="900" b="1" i="0" u="none" strike="noStrike" cap="none">
              <a:solidFill>
                <a:srgbClr val="000000"/>
              </a:solidFill>
            </a:endParaRPr>
          </a:p>
        </p:txBody>
      </p:sp>
      <p:sp>
        <p:nvSpPr>
          <p:cNvPr id="1512" name="Google Shape;1512;p190"/>
          <p:cNvSpPr/>
          <p:nvPr/>
        </p:nvSpPr>
        <p:spPr>
          <a:xfrm>
            <a:off x="6411197" y="4218975"/>
            <a:ext cx="2160300" cy="421500"/>
          </a:xfrm>
          <a:prstGeom prst="rect">
            <a:avLst/>
          </a:prstGeom>
          <a:solidFill>
            <a:srgbClr val="4655A1">
              <a:alpha val="1569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900" b="1" i="0" u="none" strike="noStrike" cap="none">
                <a:solidFill>
                  <a:srgbClr val="000000"/>
                </a:solidFill>
                <a:latin typeface="Lato"/>
                <a:ea typeface="Lato"/>
                <a:cs typeface="Lato"/>
                <a:sym typeface="Lato"/>
              </a:rPr>
              <a:t>Establish culture around continuous improvement</a:t>
            </a:r>
            <a:endParaRPr sz="900" b="1" i="0" u="none" strike="noStrike" cap="none">
              <a:solidFill>
                <a:srgbClr val="000000"/>
              </a:solidFill>
            </a:endParaRPr>
          </a:p>
        </p:txBody>
      </p:sp>
      <p:sp>
        <p:nvSpPr>
          <p:cNvPr id="1513" name="Google Shape;1513;p190"/>
          <p:cNvSpPr txBox="1"/>
          <p:nvPr/>
        </p:nvSpPr>
        <p:spPr>
          <a:xfrm>
            <a:off x="1854575" y="3887500"/>
            <a:ext cx="6801600" cy="345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a:solidFill>
                  <a:srgbClr val="36D9AB"/>
                </a:solidFill>
                <a:latin typeface="Lato"/>
                <a:ea typeface="Lato"/>
                <a:cs typeface="Lato"/>
                <a:sym typeface="Lato"/>
              </a:rPr>
              <a:t>Organizational Learning  and Continuous Improvement</a:t>
            </a:r>
            <a:endParaRPr sz="1200" b="1">
              <a:solidFill>
                <a:srgbClr val="27D99D"/>
              </a:solidFill>
              <a:latin typeface="Lato"/>
              <a:ea typeface="Lato"/>
              <a:cs typeface="Lato"/>
              <a:sym typeface="Lato"/>
            </a:endParaRPr>
          </a:p>
        </p:txBody>
      </p:sp>
      <p:sp>
        <p:nvSpPr>
          <p:cNvPr id="1514" name="Google Shape;1514;p190"/>
          <p:cNvSpPr/>
          <p:nvPr/>
        </p:nvSpPr>
        <p:spPr>
          <a:xfrm>
            <a:off x="1854575" y="3830725"/>
            <a:ext cx="6801600" cy="45000"/>
          </a:xfrm>
          <a:prstGeom prst="rect">
            <a:avLst/>
          </a:prstGeom>
          <a:solidFill>
            <a:srgbClr val="27D9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7D99D"/>
              </a:solidFill>
              <a:latin typeface="Arial"/>
              <a:ea typeface="Arial"/>
              <a:cs typeface="Arial"/>
              <a:sym typeface="Arial"/>
            </a:endParaRPr>
          </a:p>
        </p:txBody>
      </p:sp>
      <p:sp>
        <p:nvSpPr>
          <p:cNvPr id="1515" name="Google Shape;1515;p190"/>
          <p:cNvSpPr txBox="1"/>
          <p:nvPr/>
        </p:nvSpPr>
        <p:spPr>
          <a:xfrm>
            <a:off x="438876" y="3883450"/>
            <a:ext cx="1101900" cy="67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a:solidFill>
                  <a:srgbClr val="27D99D"/>
                </a:solidFill>
                <a:latin typeface="Lato"/>
                <a:ea typeface="Lato"/>
                <a:cs typeface="Lato"/>
                <a:sym typeface="Lato"/>
              </a:rPr>
              <a:t>Foundational Context and Planning</a:t>
            </a:r>
            <a:endParaRPr sz="1200" b="1">
              <a:solidFill>
                <a:srgbClr val="27D99D"/>
              </a:solidFill>
              <a:latin typeface="Lato"/>
              <a:ea typeface="Lato"/>
              <a:cs typeface="Lato"/>
              <a:sym typeface="Lato"/>
            </a:endParaRPr>
          </a:p>
        </p:txBody>
      </p:sp>
      <p:sp>
        <p:nvSpPr>
          <p:cNvPr id="1516" name="Google Shape;1516;p190"/>
          <p:cNvSpPr/>
          <p:nvPr/>
        </p:nvSpPr>
        <p:spPr>
          <a:xfrm>
            <a:off x="461247" y="3842491"/>
            <a:ext cx="1015500" cy="45000"/>
          </a:xfrm>
          <a:prstGeom prst="rect">
            <a:avLst/>
          </a:prstGeom>
          <a:solidFill>
            <a:srgbClr val="27D9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27D99D"/>
              </a:solidFill>
              <a:latin typeface="Arial"/>
              <a:ea typeface="Arial"/>
              <a:cs typeface="Arial"/>
              <a:sym typeface="Arial"/>
            </a:endParaRPr>
          </a:p>
        </p:txBody>
      </p:sp>
      <p:sp>
        <p:nvSpPr>
          <p:cNvPr id="1517" name="Google Shape;1517;p190"/>
          <p:cNvSpPr/>
          <p:nvPr/>
        </p:nvSpPr>
        <p:spPr>
          <a:xfrm>
            <a:off x="3388300" y="924875"/>
            <a:ext cx="2692500" cy="28296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90"/>
          <p:cNvSpPr txBox="1"/>
          <p:nvPr/>
        </p:nvSpPr>
        <p:spPr>
          <a:xfrm>
            <a:off x="656325" y="5439700"/>
            <a:ext cx="3000000" cy="61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5. EDUCAUSE as a network partner</a:t>
            </a:r>
            <a:endParaRPr>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22"/>
        <p:cNvGrpSpPr/>
        <p:nvPr/>
      </p:nvGrpSpPr>
      <p:grpSpPr>
        <a:xfrm>
          <a:off x="0" y="0"/>
          <a:ext cx="0" cy="0"/>
          <a:chOff x="0" y="0"/>
          <a:chExt cx="0" cy="0"/>
        </a:xfrm>
      </p:grpSpPr>
      <p:sp>
        <p:nvSpPr>
          <p:cNvPr id="1526" name="Google Shape;1526;p191"/>
          <p:cNvSpPr txBox="1">
            <a:spLocks noGrp="1"/>
          </p:cNvSpPr>
          <p:nvPr>
            <p:ph type="sldNum" idx="4294967295"/>
          </p:nvPr>
        </p:nvSpPr>
        <p:spPr>
          <a:xfrm>
            <a:off x="8596313" y="4630738"/>
            <a:ext cx="547687" cy="393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28</a:t>
            </a:fld>
            <a:endParaRPr/>
          </a:p>
        </p:txBody>
      </p:sp>
      <p:sp>
        <p:nvSpPr>
          <p:cNvPr id="1527" name="Google Shape;1527;p191"/>
          <p:cNvSpPr txBox="1"/>
          <p:nvPr/>
        </p:nvSpPr>
        <p:spPr>
          <a:xfrm>
            <a:off x="656325" y="5439700"/>
            <a:ext cx="3000000" cy="61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4. Approach to service design and delivery</a:t>
            </a:r>
            <a:endParaRPr>
              <a:solidFill>
                <a:schemeClr val="dk1"/>
              </a:solidFill>
            </a:endParaRPr>
          </a:p>
        </p:txBody>
      </p:sp>
      <p:sp>
        <p:nvSpPr>
          <p:cNvPr id="11" name="Google Shape;1523;p191">
            <a:extLst>
              <a:ext uri="{FF2B5EF4-FFF2-40B4-BE49-F238E27FC236}">
                <a16:creationId xmlns:a16="http://schemas.microsoft.com/office/drawing/2014/main" id="{DF79DAF6-CA0E-8E4A-A9CB-7D7DB53371BE}"/>
              </a:ext>
            </a:extLst>
          </p:cNvPr>
          <p:cNvSpPr txBox="1">
            <a:spLocks/>
          </p:cNvSpPr>
          <p:nvPr/>
        </p:nvSpPr>
        <p:spPr>
          <a:xfrm>
            <a:off x="429491" y="2030175"/>
            <a:ext cx="2365255" cy="615300"/>
          </a:xfrm>
          <a:prstGeom prst="rect">
            <a:avLst/>
          </a:prstGeom>
        </p:spPr>
        <p:txBody>
          <a:bodyPr spcFirstLastPara="1" vert="horz" wrap="square" lIns="91425" tIns="91425" rIns="91425" bIns="91425" rtlCol="0" anchor="t" anchorCtr="0">
            <a:noAutofit/>
          </a:bodyPr>
          <a:lstStyle>
            <a:lvl1pPr algn="l" defTabSz="685800" rtl="0" eaLnBrk="1" latinLnBrk="0" hangingPunct="1">
              <a:lnSpc>
                <a:spcPct val="90000"/>
              </a:lnSpc>
              <a:spcBef>
                <a:spcPct val="0"/>
              </a:spcBef>
              <a:buNone/>
              <a:defRPr sz="3300" b="1" kern="1200">
                <a:solidFill>
                  <a:srgbClr val="446CA9"/>
                </a:solidFill>
                <a:latin typeface="+mj-lt"/>
                <a:ea typeface="+mj-ea"/>
                <a:cs typeface="+mj-cs"/>
              </a:defRPr>
            </a:lvl1pPr>
          </a:lstStyle>
          <a:p>
            <a:pPr algn="r">
              <a:spcBef>
                <a:spcPts val="0"/>
              </a:spcBef>
              <a:buClrTx/>
              <a:buFontTx/>
            </a:pPr>
            <a:r>
              <a:rPr lang="en-US" dirty="0"/>
              <a:t>Vendor Engagement</a:t>
            </a:r>
          </a:p>
        </p:txBody>
      </p:sp>
      <p:sp>
        <p:nvSpPr>
          <p:cNvPr id="13" name="Google Shape;1525;p191">
            <a:extLst>
              <a:ext uri="{FF2B5EF4-FFF2-40B4-BE49-F238E27FC236}">
                <a16:creationId xmlns:a16="http://schemas.microsoft.com/office/drawing/2014/main" id="{BD6D453D-2CBA-B048-9C84-0A30A40135C8}"/>
              </a:ext>
            </a:extLst>
          </p:cNvPr>
          <p:cNvSpPr txBox="1"/>
          <p:nvPr/>
        </p:nvSpPr>
        <p:spPr>
          <a:xfrm>
            <a:off x="3261075" y="653475"/>
            <a:ext cx="5069700" cy="3984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rgbClr val="595959"/>
                </a:solidFill>
                <a:latin typeface="Lato"/>
                <a:ea typeface="Lato"/>
                <a:cs typeface="Lato"/>
                <a:sym typeface="Lato"/>
              </a:rPr>
              <a:t>Institutions are demanding support to understand, benchmark and make key decisions about technology selection, management and integration. </a:t>
            </a:r>
            <a:endParaRPr sz="1800">
              <a:solidFill>
                <a:srgbClr val="595959"/>
              </a:solidFill>
              <a:latin typeface="Lato"/>
              <a:ea typeface="Lato"/>
              <a:cs typeface="Lato"/>
              <a:sym typeface="Lato"/>
            </a:endParaRPr>
          </a:p>
          <a:p>
            <a:pPr marL="0" lvl="0" indent="0" algn="l" rtl="0">
              <a:lnSpc>
                <a:spcPct val="115000"/>
              </a:lnSpc>
              <a:spcBef>
                <a:spcPts val="0"/>
              </a:spcBef>
              <a:spcAft>
                <a:spcPts val="0"/>
              </a:spcAft>
              <a:buNone/>
            </a:pPr>
            <a:endParaRPr sz="1800">
              <a:solidFill>
                <a:srgbClr val="595959"/>
              </a:solidFill>
              <a:latin typeface="Lato"/>
              <a:ea typeface="Lato"/>
              <a:cs typeface="Lato"/>
              <a:sym typeface="Lato"/>
            </a:endParaRPr>
          </a:p>
          <a:p>
            <a:pPr marL="0" lvl="0" indent="0" algn="l" rtl="0">
              <a:lnSpc>
                <a:spcPct val="115000"/>
              </a:lnSpc>
              <a:spcBef>
                <a:spcPts val="0"/>
              </a:spcBef>
              <a:spcAft>
                <a:spcPts val="0"/>
              </a:spcAft>
              <a:buNone/>
            </a:pPr>
            <a:r>
              <a:rPr lang="en" sz="1800">
                <a:solidFill>
                  <a:schemeClr val="dk2"/>
                </a:solidFill>
                <a:latin typeface="Lato"/>
                <a:ea typeface="Lato"/>
                <a:cs typeface="Lato"/>
                <a:sym typeface="Lato"/>
              </a:rPr>
              <a:t>The Advising Success Network will:</a:t>
            </a:r>
            <a:endParaRPr sz="1800">
              <a:solidFill>
                <a:schemeClr val="dk2"/>
              </a:solidFill>
              <a:latin typeface="Lato"/>
              <a:ea typeface="Lato"/>
              <a:cs typeface="Lato"/>
              <a:sym typeface="Lato"/>
            </a:endParaRPr>
          </a:p>
          <a:p>
            <a:pPr marL="457200" lvl="0" indent="-330200" algn="l" rtl="0">
              <a:lnSpc>
                <a:spcPct val="115000"/>
              </a:lnSpc>
              <a:spcBef>
                <a:spcPts val="0"/>
              </a:spcBef>
              <a:spcAft>
                <a:spcPts val="0"/>
              </a:spcAft>
              <a:buClr>
                <a:schemeClr val="dk2"/>
              </a:buClr>
              <a:buSzPts val="1600"/>
              <a:buFont typeface="Lato"/>
              <a:buChar char="●"/>
            </a:pPr>
            <a:r>
              <a:rPr lang="en" sz="1600">
                <a:solidFill>
                  <a:schemeClr val="dk2"/>
                </a:solidFill>
                <a:latin typeface="Lato"/>
                <a:ea typeface="Lato"/>
                <a:cs typeface="Lato"/>
                <a:sym typeface="Lato"/>
              </a:rPr>
              <a:t>Share what we have learned with the vendor community</a:t>
            </a:r>
            <a:endParaRPr sz="1600">
              <a:solidFill>
                <a:schemeClr val="dk2"/>
              </a:solidFill>
              <a:latin typeface="Lato"/>
              <a:ea typeface="Lato"/>
              <a:cs typeface="Lato"/>
              <a:sym typeface="Lato"/>
            </a:endParaRPr>
          </a:p>
          <a:p>
            <a:pPr marL="457200" lvl="0" indent="-330200" algn="l" rtl="0">
              <a:lnSpc>
                <a:spcPct val="115000"/>
              </a:lnSpc>
              <a:spcBef>
                <a:spcPts val="0"/>
              </a:spcBef>
              <a:spcAft>
                <a:spcPts val="0"/>
              </a:spcAft>
              <a:buClr>
                <a:schemeClr val="dk2"/>
              </a:buClr>
              <a:buSzPts val="1600"/>
              <a:buFont typeface="Lato"/>
              <a:buChar char="●"/>
            </a:pPr>
            <a:r>
              <a:rPr lang="en" sz="1600">
                <a:solidFill>
                  <a:schemeClr val="dk2"/>
                </a:solidFill>
                <a:latin typeface="Lato"/>
                <a:ea typeface="Lato"/>
                <a:cs typeface="Lato"/>
                <a:sym typeface="Lato"/>
              </a:rPr>
              <a:t>Seek to learn what challenges vendors are seeing along capacity areas</a:t>
            </a:r>
            <a:endParaRPr sz="1600">
              <a:solidFill>
                <a:schemeClr val="dk2"/>
              </a:solidFill>
              <a:latin typeface="Lato"/>
              <a:ea typeface="Lato"/>
              <a:cs typeface="Lato"/>
              <a:sym typeface="Lato"/>
            </a:endParaRPr>
          </a:p>
          <a:p>
            <a:pPr marL="457200" lvl="0" indent="-330200" algn="l" rtl="0">
              <a:lnSpc>
                <a:spcPct val="115000"/>
              </a:lnSpc>
              <a:spcBef>
                <a:spcPts val="0"/>
              </a:spcBef>
              <a:spcAft>
                <a:spcPts val="0"/>
              </a:spcAft>
              <a:buClr>
                <a:schemeClr val="dk2"/>
              </a:buClr>
              <a:buSzPts val="1600"/>
              <a:buFont typeface="Lato"/>
              <a:buChar char="●"/>
            </a:pPr>
            <a:r>
              <a:rPr lang="en" sz="1600">
                <a:solidFill>
                  <a:schemeClr val="dk2"/>
                </a:solidFill>
                <a:latin typeface="Lato"/>
                <a:ea typeface="Lato"/>
                <a:cs typeface="Lato"/>
                <a:sym typeface="Lato"/>
              </a:rPr>
              <a:t>Hold a convening in 2020</a:t>
            </a:r>
            <a:endParaRPr sz="1600">
              <a:solidFill>
                <a:schemeClr val="dk2"/>
              </a:solidFill>
              <a:latin typeface="Lato"/>
              <a:ea typeface="Lato"/>
              <a:cs typeface="Lato"/>
              <a:sym typeface="Lato"/>
            </a:endParaRPr>
          </a:p>
          <a:p>
            <a:pPr marL="457200" lvl="0" indent="-330200" algn="l" rtl="0">
              <a:lnSpc>
                <a:spcPct val="115000"/>
              </a:lnSpc>
              <a:spcBef>
                <a:spcPts val="0"/>
              </a:spcBef>
              <a:spcAft>
                <a:spcPts val="0"/>
              </a:spcAft>
              <a:buClr>
                <a:schemeClr val="dk2"/>
              </a:buClr>
              <a:buSzPts val="1600"/>
              <a:buFont typeface="Lato"/>
              <a:buChar char="●"/>
            </a:pPr>
            <a:r>
              <a:rPr lang="en" sz="1600">
                <a:solidFill>
                  <a:schemeClr val="dk2"/>
                </a:solidFill>
                <a:latin typeface="Lato"/>
                <a:ea typeface="Lato"/>
                <a:cs typeface="Lato"/>
                <a:sym typeface="Lato"/>
              </a:rPr>
              <a:t>Work to enhance network and vendor services</a:t>
            </a:r>
            <a:endParaRPr sz="1600">
              <a:solidFill>
                <a:schemeClr val="dk2"/>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1800">
              <a:solidFill>
                <a:schemeClr val="dk2"/>
              </a:solidFill>
              <a:latin typeface="Lato"/>
              <a:ea typeface="Lato"/>
              <a:cs typeface="Lato"/>
              <a:sym typeface="Lato"/>
            </a:endParaRPr>
          </a:p>
          <a:p>
            <a:pPr marL="0" lvl="0" indent="0" algn="l" rtl="0">
              <a:lnSpc>
                <a:spcPct val="115000"/>
              </a:lnSpc>
              <a:spcBef>
                <a:spcPts val="0"/>
              </a:spcBef>
              <a:spcAft>
                <a:spcPts val="0"/>
              </a:spcAft>
              <a:buNone/>
            </a:pPr>
            <a:endParaRPr sz="1800">
              <a:solidFill>
                <a:srgbClr val="595959"/>
              </a:solidFill>
              <a:latin typeface="Lato"/>
              <a:ea typeface="Lato"/>
              <a:cs typeface="Lato"/>
              <a:sym typeface="Lato"/>
            </a:endParaRPr>
          </a:p>
          <a:p>
            <a:pPr marL="0" lvl="0" indent="0" algn="l" rtl="0">
              <a:lnSpc>
                <a:spcPct val="115000"/>
              </a:lnSpc>
              <a:spcBef>
                <a:spcPts val="0"/>
              </a:spcBef>
              <a:spcAft>
                <a:spcPts val="0"/>
              </a:spcAft>
              <a:buNone/>
            </a:pPr>
            <a:endParaRPr sz="1800">
              <a:solidFill>
                <a:srgbClr val="595959"/>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sz="1800">
              <a:solidFill>
                <a:srgbClr val="595959"/>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31"/>
        <p:cNvGrpSpPr/>
        <p:nvPr/>
      </p:nvGrpSpPr>
      <p:grpSpPr>
        <a:xfrm>
          <a:off x="0" y="0"/>
          <a:ext cx="0" cy="0"/>
          <a:chOff x="0" y="0"/>
          <a:chExt cx="0" cy="0"/>
        </a:xfrm>
      </p:grpSpPr>
      <p:sp>
        <p:nvSpPr>
          <p:cNvPr id="1532" name="Google Shape;1532;p19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29</a:t>
            </a:fld>
            <a:endParaRPr/>
          </a:p>
        </p:txBody>
      </p:sp>
      <p:sp>
        <p:nvSpPr>
          <p:cNvPr id="1533" name="Google Shape;1533;p192"/>
          <p:cNvSpPr txBox="1"/>
          <p:nvPr/>
        </p:nvSpPr>
        <p:spPr>
          <a:xfrm>
            <a:off x="6089575" y="1082850"/>
            <a:ext cx="2613900" cy="297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chemeClr val="dk1"/>
                </a:solidFill>
                <a:latin typeface="+mn-lt"/>
              </a:rPr>
              <a:t>What do you wish advisors and advising leadership knew about you and your team?</a:t>
            </a:r>
            <a:endParaRPr sz="2800" dirty="0">
              <a:latin typeface="+mn-lt"/>
            </a:endParaRPr>
          </a:p>
        </p:txBody>
      </p:sp>
      <p:pic>
        <p:nvPicPr>
          <p:cNvPr id="1534" name="Google Shape;1534;p192"/>
          <p:cNvPicPr preferRelativeResize="0"/>
          <p:nvPr/>
        </p:nvPicPr>
        <p:blipFill>
          <a:blip r:embed="rId3">
            <a:alphaModFix/>
          </a:blip>
          <a:stretch>
            <a:fillRect/>
          </a:stretch>
        </p:blipFill>
        <p:spPr>
          <a:xfrm>
            <a:off x="528675" y="772667"/>
            <a:ext cx="5393699" cy="3598170"/>
          </a:xfrm>
          <a:prstGeom prst="rect">
            <a:avLst/>
          </a:prstGeom>
          <a:noFill/>
          <a:ln>
            <a:noFill/>
          </a:ln>
        </p:spPr>
      </p:pic>
      <p:sp>
        <p:nvSpPr>
          <p:cNvPr id="1535" name="Google Shape;1535;p192"/>
          <p:cNvSpPr txBox="1"/>
          <p:nvPr/>
        </p:nvSpPr>
        <p:spPr>
          <a:xfrm>
            <a:off x="793625" y="5831450"/>
            <a:ext cx="2777700" cy="5079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sz="1800"/>
              <a:t>What is advising</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16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Session Goals</a:t>
            </a:r>
            <a:endParaRPr/>
          </a:p>
        </p:txBody>
      </p:sp>
      <p:sp>
        <p:nvSpPr>
          <p:cNvPr id="2" name="Content Placeholder 1">
            <a:extLst>
              <a:ext uri="{FF2B5EF4-FFF2-40B4-BE49-F238E27FC236}">
                <a16:creationId xmlns:a16="http://schemas.microsoft.com/office/drawing/2014/main" id="{63B7C56A-AE96-324A-B3BB-978B7E3A8FA4}"/>
              </a:ext>
            </a:extLst>
          </p:cNvPr>
          <p:cNvSpPr>
            <a:spLocks noGrp="1"/>
          </p:cNvSpPr>
          <p:nvPr>
            <p:ph idx="1"/>
          </p:nvPr>
        </p:nvSpPr>
        <p:spPr/>
        <p:txBody>
          <a:bodyPr/>
          <a:lstStyle/>
          <a:p>
            <a:pPr marL="0" lvl="0" indent="0">
              <a:spcBef>
                <a:spcPts val="0"/>
              </a:spcBef>
              <a:buClr>
                <a:schemeClr val="dk1"/>
              </a:buClr>
              <a:buSzPts val="1100"/>
              <a:buNone/>
            </a:pPr>
            <a:r>
              <a:rPr lang="en-US" b="1" dirty="0">
                <a:solidFill>
                  <a:schemeClr val="dk1"/>
                </a:solidFill>
                <a:latin typeface="Lato"/>
                <a:ea typeface="Lato"/>
                <a:cs typeface="Lato"/>
                <a:sym typeface="Lato"/>
              </a:rPr>
              <a:t>By the end of the session you will:</a:t>
            </a:r>
            <a:endParaRPr lang="en-US" dirty="0">
              <a:solidFill>
                <a:schemeClr val="dk1"/>
              </a:solidFill>
              <a:latin typeface="Lato"/>
              <a:ea typeface="Lato"/>
              <a:cs typeface="Lato"/>
              <a:sym typeface="Lato"/>
            </a:endParaRPr>
          </a:p>
          <a:p>
            <a:pPr marL="0" lvl="0" indent="0">
              <a:spcBef>
                <a:spcPts val="0"/>
              </a:spcBef>
              <a:buClr>
                <a:schemeClr val="dk1"/>
              </a:buClr>
              <a:buSzPts val="1100"/>
              <a:buNone/>
            </a:pPr>
            <a:endParaRPr lang="en-US" dirty="0">
              <a:solidFill>
                <a:schemeClr val="dk1"/>
              </a:solidFill>
              <a:latin typeface="Lato"/>
              <a:ea typeface="Lato"/>
              <a:cs typeface="Lato"/>
              <a:sym typeface="Lato"/>
            </a:endParaRPr>
          </a:p>
          <a:p>
            <a:pPr marL="457200" lvl="0" indent="-317500">
              <a:spcBef>
                <a:spcPts val="0"/>
              </a:spcBef>
              <a:buClr>
                <a:schemeClr val="dk1"/>
              </a:buClr>
              <a:buSzPts val="1400"/>
              <a:buFont typeface="Lato"/>
              <a:buChar char="●"/>
            </a:pPr>
            <a:r>
              <a:rPr lang="en-US" dirty="0">
                <a:solidFill>
                  <a:schemeClr val="dk1"/>
                </a:solidFill>
                <a:latin typeface="Lato"/>
                <a:ea typeface="Lato"/>
                <a:cs typeface="Lato"/>
                <a:sym typeface="Lato"/>
              </a:rPr>
              <a:t>Learn about the structure of the Advising Success Network</a:t>
            </a:r>
          </a:p>
          <a:p>
            <a:pPr marL="457200" lvl="0" indent="-317500">
              <a:spcBef>
                <a:spcPts val="0"/>
              </a:spcBef>
              <a:buClr>
                <a:schemeClr val="dk1"/>
              </a:buClr>
              <a:buSzPts val="1400"/>
              <a:buFont typeface="Lato"/>
              <a:buChar char="●"/>
            </a:pPr>
            <a:r>
              <a:rPr lang="en-US" dirty="0">
                <a:solidFill>
                  <a:schemeClr val="dk1"/>
                </a:solidFill>
                <a:latin typeface="Lato"/>
                <a:ea typeface="Lato"/>
                <a:cs typeface="Lato"/>
                <a:sym typeface="Lato"/>
              </a:rPr>
              <a:t>Learn about EDUCAUSE's role </a:t>
            </a:r>
          </a:p>
          <a:p>
            <a:pPr marL="457200" lvl="0" indent="-317500">
              <a:spcBef>
                <a:spcPts val="0"/>
              </a:spcBef>
              <a:buClr>
                <a:schemeClr val="dk1"/>
              </a:buClr>
              <a:buSzPts val="1400"/>
              <a:buFont typeface="Lato"/>
              <a:buChar char="●"/>
            </a:pPr>
            <a:r>
              <a:rPr lang="en-US" dirty="0">
                <a:solidFill>
                  <a:schemeClr val="dk1"/>
                </a:solidFill>
                <a:latin typeface="Lato"/>
                <a:ea typeface="Lato"/>
                <a:cs typeface="Lato"/>
                <a:sym typeface="Lato"/>
              </a:rPr>
              <a:t>Explore capacity areas identified as critical for integrated advising services </a:t>
            </a:r>
          </a:p>
          <a:p>
            <a:pPr marL="457200" lvl="0" indent="-317500">
              <a:spcBef>
                <a:spcPts val="0"/>
              </a:spcBef>
              <a:buClr>
                <a:schemeClr val="dk1"/>
              </a:buClr>
              <a:buSzPts val="1400"/>
              <a:buFont typeface="Lato"/>
              <a:buChar char="●"/>
            </a:pPr>
            <a:r>
              <a:rPr lang="en-US" dirty="0">
                <a:solidFill>
                  <a:schemeClr val="dk1"/>
                </a:solidFill>
                <a:latin typeface="Lato"/>
                <a:ea typeface="Lato"/>
                <a:cs typeface="Lato"/>
                <a:sym typeface="Lato"/>
              </a:rPr>
              <a:t>Learn about the Advising Success Network’s Vendor Engagement Strategy</a:t>
            </a:r>
          </a:p>
          <a:p>
            <a:pPr marL="457200" lvl="0" indent="-317500">
              <a:spcBef>
                <a:spcPts val="0"/>
              </a:spcBef>
              <a:buClr>
                <a:schemeClr val="dk1"/>
              </a:buClr>
              <a:buSzPts val="1400"/>
              <a:buFont typeface="Lato"/>
              <a:buChar char="●"/>
            </a:pPr>
            <a:r>
              <a:rPr lang="en-US" dirty="0">
                <a:solidFill>
                  <a:schemeClr val="dk1"/>
                </a:solidFill>
                <a:latin typeface="Lato"/>
                <a:ea typeface="Lato"/>
                <a:cs typeface="Lato"/>
                <a:sym typeface="Lato"/>
              </a:rPr>
              <a:t>Share what you wish advising staff knew about you</a:t>
            </a:r>
          </a:p>
        </p:txBody>
      </p:sp>
      <p:sp>
        <p:nvSpPr>
          <p:cNvPr id="803" name="Google Shape;803;p167"/>
          <p:cNvSpPr txBox="1">
            <a:spLocks noGrp="1"/>
          </p:cNvSpPr>
          <p:nvPr>
            <p:ph type="sldNum" idx="4294967295"/>
          </p:nvPr>
        </p:nvSpPr>
        <p:spPr>
          <a:xfrm>
            <a:off x="8596313" y="4630738"/>
            <a:ext cx="547687" cy="393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B4B2C-3D11-B146-BF8A-DAD7D69E4FB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E1A659F-9743-1544-8572-87C78B0495BF}"/>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92E1D74B-29B7-9042-BBE8-DA113882EB2F}"/>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30</a:t>
            </a:fld>
            <a:endParaRPr lang="en" sz="1000">
              <a:solidFill>
                <a:schemeClr val="dk2"/>
              </a:solidFill>
            </a:endParaRPr>
          </a:p>
        </p:txBody>
      </p:sp>
      <p:pic>
        <p:nvPicPr>
          <p:cNvPr id="6" name="slide.url=https://www.polleverywhere.com/free_text_polls/YagLzz3iZEDNryV6kfRo7">
            <a:extLst>
              <a:ext uri="{FF2B5EF4-FFF2-40B4-BE49-F238E27FC236}">
                <a16:creationId xmlns:a16="http://schemas.microsoft.com/office/drawing/2014/main" id="{0BDCF7F7-BCA0-D545-97FA-FF81E7389920}"/>
              </a:ext>
            </a:extLst>
          </p:cNvPr>
          <p:cNvPicPr>
            <a:picLocks/>
          </p:cNvPicPr>
          <p:nvPr/>
        </p:nvPicPr>
        <p:blipFill>
          <a:blip r:embed="rId3"/>
          <a:stretch>
            <a:fillRect/>
          </a:stretch>
        </p:blipFill>
        <p:spPr>
          <a:xfrm>
            <a:off x="63500" y="63500"/>
            <a:ext cx="9017000" cy="5016500"/>
          </a:xfrm>
          <a:prstGeom prst="rect">
            <a:avLst/>
          </a:prstGeom>
        </p:spPr>
      </p:pic>
    </p:spTree>
    <p:extLst>
      <p:ext uri="{BB962C8B-B14F-4D97-AF65-F5344CB8AC3E}">
        <p14:creationId xmlns:p14="http://schemas.microsoft.com/office/powerpoint/2010/main" val="198033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39"/>
        <p:cNvGrpSpPr/>
        <p:nvPr/>
      </p:nvGrpSpPr>
      <p:grpSpPr>
        <a:xfrm>
          <a:off x="0" y="0"/>
          <a:ext cx="0" cy="0"/>
          <a:chOff x="0" y="0"/>
          <a:chExt cx="0" cy="0"/>
        </a:xfrm>
      </p:grpSpPr>
      <p:sp>
        <p:nvSpPr>
          <p:cNvPr id="1540" name="Google Shape;1540;p193"/>
          <p:cNvSpPr txBox="1">
            <a:spLocks noGrp="1"/>
          </p:cNvSpPr>
          <p:nvPr>
            <p:ph type="sldNum" idx="12"/>
          </p:nvPr>
        </p:nvSpPr>
        <p:spPr>
          <a:xfrm>
            <a:off x="8330882" y="463084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31</a:t>
            </a:fld>
            <a:endParaRPr/>
          </a:p>
        </p:txBody>
      </p:sp>
      <p:sp>
        <p:nvSpPr>
          <p:cNvPr id="1541" name="Google Shape;1541;p193"/>
          <p:cNvSpPr txBox="1">
            <a:spLocks noGrp="1"/>
          </p:cNvSpPr>
          <p:nvPr>
            <p:ph type="title"/>
          </p:nvPr>
        </p:nvSpPr>
        <p:spPr>
          <a:xfrm>
            <a:off x="430200" y="208900"/>
            <a:ext cx="8263500" cy="61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Takeaways</a:t>
            </a:r>
            <a:endParaRPr/>
          </a:p>
        </p:txBody>
      </p:sp>
      <p:sp>
        <p:nvSpPr>
          <p:cNvPr id="1542" name="Google Shape;1542;p193"/>
          <p:cNvSpPr txBox="1"/>
          <p:nvPr/>
        </p:nvSpPr>
        <p:spPr>
          <a:xfrm>
            <a:off x="966525" y="1155775"/>
            <a:ext cx="5393700" cy="18576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a:p>
        </p:txBody>
      </p:sp>
      <p:pic>
        <p:nvPicPr>
          <p:cNvPr id="1543" name="Google Shape;1543;p193"/>
          <p:cNvPicPr preferRelativeResize="0"/>
          <p:nvPr/>
        </p:nvPicPr>
        <p:blipFill>
          <a:blip r:embed="rId3">
            <a:alphaModFix/>
          </a:blip>
          <a:stretch>
            <a:fillRect/>
          </a:stretch>
        </p:blipFill>
        <p:spPr>
          <a:xfrm>
            <a:off x="0" y="-788825"/>
            <a:ext cx="9289519" cy="7376975"/>
          </a:xfrm>
          <a:prstGeom prst="rect">
            <a:avLst/>
          </a:prstGeom>
          <a:noFill/>
          <a:ln>
            <a:noFill/>
          </a:ln>
        </p:spPr>
      </p:pic>
      <p:sp>
        <p:nvSpPr>
          <p:cNvPr id="1544" name="Google Shape;1544;p193"/>
          <p:cNvSpPr txBox="1">
            <a:spLocks noGrp="1"/>
          </p:cNvSpPr>
          <p:nvPr>
            <p:ph type="title"/>
          </p:nvPr>
        </p:nvSpPr>
        <p:spPr>
          <a:xfrm>
            <a:off x="3619523" y="1688637"/>
            <a:ext cx="2050472" cy="61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0" dirty="0">
                <a:latin typeface="Calibri" panose="020F0502020204030204" pitchFamily="34" charset="0"/>
                <a:cs typeface="Calibri" panose="020F0502020204030204" pitchFamily="34" charset="0"/>
              </a:rPr>
              <a:t>Takeaways</a:t>
            </a:r>
            <a:endParaRPr sz="3200" b="0" dirty="0">
              <a:latin typeface="Calibri" panose="020F0502020204030204" pitchFamily="34" charset="0"/>
              <a:cs typeface="Calibri" panose="020F050202020403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1C3572A-5D97-4C60-AF84-B037BA4954C6}"/>
              </a:ext>
            </a:extLst>
          </p:cNvPr>
          <p:cNvSpPr>
            <a:spLocks noGrp="1"/>
          </p:cNvSpPr>
          <p:nvPr>
            <p:ph type="title"/>
          </p:nvPr>
        </p:nvSpPr>
        <p:spPr>
          <a:xfrm>
            <a:off x="605912" y="584654"/>
            <a:ext cx="6330294" cy="642938"/>
          </a:xfrm>
          <a:prstGeom prst="rect">
            <a:avLst/>
          </a:prstGeom>
        </p:spPr>
        <p:txBody>
          <a:bodyPr>
            <a:normAutofit fontScale="90000"/>
          </a:bodyPr>
          <a:lstStyle/>
          <a:p>
            <a:r>
              <a:rPr lang="en-US" sz="3675" dirty="0">
                <a:solidFill>
                  <a:srgbClr val="446CA9"/>
                </a:solidFill>
                <a:latin typeface="Calibri Light" panose="020F0302020204030204" pitchFamily="34" charset="0"/>
                <a:cs typeface="Calibri Light" panose="020F0302020204030204" pitchFamily="34" charset="0"/>
              </a:rPr>
              <a:t>Session Evaluations</a:t>
            </a:r>
            <a:br>
              <a:rPr lang="en-US" sz="2100" dirty="0">
                <a:latin typeface="Calibri" panose="020F0502020204030204" pitchFamily="34" charset="0"/>
                <a:cs typeface="Calibri" panose="020F0502020204030204" pitchFamily="34" charset="0"/>
              </a:rPr>
            </a:br>
            <a:r>
              <a:rPr lang="en-US" sz="1650" dirty="0">
                <a:latin typeface="Calibri" panose="020F0502020204030204" pitchFamily="34" charset="0"/>
                <a:cs typeface="Calibri" panose="020F0502020204030204" pitchFamily="34" charset="0"/>
              </a:rPr>
              <a:t>There are two ways to access the session and presenter evaluations:</a:t>
            </a:r>
            <a:endParaRPr lang="en-US" sz="1500" dirty="0">
              <a:latin typeface="Calibri" panose="020F0502020204030204" pitchFamily="34" charset="0"/>
              <a:cs typeface="Calibri" panose="020F0502020204030204" pitchFamily="34" charset="0"/>
            </a:endParaRPr>
          </a:p>
        </p:txBody>
      </p:sp>
      <p:sp>
        <p:nvSpPr>
          <p:cNvPr id="7" name="Text Placeholder 2">
            <a:extLst>
              <a:ext uri="{FF2B5EF4-FFF2-40B4-BE49-F238E27FC236}">
                <a16:creationId xmlns:a16="http://schemas.microsoft.com/office/drawing/2014/main" id="{2F63C15D-E3EE-4E83-86CD-78BCCCB0CF70}"/>
              </a:ext>
            </a:extLst>
          </p:cNvPr>
          <p:cNvSpPr txBox="1">
            <a:spLocks/>
          </p:cNvSpPr>
          <p:nvPr/>
        </p:nvSpPr>
        <p:spPr>
          <a:xfrm>
            <a:off x="750290" y="1762627"/>
            <a:ext cx="5660858" cy="23461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rgbClr val="446CA9"/>
                </a:solidFill>
                <a:latin typeface="Calibri" panose="020F0502020204030204" pitchFamily="34" charset="0"/>
                <a:cs typeface="Calibri" panose="020F0502020204030204" pitchFamily="34" charset="0"/>
              </a:rPr>
              <a:t>1</a:t>
            </a:r>
          </a:p>
          <a:p>
            <a:pPr marL="0" indent="0">
              <a:buNone/>
            </a:pPr>
            <a:endParaRPr lang="en-US" sz="3000" dirty="0">
              <a:solidFill>
                <a:schemeClr val="tx1">
                  <a:lumMod val="50000"/>
                  <a:lumOff val="50000"/>
                </a:schemeClr>
              </a:solidFill>
              <a:latin typeface="Calibri" panose="020F0502020204030204" pitchFamily="34" charset="0"/>
              <a:cs typeface="Calibri" panose="020F0502020204030204" pitchFamily="34" charset="0"/>
            </a:endParaRPr>
          </a:p>
          <a:p>
            <a:pPr marL="0" indent="0">
              <a:buNone/>
            </a:pPr>
            <a:r>
              <a:rPr lang="en-US" sz="3000" dirty="0">
                <a:solidFill>
                  <a:srgbClr val="446CA9"/>
                </a:solidFill>
                <a:latin typeface="Calibri" panose="020F0502020204030204" pitchFamily="34" charset="0"/>
                <a:cs typeface="Calibri" panose="020F0502020204030204" pitchFamily="34" charset="0"/>
              </a:rPr>
              <a:t>2</a:t>
            </a:r>
          </a:p>
        </p:txBody>
      </p:sp>
      <p:sp>
        <p:nvSpPr>
          <p:cNvPr id="8" name="TextBox 7">
            <a:extLst>
              <a:ext uri="{FF2B5EF4-FFF2-40B4-BE49-F238E27FC236}">
                <a16:creationId xmlns:a16="http://schemas.microsoft.com/office/drawing/2014/main" id="{CCF91365-6C53-48AF-BE7B-1DA5CEB68C5A}"/>
              </a:ext>
            </a:extLst>
          </p:cNvPr>
          <p:cNvSpPr txBox="1"/>
          <p:nvPr/>
        </p:nvSpPr>
        <p:spPr>
          <a:xfrm>
            <a:off x="1150868" y="2864837"/>
            <a:ext cx="2217974" cy="120032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From the mobile app, click on the session you want from the schedule &gt; then scroll down or click on the associated resources &gt; and the </a:t>
            </a:r>
            <a:r>
              <a:rPr lang="en-US" sz="1200" dirty="0">
                <a:solidFill>
                  <a:srgbClr val="446CA9"/>
                </a:solidFill>
                <a:latin typeface="Calibri" panose="020F0502020204030204" pitchFamily="34" charset="0"/>
                <a:cs typeface="Calibri" panose="020F0502020204030204" pitchFamily="34" charset="0"/>
              </a:rPr>
              <a:t>evaluation </a:t>
            </a:r>
            <a:r>
              <a:rPr lang="en-US" sz="1200" dirty="0">
                <a:latin typeface="Calibri" panose="020F0502020204030204" pitchFamily="34" charset="0"/>
                <a:cs typeface="Calibri" panose="020F0502020204030204" pitchFamily="34" charset="0"/>
              </a:rPr>
              <a:t>will pop up in the list</a:t>
            </a:r>
          </a:p>
        </p:txBody>
      </p:sp>
      <p:sp>
        <p:nvSpPr>
          <p:cNvPr id="9" name="TextBox 8">
            <a:extLst>
              <a:ext uri="{FF2B5EF4-FFF2-40B4-BE49-F238E27FC236}">
                <a16:creationId xmlns:a16="http://schemas.microsoft.com/office/drawing/2014/main" id="{E1D61638-B65C-4C26-A662-6F5DAE2846BE}"/>
              </a:ext>
            </a:extLst>
          </p:cNvPr>
          <p:cNvSpPr txBox="1"/>
          <p:nvPr/>
        </p:nvSpPr>
        <p:spPr>
          <a:xfrm>
            <a:off x="1167595" y="1939448"/>
            <a:ext cx="2078810" cy="461665"/>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In the online agenda, click on the “</a:t>
            </a:r>
            <a:r>
              <a:rPr lang="en-US" sz="1200" dirty="0">
                <a:solidFill>
                  <a:srgbClr val="446CA9"/>
                </a:solidFill>
                <a:latin typeface="Calibri" panose="020F0502020204030204" pitchFamily="34" charset="0"/>
                <a:cs typeface="Calibri" panose="020F0502020204030204" pitchFamily="34" charset="0"/>
              </a:rPr>
              <a:t>Evaluate Session</a:t>
            </a:r>
            <a:r>
              <a:rPr lang="en-US" sz="1200" dirty="0">
                <a:latin typeface="Calibri" panose="020F0502020204030204" pitchFamily="34" charset="0"/>
                <a:cs typeface="Calibri" panose="020F0502020204030204" pitchFamily="34" charset="0"/>
              </a:rPr>
              <a:t>” link</a:t>
            </a:r>
          </a:p>
        </p:txBody>
      </p:sp>
      <p:pic>
        <p:nvPicPr>
          <p:cNvPr id="10" name="Picture 9">
            <a:extLst>
              <a:ext uri="{FF2B5EF4-FFF2-40B4-BE49-F238E27FC236}">
                <a16:creationId xmlns:a16="http://schemas.microsoft.com/office/drawing/2014/main" id="{88FFA51A-01BE-4644-9E4E-BA9458958095}"/>
              </a:ext>
            </a:extLst>
          </p:cNvPr>
          <p:cNvPicPr>
            <a:picLocks noChangeAspect="1"/>
          </p:cNvPicPr>
          <p:nvPr/>
        </p:nvPicPr>
        <p:blipFill>
          <a:blip r:embed="rId3"/>
          <a:stretch>
            <a:fillRect/>
          </a:stretch>
        </p:blipFill>
        <p:spPr>
          <a:xfrm>
            <a:off x="3759869" y="1409549"/>
            <a:ext cx="4138863" cy="1062959"/>
          </a:xfrm>
          <a:prstGeom prst="rect">
            <a:avLst/>
          </a:prstGeom>
        </p:spPr>
      </p:pic>
      <p:pic>
        <p:nvPicPr>
          <p:cNvPr id="11" name="Picture 10">
            <a:extLst>
              <a:ext uri="{FF2B5EF4-FFF2-40B4-BE49-F238E27FC236}">
                <a16:creationId xmlns:a16="http://schemas.microsoft.com/office/drawing/2014/main" id="{BC543409-459F-4B50-B554-E9347D57F7F8}"/>
              </a:ext>
            </a:extLst>
          </p:cNvPr>
          <p:cNvPicPr>
            <a:picLocks noChangeAspect="1"/>
          </p:cNvPicPr>
          <p:nvPr/>
        </p:nvPicPr>
        <p:blipFill>
          <a:blip r:embed="rId4"/>
          <a:stretch>
            <a:fillRect/>
          </a:stretch>
        </p:blipFill>
        <p:spPr>
          <a:xfrm>
            <a:off x="3759868" y="2596924"/>
            <a:ext cx="4139957" cy="1674287"/>
          </a:xfrm>
          <a:prstGeom prst="rect">
            <a:avLst/>
          </a:prstGeom>
        </p:spPr>
      </p:pic>
    </p:spTree>
    <p:extLst>
      <p:ext uri="{BB962C8B-B14F-4D97-AF65-F5344CB8AC3E}">
        <p14:creationId xmlns:p14="http://schemas.microsoft.com/office/powerpoint/2010/main" val="2706589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2F63C15D-E3EE-4E83-86CD-78BCCCB0CF70}"/>
              </a:ext>
            </a:extLst>
          </p:cNvPr>
          <p:cNvSpPr txBox="1">
            <a:spLocks/>
          </p:cNvSpPr>
          <p:nvPr/>
        </p:nvSpPr>
        <p:spPr>
          <a:xfrm>
            <a:off x="750290" y="1762627"/>
            <a:ext cx="7906692" cy="26602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000" dirty="0">
              <a:solidFill>
                <a:schemeClr val="tx1">
                  <a:lumMod val="50000"/>
                  <a:lumOff val="50000"/>
                </a:schemeClr>
              </a:solidFill>
            </a:endParaRPr>
          </a:p>
        </p:txBody>
      </p:sp>
      <p:sp>
        <p:nvSpPr>
          <p:cNvPr id="3" name="Title 2">
            <a:extLst>
              <a:ext uri="{FF2B5EF4-FFF2-40B4-BE49-F238E27FC236}">
                <a16:creationId xmlns:a16="http://schemas.microsoft.com/office/drawing/2014/main" id="{AAE11AD9-3FAE-4C30-9924-7763A4C488EC}"/>
              </a:ext>
            </a:extLst>
          </p:cNvPr>
          <p:cNvSpPr>
            <a:spLocks noGrp="1"/>
          </p:cNvSpPr>
          <p:nvPr>
            <p:ph type="title"/>
          </p:nvPr>
        </p:nvSpPr>
        <p:spPr>
          <a:xfrm>
            <a:off x="629841" y="544711"/>
            <a:ext cx="6318397" cy="1200150"/>
          </a:xfrm>
        </p:spPr>
        <p:txBody>
          <a:bodyPr/>
          <a:lstStyle/>
          <a:p>
            <a:r>
              <a:rPr lang="en-US" dirty="0">
                <a:solidFill>
                  <a:srgbClr val="446CA9"/>
                </a:solidFill>
                <a:latin typeface="Calibri" panose="020F0502020204030204" pitchFamily="34" charset="0"/>
                <a:cs typeface="Calibri" panose="020F0502020204030204" pitchFamily="34" charset="0"/>
              </a:rPr>
              <a:t>Contact Information </a:t>
            </a:r>
          </a:p>
        </p:txBody>
      </p:sp>
      <p:sp>
        <p:nvSpPr>
          <p:cNvPr id="12" name="Text Placeholder 1">
            <a:extLst>
              <a:ext uri="{FF2B5EF4-FFF2-40B4-BE49-F238E27FC236}">
                <a16:creationId xmlns:a16="http://schemas.microsoft.com/office/drawing/2014/main" id="{38EE60F3-6297-4CF1-8A00-FC6F94263BD9}"/>
              </a:ext>
            </a:extLst>
          </p:cNvPr>
          <p:cNvSpPr txBox="1">
            <a:spLocks/>
          </p:cNvSpPr>
          <p:nvPr/>
        </p:nvSpPr>
        <p:spPr>
          <a:xfrm>
            <a:off x="977565" y="4457598"/>
            <a:ext cx="6987341" cy="5722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900" dirty="0"/>
              <a:t>NOTE: This presentation leaves copyright of the content to the presenter. Unless otherwise noted in the materials, uploaded content carries the </a:t>
            </a:r>
            <a:r>
              <a:rPr lang="en-US" sz="900" dirty="0">
                <a:hlinkClick r:id="rId3"/>
              </a:rPr>
              <a:t>Creative Commons Attribution 4.0 International (CC BY 4.0), </a:t>
            </a:r>
            <a:r>
              <a:rPr lang="en-US" sz="900" dirty="0"/>
              <a:t>which grants usage to the general public, with appropriate credit to the author.</a:t>
            </a:r>
          </a:p>
        </p:txBody>
      </p:sp>
      <p:sp>
        <p:nvSpPr>
          <p:cNvPr id="14" name="Text Placeholder 3">
            <a:extLst>
              <a:ext uri="{FF2B5EF4-FFF2-40B4-BE49-F238E27FC236}">
                <a16:creationId xmlns:a16="http://schemas.microsoft.com/office/drawing/2014/main" id="{BEE71080-E299-491A-86DA-498A98AD265F}"/>
              </a:ext>
            </a:extLst>
          </p:cNvPr>
          <p:cNvSpPr>
            <a:spLocks noGrp="1"/>
          </p:cNvSpPr>
          <p:nvPr>
            <p:ph type="body" sz="half" idx="2"/>
          </p:nvPr>
        </p:nvSpPr>
        <p:spPr>
          <a:xfrm>
            <a:off x="645318" y="1821657"/>
            <a:ext cx="6318397" cy="2383381"/>
          </a:xfrm>
        </p:spPr>
        <p:txBody>
          <a:bodyPr/>
          <a:lstStyle/>
          <a:p>
            <a:pPr lvl="0" algn="ctr"/>
            <a:r>
              <a:rPr lang="en-US" sz="2400" dirty="0">
                <a:latin typeface="Calibri" panose="020F0502020204030204" pitchFamily="34" charset="0"/>
                <a:cs typeface="Calibri" panose="020F0502020204030204" pitchFamily="34" charset="0"/>
              </a:rPr>
              <a:t>Kathe Pelletier</a:t>
            </a:r>
          </a:p>
          <a:p>
            <a:pPr lvl="0" algn="ctr"/>
            <a:r>
              <a:rPr lang="en-US" sz="2400" u="sng" dirty="0">
                <a:solidFill>
                  <a:schemeClr val="hlink"/>
                </a:solidFill>
                <a:latin typeface="Calibri" panose="020F0502020204030204" pitchFamily="34" charset="0"/>
                <a:cs typeface="Calibri" panose="020F0502020204030204" pitchFamily="34" charset="0"/>
                <a:hlinkClick r:id="rId4"/>
              </a:rPr>
              <a:t>kpelletier@educause.edu</a:t>
            </a:r>
            <a:endParaRPr lang="en-US" sz="2400" dirty="0">
              <a:latin typeface="Calibri" panose="020F0502020204030204" pitchFamily="34" charset="0"/>
              <a:cs typeface="Calibri" panose="020F0502020204030204" pitchFamily="34" charset="0"/>
            </a:endParaRPr>
          </a:p>
          <a:p>
            <a:pPr lvl="0" algn="ctr"/>
            <a:endParaRPr lang="en-US" sz="2400" dirty="0">
              <a:latin typeface="Calibri" panose="020F0502020204030204" pitchFamily="34" charset="0"/>
              <a:cs typeface="Calibri" panose="020F0502020204030204" pitchFamily="34" charset="0"/>
            </a:endParaRPr>
          </a:p>
          <a:p>
            <a:pPr lvl="0" algn="ctr"/>
            <a:r>
              <a:rPr lang="en-US" sz="2400" dirty="0">
                <a:latin typeface="Calibri" panose="020F0502020204030204" pitchFamily="34" charset="0"/>
                <a:cs typeface="Calibri" panose="020F0502020204030204" pitchFamily="34" charset="0"/>
              </a:rPr>
              <a:t>Elise Newkirk-</a:t>
            </a:r>
            <a:r>
              <a:rPr lang="en-US" sz="2400" dirty="0" err="1">
                <a:latin typeface="Calibri" panose="020F0502020204030204" pitchFamily="34" charset="0"/>
                <a:cs typeface="Calibri" panose="020F0502020204030204" pitchFamily="34" charset="0"/>
              </a:rPr>
              <a:t>Kotfila</a:t>
            </a:r>
            <a:endParaRPr lang="en-US" sz="2400" dirty="0">
              <a:latin typeface="Calibri" panose="020F0502020204030204" pitchFamily="34" charset="0"/>
              <a:cs typeface="Calibri" panose="020F0502020204030204" pitchFamily="34" charset="0"/>
            </a:endParaRPr>
          </a:p>
          <a:p>
            <a:pPr lvl="0" algn="ctr"/>
            <a:r>
              <a:rPr lang="en-US" sz="2400" u="sng" dirty="0">
                <a:solidFill>
                  <a:schemeClr val="hlink"/>
                </a:solidFill>
                <a:latin typeface="Calibri" panose="020F0502020204030204" pitchFamily="34" charset="0"/>
                <a:cs typeface="Calibri" panose="020F0502020204030204" pitchFamily="34" charset="0"/>
                <a:hlinkClick r:id="rId5"/>
              </a:rPr>
              <a:t>enewkirk-kotfila@naspa.edu</a:t>
            </a:r>
            <a:r>
              <a:rPr lang="en-US" sz="24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8090842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48"/>
        <p:cNvGrpSpPr/>
        <p:nvPr/>
      </p:nvGrpSpPr>
      <p:grpSpPr>
        <a:xfrm>
          <a:off x="0" y="0"/>
          <a:ext cx="0" cy="0"/>
          <a:chOff x="0" y="0"/>
          <a:chExt cx="0" cy="0"/>
        </a:xfrm>
      </p:grpSpPr>
      <p:sp>
        <p:nvSpPr>
          <p:cNvPr id="1549" name="Google Shape;1549;p194"/>
          <p:cNvSpPr txBox="1">
            <a:spLocks noGrp="1"/>
          </p:cNvSpPr>
          <p:nvPr>
            <p:ph type="sldNum" idx="12"/>
          </p:nvPr>
        </p:nvSpPr>
        <p:spPr>
          <a:xfrm>
            <a:off x="8330882" y="463084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34</a:t>
            </a:fld>
            <a:endParaRPr/>
          </a:p>
        </p:txBody>
      </p:sp>
      <p:sp>
        <p:nvSpPr>
          <p:cNvPr id="1550" name="Google Shape;1550;p194"/>
          <p:cNvSpPr txBox="1">
            <a:spLocks noGrp="1"/>
          </p:cNvSpPr>
          <p:nvPr>
            <p:ph type="title"/>
          </p:nvPr>
        </p:nvSpPr>
        <p:spPr>
          <a:xfrm>
            <a:off x="2124625" y="187925"/>
            <a:ext cx="4986000" cy="61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Questions?</a:t>
            </a:r>
            <a:endParaRPr/>
          </a:p>
        </p:txBody>
      </p:sp>
      <p:sp>
        <p:nvSpPr>
          <p:cNvPr id="1551" name="Google Shape;1551;p194"/>
          <p:cNvSpPr/>
          <p:nvPr/>
        </p:nvSpPr>
        <p:spPr>
          <a:xfrm>
            <a:off x="317675" y="4562225"/>
            <a:ext cx="2075100" cy="393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94"/>
          <p:cNvSpPr txBox="1"/>
          <p:nvPr/>
        </p:nvSpPr>
        <p:spPr>
          <a:xfrm>
            <a:off x="560550" y="1542900"/>
            <a:ext cx="8022900" cy="205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Kathe Pelletier</a:t>
            </a:r>
            <a:endParaRPr sz="2400" dirty="0"/>
          </a:p>
          <a:p>
            <a:pPr marL="0" lvl="0" indent="0" algn="ctr" rtl="0">
              <a:spcBef>
                <a:spcPts val="0"/>
              </a:spcBef>
              <a:spcAft>
                <a:spcPts val="0"/>
              </a:spcAft>
              <a:buNone/>
            </a:pPr>
            <a:r>
              <a:rPr lang="en" sz="2400" u="sng" dirty="0">
                <a:solidFill>
                  <a:schemeClr val="hlink"/>
                </a:solidFill>
                <a:hlinkClick r:id="rId3"/>
              </a:rPr>
              <a:t>kpelletier@educause.edu</a:t>
            </a:r>
            <a:endParaRPr sz="2400" dirty="0"/>
          </a:p>
          <a:p>
            <a:pPr marL="0" lvl="0" indent="0" algn="ctr" rtl="0">
              <a:spcBef>
                <a:spcPts val="0"/>
              </a:spcBef>
              <a:spcAft>
                <a:spcPts val="0"/>
              </a:spcAft>
              <a:buNone/>
            </a:pPr>
            <a:endParaRPr sz="2400" dirty="0"/>
          </a:p>
          <a:p>
            <a:pPr marL="0" lvl="0" indent="0" algn="ctr" rtl="0">
              <a:spcBef>
                <a:spcPts val="0"/>
              </a:spcBef>
              <a:spcAft>
                <a:spcPts val="0"/>
              </a:spcAft>
              <a:buNone/>
            </a:pPr>
            <a:r>
              <a:rPr lang="en" sz="2400" dirty="0"/>
              <a:t>Elise Newkirk-</a:t>
            </a:r>
            <a:r>
              <a:rPr lang="en" sz="2400" dirty="0" err="1"/>
              <a:t>Kotfila</a:t>
            </a:r>
            <a:endParaRPr sz="2400" dirty="0"/>
          </a:p>
          <a:p>
            <a:pPr marL="0" lvl="0" indent="0" algn="ctr" rtl="0">
              <a:spcBef>
                <a:spcPts val="0"/>
              </a:spcBef>
              <a:spcAft>
                <a:spcPts val="0"/>
              </a:spcAft>
              <a:buNone/>
            </a:pPr>
            <a:r>
              <a:rPr lang="en" sz="2400" u="sng" dirty="0">
                <a:solidFill>
                  <a:schemeClr val="hlink"/>
                </a:solidFill>
                <a:hlinkClick r:id="rId4"/>
              </a:rPr>
              <a:t>enewkirk-kotfila@naspa.edu</a:t>
            </a:r>
            <a:r>
              <a:rPr lang="en" sz="2400" dirty="0"/>
              <a:t> </a:t>
            </a:r>
            <a:endParaRPr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4694D-30F7-C348-8901-0E093DADB20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3EA4189-B10E-F843-96FA-F656CD3A1799}"/>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D18D2E6F-3CF0-F840-92E8-6AE99151853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4</a:t>
            </a:fld>
            <a:endParaRPr lang="en" sz="1000">
              <a:solidFill>
                <a:schemeClr val="dk2"/>
              </a:solidFill>
            </a:endParaRPr>
          </a:p>
        </p:txBody>
      </p:sp>
      <p:pic>
        <p:nvPicPr>
          <p:cNvPr id="6" name="slide.url=https://www.polleverywhere.com/free_text_polls/AzgEBORbWrsFog86aMViY">
            <a:extLst>
              <a:ext uri="{FF2B5EF4-FFF2-40B4-BE49-F238E27FC236}">
                <a16:creationId xmlns:a16="http://schemas.microsoft.com/office/drawing/2014/main" id="{0EBFECC5-E99B-FD4C-9B8A-EF65C103C822}"/>
              </a:ext>
            </a:extLst>
          </p:cNvPr>
          <p:cNvPicPr>
            <a:picLocks/>
          </p:cNvPicPr>
          <p:nvPr/>
        </p:nvPicPr>
        <p:blipFill>
          <a:blip r:embed="rId3"/>
          <a:stretch>
            <a:fillRect/>
          </a:stretch>
        </p:blipFill>
        <p:spPr>
          <a:xfrm>
            <a:off x="63500" y="86684"/>
            <a:ext cx="9017000" cy="5016500"/>
          </a:xfrm>
          <a:prstGeom prst="rect">
            <a:avLst/>
          </a:prstGeom>
        </p:spPr>
      </p:pic>
      <p:pic>
        <p:nvPicPr>
          <p:cNvPr id="7" name="Google Shape;811;p168">
            <a:extLst>
              <a:ext uri="{FF2B5EF4-FFF2-40B4-BE49-F238E27FC236}">
                <a16:creationId xmlns:a16="http://schemas.microsoft.com/office/drawing/2014/main" id="{670F27ED-9E3F-FB4C-9A0D-A4B05CBEE24B}"/>
              </a:ext>
            </a:extLst>
          </p:cNvPr>
          <p:cNvPicPr preferRelativeResize="0"/>
          <p:nvPr/>
        </p:nvPicPr>
        <p:blipFill>
          <a:blip r:embed="rId4">
            <a:alphaModFix/>
          </a:blip>
          <a:stretch>
            <a:fillRect/>
          </a:stretch>
        </p:blipFill>
        <p:spPr>
          <a:xfrm>
            <a:off x="1875150" y="772665"/>
            <a:ext cx="5393699" cy="3598170"/>
          </a:xfrm>
          <a:prstGeom prst="rect">
            <a:avLst/>
          </a:prstGeom>
          <a:noFill/>
          <a:ln>
            <a:noFill/>
          </a:ln>
        </p:spPr>
      </p:pic>
    </p:spTree>
    <p:extLst>
      <p:ext uri="{BB962C8B-B14F-4D97-AF65-F5344CB8AC3E}">
        <p14:creationId xmlns:p14="http://schemas.microsoft.com/office/powerpoint/2010/main" val="1614445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10527-E440-AE40-8B03-027472D10897}"/>
              </a:ext>
            </a:extLst>
          </p:cNvPr>
          <p:cNvSpPr>
            <a:spLocks noGrp="1"/>
          </p:cNvSpPr>
          <p:nvPr>
            <p:ph type="title"/>
          </p:nvPr>
        </p:nvSpPr>
        <p:spPr/>
        <p:txBody>
          <a:bodyPr/>
          <a:lstStyle/>
          <a:p>
            <a:r>
              <a:rPr lang="en-US" dirty="0">
                <a:latin typeface="+mn-lt"/>
              </a:rPr>
              <a:t>What do advisors do?</a:t>
            </a:r>
          </a:p>
        </p:txBody>
      </p:sp>
      <p:sp>
        <p:nvSpPr>
          <p:cNvPr id="3" name="Content Placeholder 2">
            <a:extLst>
              <a:ext uri="{FF2B5EF4-FFF2-40B4-BE49-F238E27FC236}">
                <a16:creationId xmlns:a16="http://schemas.microsoft.com/office/drawing/2014/main" id="{F87B2D63-AF71-534C-A221-005045113072}"/>
              </a:ext>
            </a:extLst>
          </p:cNvPr>
          <p:cNvSpPr>
            <a:spLocks noGrp="1"/>
          </p:cNvSpPr>
          <p:nvPr>
            <p:ph sz="half" idx="1"/>
          </p:nvPr>
        </p:nvSpPr>
        <p:spPr>
          <a:xfrm>
            <a:off x="628650" y="1674029"/>
            <a:ext cx="3886200" cy="3263504"/>
          </a:xfrm>
        </p:spPr>
        <p:txBody>
          <a:bodyPr>
            <a:normAutofit fontScale="70000" lnSpcReduction="20000"/>
          </a:bodyPr>
          <a:lstStyle/>
          <a:p>
            <a:pPr lvl="0"/>
            <a:r>
              <a:rPr lang="en-US" dirty="0">
                <a:sym typeface="Lato Light"/>
              </a:rPr>
              <a:t>Help students map out an academic plan</a:t>
            </a:r>
          </a:p>
          <a:p>
            <a:pPr lvl="0"/>
            <a:r>
              <a:rPr lang="en-US" dirty="0">
                <a:sym typeface="Lato Light"/>
              </a:rPr>
              <a:t>Assist students in understanding what it means to be in college</a:t>
            </a:r>
          </a:p>
          <a:p>
            <a:pPr lvl="0"/>
            <a:r>
              <a:rPr lang="en-US" dirty="0">
                <a:sym typeface="Lato Light"/>
              </a:rPr>
              <a:t>Teach students how to understand the hidden curriculum of college </a:t>
            </a:r>
          </a:p>
          <a:p>
            <a:pPr lvl="0"/>
            <a:r>
              <a:rPr lang="en-US" dirty="0">
                <a:sym typeface="Lato Light"/>
              </a:rPr>
              <a:t>Meet  with students on academic probation</a:t>
            </a:r>
          </a:p>
          <a:p>
            <a:pPr lvl="0"/>
            <a:r>
              <a:rPr lang="en-US" dirty="0">
                <a:sym typeface="Lato Light"/>
              </a:rPr>
              <a:t>Teach student-success courses</a:t>
            </a:r>
          </a:p>
          <a:p>
            <a:pPr lvl="0"/>
            <a:r>
              <a:rPr lang="en-US" dirty="0">
                <a:sym typeface="Lato Light"/>
              </a:rPr>
              <a:t>Connecting career-related co-curriculars</a:t>
            </a:r>
          </a:p>
          <a:p>
            <a:pPr lvl="0"/>
            <a:r>
              <a:rPr lang="en-US" dirty="0">
                <a:sym typeface="Lato Light"/>
              </a:rPr>
              <a:t>Aid faculty in course planning and sequencing</a:t>
            </a:r>
          </a:p>
          <a:p>
            <a:pPr lvl="0"/>
            <a:r>
              <a:rPr lang="en-US" dirty="0">
                <a:sym typeface="Lato Light"/>
              </a:rPr>
              <a:t>Assist with new student orientation and recruitment events</a:t>
            </a:r>
          </a:p>
          <a:p>
            <a:pPr lvl="0"/>
            <a:r>
              <a:rPr lang="en-US" dirty="0">
                <a:sym typeface="Lato Light"/>
              </a:rPr>
              <a:t>Serve on various campus committees</a:t>
            </a:r>
          </a:p>
        </p:txBody>
      </p:sp>
      <p:sp>
        <p:nvSpPr>
          <p:cNvPr id="4" name="Content Placeholder 3">
            <a:extLst>
              <a:ext uri="{FF2B5EF4-FFF2-40B4-BE49-F238E27FC236}">
                <a16:creationId xmlns:a16="http://schemas.microsoft.com/office/drawing/2014/main" id="{54F43F30-A407-4640-85BA-7DBB119FA752}"/>
              </a:ext>
            </a:extLst>
          </p:cNvPr>
          <p:cNvSpPr>
            <a:spLocks noGrp="1"/>
          </p:cNvSpPr>
          <p:nvPr>
            <p:ph sz="half" idx="2"/>
          </p:nvPr>
        </p:nvSpPr>
        <p:spPr>
          <a:xfrm>
            <a:off x="4629150" y="1674029"/>
            <a:ext cx="3886200" cy="3263504"/>
          </a:xfrm>
        </p:spPr>
        <p:txBody>
          <a:bodyPr>
            <a:normAutofit fontScale="70000" lnSpcReduction="20000"/>
          </a:bodyPr>
          <a:lstStyle/>
          <a:p>
            <a:r>
              <a:rPr lang="en-US" dirty="0"/>
              <a:t> Advisors do not typically enroll students into courses</a:t>
            </a:r>
          </a:p>
          <a:p>
            <a:r>
              <a:rPr lang="en-US" dirty="0"/>
              <a:t>Advising is teaching</a:t>
            </a:r>
          </a:p>
          <a:p>
            <a:r>
              <a:rPr lang="en-US" dirty="0"/>
              <a:t>An advisor will likely have an advising philosophy which shapes their practice</a:t>
            </a:r>
          </a:p>
          <a:p>
            <a:r>
              <a:rPr lang="en-US" dirty="0"/>
              <a:t>The academic year for an advisor follows a cycle </a:t>
            </a:r>
          </a:p>
          <a:p>
            <a:r>
              <a:rPr lang="en-US" dirty="0"/>
              <a:t>Not all advisors have gone through masters programs, so professional development around theory and methods is helpful when framing the value of our work</a:t>
            </a:r>
          </a:p>
          <a:p>
            <a:r>
              <a:rPr lang="en-US" dirty="0"/>
              <a:t>Advising theory (drawing from various fields of study) shapes advising practice</a:t>
            </a:r>
          </a:p>
          <a:p>
            <a:r>
              <a:rPr lang="en-US" dirty="0"/>
              <a:t>There is no ideal ratio for case loads </a:t>
            </a:r>
          </a:p>
          <a:p>
            <a:endParaRPr lang="en-US" dirty="0"/>
          </a:p>
          <a:p>
            <a:endParaRPr lang="en-US" dirty="0"/>
          </a:p>
        </p:txBody>
      </p:sp>
      <p:sp>
        <p:nvSpPr>
          <p:cNvPr id="5" name="Google Shape;817;p169">
            <a:extLst>
              <a:ext uri="{FF2B5EF4-FFF2-40B4-BE49-F238E27FC236}">
                <a16:creationId xmlns:a16="http://schemas.microsoft.com/office/drawing/2014/main" id="{A5F060E8-B979-9942-BAB5-456EEB200F12}"/>
              </a:ext>
            </a:extLst>
          </p:cNvPr>
          <p:cNvSpPr txBox="1"/>
          <p:nvPr/>
        </p:nvSpPr>
        <p:spPr>
          <a:xfrm>
            <a:off x="894025" y="1045075"/>
            <a:ext cx="3410700" cy="531000"/>
          </a:xfrm>
          <a:prstGeom prst="rect">
            <a:avLst/>
          </a:prstGeom>
          <a:solidFill>
            <a:srgbClr val="2C89E8"/>
          </a:solidFill>
          <a:ln>
            <a:noFill/>
          </a:ln>
        </p:spPr>
        <p:txBody>
          <a:bodyPr spcFirstLastPara="1" wrap="square" lIns="96025" tIns="54875" rIns="96025" bIns="54875" anchor="ctr" anchorCtr="0">
            <a:noAutofit/>
          </a:bodyPr>
          <a:lstStyle/>
          <a:p>
            <a:pPr marL="0" marR="0" lvl="0" indent="0" algn="ctr" rtl="0">
              <a:lnSpc>
                <a:spcPct val="90000"/>
              </a:lnSpc>
              <a:spcBef>
                <a:spcPts val="0"/>
              </a:spcBef>
              <a:spcAft>
                <a:spcPts val="0"/>
              </a:spcAft>
              <a:buNone/>
            </a:pPr>
            <a:r>
              <a:rPr lang="en" b="1">
                <a:solidFill>
                  <a:schemeClr val="lt1"/>
                </a:solidFill>
                <a:latin typeface="+mn-lt"/>
                <a:ea typeface="Roboto Slab"/>
                <a:cs typeface="Roboto Slab"/>
                <a:sym typeface="Roboto Slab"/>
              </a:rPr>
              <a:t>Activities</a:t>
            </a:r>
            <a:endParaRPr sz="1400" b="1">
              <a:solidFill>
                <a:schemeClr val="lt1"/>
              </a:solidFill>
              <a:latin typeface="+mn-lt"/>
              <a:ea typeface="Roboto Slab"/>
              <a:cs typeface="Roboto Slab"/>
              <a:sym typeface="Roboto Slab"/>
            </a:endParaRPr>
          </a:p>
        </p:txBody>
      </p:sp>
      <p:sp>
        <p:nvSpPr>
          <p:cNvPr id="6" name="Google Shape;819;p169">
            <a:extLst>
              <a:ext uri="{FF2B5EF4-FFF2-40B4-BE49-F238E27FC236}">
                <a16:creationId xmlns:a16="http://schemas.microsoft.com/office/drawing/2014/main" id="{8526CAA8-BFAD-404E-AEF2-E646AD53EF41}"/>
              </a:ext>
            </a:extLst>
          </p:cNvPr>
          <p:cNvSpPr txBox="1"/>
          <p:nvPr/>
        </p:nvSpPr>
        <p:spPr>
          <a:xfrm>
            <a:off x="4792177" y="1045075"/>
            <a:ext cx="3410700" cy="531000"/>
          </a:xfrm>
          <a:prstGeom prst="rect">
            <a:avLst/>
          </a:prstGeom>
          <a:solidFill>
            <a:srgbClr val="2C89E8"/>
          </a:solidFill>
          <a:ln>
            <a:noFill/>
          </a:ln>
        </p:spPr>
        <p:txBody>
          <a:bodyPr spcFirstLastPara="1" wrap="square" lIns="90700" tIns="51825" rIns="90700" bIns="51825" anchor="ctr" anchorCtr="0">
            <a:noAutofit/>
          </a:bodyPr>
          <a:lstStyle/>
          <a:p>
            <a:pPr marL="0" marR="0" lvl="0" indent="0" algn="ctr" rtl="0">
              <a:lnSpc>
                <a:spcPct val="90000"/>
              </a:lnSpc>
              <a:spcBef>
                <a:spcPts val="0"/>
              </a:spcBef>
              <a:spcAft>
                <a:spcPts val="0"/>
              </a:spcAft>
              <a:buNone/>
            </a:pPr>
            <a:r>
              <a:rPr lang="en" sz="1300" b="1">
                <a:solidFill>
                  <a:schemeClr val="lt1"/>
                </a:solidFill>
                <a:latin typeface="+mn-lt"/>
                <a:ea typeface="Roboto Slab"/>
                <a:cs typeface="Roboto Slab"/>
                <a:sym typeface="Roboto Slab"/>
              </a:rPr>
              <a:t>You may not know</a:t>
            </a:r>
            <a:endParaRPr sz="1300" b="1">
              <a:solidFill>
                <a:schemeClr val="lt1"/>
              </a:solidFill>
              <a:latin typeface="+mn-lt"/>
              <a:ea typeface="Roboto Slab"/>
              <a:cs typeface="Roboto Slab"/>
              <a:sym typeface="Roboto Slab"/>
            </a:endParaRPr>
          </a:p>
        </p:txBody>
      </p:sp>
    </p:spTree>
    <p:extLst>
      <p:ext uri="{BB962C8B-B14F-4D97-AF65-F5344CB8AC3E}">
        <p14:creationId xmlns:p14="http://schemas.microsoft.com/office/powerpoint/2010/main" val="354763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8C51C-AA8C-474E-A71C-BC1F1F7F7D9C}"/>
              </a:ext>
            </a:extLst>
          </p:cNvPr>
          <p:cNvSpPr>
            <a:spLocks noGrp="1"/>
          </p:cNvSpPr>
          <p:nvPr>
            <p:ph type="title"/>
          </p:nvPr>
        </p:nvSpPr>
        <p:spPr/>
        <p:txBody>
          <a:bodyPr/>
          <a:lstStyle/>
          <a:p>
            <a:r>
              <a:rPr lang="en" dirty="0"/>
              <a:t>Advising Success Network</a:t>
            </a:r>
            <a:endParaRPr lang="en-US" dirty="0"/>
          </a:p>
        </p:txBody>
      </p:sp>
      <p:pic>
        <p:nvPicPr>
          <p:cNvPr id="4" name="Google Shape;831;p170">
            <a:extLst>
              <a:ext uri="{FF2B5EF4-FFF2-40B4-BE49-F238E27FC236}">
                <a16:creationId xmlns:a16="http://schemas.microsoft.com/office/drawing/2014/main" id="{24D247EE-7EEA-E34A-8E11-5466A499501B}"/>
              </a:ext>
            </a:extLst>
          </p:cNvPr>
          <p:cNvPicPr preferRelativeResize="0"/>
          <p:nvPr/>
        </p:nvPicPr>
        <p:blipFill>
          <a:blip r:embed="rId3">
            <a:alphaModFix/>
          </a:blip>
          <a:stretch>
            <a:fillRect/>
          </a:stretch>
        </p:blipFill>
        <p:spPr>
          <a:xfrm>
            <a:off x="2629651" y="1105097"/>
            <a:ext cx="3884698" cy="3764559"/>
          </a:xfrm>
          <a:prstGeom prst="rect">
            <a:avLst/>
          </a:prstGeom>
          <a:noFill/>
          <a:ln>
            <a:noFill/>
          </a:ln>
        </p:spPr>
      </p:pic>
    </p:spTree>
    <p:extLst>
      <p:ext uri="{BB962C8B-B14F-4D97-AF65-F5344CB8AC3E}">
        <p14:creationId xmlns:p14="http://schemas.microsoft.com/office/powerpoint/2010/main" val="509208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171"/>
          <p:cNvSpPr/>
          <p:nvPr/>
        </p:nvSpPr>
        <p:spPr>
          <a:xfrm>
            <a:off x="455071" y="977735"/>
            <a:ext cx="8224200" cy="3134100"/>
          </a:xfrm>
          <a:prstGeom prst="rect">
            <a:avLst/>
          </a:prstGeom>
          <a:solidFill>
            <a:srgbClr val="27D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71"/>
          <p:cNvSpPr txBox="1"/>
          <p:nvPr/>
        </p:nvSpPr>
        <p:spPr>
          <a:xfrm>
            <a:off x="1736091" y="977725"/>
            <a:ext cx="5678400" cy="3134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600" b="1" dirty="0">
                <a:solidFill>
                  <a:srgbClr val="FFFFFF"/>
                </a:solidFill>
                <a:latin typeface="Lato"/>
                <a:ea typeface="Lato"/>
                <a:cs typeface="Lato"/>
                <a:sym typeface="Lato"/>
              </a:rPr>
              <a:t>The Advising Success Network’s </a:t>
            </a:r>
            <a:r>
              <a:rPr lang="en" sz="1600" b="1" i="1" dirty="0">
                <a:solidFill>
                  <a:srgbClr val="FFFFFF"/>
                </a:solidFill>
                <a:latin typeface="Lato"/>
                <a:ea typeface="Lato"/>
                <a:cs typeface="Lato"/>
                <a:sym typeface="Lato"/>
              </a:rPr>
              <a:t>mission</a:t>
            </a:r>
            <a:r>
              <a:rPr lang="en" sz="1600" b="1" dirty="0">
                <a:solidFill>
                  <a:srgbClr val="FFFFFF"/>
                </a:solidFill>
                <a:latin typeface="Lato"/>
                <a:ea typeface="Lato"/>
                <a:cs typeface="Lato"/>
                <a:sym typeface="Lato"/>
              </a:rPr>
              <a:t> is to identify, build, and scale effective and equitable advising solutions across the field of higher education to ensure academic, career, and personal success for all students, with a focus on low-income students and students of color.</a:t>
            </a:r>
            <a:endParaRPr sz="1600" b="1" dirty="0">
              <a:solidFill>
                <a:srgbClr val="FFFFFF"/>
              </a:solidFill>
              <a:latin typeface="Lato"/>
              <a:ea typeface="Lato"/>
              <a:cs typeface="Lato"/>
              <a:sym typeface="Lato"/>
            </a:endParaRPr>
          </a:p>
          <a:p>
            <a:pPr marL="0" lvl="0" indent="0" algn="ctr" rtl="0">
              <a:spcBef>
                <a:spcPts val="0"/>
              </a:spcBef>
              <a:spcAft>
                <a:spcPts val="0"/>
              </a:spcAft>
              <a:buClr>
                <a:srgbClr val="000000"/>
              </a:buClr>
              <a:buSzPts val="1100"/>
              <a:buFont typeface="Arial"/>
              <a:buNone/>
            </a:pPr>
            <a:endParaRPr sz="1600" b="1" dirty="0">
              <a:solidFill>
                <a:srgbClr val="FFFFFF"/>
              </a:solidFill>
              <a:latin typeface="Lato"/>
              <a:ea typeface="Lato"/>
              <a:cs typeface="Lato"/>
              <a:sym typeface="Lato"/>
            </a:endParaRPr>
          </a:p>
          <a:p>
            <a:pPr marL="0" lvl="0" indent="0" algn="ctr" rtl="0">
              <a:spcBef>
                <a:spcPts val="0"/>
              </a:spcBef>
              <a:spcAft>
                <a:spcPts val="0"/>
              </a:spcAft>
              <a:buClr>
                <a:srgbClr val="000000"/>
              </a:buClr>
              <a:buSzPts val="1100"/>
              <a:buFont typeface="Arial"/>
              <a:buNone/>
            </a:pPr>
            <a:r>
              <a:rPr lang="en" sz="1600" dirty="0">
                <a:solidFill>
                  <a:srgbClr val="FFFFFF"/>
                </a:solidFill>
                <a:latin typeface="Lato Light"/>
                <a:ea typeface="Lato Light"/>
                <a:cs typeface="Lato Light"/>
                <a:sym typeface="Lato Light"/>
              </a:rPr>
              <a:t>We envision a transformed higher education landscape that has eradicated educational inequalities through institutional transformation and that produces a seamless, personalized, and proactive educational experience for all students, regardless of their economic, social, or racial background.  </a:t>
            </a:r>
            <a:endParaRPr sz="1600" dirty="0">
              <a:solidFill>
                <a:srgbClr val="FFFFFF"/>
              </a:solidFill>
              <a:latin typeface="Lato Light"/>
              <a:ea typeface="Lato Light"/>
              <a:cs typeface="Lato Light"/>
              <a:sym typeface="Lato Light"/>
            </a:endParaRPr>
          </a:p>
        </p:txBody>
      </p:sp>
      <p:sp>
        <p:nvSpPr>
          <p:cNvPr id="839" name="Google Shape;839;p171"/>
          <p:cNvSpPr/>
          <p:nvPr/>
        </p:nvSpPr>
        <p:spPr>
          <a:xfrm flipH="1">
            <a:off x="7500690" y="977735"/>
            <a:ext cx="1410000" cy="3134100"/>
          </a:xfrm>
          <a:prstGeom prst="homePlat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71"/>
          <p:cNvSpPr/>
          <p:nvPr/>
        </p:nvSpPr>
        <p:spPr>
          <a:xfrm flipH="1">
            <a:off x="7732125" y="977735"/>
            <a:ext cx="1410000" cy="3134100"/>
          </a:xfrm>
          <a:prstGeom prst="homePlate">
            <a:avLst>
              <a:gd name="adj" fmla="val 50000"/>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71"/>
          <p:cNvSpPr/>
          <p:nvPr/>
        </p:nvSpPr>
        <p:spPr>
          <a:xfrm>
            <a:off x="223635" y="977735"/>
            <a:ext cx="1410000" cy="3134100"/>
          </a:xfrm>
          <a:prstGeom prst="homePlate">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71"/>
          <p:cNvSpPr/>
          <p:nvPr/>
        </p:nvSpPr>
        <p:spPr>
          <a:xfrm>
            <a:off x="-7800" y="977735"/>
            <a:ext cx="1410000" cy="3134100"/>
          </a:xfrm>
          <a:prstGeom prst="homePlate">
            <a:avLst>
              <a:gd name="adj" fmla="val 50000"/>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7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Our Mission and Vision</a:t>
            </a:r>
            <a:endParaRPr dirty="0"/>
          </a:p>
        </p:txBody>
      </p:sp>
      <p:sp>
        <p:nvSpPr>
          <p:cNvPr id="844" name="Google Shape;844;p171"/>
          <p:cNvSpPr txBox="1">
            <a:spLocks noGrp="1"/>
          </p:cNvSpPr>
          <p:nvPr>
            <p:ph type="sldNum" idx="4294967295"/>
          </p:nvPr>
        </p:nvSpPr>
        <p:spPr>
          <a:xfrm>
            <a:off x="8596313" y="4630738"/>
            <a:ext cx="547687" cy="393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7</a:t>
            </a:fld>
            <a:endParaRPr/>
          </a:p>
        </p:txBody>
      </p:sp>
      <p:sp>
        <p:nvSpPr>
          <p:cNvPr id="845" name="Google Shape;845;p171"/>
          <p:cNvSpPr txBox="1"/>
          <p:nvPr/>
        </p:nvSpPr>
        <p:spPr>
          <a:xfrm>
            <a:off x="793625" y="5831450"/>
            <a:ext cx="3222300" cy="5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2. Who we are as a network</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172"/>
          <p:cNvSpPr/>
          <p:nvPr/>
        </p:nvSpPr>
        <p:spPr>
          <a:xfrm flipH="1">
            <a:off x="460222" y="1281794"/>
            <a:ext cx="6415800" cy="3234000"/>
          </a:xfrm>
          <a:prstGeom prst="rect">
            <a:avLst/>
          </a:prstGeom>
          <a:noFill/>
          <a:ln w="12700" cap="flat" cmpd="sng">
            <a:solidFill>
              <a:schemeClr val="dk1"/>
            </a:solidFill>
            <a:prstDash val="dash"/>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600"/>
              <a:buFont typeface="Arial"/>
              <a:buNone/>
            </a:pPr>
            <a:endParaRPr sz="600" b="0" i="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852" name="Google Shape;852;p172"/>
          <p:cNvSpPr/>
          <p:nvPr/>
        </p:nvSpPr>
        <p:spPr>
          <a:xfrm>
            <a:off x="5289525" y="1351325"/>
            <a:ext cx="1512000" cy="2384100"/>
          </a:xfrm>
          <a:prstGeom prst="rect">
            <a:avLst/>
          </a:prstGeom>
          <a:solidFill>
            <a:srgbClr val="857867"/>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solidFill>
                  <a:srgbClr val="FFFFFF"/>
                </a:solidFill>
                <a:latin typeface="Calibri" panose="020F0502020204030204" pitchFamily="34" charset="0"/>
                <a:cs typeface="Calibri" panose="020F0502020204030204" pitchFamily="34" charset="0"/>
              </a:rPr>
              <a:t>Transformation Networks</a:t>
            </a:r>
            <a:endParaRPr sz="1100" b="1">
              <a:solidFill>
                <a:srgbClr val="FFFFFF"/>
              </a:solidFill>
              <a:latin typeface="Calibri" panose="020F0502020204030204" pitchFamily="34" charset="0"/>
              <a:cs typeface="Calibri" panose="020F0502020204030204" pitchFamily="34" charset="0"/>
            </a:endParaRPr>
          </a:p>
        </p:txBody>
      </p:sp>
      <p:sp>
        <p:nvSpPr>
          <p:cNvPr id="853" name="Google Shape;853;p172"/>
          <p:cNvSpPr/>
          <p:nvPr/>
        </p:nvSpPr>
        <p:spPr>
          <a:xfrm>
            <a:off x="3719400" y="1361850"/>
            <a:ext cx="1512000" cy="2384100"/>
          </a:xfrm>
          <a:prstGeom prst="rect">
            <a:avLst/>
          </a:prstGeom>
          <a:solidFill>
            <a:srgbClr val="857867"/>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54" name="Google Shape;854;p172"/>
          <p:cNvSpPr/>
          <p:nvPr/>
        </p:nvSpPr>
        <p:spPr>
          <a:xfrm>
            <a:off x="2128650" y="1356500"/>
            <a:ext cx="1512000" cy="2384100"/>
          </a:xfrm>
          <a:prstGeom prst="rect">
            <a:avLst/>
          </a:prstGeom>
          <a:solidFill>
            <a:schemeClr val="accent2"/>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55" name="Google Shape;855;p172"/>
          <p:cNvSpPr/>
          <p:nvPr/>
        </p:nvSpPr>
        <p:spPr>
          <a:xfrm>
            <a:off x="549325" y="1361875"/>
            <a:ext cx="1512000" cy="2384100"/>
          </a:xfrm>
          <a:prstGeom prst="rect">
            <a:avLst/>
          </a:prstGeom>
          <a:solidFill>
            <a:srgbClr val="5393AA"/>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56" name="Google Shape;856;p172"/>
          <p:cNvSpPr/>
          <p:nvPr/>
        </p:nvSpPr>
        <p:spPr>
          <a:xfrm>
            <a:off x="7273650" y="1387000"/>
            <a:ext cx="1376100" cy="3001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libri" panose="020F0502020204030204" pitchFamily="34" charset="0"/>
              <a:cs typeface="Calibri" panose="020F0502020204030204" pitchFamily="34" charset="0"/>
            </a:endParaRPr>
          </a:p>
        </p:txBody>
      </p:sp>
      <p:sp>
        <p:nvSpPr>
          <p:cNvPr id="857" name="Google Shape;857;p172"/>
          <p:cNvSpPr/>
          <p:nvPr/>
        </p:nvSpPr>
        <p:spPr>
          <a:xfrm rot="5400000">
            <a:off x="6540535" y="2725353"/>
            <a:ext cx="994200" cy="331200"/>
          </a:xfrm>
          <a:prstGeom prst="triangle">
            <a:avLst>
              <a:gd name="adj" fmla="val 50000"/>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panose="020F0502020204030204" pitchFamily="34" charset="0"/>
              <a:cs typeface="Calibri" panose="020F0502020204030204" pitchFamily="34" charset="0"/>
              <a:sym typeface="Arial"/>
            </a:endParaRPr>
          </a:p>
        </p:txBody>
      </p:sp>
      <p:grpSp>
        <p:nvGrpSpPr>
          <p:cNvPr id="858" name="Google Shape;858;p172"/>
          <p:cNvGrpSpPr/>
          <p:nvPr/>
        </p:nvGrpSpPr>
        <p:grpSpPr>
          <a:xfrm>
            <a:off x="7433101" y="3244550"/>
            <a:ext cx="1053115" cy="1108484"/>
            <a:chOff x="9097248" y="2514230"/>
            <a:chExt cx="1874204" cy="1972742"/>
          </a:xfrm>
        </p:grpSpPr>
        <p:grpSp>
          <p:nvGrpSpPr>
            <p:cNvPr id="859" name="Google Shape;859;p172"/>
            <p:cNvGrpSpPr/>
            <p:nvPr/>
          </p:nvGrpSpPr>
          <p:grpSpPr>
            <a:xfrm>
              <a:off x="9097248" y="4195538"/>
              <a:ext cx="239665" cy="291434"/>
              <a:chOff x="8081962" y="3295072"/>
              <a:chExt cx="206768" cy="251431"/>
            </a:xfrm>
          </p:grpSpPr>
          <p:sp>
            <p:nvSpPr>
              <p:cNvPr id="860" name="Google Shape;860;p172"/>
              <p:cNvSpPr/>
              <p:nvPr/>
            </p:nvSpPr>
            <p:spPr>
              <a:xfrm>
                <a:off x="8081962" y="3340103"/>
                <a:ext cx="206400" cy="206400"/>
              </a:xfrm>
              <a:prstGeom prst="smileyFace">
                <a:avLst>
                  <a:gd name="adj" fmla="val 4653"/>
                </a:avLst>
              </a:prstGeom>
              <a:solidFill>
                <a:srgbClr val="85786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0" i="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861" name="Google Shape;861;p172"/>
              <p:cNvSpPr/>
              <p:nvPr/>
            </p:nvSpPr>
            <p:spPr>
              <a:xfrm>
                <a:off x="8111069" y="3314835"/>
                <a:ext cx="151500" cy="66300"/>
              </a:xfrm>
              <a:prstGeom prst="rect">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000"/>
                  <a:buFont typeface="Arial"/>
                  <a:buNone/>
                </a:pPr>
                <a:endParaRPr sz="10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862" name="Google Shape;862;p172"/>
              <p:cNvSpPr/>
              <p:nvPr/>
            </p:nvSpPr>
            <p:spPr>
              <a:xfrm rot="10800000" flipH="1">
                <a:off x="8085030" y="3295072"/>
                <a:ext cx="203700" cy="25500"/>
              </a:xfrm>
              <a:prstGeom prst="rect">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000"/>
                  <a:buFont typeface="Arial"/>
                  <a:buNone/>
                </a:pPr>
                <a:endParaRPr sz="1000" b="0" i="0" u="none" strike="noStrike" cap="none">
                  <a:solidFill>
                    <a:srgbClr val="000000"/>
                  </a:solidFill>
                  <a:latin typeface="Calibri" panose="020F0502020204030204" pitchFamily="34" charset="0"/>
                  <a:cs typeface="Calibri" panose="020F0502020204030204" pitchFamily="34" charset="0"/>
                  <a:sym typeface="Arial"/>
                </a:endParaRPr>
              </a:p>
            </p:txBody>
          </p:sp>
        </p:grpSp>
        <p:grpSp>
          <p:nvGrpSpPr>
            <p:cNvPr id="863" name="Google Shape;863;p172"/>
            <p:cNvGrpSpPr/>
            <p:nvPr/>
          </p:nvGrpSpPr>
          <p:grpSpPr>
            <a:xfrm>
              <a:off x="9505950" y="4195538"/>
              <a:ext cx="239665" cy="291434"/>
              <a:chOff x="8081962" y="3295072"/>
              <a:chExt cx="206768" cy="251431"/>
            </a:xfrm>
          </p:grpSpPr>
          <p:sp>
            <p:nvSpPr>
              <p:cNvPr id="864" name="Google Shape;864;p172"/>
              <p:cNvSpPr/>
              <p:nvPr/>
            </p:nvSpPr>
            <p:spPr>
              <a:xfrm>
                <a:off x="8081962" y="3340103"/>
                <a:ext cx="206400" cy="206400"/>
              </a:xfrm>
              <a:prstGeom prst="smileyFace">
                <a:avLst>
                  <a:gd name="adj" fmla="val 4653"/>
                </a:avLst>
              </a:prstGeom>
              <a:solidFill>
                <a:srgbClr val="85786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0" i="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865" name="Google Shape;865;p172"/>
              <p:cNvSpPr/>
              <p:nvPr/>
            </p:nvSpPr>
            <p:spPr>
              <a:xfrm>
                <a:off x="8111069" y="3314835"/>
                <a:ext cx="151500" cy="66300"/>
              </a:xfrm>
              <a:prstGeom prst="rect">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000"/>
                  <a:buFont typeface="Arial"/>
                  <a:buNone/>
                </a:pPr>
                <a:endParaRPr sz="10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866" name="Google Shape;866;p172"/>
              <p:cNvSpPr/>
              <p:nvPr/>
            </p:nvSpPr>
            <p:spPr>
              <a:xfrm rot="10800000" flipH="1">
                <a:off x="8085030" y="3295072"/>
                <a:ext cx="203700" cy="25500"/>
              </a:xfrm>
              <a:prstGeom prst="rect">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000"/>
                  <a:buFont typeface="Arial"/>
                  <a:buNone/>
                </a:pPr>
                <a:endParaRPr sz="1000" b="0" i="0" u="none" strike="noStrike" cap="none">
                  <a:solidFill>
                    <a:srgbClr val="000000"/>
                  </a:solidFill>
                  <a:latin typeface="Calibri" panose="020F0502020204030204" pitchFamily="34" charset="0"/>
                  <a:cs typeface="Calibri" panose="020F0502020204030204" pitchFamily="34" charset="0"/>
                  <a:sym typeface="Arial"/>
                </a:endParaRPr>
              </a:p>
            </p:txBody>
          </p:sp>
        </p:grpSp>
        <p:grpSp>
          <p:nvGrpSpPr>
            <p:cNvPr id="867" name="Google Shape;867;p172"/>
            <p:cNvGrpSpPr/>
            <p:nvPr/>
          </p:nvGrpSpPr>
          <p:grpSpPr>
            <a:xfrm>
              <a:off x="9915979" y="4195538"/>
              <a:ext cx="239665" cy="291434"/>
              <a:chOff x="8081962" y="3295072"/>
              <a:chExt cx="206768" cy="251431"/>
            </a:xfrm>
          </p:grpSpPr>
          <p:sp>
            <p:nvSpPr>
              <p:cNvPr id="868" name="Google Shape;868;p172"/>
              <p:cNvSpPr/>
              <p:nvPr/>
            </p:nvSpPr>
            <p:spPr>
              <a:xfrm>
                <a:off x="8081962" y="3340103"/>
                <a:ext cx="206400" cy="206400"/>
              </a:xfrm>
              <a:prstGeom prst="smileyFace">
                <a:avLst>
                  <a:gd name="adj" fmla="val 4653"/>
                </a:avLst>
              </a:prstGeom>
              <a:solidFill>
                <a:srgbClr val="85786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0" i="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869" name="Google Shape;869;p172"/>
              <p:cNvSpPr/>
              <p:nvPr/>
            </p:nvSpPr>
            <p:spPr>
              <a:xfrm>
                <a:off x="8111069" y="3314835"/>
                <a:ext cx="151500" cy="66300"/>
              </a:xfrm>
              <a:prstGeom prst="rect">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000"/>
                  <a:buFont typeface="Arial"/>
                  <a:buNone/>
                </a:pPr>
                <a:endParaRPr sz="10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870" name="Google Shape;870;p172"/>
              <p:cNvSpPr/>
              <p:nvPr/>
            </p:nvSpPr>
            <p:spPr>
              <a:xfrm rot="10800000" flipH="1">
                <a:off x="8085030" y="3295072"/>
                <a:ext cx="203700" cy="25500"/>
              </a:xfrm>
              <a:prstGeom prst="rect">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000"/>
                  <a:buFont typeface="Arial"/>
                  <a:buNone/>
                </a:pPr>
                <a:endParaRPr sz="1000" b="0" i="0" u="none" strike="noStrike" cap="none">
                  <a:solidFill>
                    <a:srgbClr val="000000"/>
                  </a:solidFill>
                  <a:latin typeface="Calibri" panose="020F0502020204030204" pitchFamily="34" charset="0"/>
                  <a:cs typeface="Calibri" panose="020F0502020204030204" pitchFamily="34" charset="0"/>
                  <a:sym typeface="Arial"/>
                </a:endParaRPr>
              </a:p>
            </p:txBody>
          </p:sp>
        </p:grpSp>
        <p:grpSp>
          <p:nvGrpSpPr>
            <p:cNvPr id="871" name="Google Shape;871;p172"/>
            <p:cNvGrpSpPr/>
            <p:nvPr/>
          </p:nvGrpSpPr>
          <p:grpSpPr>
            <a:xfrm>
              <a:off x="10343825" y="4195538"/>
              <a:ext cx="239665" cy="291434"/>
              <a:chOff x="8081962" y="3295072"/>
              <a:chExt cx="206768" cy="251431"/>
            </a:xfrm>
          </p:grpSpPr>
          <p:sp>
            <p:nvSpPr>
              <p:cNvPr id="872" name="Google Shape;872;p172"/>
              <p:cNvSpPr/>
              <p:nvPr/>
            </p:nvSpPr>
            <p:spPr>
              <a:xfrm>
                <a:off x="8081962" y="3340103"/>
                <a:ext cx="206400" cy="206400"/>
              </a:xfrm>
              <a:prstGeom prst="smileyFace">
                <a:avLst>
                  <a:gd name="adj" fmla="val 4653"/>
                </a:avLst>
              </a:prstGeom>
              <a:solidFill>
                <a:srgbClr val="85786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0" i="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873" name="Google Shape;873;p172"/>
              <p:cNvSpPr/>
              <p:nvPr/>
            </p:nvSpPr>
            <p:spPr>
              <a:xfrm>
                <a:off x="8111069" y="3314835"/>
                <a:ext cx="151500" cy="66300"/>
              </a:xfrm>
              <a:prstGeom prst="rect">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000"/>
                  <a:buFont typeface="Arial"/>
                  <a:buNone/>
                </a:pPr>
                <a:endParaRPr sz="10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874" name="Google Shape;874;p172"/>
              <p:cNvSpPr/>
              <p:nvPr/>
            </p:nvSpPr>
            <p:spPr>
              <a:xfrm rot="10800000" flipH="1">
                <a:off x="8085030" y="3295072"/>
                <a:ext cx="203700" cy="25500"/>
              </a:xfrm>
              <a:prstGeom prst="rect">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000"/>
                  <a:buFont typeface="Arial"/>
                  <a:buNone/>
                </a:pPr>
                <a:endParaRPr sz="1000" b="0" i="0" u="none" strike="noStrike" cap="none">
                  <a:solidFill>
                    <a:srgbClr val="000000"/>
                  </a:solidFill>
                  <a:latin typeface="Calibri" panose="020F0502020204030204" pitchFamily="34" charset="0"/>
                  <a:cs typeface="Calibri" panose="020F0502020204030204" pitchFamily="34" charset="0"/>
                  <a:sym typeface="Arial"/>
                </a:endParaRPr>
              </a:p>
            </p:txBody>
          </p:sp>
        </p:grpSp>
        <p:grpSp>
          <p:nvGrpSpPr>
            <p:cNvPr id="875" name="Google Shape;875;p172"/>
            <p:cNvGrpSpPr/>
            <p:nvPr/>
          </p:nvGrpSpPr>
          <p:grpSpPr>
            <a:xfrm>
              <a:off x="10731787" y="4195538"/>
              <a:ext cx="239665" cy="291434"/>
              <a:chOff x="8081962" y="3295072"/>
              <a:chExt cx="206768" cy="251431"/>
            </a:xfrm>
          </p:grpSpPr>
          <p:sp>
            <p:nvSpPr>
              <p:cNvPr id="876" name="Google Shape;876;p172"/>
              <p:cNvSpPr/>
              <p:nvPr/>
            </p:nvSpPr>
            <p:spPr>
              <a:xfrm>
                <a:off x="8081962" y="3340103"/>
                <a:ext cx="206400" cy="206400"/>
              </a:xfrm>
              <a:prstGeom prst="smileyFace">
                <a:avLst>
                  <a:gd name="adj" fmla="val 4653"/>
                </a:avLst>
              </a:prstGeom>
              <a:solidFill>
                <a:srgbClr val="85786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0" i="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877" name="Google Shape;877;p172"/>
              <p:cNvSpPr/>
              <p:nvPr/>
            </p:nvSpPr>
            <p:spPr>
              <a:xfrm>
                <a:off x="8111069" y="3314835"/>
                <a:ext cx="151500" cy="66300"/>
              </a:xfrm>
              <a:prstGeom prst="rect">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000"/>
                  <a:buFont typeface="Arial"/>
                  <a:buNone/>
                </a:pPr>
                <a:endParaRPr sz="10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878" name="Google Shape;878;p172"/>
              <p:cNvSpPr/>
              <p:nvPr/>
            </p:nvSpPr>
            <p:spPr>
              <a:xfrm rot="10800000" flipH="1">
                <a:off x="8085030" y="3295072"/>
                <a:ext cx="203700" cy="25500"/>
              </a:xfrm>
              <a:prstGeom prst="rect">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000"/>
                  <a:buFont typeface="Arial"/>
                  <a:buNone/>
                </a:pPr>
                <a:endParaRPr sz="1000" b="0" i="0" u="none" strike="noStrike" cap="none">
                  <a:solidFill>
                    <a:srgbClr val="000000"/>
                  </a:solidFill>
                  <a:latin typeface="Calibri" panose="020F0502020204030204" pitchFamily="34" charset="0"/>
                  <a:cs typeface="Calibri" panose="020F0502020204030204" pitchFamily="34" charset="0"/>
                  <a:sym typeface="Arial"/>
                </a:endParaRPr>
              </a:p>
            </p:txBody>
          </p:sp>
        </p:grpSp>
        <p:grpSp>
          <p:nvGrpSpPr>
            <p:cNvPr id="879" name="Google Shape;879;p172"/>
            <p:cNvGrpSpPr/>
            <p:nvPr/>
          </p:nvGrpSpPr>
          <p:grpSpPr>
            <a:xfrm>
              <a:off x="9505950" y="3776456"/>
              <a:ext cx="239665" cy="291434"/>
              <a:chOff x="8081962" y="3295072"/>
              <a:chExt cx="206768" cy="251431"/>
            </a:xfrm>
          </p:grpSpPr>
          <p:sp>
            <p:nvSpPr>
              <p:cNvPr id="880" name="Google Shape;880;p172"/>
              <p:cNvSpPr/>
              <p:nvPr/>
            </p:nvSpPr>
            <p:spPr>
              <a:xfrm>
                <a:off x="8081962" y="3340103"/>
                <a:ext cx="206400" cy="206400"/>
              </a:xfrm>
              <a:prstGeom prst="smileyFace">
                <a:avLst>
                  <a:gd name="adj" fmla="val 4653"/>
                </a:avLst>
              </a:prstGeom>
              <a:solidFill>
                <a:srgbClr val="85786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0" i="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881" name="Google Shape;881;p172"/>
              <p:cNvSpPr/>
              <p:nvPr/>
            </p:nvSpPr>
            <p:spPr>
              <a:xfrm>
                <a:off x="8111069" y="3314835"/>
                <a:ext cx="151500" cy="66300"/>
              </a:xfrm>
              <a:prstGeom prst="rect">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000"/>
                  <a:buFont typeface="Arial"/>
                  <a:buNone/>
                </a:pPr>
                <a:endParaRPr sz="10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882" name="Google Shape;882;p172"/>
              <p:cNvSpPr/>
              <p:nvPr/>
            </p:nvSpPr>
            <p:spPr>
              <a:xfrm rot="10800000" flipH="1">
                <a:off x="8085030" y="3295072"/>
                <a:ext cx="203700" cy="25500"/>
              </a:xfrm>
              <a:prstGeom prst="rect">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000"/>
                  <a:buFont typeface="Arial"/>
                  <a:buNone/>
                </a:pPr>
                <a:endParaRPr sz="1000" b="0" i="0" u="none" strike="noStrike" cap="none">
                  <a:solidFill>
                    <a:srgbClr val="000000"/>
                  </a:solidFill>
                  <a:latin typeface="Calibri" panose="020F0502020204030204" pitchFamily="34" charset="0"/>
                  <a:cs typeface="Calibri" panose="020F0502020204030204" pitchFamily="34" charset="0"/>
                  <a:sym typeface="Arial"/>
                </a:endParaRPr>
              </a:p>
            </p:txBody>
          </p:sp>
        </p:grpSp>
        <p:grpSp>
          <p:nvGrpSpPr>
            <p:cNvPr id="883" name="Google Shape;883;p172"/>
            <p:cNvGrpSpPr/>
            <p:nvPr/>
          </p:nvGrpSpPr>
          <p:grpSpPr>
            <a:xfrm>
              <a:off x="9915979" y="3776456"/>
              <a:ext cx="239665" cy="291434"/>
              <a:chOff x="8081962" y="3295072"/>
              <a:chExt cx="206768" cy="251431"/>
            </a:xfrm>
          </p:grpSpPr>
          <p:sp>
            <p:nvSpPr>
              <p:cNvPr id="884" name="Google Shape;884;p172"/>
              <p:cNvSpPr/>
              <p:nvPr/>
            </p:nvSpPr>
            <p:spPr>
              <a:xfrm>
                <a:off x="8081962" y="3340103"/>
                <a:ext cx="206400" cy="206400"/>
              </a:xfrm>
              <a:prstGeom prst="smileyFace">
                <a:avLst>
                  <a:gd name="adj" fmla="val 4653"/>
                </a:avLst>
              </a:prstGeom>
              <a:solidFill>
                <a:srgbClr val="85786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0" i="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885" name="Google Shape;885;p172"/>
              <p:cNvSpPr/>
              <p:nvPr/>
            </p:nvSpPr>
            <p:spPr>
              <a:xfrm>
                <a:off x="8111069" y="3314835"/>
                <a:ext cx="151500" cy="66300"/>
              </a:xfrm>
              <a:prstGeom prst="rect">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000"/>
                  <a:buFont typeface="Arial"/>
                  <a:buNone/>
                </a:pPr>
                <a:endParaRPr sz="10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886" name="Google Shape;886;p172"/>
              <p:cNvSpPr/>
              <p:nvPr/>
            </p:nvSpPr>
            <p:spPr>
              <a:xfrm rot="10800000" flipH="1">
                <a:off x="8085030" y="3295072"/>
                <a:ext cx="203700" cy="25500"/>
              </a:xfrm>
              <a:prstGeom prst="rect">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000"/>
                  <a:buFont typeface="Arial"/>
                  <a:buNone/>
                </a:pPr>
                <a:endParaRPr sz="1000" b="0" i="0" u="none" strike="noStrike" cap="none">
                  <a:solidFill>
                    <a:srgbClr val="000000"/>
                  </a:solidFill>
                  <a:latin typeface="Calibri" panose="020F0502020204030204" pitchFamily="34" charset="0"/>
                  <a:cs typeface="Calibri" panose="020F0502020204030204" pitchFamily="34" charset="0"/>
                  <a:sym typeface="Arial"/>
                </a:endParaRPr>
              </a:p>
            </p:txBody>
          </p:sp>
        </p:grpSp>
        <p:grpSp>
          <p:nvGrpSpPr>
            <p:cNvPr id="887" name="Google Shape;887;p172"/>
            <p:cNvGrpSpPr/>
            <p:nvPr/>
          </p:nvGrpSpPr>
          <p:grpSpPr>
            <a:xfrm>
              <a:off x="10731787" y="3776456"/>
              <a:ext cx="239665" cy="291434"/>
              <a:chOff x="8081962" y="3295072"/>
              <a:chExt cx="206768" cy="251431"/>
            </a:xfrm>
          </p:grpSpPr>
          <p:sp>
            <p:nvSpPr>
              <p:cNvPr id="888" name="Google Shape;888;p172"/>
              <p:cNvSpPr/>
              <p:nvPr/>
            </p:nvSpPr>
            <p:spPr>
              <a:xfrm>
                <a:off x="8081962" y="3340103"/>
                <a:ext cx="206400" cy="206400"/>
              </a:xfrm>
              <a:prstGeom prst="smileyFace">
                <a:avLst>
                  <a:gd name="adj" fmla="val 4653"/>
                </a:avLst>
              </a:prstGeom>
              <a:solidFill>
                <a:srgbClr val="85786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0" i="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889" name="Google Shape;889;p172"/>
              <p:cNvSpPr/>
              <p:nvPr/>
            </p:nvSpPr>
            <p:spPr>
              <a:xfrm>
                <a:off x="8111069" y="3314835"/>
                <a:ext cx="151500" cy="66300"/>
              </a:xfrm>
              <a:prstGeom prst="rect">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000"/>
                  <a:buFont typeface="Arial"/>
                  <a:buNone/>
                </a:pPr>
                <a:endParaRPr sz="10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890" name="Google Shape;890;p172"/>
              <p:cNvSpPr/>
              <p:nvPr/>
            </p:nvSpPr>
            <p:spPr>
              <a:xfrm rot="10800000" flipH="1">
                <a:off x="8085030" y="3295072"/>
                <a:ext cx="203700" cy="25500"/>
              </a:xfrm>
              <a:prstGeom prst="rect">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000"/>
                  <a:buFont typeface="Arial"/>
                  <a:buNone/>
                </a:pPr>
                <a:endParaRPr sz="1000" b="0" i="0" u="none" strike="noStrike" cap="none">
                  <a:solidFill>
                    <a:srgbClr val="000000"/>
                  </a:solidFill>
                  <a:latin typeface="Calibri" panose="020F0502020204030204" pitchFamily="34" charset="0"/>
                  <a:cs typeface="Calibri" panose="020F0502020204030204" pitchFamily="34" charset="0"/>
                  <a:sym typeface="Arial"/>
                </a:endParaRPr>
              </a:p>
            </p:txBody>
          </p:sp>
        </p:grpSp>
        <p:grpSp>
          <p:nvGrpSpPr>
            <p:cNvPr id="891" name="Google Shape;891;p172"/>
            <p:cNvGrpSpPr/>
            <p:nvPr/>
          </p:nvGrpSpPr>
          <p:grpSpPr>
            <a:xfrm>
              <a:off x="10343825" y="3776456"/>
              <a:ext cx="239665" cy="291434"/>
              <a:chOff x="8081962" y="3295072"/>
              <a:chExt cx="206768" cy="251431"/>
            </a:xfrm>
          </p:grpSpPr>
          <p:sp>
            <p:nvSpPr>
              <p:cNvPr id="892" name="Google Shape;892;p172"/>
              <p:cNvSpPr/>
              <p:nvPr/>
            </p:nvSpPr>
            <p:spPr>
              <a:xfrm>
                <a:off x="8081962" y="3340103"/>
                <a:ext cx="206400" cy="206400"/>
              </a:xfrm>
              <a:prstGeom prst="smileyFace">
                <a:avLst>
                  <a:gd name="adj" fmla="val 4653"/>
                </a:avLst>
              </a:prstGeom>
              <a:solidFill>
                <a:srgbClr val="85786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0" i="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893" name="Google Shape;893;p172"/>
              <p:cNvSpPr/>
              <p:nvPr/>
            </p:nvSpPr>
            <p:spPr>
              <a:xfrm>
                <a:off x="8111069" y="3314835"/>
                <a:ext cx="151500" cy="66300"/>
              </a:xfrm>
              <a:prstGeom prst="rect">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000"/>
                  <a:buFont typeface="Arial"/>
                  <a:buNone/>
                </a:pPr>
                <a:endParaRPr sz="10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894" name="Google Shape;894;p172"/>
              <p:cNvSpPr/>
              <p:nvPr/>
            </p:nvSpPr>
            <p:spPr>
              <a:xfrm rot="10800000" flipH="1">
                <a:off x="8085030" y="3295072"/>
                <a:ext cx="203700" cy="25500"/>
              </a:xfrm>
              <a:prstGeom prst="rect">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000"/>
                  <a:buFont typeface="Arial"/>
                  <a:buNone/>
                </a:pPr>
                <a:endParaRPr sz="1000" b="0" i="0" u="none" strike="noStrike" cap="none">
                  <a:solidFill>
                    <a:srgbClr val="000000"/>
                  </a:solidFill>
                  <a:latin typeface="Calibri" panose="020F0502020204030204" pitchFamily="34" charset="0"/>
                  <a:cs typeface="Calibri" panose="020F0502020204030204" pitchFamily="34" charset="0"/>
                  <a:sym typeface="Arial"/>
                </a:endParaRPr>
              </a:p>
            </p:txBody>
          </p:sp>
        </p:grpSp>
        <p:grpSp>
          <p:nvGrpSpPr>
            <p:cNvPr id="895" name="Google Shape;895;p172"/>
            <p:cNvGrpSpPr/>
            <p:nvPr/>
          </p:nvGrpSpPr>
          <p:grpSpPr>
            <a:xfrm>
              <a:off x="10343825" y="3381162"/>
              <a:ext cx="239665" cy="291434"/>
              <a:chOff x="8081962" y="3295072"/>
              <a:chExt cx="206768" cy="251431"/>
            </a:xfrm>
          </p:grpSpPr>
          <p:sp>
            <p:nvSpPr>
              <p:cNvPr id="896" name="Google Shape;896;p172"/>
              <p:cNvSpPr/>
              <p:nvPr/>
            </p:nvSpPr>
            <p:spPr>
              <a:xfrm>
                <a:off x="8081962" y="3340103"/>
                <a:ext cx="206400" cy="206400"/>
              </a:xfrm>
              <a:prstGeom prst="smileyFace">
                <a:avLst>
                  <a:gd name="adj" fmla="val 4653"/>
                </a:avLst>
              </a:prstGeom>
              <a:solidFill>
                <a:srgbClr val="85786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0" i="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897" name="Google Shape;897;p172"/>
              <p:cNvSpPr/>
              <p:nvPr/>
            </p:nvSpPr>
            <p:spPr>
              <a:xfrm>
                <a:off x="8111069" y="3314835"/>
                <a:ext cx="151500" cy="66300"/>
              </a:xfrm>
              <a:prstGeom prst="rect">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000"/>
                  <a:buFont typeface="Arial"/>
                  <a:buNone/>
                </a:pPr>
                <a:endParaRPr sz="10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898" name="Google Shape;898;p172"/>
              <p:cNvSpPr/>
              <p:nvPr/>
            </p:nvSpPr>
            <p:spPr>
              <a:xfrm rot="10800000" flipH="1">
                <a:off x="8085030" y="3295072"/>
                <a:ext cx="203700" cy="25500"/>
              </a:xfrm>
              <a:prstGeom prst="rect">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000"/>
                  <a:buFont typeface="Arial"/>
                  <a:buNone/>
                </a:pPr>
                <a:endParaRPr sz="1000" b="0" i="0" u="none" strike="noStrike" cap="none">
                  <a:solidFill>
                    <a:srgbClr val="000000"/>
                  </a:solidFill>
                  <a:latin typeface="Calibri" panose="020F0502020204030204" pitchFamily="34" charset="0"/>
                  <a:cs typeface="Calibri" panose="020F0502020204030204" pitchFamily="34" charset="0"/>
                  <a:sym typeface="Arial"/>
                </a:endParaRPr>
              </a:p>
            </p:txBody>
          </p:sp>
        </p:grpSp>
        <p:grpSp>
          <p:nvGrpSpPr>
            <p:cNvPr id="899" name="Google Shape;899;p172"/>
            <p:cNvGrpSpPr/>
            <p:nvPr/>
          </p:nvGrpSpPr>
          <p:grpSpPr>
            <a:xfrm>
              <a:off x="10731787" y="3381162"/>
              <a:ext cx="239665" cy="291434"/>
              <a:chOff x="8081962" y="3295072"/>
              <a:chExt cx="206768" cy="251431"/>
            </a:xfrm>
          </p:grpSpPr>
          <p:sp>
            <p:nvSpPr>
              <p:cNvPr id="900" name="Google Shape;900;p172"/>
              <p:cNvSpPr/>
              <p:nvPr/>
            </p:nvSpPr>
            <p:spPr>
              <a:xfrm>
                <a:off x="8081962" y="3340103"/>
                <a:ext cx="206400" cy="206400"/>
              </a:xfrm>
              <a:prstGeom prst="smileyFace">
                <a:avLst>
                  <a:gd name="adj" fmla="val 4653"/>
                </a:avLst>
              </a:prstGeom>
              <a:solidFill>
                <a:srgbClr val="85786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0" i="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901" name="Google Shape;901;p172"/>
              <p:cNvSpPr/>
              <p:nvPr/>
            </p:nvSpPr>
            <p:spPr>
              <a:xfrm>
                <a:off x="8111069" y="3314835"/>
                <a:ext cx="151500" cy="66300"/>
              </a:xfrm>
              <a:prstGeom prst="rect">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000"/>
                  <a:buFont typeface="Arial"/>
                  <a:buNone/>
                </a:pPr>
                <a:endParaRPr sz="10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902" name="Google Shape;902;p172"/>
              <p:cNvSpPr/>
              <p:nvPr/>
            </p:nvSpPr>
            <p:spPr>
              <a:xfrm rot="10800000" flipH="1">
                <a:off x="8085030" y="3295072"/>
                <a:ext cx="203700" cy="25500"/>
              </a:xfrm>
              <a:prstGeom prst="rect">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000"/>
                  <a:buFont typeface="Arial"/>
                  <a:buNone/>
                </a:pPr>
                <a:endParaRPr sz="1000" b="0" i="0" u="none" strike="noStrike" cap="none">
                  <a:solidFill>
                    <a:srgbClr val="000000"/>
                  </a:solidFill>
                  <a:latin typeface="Calibri" panose="020F0502020204030204" pitchFamily="34" charset="0"/>
                  <a:cs typeface="Calibri" panose="020F0502020204030204" pitchFamily="34" charset="0"/>
                  <a:sym typeface="Arial"/>
                </a:endParaRPr>
              </a:p>
            </p:txBody>
          </p:sp>
        </p:grpSp>
        <p:grpSp>
          <p:nvGrpSpPr>
            <p:cNvPr id="903" name="Google Shape;903;p172"/>
            <p:cNvGrpSpPr/>
            <p:nvPr/>
          </p:nvGrpSpPr>
          <p:grpSpPr>
            <a:xfrm>
              <a:off x="9915979" y="3381162"/>
              <a:ext cx="239665" cy="291434"/>
              <a:chOff x="8081962" y="3295072"/>
              <a:chExt cx="206768" cy="251431"/>
            </a:xfrm>
          </p:grpSpPr>
          <p:sp>
            <p:nvSpPr>
              <p:cNvPr id="904" name="Google Shape;904;p172"/>
              <p:cNvSpPr/>
              <p:nvPr/>
            </p:nvSpPr>
            <p:spPr>
              <a:xfrm>
                <a:off x="8081962" y="3340103"/>
                <a:ext cx="206400" cy="206400"/>
              </a:xfrm>
              <a:prstGeom prst="smileyFace">
                <a:avLst>
                  <a:gd name="adj" fmla="val 4653"/>
                </a:avLst>
              </a:prstGeom>
              <a:solidFill>
                <a:srgbClr val="85786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0" i="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905" name="Google Shape;905;p172"/>
              <p:cNvSpPr/>
              <p:nvPr/>
            </p:nvSpPr>
            <p:spPr>
              <a:xfrm>
                <a:off x="8111069" y="3314835"/>
                <a:ext cx="151500" cy="66300"/>
              </a:xfrm>
              <a:prstGeom prst="rect">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000"/>
                  <a:buFont typeface="Arial"/>
                  <a:buNone/>
                </a:pPr>
                <a:endParaRPr sz="10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906" name="Google Shape;906;p172"/>
              <p:cNvSpPr/>
              <p:nvPr/>
            </p:nvSpPr>
            <p:spPr>
              <a:xfrm rot="10800000" flipH="1">
                <a:off x="8085030" y="3295072"/>
                <a:ext cx="203700" cy="25500"/>
              </a:xfrm>
              <a:prstGeom prst="rect">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000"/>
                  <a:buFont typeface="Arial"/>
                  <a:buNone/>
                </a:pPr>
                <a:endParaRPr sz="1000" b="0" i="0" u="none" strike="noStrike" cap="none">
                  <a:solidFill>
                    <a:srgbClr val="000000"/>
                  </a:solidFill>
                  <a:latin typeface="Calibri" panose="020F0502020204030204" pitchFamily="34" charset="0"/>
                  <a:cs typeface="Calibri" panose="020F0502020204030204" pitchFamily="34" charset="0"/>
                  <a:sym typeface="Arial"/>
                </a:endParaRPr>
              </a:p>
            </p:txBody>
          </p:sp>
        </p:grpSp>
        <p:grpSp>
          <p:nvGrpSpPr>
            <p:cNvPr id="907" name="Google Shape;907;p172"/>
            <p:cNvGrpSpPr/>
            <p:nvPr/>
          </p:nvGrpSpPr>
          <p:grpSpPr>
            <a:xfrm>
              <a:off x="10731787" y="2946847"/>
              <a:ext cx="239665" cy="291434"/>
              <a:chOff x="8081962" y="3295072"/>
              <a:chExt cx="206768" cy="251431"/>
            </a:xfrm>
          </p:grpSpPr>
          <p:sp>
            <p:nvSpPr>
              <p:cNvPr id="908" name="Google Shape;908;p172"/>
              <p:cNvSpPr/>
              <p:nvPr/>
            </p:nvSpPr>
            <p:spPr>
              <a:xfrm>
                <a:off x="8081962" y="3340103"/>
                <a:ext cx="206400" cy="206400"/>
              </a:xfrm>
              <a:prstGeom prst="smileyFace">
                <a:avLst>
                  <a:gd name="adj" fmla="val 4653"/>
                </a:avLst>
              </a:prstGeom>
              <a:solidFill>
                <a:srgbClr val="85786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0" i="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909" name="Google Shape;909;p172"/>
              <p:cNvSpPr/>
              <p:nvPr/>
            </p:nvSpPr>
            <p:spPr>
              <a:xfrm>
                <a:off x="8111069" y="3314835"/>
                <a:ext cx="151500" cy="66300"/>
              </a:xfrm>
              <a:prstGeom prst="rect">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000"/>
                  <a:buFont typeface="Arial"/>
                  <a:buNone/>
                </a:pPr>
                <a:endParaRPr sz="10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910" name="Google Shape;910;p172"/>
              <p:cNvSpPr/>
              <p:nvPr/>
            </p:nvSpPr>
            <p:spPr>
              <a:xfrm rot="10800000" flipH="1">
                <a:off x="8085030" y="3295072"/>
                <a:ext cx="203700" cy="25500"/>
              </a:xfrm>
              <a:prstGeom prst="rect">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000"/>
                  <a:buFont typeface="Arial"/>
                  <a:buNone/>
                </a:pPr>
                <a:endParaRPr sz="1000" b="0" i="0" u="none" strike="noStrike" cap="none">
                  <a:solidFill>
                    <a:srgbClr val="000000"/>
                  </a:solidFill>
                  <a:latin typeface="Calibri" panose="020F0502020204030204" pitchFamily="34" charset="0"/>
                  <a:cs typeface="Calibri" panose="020F0502020204030204" pitchFamily="34" charset="0"/>
                  <a:sym typeface="Arial"/>
                </a:endParaRPr>
              </a:p>
            </p:txBody>
          </p:sp>
        </p:grpSp>
        <p:grpSp>
          <p:nvGrpSpPr>
            <p:cNvPr id="911" name="Google Shape;911;p172"/>
            <p:cNvGrpSpPr/>
            <p:nvPr/>
          </p:nvGrpSpPr>
          <p:grpSpPr>
            <a:xfrm>
              <a:off x="10343825" y="2946847"/>
              <a:ext cx="239665" cy="291434"/>
              <a:chOff x="8081962" y="3295072"/>
              <a:chExt cx="206768" cy="251431"/>
            </a:xfrm>
          </p:grpSpPr>
          <p:sp>
            <p:nvSpPr>
              <p:cNvPr id="912" name="Google Shape;912;p172"/>
              <p:cNvSpPr/>
              <p:nvPr/>
            </p:nvSpPr>
            <p:spPr>
              <a:xfrm>
                <a:off x="8081962" y="3340103"/>
                <a:ext cx="206400" cy="206400"/>
              </a:xfrm>
              <a:prstGeom prst="smileyFace">
                <a:avLst>
                  <a:gd name="adj" fmla="val 4653"/>
                </a:avLst>
              </a:prstGeom>
              <a:solidFill>
                <a:srgbClr val="85786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0" i="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913" name="Google Shape;913;p172"/>
              <p:cNvSpPr/>
              <p:nvPr/>
            </p:nvSpPr>
            <p:spPr>
              <a:xfrm>
                <a:off x="8111069" y="3314835"/>
                <a:ext cx="151500" cy="66300"/>
              </a:xfrm>
              <a:prstGeom prst="rect">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000"/>
                  <a:buFont typeface="Arial"/>
                  <a:buNone/>
                </a:pPr>
                <a:endParaRPr sz="10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914" name="Google Shape;914;p172"/>
              <p:cNvSpPr/>
              <p:nvPr/>
            </p:nvSpPr>
            <p:spPr>
              <a:xfrm rot="10800000" flipH="1">
                <a:off x="8085030" y="3295072"/>
                <a:ext cx="203700" cy="25500"/>
              </a:xfrm>
              <a:prstGeom prst="rect">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000"/>
                  <a:buFont typeface="Arial"/>
                  <a:buNone/>
                </a:pPr>
                <a:endParaRPr sz="1000" b="0" i="0" u="none" strike="noStrike" cap="none">
                  <a:solidFill>
                    <a:srgbClr val="000000"/>
                  </a:solidFill>
                  <a:latin typeface="Calibri" panose="020F0502020204030204" pitchFamily="34" charset="0"/>
                  <a:cs typeface="Calibri" panose="020F0502020204030204" pitchFamily="34" charset="0"/>
                  <a:sym typeface="Arial"/>
                </a:endParaRPr>
              </a:p>
            </p:txBody>
          </p:sp>
        </p:grpSp>
        <p:grpSp>
          <p:nvGrpSpPr>
            <p:cNvPr id="915" name="Google Shape;915;p172"/>
            <p:cNvGrpSpPr/>
            <p:nvPr/>
          </p:nvGrpSpPr>
          <p:grpSpPr>
            <a:xfrm>
              <a:off x="10731787" y="2514230"/>
              <a:ext cx="239665" cy="291434"/>
              <a:chOff x="8081962" y="3295072"/>
              <a:chExt cx="206768" cy="251431"/>
            </a:xfrm>
          </p:grpSpPr>
          <p:sp>
            <p:nvSpPr>
              <p:cNvPr id="916" name="Google Shape;916;p172"/>
              <p:cNvSpPr/>
              <p:nvPr/>
            </p:nvSpPr>
            <p:spPr>
              <a:xfrm>
                <a:off x="8081962" y="3340103"/>
                <a:ext cx="206400" cy="206400"/>
              </a:xfrm>
              <a:prstGeom prst="smileyFace">
                <a:avLst>
                  <a:gd name="adj" fmla="val 4653"/>
                </a:avLst>
              </a:prstGeom>
              <a:solidFill>
                <a:srgbClr val="85786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0" i="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917" name="Google Shape;917;p172"/>
              <p:cNvSpPr/>
              <p:nvPr/>
            </p:nvSpPr>
            <p:spPr>
              <a:xfrm>
                <a:off x="8111069" y="3314835"/>
                <a:ext cx="151500" cy="66300"/>
              </a:xfrm>
              <a:prstGeom prst="rect">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000"/>
                  <a:buFont typeface="Arial"/>
                  <a:buNone/>
                </a:pPr>
                <a:endParaRPr sz="10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918" name="Google Shape;918;p172"/>
              <p:cNvSpPr/>
              <p:nvPr/>
            </p:nvSpPr>
            <p:spPr>
              <a:xfrm rot="10800000" flipH="1">
                <a:off x="8085030" y="3295072"/>
                <a:ext cx="203700" cy="25500"/>
              </a:xfrm>
              <a:prstGeom prst="rect">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000"/>
                  <a:buFont typeface="Arial"/>
                  <a:buNone/>
                </a:pPr>
                <a:endParaRPr sz="1000" b="0" i="0" u="none" strike="noStrike" cap="none">
                  <a:solidFill>
                    <a:srgbClr val="000000"/>
                  </a:solidFill>
                  <a:latin typeface="Calibri" panose="020F0502020204030204" pitchFamily="34" charset="0"/>
                  <a:cs typeface="Calibri" panose="020F0502020204030204" pitchFamily="34" charset="0"/>
                  <a:sym typeface="Arial"/>
                </a:endParaRPr>
              </a:p>
            </p:txBody>
          </p:sp>
        </p:grpSp>
      </p:grpSp>
      <p:sp>
        <p:nvSpPr>
          <p:cNvPr id="919" name="Google Shape;919;p172"/>
          <p:cNvSpPr/>
          <p:nvPr/>
        </p:nvSpPr>
        <p:spPr>
          <a:xfrm flipH="1">
            <a:off x="3704552" y="1356392"/>
            <a:ext cx="1512000" cy="2384100"/>
          </a:xfrm>
          <a:prstGeom prst="roundRect">
            <a:avLst>
              <a:gd name="adj" fmla="val 0"/>
            </a:avLst>
          </a:prstGeom>
          <a:solidFill>
            <a:srgbClr val="857867"/>
          </a:solidFill>
          <a:ln>
            <a:noFill/>
          </a:ln>
        </p:spPr>
        <p:txBody>
          <a:bodyPr spcFirstLastPara="1" wrap="square" lIns="68575" tIns="68575" rIns="68575" bIns="34275" anchor="t" anchorCtr="0">
            <a:noAutofit/>
          </a:bodyPr>
          <a:lstStyle/>
          <a:p>
            <a:pPr marL="0" marR="0" lvl="0" indent="0" algn="ctr" rtl="0">
              <a:lnSpc>
                <a:spcPct val="100000"/>
              </a:lnSpc>
              <a:spcBef>
                <a:spcPts val="0"/>
              </a:spcBef>
              <a:spcAft>
                <a:spcPts val="0"/>
              </a:spcAft>
              <a:buClr>
                <a:srgbClr val="FFFFFF"/>
              </a:buClr>
              <a:buSzPts val="1100"/>
              <a:buFont typeface="Arial"/>
              <a:buNone/>
            </a:pPr>
            <a:r>
              <a:rPr lang="en" sz="1100" b="1" i="0" u="none" strike="noStrike" cap="none">
                <a:solidFill>
                  <a:srgbClr val="FFFFFF"/>
                </a:solidFill>
                <a:latin typeface="Calibri" panose="020F0502020204030204" pitchFamily="34" charset="0"/>
                <a:cs typeface="Calibri" panose="020F0502020204030204" pitchFamily="34" charset="0"/>
                <a:sym typeface="Arial"/>
              </a:rPr>
              <a:t>Intermediaries </a:t>
            </a:r>
            <a:br>
              <a:rPr lang="en" sz="1100" b="1" i="0" u="none" strike="noStrike" cap="none">
                <a:solidFill>
                  <a:srgbClr val="FFFFFF"/>
                </a:solidFill>
                <a:latin typeface="Calibri" panose="020F0502020204030204" pitchFamily="34" charset="0"/>
                <a:cs typeface="Calibri" panose="020F0502020204030204" pitchFamily="34" charset="0"/>
                <a:sym typeface="Arial"/>
              </a:rPr>
            </a:br>
            <a:r>
              <a:rPr lang="en" sz="1100" b="1" i="0" u="none" strike="noStrike" cap="none">
                <a:solidFill>
                  <a:srgbClr val="FFFFFF"/>
                </a:solidFill>
                <a:latin typeface="Calibri" panose="020F0502020204030204" pitchFamily="34" charset="0"/>
                <a:cs typeface="Calibri" panose="020F0502020204030204" pitchFamily="34" charset="0"/>
                <a:sym typeface="Arial"/>
              </a:rPr>
              <a:t>for Scale</a:t>
            </a:r>
            <a:endParaRPr sz="1100">
              <a:latin typeface="Calibri" panose="020F0502020204030204" pitchFamily="34" charset="0"/>
              <a:cs typeface="Calibri" panose="020F0502020204030204" pitchFamily="34" charset="0"/>
            </a:endParaRPr>
          </a:p>
        </p:txBody>
      </p:sp>
      <p:sp>
        <p:nvSpPr>
          <p:cNvPr id="920" name="Google Shape;920;p172"/>
          <p:cNvSpPr/>
          <p:nvPr/>
        </p:nvSpPr>
        <p:spPr>
          <a:xfrm flipH="1">
            <a:off x="2119548" y="1351314"/>
            <a:ext cx="1512000" cy="2384100"/>
          </a:xfrm>
          <a:prstGeom prst="roundRect">
            <a:avLst>
              <a:gd name="adj" fmla="val 0"/>
            </a:avLst>
          </a:prstGeom>
          <a:solidFill>
            <a:schemeClr val="accent2"/>
          </a:solidFill>
          <a:ln>
            <a:noFill/>
          </a:ln>
        </p:spPr>
        <p:txBody>
          <a:bodyPr spcFirstLastPara="1" wrap="square" lIns="68575" tIns="68575" rIns="68575" bIns="34275" anchor="t" anchorCtr="0">
            <a:noAutofit/>
          </a:bodyPr>
          <a:lstStyle/>
          <a:p>
            <a:pPr marL="0" marR="0" lvl="0" indent="0" algn="ctr" rtl="0">
              <a:lnSpc>
                <a:spcPct val="100000"/>
              </a:lnSpc>
              <a:spcBef>
                <a:spcPts val="0"/>
              </a:spcBef>
              <a:spcAft>
                <a:spcPts val="0"/>
              </a:spcAft>
              <a:buClr>
                <a:srgbClr val="FFFFFF"/>
              </a:buClr>
              <a:buSzPts val="1100"/>
              <a:buFont typeface="Arial"/>
              <a:buNone/>
            </a:pPr>
            <a:r>
              <a:rPr lang="en" sz="1100" b="1" i="0" u="none" strike="noStrike" cap="none">
                <a:solidFill>
                  <a:srgbClr val="FFFFFF"/>
                </a:solidFill>
                <a:latin typeface="Calibri" panose="020F0502020204030204" pitchFamily="34" charset="0"/>
                <a:cs typeface="Calibri" panose="020F0502020204030204" pitchFamily="34" charset="0"/>
                <a:sym typeface="Arial"/>
              </a:rPr>
              <a:t>Transformation Supports</a:t>
            </a:r>
            <a:endParaRPr sz="1100">
              <a:latin typeface="Calibri" panose="020F0502020204030204" pitchFamily="34" charset="0"/>
              <a:cs typeface="Calibri" panose="020F0502020204030204" pitchFamily="34" charset="0"/>
            </a:endParaRPr>
          </a:p>
        </p:txBody>
      </p:sp>
      <p:sp>
        <p:nvSpPr>
          <p:cNvPr id="921" name="Google Shape;921;p172"/>
          <p:cNvSpPr/>
          <p:nvPr/>
        </p:nvSpPr>
        <p:spPr>
          <a:xfrm flipH="1">
            <a:off x="534544" y="1356392"/>
            <a:ext cx="1512000" cy="2384100"/>
          </a:xfrm>
          <a:prstGeom prst="roundRect">
            <a:avLst>
              <a:gd name="adj" fmla="val 0"/>
            </a:avLst>
          </a:prstGeom>
          <a:solidFill>
            <a:srgbClr val="5393AA"/>
          </a:solidFill>
          <a:ln>
            <a:noFill/>
          </a:ln>
        </p:spPr>
        <p:txBody>
          <a:bodyPr spcFirstLastPara="1" wrap="square" lIns="68575" tIns="68575" rIns="68575" bIns="34275" anchor="t" anchorCtr="0">
            <a:noAutofit/>
          </a:bodyPr>
          <a:lstStyle/>
          <a:p>
            <a:pPr marL="0" marR="0" lvl="0" indent="0" algn="ctr" rtl="0">
              <a:lnSpc>
                <a:spcPct val="100000"/>
              </a:lnSpc>
              <a:spcBef>
                <a:spcPts val="0"/>
              </a:spcBef>
              <a:spcAft>
                <a:spcPts val="0"/>
              </a:spcAft>
              <a:buClr>
                <a:srgbClr val="FFFFFF"/>
              </a:buClr>
              <a:buSzPts val="1100"/>
              <a:buFont typeface="Arial"/>
              <a:buNone/>
            </a:pPr>
            <a:r>
              <a:rPr lang="en" sz="1100" b="1" i="0" u="none" strike="noStrike" cap="none">
                <a:solidFill>
                  <a:srgbClr val="FFFFFF"/>
                </a:solidFill>
                <a:latin typeface="Calibri" panose="020F0502020204030204" pitchFamily="34" charset="0"/>
                <a:cs typeface="Calibri" panose="020F0502020204030204" pitchFamily="34" charset="0"/>
                <a:sym typeface="Arial"/>
              </a:rPr>
              <a:t>Innovation </a:t>
            </a:r>
            <a:br>
              <a:rPr lang="en" sz="1100" b="1" i="0" u="none" strike="noStrike" cap="none">
                <a:solidFill>
                  <a:srgbClr val="FFFFFF"/>
                </a:solidFill>
                <a:latin typeface="Calibri" panose="020F0502020204030204" pitchFamily="34" charset="0"/>
                <a:cs typeface="Calibri" panose="020F0502020204030204" pitchFamily="34" charset="0"/>
                <a:sym typeface="Arial"/>
              </a:rPr>
            </a:br>
            <a:r>
              <a:rPr lang="en" sz="1100" b="1" i="0" u="none" strike="noStrike" cap="none">
                <a:solidFill>
                  <a:srgbClr val="FFFFFF"/>
                </a:solidFill>
                <a:latin typeface="Calibri" panose="020F0502020204030204" pitchFamily="34" charset="0"/>
                <a:cs typeface="Calibri" panose="020F0502020204030204" pitchFamily="34" charset="0"/>
                <a:sym typeface="Arial"/>
              </a:rPr>
              <a:t>Networks</a:t>
            </a:r>
            <a:endParaRPr sz="1100">
              <a:latin typeface="Calibri" panose="020F0502020204030204" pitchFamily="34" charset="0"/>
              <a:cs typeface="Calibri" panose="020F0502020204030204" pitchFamily="34" charset="0"/>
            </a:endParaRPr>
          </a:p>
        </p:txBody>
      </p:sp>
      <p:cxnSp>
        <p:nvCxnSpPr>
          <p:cNvPr id="922" name="Google Shape;922;p172"/>
          <p:cNvCxnSpPr/>
          <p:nvPr/>
        </p:nvCxnSpPr>
        <p:spPr>
          <a:xfrm>
            <a:off x="1897058" y="2416777"/>
            <a:ext cx="376500" cy="0"/>
          </a:xfrm>
          <a:prstGeom prst="straightConnector1">
            <a:avLst/>
          </a:prstGeom>
          <a:solidFill>
            <a:schemeClr val="accent3"/>
          </a:solidFill>
          <a:ln w="19050" cap="flat" cmpd="sng">
            <a:solidFill>
              <a:schemeClr val="lt1"/>
            </a:solidFill>
            <a:prstDash val="dot"/>
            <a:round/>
            <a:headEnd type="none" w="sm" len="sm"/>
            <a:tailEnd type="triangle" w="med" len="med"/>
          </a:ln>
        </p:spPr>
      </p:cxnSp>
      <p:cxnSp>
        <p:nvCxnSpPr>
          <p:cNvPr id="923" name="Google Shape;923;p172"/>
          <p:cNvCxnSpPr/>
          <p:nvPr/>
        </p:nvCxnSpPr>
        <p:spPr>
          <a:xfrm>
            <a:off x="1897058" y="2092551"/>
            <a:ext cx="376500" cy="0"/>
          </a:xfrm>
          <a:prstGeom prst="straightConnector1">
            <a:avLst/>
          </a:prstGeom>
          <a:solidFill>
            <a:schemeClr val="accent3"/>
          </a:solidFill>
          <a:ln w="19050" cap="flat" cmpd="sng">
            <a:solidFill>
              <a:schemeClr val="lt1"/>
            </a:solidFill>
            <a:prstDash val="dot"/>
            <a:round/>
            <a:headEnd type="none" w="sm" len="sm"/>
            <a:tailEnd type="triangle" w="med" len="med"/>
          </a:ln>
        </p:spPr>
      </p:cxnSp>
      <p:cxnSp>
        <p:nvCxnSpPr>
          <p:cNvPr id="924" name="Google Shape;924;p172"/>
          <p:cNvCxnSpPr/>
          <p:nvPr/>
        </p:nvCxnSpPr>
        <p:spPr>
          <a:xfrm>
            <a:off x="1897058" y="2741001"/>
            <a:ext cx="376500" cy="0"/>
          </a:xfrm>
          <a:prstGeom prst="straightConnector1">
            <a:avLst/>
          </a:prstGeom>
          <a:solidFill>
            <a:schemeClr val="accent3"/>
          </a:solidFill>
          <a:ln w="19050" cap="flat" cmpd="sng">
            <a:solidFill>
              <a:schemeClr val="lt1"/>
            </a:solidFill>
            <a:prstDash val="dot"/>
            <a:round/>
            <a:headEnd type="none" w="sm" len="sm"/>
            <a:tailEnd type="triangle" w="med" len="med"/>
          </a:ln>
        </p:spPr>
      </p:cxnSp>
      <p:cxnSp>
        <p:nvCxnSpPr>
          <p:cNvPr id="925" name="Google Shape;925;p172"/>
          <p:cNvCxnSpPr/>
          <p:nvPr/>
        </p:nvCxnSpPr>
        <p:spPr>
          <a:xfrm>
            <a:off x="1897058" y="3065226"/>
            <a:ext cx="376500" cy="0"/>
          </a:xfrm>
          <a:prstGeom prst="straightConnector1">
            <a:avLst/>
          </a:prstGeom>
          <a:solidFill>
            <a:schemeClr val="accent3"/>
          </a:solidFill>
          <a:ln w="19050" cap="flat" cmpd="sng">
            <a:solidFill>
              <a:schemeClr val="lt1"/>
            </a:solidFill>
            <a:prstDash val="dot"/>
            <a:round/>
            <a:headEnd type="none" w="sm" len="sm"/>
            <a:tailEnd type="triangle" w="med" len="med"/>
          </a:ln>
        </p:spPr>
      </p:cxnSp>
      <p:sp>
        <p:nvSpPr>
          <p:cNvPr id="926" name="Google Shape;926;p172"/>
          <p:cNvSpPr/>
          <p:nvPr/>
        </p:nvSpPr>
        <p:spPr>
          <a:xfrm flipH="1">
            <a:off x="3888552" y="1962053"/>
            <a:ext cx="1187700" cy="11877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600"/>
              <a:buFont typeface="Arial"/>
              <a:buNone/>
            </a:pPr>
            <a:endParaRPr sz="600" b="0" i="0" u="none" strike="noStrike" cap="none">
              <a:solidFill>
                <a:srgbClr val="FFFFFF"/>
              </a:solidFill>
              <a:latin typeface="Calibri" panose="020F0502020204030204" pitchFamily="34" charset="0"/>
              <a:cs typeface="Calibri" panose="020F0502020204030204" pitchFamily="34" charset="0"/>
              <a:sym typeface="Arial"/>
            </a:endParaRPr>
          </a:p>
        </p:txBody>
      </p:sp>
      <p:cxnSp>
        <p:nvCxnSpPr>
          <p:cNvPr id="927" name="Google Shape;927;p172"/>
          <p:cNvCxnSpPr/>
          <p:nvPr/>
        </p:nvCxnSpPr>
        <p:spPr>
          <a:xfrm rot="10800000" flipH="1">
            <a:off x="5074170" y="2477563"/>
            <a:ext cx="315300" cy="67500"/>
          </a:xfrm>
          <a:prstGeom prst="straightConnector1">
            <a:avLst/>
          </a:prstGeom>
          <a:solidFill>
            <a:schemeClr val="accent3"/>
          </a:solidFill>
          <a:ln w="19050" cap="flat" cmpd="sng">
            <a:solidFill>
              <a:schemeClr val="lt1"/>
            </a:solidFill>
            <a:prstDash val="dot"/>
            <a:round/>
            <a:headEnd type="none" w="sm" len="sm"/>
            <a:tailEnd type="triangle" w="med" len="med"/>
          </a:ln>
        </p:spPr>
      </p:cxnSp>
      <p:cxnSp>
        <p:nvCxnSpPr>
          <p:cNvPr id="928" name="Google Shape;928;p172"/>
          <p:cNvCxnSpPr/>
          <p:nvPr/>
        </p:nvCxnSpPr>
        <p:spPr>
          <a:xfrm rot="10800000" flipH="1">
            <a:off x="5074170" y="2321263"/>
            <a:ext cx="315900" cy="223800"/>
          </a:xfrm>
          <a:prstGeom prst="straightConnector1">
            <a:avLst/>
          </a:prstGeom>
          <a:solidFill>
            <a:schemeClr val="accent3"/>
          </a:solidFill>
          <a:ln w="19050" cap="flat" cmpd="sng">
            <a:solidFill>
              <a:schemeClr val="lt1"/>
            </a:solidFill>
            <a:prstDash val="dot"/>
            <a:round/>
            <a:headEnd type="none" w="sm" len="sm"/>
            <a:tailEnd type="triangle" w="med" len="med"/>
          </a:ln>
        </p:spPr>
      </p:cxnSp>
      <p:cxnSp>
        <p:nvCxnSpPr>
          <p:cNvPr id="929" name="Google Shape;929;p172"/>
          <p:cNvCxnSpPr/>
          <p:nvPr/>
        </p:nvCxnSpPr>
        <p:spPr>
          <a:xfrm>
            <a:off x="5074170" y="2545063"/>
            <a:ext cx="314700" cy="89100"/>
          </a:xfrm>
          <a:prstGeom prst="straightConnector1">
            <a:avLst/>
          </a:prstGeom>
          <a:solidFill>
            <a:schemeClr val="accent3"/>
          </a:solidFill>
          <a:ln w="19050" cap="flat" cmpd="sng">
            <a:solidFill>
              <a:schemeClr val="lt1"/>
            </a:solidFill>
            <a:prstDash val="dot"/>
            <a:round/>
            <a:headEnd type="none" w="sm" len="sm"/>
            <a:tailEnd type="triangle" w="med" len="med"/>
          </a:ln>
        </p:spPr>
      </p:cxnSp>
      <p:cxnSp>
        <p:nvCxnSpPr>
          <p:cNvPr id="930" name="Google Shape;930;p172"/>
          <p:cNvCxnSpPr/>
          <p:nvPr/>
        </p:nvCxnSpPr>
        <p:spPr>
          <a:xfrm>
            <a:off x="5074170" y="2545063"/>
            <a:ext cx="314100" cy="245400"/>
          </a:xfrm>
          <a:prstGeom prst="straightConnector1">
            <a:avLst/>
          </a:prstGeom>
          <a:solidFill>
            <a:schemeClr val="accent3"/>
          </a:solidFill>
          <a:ln w="19050" cap="flat" cmpd="sng">
            <a:solidFill>
              <a:schemeClr val="lt1"/>
            </a:solidFill>
            <a:prstDash val="dot"/>
            <a:round/>
            <a:headEnd type="none" w="sm" len="sm"/>
            <a:tailEnd type="triangle" w="med" len="med"/>
          </a:ln>
        </p:spPr>
      </p:cxnSp>
      <p:sp>
        <p:nvSpPr>
          <p:cNvPr id="931" name="Google Shape;931;p172"/>
          <p:cNvSpPr/>
          <p:nvPr/>
        </p:nvSpPr>
        <p:spPr>
          <a:xfrm flipH="1">
            <a:off x="5476633" y="1962054"/>
            <a:ext cx="1187700" cy="11877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600"/>
              <a:buFont typeface="Arial"/>
              <a:buNone/>
            </a:pPr>
            <a:endParaRPr sz="600" b="0" i="0" u="none" strike="noStrike" cap="none">
              <a:solidFill>
                <a:srgbClr val="FFFFFF"/>
              </a:solidFill>
              <a:latin typeface="Calibri" panose="020F0502020204030204" pitchFamily="34" charset="0"/>
              <a:cs typeface="Calibri" panose="020F0502020204030204" pitchFamily="34" charset="0"/>
              <a:sym typeface="Arial"/>
            </a:endParaRPr>
          </a:p>
        </p:txBody>
      </p:sp>
      <p:cxnSp>
        <p:nvCxnSpPr>
          <p:cNvPr id="932" name="Google Shape;932;p172"/>
          <p:cNvCxnSpPr/>
          <p:nvPr/>
        </p:nvCxnSpPr>
        <p:spPr>
          <a:xfrm rot="10800000">
            <a:off x="6070498" y="2425663"/>
            <a:ext cx="0" cy="260400"/>
          </a:xfrm>
          <a:prstGeom prst="straightConnector1">
            <a:avLst/>
          </a:prstGeom>
          <a:solidFill>
            <a:srgbClr val="EBF2F0"/>
          </a:solidFill>
          <a:ln w="19050" cap="flat" cmpd="sng">
            <a:solidFill>
              <a:schemeClr val="accent5"/>
            </a:solidFill>
            <a:prstDash val="dot"/>
            <a:round/>
            <a:headEnd type="none" w="sm" len="sm"/>
            <a:tailEnd type="none" w="sm" len="sm"/>
          </a:ln>
        </p:spPr>
      </p:cxnSp>
      <p:cxnSp>
        <p:nvCxnSpPr>
          <p:cNvPr id="933" name="Google Shape;933;p172"/>
          <p:cNvCxnSpPr/>
          <p:nvPr/>
        </p:nvCxnSpPr>
        <p:spPr>
          <a:xfrm rot="10800000">
            <a:off x="5915033" y="2565730"/>
            <a:ext cx="310800" cy="0"/>
          </a:xfrm>
          <a:prstGeom prst="straightConnector1">
            <a:avLst/>
          </a:prstGeom>
          <a:solidFill>
            <a:srgbClr val="EBF2F0"/>
          </a:solidFill>
          <a:ln w="19050" cap="flat" cmpd="sng">
            <a:solidFill>
              <a:schemeClr val="accent5"/>
            </a:solidFill>
            <a:prstDash val="dot"/>
            <a:round/>
            <a:headEnd type="none" w="sm" len="sm"/>
            <a:tailEnd type="none" w="sm" len="sm"/>
          </a:ln>
        </p:spPr>
      </p:cxnSp>
      <p:cxnSp>
        <p:nvCxnSpPr>
          <p:cNvPr id="934" name="Google Shape;934;p172"/>
          <p:cNvCxnSpPr>
            <a:stCxn id="931" idx="4"/>
          </p:cNvCxnSpPr>
          <p:nvPr/>
        </p:nvCxnSpPr>
        <p:spPr>
          <a:xfrm>
            <a:off x="6070483" y="3149754"/>
            <a:ext cx="0" cy="159000"/>
          </a:xfrm>
          <a:prstGeom prst="straightConnector1">
            <a:avLst/>
          </a:prstGeom>
          <a:noFill/>
          <a:ln w="19050" cap="flat" cmpd="sng">
            <a:solidFill>
              <a:schemeClr val="lt1"/>
            </a:solidFill>
            <a:prstDash val="dot"/>
            <a:round/>
            <a:headEnd type="none" w="sm" len="sm"/>
            <a:tailEnd type="triangle" w="med" len="med"/>
          </a:ln>
        </p:spPr>
      </p:cxnSp>
      <p:pic>
        <p:nvPicPr>
          <p:cNvPr id="935" name="Google Shape;935;p172"/>
          <p:cNvPicPr preferRelativeResize="0"/>
          <p:nvPr/>
        </p:nvPicPr>
        <p:blipFill rotWithShape="1">
          <a:blip r:embed="rId3">
            <a:alphaModFix/>
          </a:blip>
          <a:srcRect/>
          <a:stretch/>
        </p:blipFill>
        <p:spPr>
          <a:xfrm>
            <a:off x="5917431" y="2059575"/>
            <a:ext cx="308401" cy="308401"/>
          </a:xfrm>
          <a:prstGeom prst="rect">
            <a:avLst/>
          </a:prstGeom>
          <a:noFill/>
          <a:ln>
            <a:noFill/>
          </a:ln>
        </p:spPr>
      </p:pic>
      <p:pic>
        <p:nvPicPr>
          <p:cNvPr id="936" name="Google Shape;936;p172"/>
          <p:cNvPicPr preferRelativeResize="0"/>
          <p:nvPr/>
        </p:nvPicPr>
        <p:blipFill rotWithShape="1">
          <a:blip r:embed="rId3">
            <a:alphaModFix/>
          </a:blip>
          <a:srcRect/>
          <a:stretch/>
        </p:blipFill>
        <p:spPr>
          <a:xfrm>
            <a:off x="6277264" y="2336413"/>
            <a:ext cx="308401" cy="308401"/>
          </a:xfrm>
          <a:prstGeom prst="rect">
            <a:avLst/>
          </a:prstGeom>
          <a:noFill/>
          <a:ln>
            <a:noFill/>
          </a:ln>
        </p:spPr>
      </p:pic>
      <p:pic>
        <p:nvPicPr>
          <p:cNvPr id="937" name="Google Shape;937;p172"/>
          <p:cNvPicPr preferRelativeResize="0"/>
          <p:nvPr/>
        </p:nvPicPr>
        <p:blipFill rotWithShape="1">
          <a:blip r:embed="rId3">
            <a:alphaModFix/>
          </a:blip>
          <a:srcRect/>
          <a:stretch/>
        </p:blipFill>
        <p:spPr>
          <a:xfrm>
            <a:off x="5555329" y="2334142"/>
            <a:ext cx="308401" cy="308401"/>
          </a:xfrm>
          <a:prstGeom prst="rect">
            <a:avLst/>
          </a:prstGeom>
          <a:noFill/>
          <a:ln>
            <a:noFill/>
          </a:ln>
        </p:spPr>
      </p:pic>
      <p:pic>
        <p:nvPicPr>
          <p:cNvPr id="938" name="Google Shape;938;p172"/>
          <p:cNvPicPr preferRelativeResize="0"/>
          <p:nvPr/>
        </p:nvPicPr>
        <p:blipFill rotWithShape="1">
          <a:blip r:embed="rId4">
            <a:alphaModFix/>
          </a:blip>
          <a:srcRect/>
          <a:stretch/>
        </p:blipFill>
        <p:spPr>
          <a:xfrm>
            <a:off x="4059945" y="2089474"/>
            <a:ext cx="844948" cy="844948"/>
          </a:xfrm>
          <a:prstGeom prst="rect">
            <a:avLst/>
          </a:prstGeom>
          <a:noFill/>
          <a:ln>
            <a:noFill/>
          </a:ln>
        </p:spPr>
      </p:pic>
      <p:sp>
        <p:nvSpPr>
          <p:cNvPr id="939" name="Google Shape;939;p172"/>
          <p:cNvSpPr/>
          <p:nvPr/>
        </p:nvSpPr>
        <p:spPr>
          <a:xfrm flipH="1">
            <a:off x="5710357" y="3357434"/>
            <a:ext cx="720300" cy="216000"/>
          </a:xfrm>
          <a:prstGeom prst="roundRect">
            <a:avLst>
              <a:gd name="adj" fmla="val 0"/>
            </a:avLst>
          </a:prstGeom>
          <a:no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FFFFFF"/>
              </a:buClr>
              <a:buSzPts val="800"/>
              <a:buFont typeface="Arial"/>
              <a:buNone/>
            </a:pPr>
            <a:r>
              <a:rPr lang="en" sz="800" b="1" i="0" u="none" strike="noStrike" cap="none">
                <a:solidFill>
                  <a:srgbClr val="FFFFFF"/>
                </a:solidFill>
                <a:latin typeface="Calibri" panose="020F0502020204030204" pitchFamily="34" charset="0"/>
                <a:cs typeface="Calibri" panose="020F0502020204030204" pitchFamily="34" charset="0"/>
                <a:sym typeface="Arial"/>
              </a:rPr>
              <a:t>Feedback</a:t>
            </a:r>
            <a:endParaRPr sz="1100">
              <a:latin typeface="Calibri" panose="020F0502020204030204" pitchFamily="34" charset="0"/>
              <a:cs typeface="Calibri" panose="020F0502020204030204" pitchFamily="34" charset="0"/>
            </a:endParaRPr>
          </a:p>
        </p:txBody>
      </p:sp>
      <p:pic>
        <p:nvPicPr>
          <p:cNvPr id="940" name="Google Shape;940;p172"/>
          <p:cNvPicPr preferRelativeResize="0"/>
          <p:nvPr/>
        </p:nvPicPr>
        <p:blipFill rotWithShape="1">
          <a:blip r:embed="rId3">
            <a:alphaModFix/>
          </a:blip>
          <a:srcRect/>
          <a:stretch/>
        </p:blipFill>
        <p:spPr>
          <a:xfrm>
            <a:off x="5915158" y="2714317"/>
            <a:ext cx="308400" cy="308400"/>
          </a:xfrm>
          <a:prstGeom prst="rect">
            <a:avLst/>
          </a:prstGeom>
          <a:noFill/>
          <a:ln>
            <a:noFill/>
          </a:ln>
        </p:spPr>
      </p:pic>
      <p:cxnSp>
        <p:nvCxnSpPr>
          <p:cNvPr id="941" name="Google Shape;941;p172"/>
          <p:cNvCxnSpPr/>
          <p:nvPr/>
        </p:nvCxnSpPr>
        <p:spPr>
          <a:xfrm>
            <a:off x="6430657" y="3486646"/>
            <a:ext cx="269100" cy="137400"/>
          </a:xfrm>
          <a:prstGeom prst="bentConnector2">
            <a:avLst/>
          </a:prstGeom>
          <a:noFill/>
          <a:ln w="19050" cap="flat" cmpd="sng">
            <a:solidFill>
              <a:schemeClr val="lt1"/>
            </a:solidFill>
            <a:prstDash val="dot"/>
            <a:round/>
            <a:headEnd type="none" w="sm" len="sm"/>
            <a:tailEnd type="triangle" w="med" len="med"/>
          </a:ln>
        </p:spPr>
      </p:cxnSp>
      <p:sp>
        <p:nvSpPr>
          <p:cNvPr id="942" name="Google Shape;942;p172"/>
          <p:cNvSpPr/>
          <p:nvPr/>
        </p:nvSpPr>
        <p:spPr>
          <a:xfrm flipH="1">
            <a:off x="3538064" y="2320069"/>
            <a:ext cx="312300" cy="498300"/>
          </a:xfrm>
          <a:prstGeom prst="leftArrow">
            <a:avLst>
              <a:gd name="adj1" fmla="val 66279"/>
              <a:gd name="adj2" fmla="val 29540"/>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600"/>
              <a:buFont typeface="Arial"/>
              <a:buNone/>
            </a:pPr>
            <a:endParaRPr sz="600" b="0" i="0" u="none" strike="noStrike" cap="none">
              <a:solidFill>
                <a:srgbClr val="FFFFFF"/>
              </a:solidFill>
              <a:latin typeface="Calibri" panose="020F0502020204030204" pitchFamily="34" charset="0"/>
              <a:cs typeface="Calibri" panose="020F0502020204030204" pitchFamily="34" charset="0"/>
              <a:sym typeface="Arial"/>
            </a:endParaRPr>
          </a:p>
        </p:txBody>
      </p:sp>
      <p:sp>
        <p:nvSpPr>
          <p:cNvPr id="943" name="Google Shape;943;p172"/>
          <p:cNvSpPr/>
          <p:nvPr/>
        </p:nvSpPr>
        <p:spPr>
          <a:xfrm rot="10800000">
            <a:off x="3555353" y="2451722"/>
            <a:ext cx="243600" cy="243600"/>
          </a:xfrm>
          <a:custGeom>
            <a:avLst/>
            <a:gdLst/>
            <a:ahLst/>
            <a:cxnLst/>
            <a:rect l="l" t="t" r="r" b="b"/>
            <a:pathLst>
              <a:path w="120000" h="120000" extrusionOk="0">
                <a:moveTo>
                  <a:pt x="104086" y="73289"/>
                </a:moveTo>
                <a:cubicBezTo>
                  <a:pt x="97536" y="95018"/>
                  <a:pt x="76130" y="108734"/>
                  <a:pt x="53652" y="105605"/>
                </a:cubicBezTo>
                <a:cubicBezTo>
                  <a:pt x="31174" y="102477"/>
                  <a:pt x="14328" y="83436"/>
                  <a:pt x="13961" y="60744"/>
                </a:cubicBezTo>
                <a:cubicBezTo>
                  <a:pt x="13594" y="38052"/>
                  <a:pt x="29816" y="18477"/>
                  <a:pt x="52181" y="14624"/>
                </a:cubicBezTo>
                <a:cubicBezTo>
                  <a:pt x="74546" y="10770"/>
                  <a:pt x="96384" y="23787"/>
                  <a:pt x="103633" y="45293"/>
                </a:cubicBezTo>
                <a:lnTo>
                  <a:pt x="117019" y="44909"/>
                </a:lnTo>
                <a:lnTo>
                  <a:pt x="96442" y="58954"/>
                </a:lnTo>
                <a:lnTo>
                  <a:pt x="69953" y="46259"/>
                </a:lnTo>
                <a:lnTo>
                  <a:pt x="82865" y="45888"/>
                </a:lnTo>
                <a:lnTo>
                  <a:pt x="82865" y="45888"/>
                </a:lnTo>
                <a:cubicBezTo>
                  <a:pt x="76213" y="35110"/>
                  <a:pt x="62936" y="30440"/>
                  <a:pt x="51001" y="34683"/>
                </a:cubicBezTo>
                <a:cubicBezTo>
                  <a:pt x="39066" y="38925"/>
                  <a:pt x="31715" y="50926"/>
                  <a:pt x="33358" y="63485"/>
                </a:cubicBezTo>
                <a:cubicBezTo>
                  <a:pt x="35001" y="76045"/>
                  <a:pt x="45192" y="85751"/>
                  <a:pt x="57817" y="86780"/>
                </a:cubicBezTo>
                <a:cubicBezTo>
                  <a:pt x="70441" y="87810"/>
                  <a:pt x="82070" y="79882"/>
                  <a:pt x="85726" y="67755"/>
                </a:cubicBezTo>
                <a:close/>
              </a:path>
            </a:pathLst>
          </a:custGeom>
          <a:solidFill>
            <a:srgbClr val="DCD8D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600"/>
              <a:buFont typeface="Arial"/>
              <a:buNone/>
            </a:pPr>
            <a:endParaRPr sz="600" b="0" i="0" u="none" strike="noStrike" cap="none">
              <a:solidFill>
                <a:srgbClr val="59452A"/>
              </a:solidFill>
              <a:latin typeface="Calibri" panose="020F0502020204030204" pitchFamily="34" charset="0"/>
              <a:cs typeface="Calibri" panose="020F0502020204030204" pitchFamily="34" charset="0"/>
              <a:sym typeface="Arial"/>
            </a:endParaRPr>
          </a:p>
        </p:txBody>
      </p:sp>
      <p:cxnSp>
        <p:nvCxnSpPr>
          <p:cNvPr id="944" name="Google Shape;944;p172"/>
          <p:cNvCxnSpPr/>
          <p:nvPr/>
        </p:nvCxnSpPr>
        <p:spPr>
          <a:xfrm>
            <a:off x="1304466" y="3477979"/>
            <a:ext cx="4393800" cy="0"/>
          </a:xfrm>
          <a:prstGeom prst="straightConnector1">
            <a:avLst/>
          </a:prstGeom>
          <a:noFill/>
          <a:ln w="19050" cap="flat" cmpd="sng">
            <a:solidFill>
              <a:schemeClr val="lt1"/>
            </a:solidFill>
            <a:prstDash val="dot"/>
            <a:round/>
            <a:headEnd type="none" w="sm" len="sm"/>
            <a:tailEnd type="none" w="sm" len="sm"/>
          </a:ln>
        </p:spPr>
      </p:cxnSp>
      <p:grpSp>
        <p:nvGrpSpPr>
          <p:cNvPr id="945" name="Google Shape;945;p172"/>
          <p:cNvGrpSpPr/>
          <p:nvPr/>
        </p:nvGrpSpPr>
        <p:grpSpPr>
          <a:xfrm>
            <a:off x="1304466" y="3280752"/>
            <a:ext cx="3177951" cy="197366"/>
            <a:chOff x="1723086" y="4275683"/>
            <a:chExt cx="4237268" cy="381900"/>
          </a:xfrm>
        </p:grpSpPr>
        <p:cxnSp>
          <p:nvCxnSpPr>
            <p:cNvPr id="946" name="Google Shape;946;p172"/>
            <p:cNvCxnSpPr/>
            <p:nvPr/>
          </p:nvCxnSpPr>
          <p:spPr>
            <a:xfrm rot="10800000">
              <a:off x="3842916" y="4275683"/>
              <a:ext cx="0" cy="381900"/>
            </a:xfrm>
            <a:prstGeom prst="straightConnector1">
              <a:avLst/>
            </a:prstGeom>
            <a:noFill/>
            <a:ln w="19050" cap="flat" cmpd="sng">
              <a:solidFill>
                <a:schemeClr val="lt1"/>
              </a:solidFill>
              <a:prstDash val="dot"/>
              <a:round/>
              <a:headEnd type="none" w="sm" len="sm"/>
              <a:tailEnd type="triangle" w="med" len="med"/>
            </a:ln>
          </p:spPr>
        </p:cxnSp>
        <p:cxnSp>
          <p:nvCxnSpPr>
            <p:cNvPr id="947" name="Google Shape;947;p172"/>
            <p:cNvCxnSpPr/>
            <p:nvPr/>
          </p:nvCxnSpPr>
          <p:spPr>
            <a:xfrm rot="10800000">
              <a:off x="1723086" y="4275683"/>
              <a:ext cx="0" cy="381900"/>
            </a:xfrm>
            <a:prstGeom prst="straightConnector1">
              <a:avLst/>
            </a:prstGeom>
            <a:noFill/>
            <a:ln w="19050" cap="flat" cmpd="sng">
              <a:solidFill>
                <a:schemeClr val="lt1"/>
              </a:solidFill>
              <a:prstDash val="dot"/>
              <a:round/>
              <a:headEnd type="none" w="sm" len="sm"/>
              <a:tailEnd type="triangle" w="med" len="med"/>
            </a:ln>
          </p:spPr>
        </p:cxnSp>
        <p:cxnSp>
          <p:nvCxnSpPr>
            <p:cNvPr id="948" name="Google Shape;948;p172"/>
            <p:cNvCxnSpPr/>
            <p:nvPr/>
          </p:nvCxnSpPr>
          <p:spPr>
            <a:xfrm rot="10800000">
              <a:off x="5960354" y="4275683"/>
              <a:ext cx="0" cy="381900"/>
            </a:xfrm>
            <a:prstGeom prst="straightConnector1">
              <a:avLst/>
            </a:prstGeom>
            <a:noFill/>
            <a:ln w="19050" cap="flat" cmpd="sng">
              <a:solidFill>
                <a:schemeClr val="lt1"/>
              </a:solidFill>
              <a:prstDash val="dot"/>
              <a:round/>
              <a:headEnd type="none" w="sm" len="sm"/>
              <a:tailEnd type="triangle" w="med" len="med"/>
            </a:ln>
          </p:spPr>
        </p:cxnSp>
      </p:grpSp>
      <p:sp>
        <p:nvSpPr>
          <p:cNvPr id="949" name="Google Shape;949;p172"/>
          <p:cNvSpPr/>
          <p:nvPr/>
        </p:nvSpPr>
        <p:spPr>
          <a:xfrm>
            <a:off x="647032" y="1981736"/>
            <a:ext cx="1240800" cy="1255200"/>
          </a:xfrm>
          <a:prstGeom prst="ellipse">
            <a:avLst/>
          </a:prstGeom>
          <a:solidFill>
            <a:schemeClr val="lt1"/>
          </a:solidFill>
          <a:ln w="57150" cap="flat" cmpd="sng">
            <a:solidFill>
              <a:srgbClr val="5393AA"/>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1" i="0" u="none" strike="noStrike" cap="none">
              <a:solidFill>
                <a:srgbClr val="FFFFFF"/>
              </a:solidFill>
              <a:latin typeface="Calibri" panose="020F0502020204030204" pitchFamily="34" charset="0"/>
              <a:cs typeface="Calibri" panose="020F0502020204030204" pitchFamily="34" charset="0"/>
              <a:sym typeface="Arial"/>
            </a:endParaRPr>
          </a:p>
        </p:txBody>
      </p:sp>
      <p:pic>
        <p:nvPicPr>
          <p:cNvPr id="950" name="Google Shape;950;p172"/>
          <p:cNvPicPr preferRelativeResize="0"/>
          <p:nvPr/>
        </p:nvPicPr>
        <p:blipFill rotWithShape="1">
          <a:blip r:embed="rId5">
            <a:alphaModFix/>
          </a:blip>
          <a:srcRect/>
          <a:stretch/>
        </p:blipFill>
        <p:spPr>
          <a:xfrm>
            <a:off x="704770" y="2195188"/>
            <a:ext cx="1050680" cy="894709"/>
          </a:xfrm>
          <a:prstGeom prst="rect">
            <a:avLst/>
          </a:prstGeom>
          <a:noFill/>
          <a:ln>
            <a:noFill/>
          </a:ln>
        </p:spPr>
      </p:pic>
      <p:sp>
        <p:nvSpPr>
          <p:cNvPr id="951" name="Google Shape;951;p172"/>
          <p:cNvSpPr/>
          <p:nvPr/>
        </p:nvSpPr>
        <p:spPr>
          <a:xfrm>
            <a:off x="2279751" y="2058879"/>
            <a:ext cx="1227000" cy="1199700"/>
          </a:xfrm>
          <a:prstGeom prst="ellipse">
            <a:avLst/>
          </a:prstGeom>
          <a:solidFill>
            <a:schemeClr val="lt1"/>
          </a:solidFill>
          <a:ln w="57150"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1" i="0" u="none" strike="noStrike" cap="none">
              <a:solidFill>
                <a:srgbClr val="FFFFFF"/>
              </a:solidFill>
              <a:latin typeface="Calibri" panose="020F0502020204030204" pitchFamily="34" charset="0"/>
              <a:cs typeface="Calibri" panose="020F0502020204030204" pitchFamily="34" charset="0"/>
              <a:sym typeface="Arial"/>
            </a:endParaRPr>
          </a:p>
        </p:txBody>
      </p:sp>
      <p:pic>
        <p:nvPicPr>
          <p:cNvPr id="952" name="Google Shape;952;p172" descr="Demonstrative_2.png"/>
          <p:cNvPicPr preferRelativeResize="0"/>
          <p:nvPr/>
        </p:nvPicPr>
        <p:blipFill rotWithShape="1">
          <a:blip r:embed="rId6">
            <a:alphaModFix/>
          </a:blip>
          <a:srcRect/>
          <a:stretch/>
        </p:blipFill>
        <p:spPr>
          <a:xfrm>
            <a:off x="2339807" y="2156720"/>
            <a:ext cx="1106874" cy="849590"/>
          </a:xfrm>
          <a:prstGeom prst="rect">
            <a:avLst/>
          </a:prstGeom>
          <a:noFill/>
          <a:ln>
            <a:noFill/>
          </a:ln>
        </p:spPr>
      </p:pic>
      <p:sp>
        <p:nvSpPr>
          <p:cNvPr id="953" name="Google Shape;953;p172"/>
          <p:cNvSpPr/>
          <p:nvPr/>
        </p:nvSpPr>
        <p:spPr>
          <a:xfrm>
            <a:off x="534540" y="3774981"/>
            <a:ext cx="6267000" cy="1482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800"/>
              <a:buFont typeface="Arial"/>
              <a:buNone/>
            </a:pPr>
            <a:r>
              <a:rPr lang="en" sz="800" b="1" i="0" u="none" strike="noStrike" cap="none">
                <a:solidFill>
                  <a:srgbClr val="FFFFFF"/>
                </a:solidFill>
                <a:latin typeface="Calibri" panose="020F0502020204030204" pitchFamily="34" charset="0"/>
                <a:cs typeface="Calibri" panose="020F0502020204030204" pitchFamily="34" charset="0"/>
                <a:sym typeface="Arial"/>
              </a:rPr>
              <a:t>Connectivity</a:t>
            </a:r>
            <a:endParaRPr sz="1100">
              <a:latin typeface="Calibri" panose="020F0502020204030204" pitchFamily="34" charset="0"/>
              <a:cs typeface="Calibri" panose="020F0502020204030204" pitchFamily="34" charset="0"/>
            </a:endParaRPr>
          </a:p>
        </p:txBody>
      </p:sp>
      <p:sp>
        <p:nvSpPr>
          <p:cNvPr id="954" name="Google Shape;954;p172"/>
          <p:cNvSpPr/>
          <p:nvPr/>
        </p:nvSpPr>
        <p:spPr>
          <a:xfrm>
            <a:off x="534536" y="3954521"/>
            <a:ext cx="6267000" cy="1482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800"/>
              <a:buFont typeface="Arial"/>
              <a:buNone/>
            </a:pPr>
            <a:r>
              <a:rPr lang="en" sz="800" b="1" i="0" u="none" strike="noStrike" cap="none">
                <a:solidFill>
                  <a:srgbClr val="FFFFFF"/>
                </a:solidFill>
                <a:latin typeface="Calibri" panose="020F0502020204030204" pitchFamily="34" charset="0"/>
                <a:cs typeface="Calibri" panose="020F0502020204030204" pitchFamily="34" charset="0"/>
                <a:sym typeface="Arial"/>
              </a:rPr>
              <a:t>Data, Measurement, and Learning</a:t>
            </a:r>
            <a:endParaRPr sz="1100">
              <a:latin typeface="Calibri" panose="020F0502020204030204" pitchFamily="34" charset="0"/>
              <a:cs typeface="Calibri" panose="020F0502020204030204" pitchFamily="34" charset="0"/>
            </a:endParaRPr>
          </a:p>
        </p:txBody>
      </p:sp>
      <p:sp>
        <p:nvSpPr>
          <p:cNvPr id="955" name="Google Shape;955;p172"/>
          <p:cNvSpPr/>
          <p:nvPr/>
        </p:nvSpPr>
        <p:spPr>
          <a:xfrm>
            <a:off x="534531" y="4134062"/>
            <a:ext cx="6267000" cy="1482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800"/>
              <a:buFont typeface="Arial"/>
              <a:buNone/>
            </a:pPr>
            <a:r>
              <a:rPr lang="en" sz="800" b="1" i="0" u="none" strike="noStrike" cap="none">
                <a:solidFill>
                  <a:srgbClr val="FFFFFF"/>
                </a:solidFill>
                <a:latin typeface="Calibri" panose="020F0502020204030204" pitchFamily="34" charset="0"/>
                <a:cs typeface="Calibri" panose="020F0502020204030204" pitchFamily="34" charset="0"/>
                <a:sym typeface="Arial"/>
              </a:rPr>
              <a:t>Political Context</a:t>
            </a:r>
            <a:endParaRPr sz="1100">
              <a:latin typeface="Calibri" panose="020F0502020204030204" pitchFamily="34" charset="0"/>
              <a:cs typeface="Calibri" panose="020F0502020204030204" pitchFamily="34" charset="0"/>
            </a:endParaRPr>
          </a:p>
        </p:txBody>
      </p:sp>
      <p:sp>
        <p:nvSpPr>
          <p:cNvPr id="956" name="Google Shape;956;p172"/>
          <p:cNvSpPr/>
          <p:nvPr/>
        </p:nvSpPr>
        <p:spPr>
          <a:xfrm>
            <a:off x="534527" y="4313602"/>
            <a:ext cx="6267000" cy="1482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800"/>
              <a:buFont typeface="Arial"/>
              <a:buNone/>
            </a:pPr>
            <a:r>
              <a:rPr lang="en" sz="800" b="1" i="0" u="none" strike="noStrike" cap="none">
                <a:solidFill>
                  <a:srgbClr val="FFFFFF"/>
                </a:solidFill>
                <a:latin typeface="Calibri" panose="020F0502020204030204" pitchFamily="34" charset="0"/>
                <a:cs typeface="Calibri" panose="020F0502020204030204" pitchFamily="34" charset="0"/>
                <a:sym typeface="Arial"/>
              </a:rPr>
              <a:t>Economic Pressure</a:t>
            </a:r>
            <a:endParaRPr sz="1100">
              <a:latin typeface="Calibri" panose="020F0502020204030204" pitchFamily="34" charset="0"/>
              <a:cs typeface="Calibri" panose="020F0502020204030204" pitchFamily="34" charset="0"/>
            </a:endParaRPr>
          </a:p>
        </p:txBody>
      </p:sp>
      <p:sp>
        <p:nvSpPr>
          <p:cNvPr id="957" name="Google Shape;957;p172"/>
          <p:cNvSpPr txBox="1">
            <a:spLocks noGrp="1"/>
          </p:cNvSpPr>
          <p:nvPr>
            <p:ph type="body" idx="4294967295"/>
          </p:nvPr>
        </p:nvSpPr>
        <p:spPr>
          <a:xfrm>
            <a:off x="371474" y="789516"/>
            <a:ext cx="8334300" cy="214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2F85AA"/>
              </a:buClr>
              <a:buSzPts val="1100"/>
              <a:buFont typeface="Noto Sans Symbols"/>
              <a:buNone/>
            </a:pPr>
            <a:r>
              <a:rPr lang="en" sz="1200" b="0" i="0" u="none" strike="noStrike" cap="none">
                <a:solidFill>
                  <a:schemeClr val="accent6"/>
                </a:solidFill>
                <a:latin typeface="Calibri" panose="020F0502020204030204" pitchFamily="34" charset="0"/>
                <a:cs typeface="Calibri" panose="020F0502020204030204" pitchFamily="34" charset="0"/>
                <a:sym typeface="Arial"/>
              </a:rPr>
              <a:t>Our theory of change illustrates how we can work with partners to help hundreds more colleges provide millions more students with high-value degrees or credentials while closing gaps in student success by both race and income. </a:t>
            </a:r>
            <a:endParaRPr sz="1200">
              <a:latin typeface="Calibri" panose="020F0502020204030204" pitchFamily="34" charset="0"/>
              <a:cs typeface="Calibri" panose="020F0502020204030204" pitchFamily="34" charset="0"/>
            </a:endParaRPr>
          </a:p>
          <a:p>
            <a:pPr marL="0" marR="0" lvl="0" indent="0" algn="l" rtl="0">
              <a:spcBef>
                <a:spcPts val="600"/>
              </a:spcBef>
              <a:spcAft>
                <a:spcPts val="0"/>
              </a:spcAft>
              <a:buClr>
                <a:srgbClr val="2F85AA"/>
              </a:buClr>
              <a:buSzPts val="1100"/>
              <a:buFont typeface="Noto Sans Symbols"/>
              <a:buNone/>
            </a:pPr>
            <a:endParaRPr sz="1200">
              <a:solidFill>
                <a:schemeClr val="accent6"/>
              </a:solidFill>
              <a:highlight>
                <a:srgbClr val="FFFF00"/>
              </a:highlight>
              <a:latin typeface="Calibri" panose="020F0502020204030204" pitchFamily="34" charset="0"/>
              <a:cs typeface="Calibri" panose="020F0502020204030204" pitchFamily="34" charset="0"/>
              <a:sym typeface="Arial"/>
            </a:endParaRPr>
          </a:p>
        </p:txBody>
      </p:sp>
      <p:sp>
        <p:nvSpPr>
          <p:cNvPr id="958" name="Google Shape;958;p172"/>
          <p:cNvSpPr txBox="1"/>
          <p:nvPr/>
        </p:nvSpPr>
        <p:spPr>
          <a:xfrm>
            <a:off x="371475" y="185000"/>
            <a:ext cx="7976100" cy="55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accent6"/>
                </a:solidFill>
                <a:latin typeface="Calibri" panose="020F0502020204030204" pitchFamily="34" charset="0"/>
                <a:cs typeface="Calibri" panose="020F0502020204030204" pitchFamily="34" charset="0"/>
              </a:rPr>
              <a:t>OUR STRATEGY: INCREASING OPPORTUNITY AND MOBILITY</a:t>
            </a:r>
            <a:endParaRPr sz="2000">
              <a:latin typeface="Calibri" panose="020F0502020204030204" pitchFamily="34" charset="0"/>
              <a:cs typeface="Calibri" panose="020F0502020204030204" pitchFamily="34" charset="0"/>
            </a:endParaRPr>
          </a:p>
        </p:txBody>
      </p:sp>
      <p:sp>
        <p:nvSpPr>
          <p:cNvPr id="959" name="Google Shape;959;p172"/>
          <p:cNvSpPr/>
          <p:nvPr/>
        </p:nvSpPr>
        <p:spPr>
          <a:xfrm flipH="1">
            <a:off x="7273525" y="1371600"/>
            <a:ext cx="1376100" cy="3001800"/>
          </a:xfrm>
          <a:prstGeom prst="roundRect">
            <a:avLst>
              <a:gd name="adj" fmla="val 0"/>
            </a:avLst>
          </a:prstGeom>
          <a:solidFill>
            <a:srgbClr val="E5DFC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000000"/>
                </a:solidFill>
                <a:latin typeface="Calibri" panose="020F0502020204030204" pitchFamily="34" charset="0"/>
                <a:cs typeface="Calibri" panose="020F0502020204030204" pitchFamily="34" charset="0"/>
                <a:sym typeface="Arial"/>
              </a:rPr>
              <a:t>Impact</a:t>
            </a:r>
            <a:endParaRPr sz="1100">
              <a:latin typeface="Calibri" panose="020F0502020204030204" pitchFamily="34" charset="0"/>
              <a:cs typeface="Calibri" panose="020F0502020204030204" pitchFamily="34" charset="0"/>
            </a:endParaRPr>
          </a:p>
          <a:p>
            <a:pPr marL="0" marR="0" lvl="0" indent="0" algn="l" rtl="0">
              <a:lnSpc>
                <a:spcPct val="100000"/>
              </a:lnSpc>
              <a:spcBef>
                <a:spcPts val="200"/>
              </a:spcBef>
              <a:spcAft>
                <a:spcPts val="0"/>
              </a:spcAft>
              <a:buClr>
                <a:srgbClr val="000000"/>
              </a:buClr>
              <a:buSzPts val="900"/>
              <a:buFont typeface="Arial"/>
              <a:buNone/>
            </a:pPr>
            <a:r>
              <a:rPr lang="en" sz="900" b="0" i="0" u="none" strike="noStrike" cap="none">
                <a:solidFill>
                  <a:srgbClr val="000000"/>
                </a:solidFill>
                <a:latin typeface="Calibri" panose="020F0502020204030204" pitchFamily="34" charset="0"/>
                <a:cs typeface="Calibri" panose="020F0502020204030204" pitchFamily="34" charset="0"/>
                <a:sym typeface="Arial"/>
              </a:rPr>
              <a:t>Hundreds more colleges help millions more students obtain high value degrees </a:t>
            </a:r>
            <a:br>
              <a:rPr lang="en" sz="900" b="0" i="0" u="none" strike="noStrike" cap="none">
                <a:solidFill>
                  <a:srgbClr val="000000"/>
                </a:solidFill>
                <a:latin typeface="Calibri" panose="020F0502020204030204" pitchFamily="34" charset="0"/>
                <a:cs typeface="Calibri" panose="020F0502020204030204" pitchFamily="34" charset="0"/>
                <a:sym typeface="Arial"/>
              </a:rPr>
            </a:br>
            <a:r>
              <a:rPr lang="en" sz="900" b="0" i="0" u="none" strike="noStrike" cap="none">
                <a:solidFill>
                  <a:srgbClr val="000000"/>
                </a:solidFill>
                <a:latin typeface="Calibri" panose="020F0502020204030204" pitchFamily="34" charset="0"/>
                <a:cs typeface="Calibri" panose="020F0502020204030204" pitchFamily="34" charset="0"/>
                <a:sym typeface="Arial"/>
              </a:rPr>
              <a:t>or credentials while closing gaps in student success by both race and income.</a:t>
            </a:r>
            <a:endParaRPr sz="1100">
              <a:latin typeface="Calibri" panose="020F0502020204030204" pitchFamily="34" charset="0"/>
              <a:cs typeface="Calibri" panose="020F0502020204030204" pitchFamily="34" charset="0"/>
            </a:endParaRPr>
          </a:p>
        </p:txBody>
      </p:sp>
      <p:sp>
        <p:nvSpPr>
          <p:cNvPr id="960" name="Google Shape;960;p172"/>
          <p:cNvSpPr txBox="1">
            <a:spLocks noGrp="1"/>
          </p:cNvSpPr>
          <p:nvPr>
            <p:ph type="sldNum" idx="4294967295"/>
          </p:nvPr>
        </p:nvSpPr>
        <p:spPr>
          <a:xfrm>
            <a:off x="8550944" y="4893669"/>
            <a:ext cx="411900" cy="157200"/>
          </a:xfrm>
          <a:prstGeom prst="rect">
            <a:avLst/>
          </a:prstGeom>
          <a:noFill/>
          <a:ln>
            <a:noFill/>
          </a:ln>
        </p:spPr>
        <p:txBody>
          <a:bodyPr spcFirstLastPara="1" wrap="square" lIns="0" tIns="34275" rIns="0" bIns="34275" anchor="ctr" anchorCtr="0">
            <a:noAutofit/>
          </a:bodyPr>
          <a:lstStyle/>
          <a:p>
            <a:pPr marL="0" marR="0" lvl="0" indent="0" algn="r" rtl="0">
              <a:lnSpc>
                <a:spcPct val="100000"/>
              </a:lnSpc>
              <a:spcBef>
                <a:spcPts val="0"/>
              </a:spcBef>
              <a:spcAft>
                <a:spcPts val="0"/>
              </a:spcAft>
              <a:buClr>
                <a:srgbClr val="000000"/>
              </a:buClr>
              <a:buSzPts val="500"/>
              <a:buFont typeface="Arial"/>
              <a:buNone/>
            </a:pPr>
            <a:fld id="{00000000-1234-1234-1234-123412341234}" type="slidenum">
              <a:rPr lang="en" sz="500" b="0" i="0" u="none" strike="noStrike" cap="none">
                <a:solidFill>
                  <a:srgbClr val="000000"/>
                </a:solidFill>
                <a:latin typeface="Calibri" panose="020F0502020204030204" pitchFamily="34" charset="0"/>
                <a:cs typeface="Calibri" panose="020F0502020204030204" pitchFamily="34" charset="0"/>
                <a:sym typeface="Arial"/>
              </a:rPr>
              <a:t>8</a:t>
            </a:fld>
            <a:endParaRPr sz="500" b="0" i="0" u="none" strike="noStrike" cap="none">
              <a:solidFill>
                <a:srgbClr val="000000"/>
              </a:solidFill>
              <a:latin typeface="Calibri" panose="020F0502020204030204" pitchFamily="34" charset="0"/>
              <a:cs typeface="Calibri" panose="020F0502020204030204" pitchFamily="34" charset="0"/>
              <a:sym typeface="Arial"/>
            </a:endParaRPr>
          </a:p>
        </p:txBody>
      </p:sp>
      <p:sp>
        <p:nvSpPr>
          <p:cNvPr id="961" name="Google Shape;961;p172"/>
          <p:cNvSpPr txBox="1">
            <a:spLocks noGrp="1"/>
          </p:cNvSpPr>
          <p:nvPr>
            <p:ph type="ftr" idx="4294967295"/>
          </p:nvPr>
        </p:nvSpPr>
        <p:spPr>
          <a:xfrm>
            <a:off x="4772400" y="4899675"/>
            <a:ext cx="3594900" cy="1572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500"/>
              <a:buFont typeface="Arial"/>
              <a:buNone/>
            </a:pPr>
            <a:r>
              <a:rPr lang="en" sz="500" b="0" i="0" u="none" strike="noStrike" cap="none">
                <a:solidFill>
                  <a:srgbClr val="000000"/>
                </a:solidFill>
                <a:latin typeface="Calibri" panose="020F0502020204030204" pitchFamily="34" charset="0"/>
                <a:cs typeface="Calibri" panose="020F0502020204030204" pitchFamily="34" charset="0"/>
                <a:sym typeface="Arial"/>
              </a:rPr>
              <a:t>Bill &amp; Melinda Gates Foundation</a:t>
            </a:r>
            <a:endParaRPr sz="1100">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p173"/>
          <p:cNvSpPr/>
          <p:nvPr/>
        </p:nvSpPr>
        <p:spPr>
          <a:xfrm>
            <a:off x="371475" y="1171576"/>
            <a:ext cx="8334300" cy="3451500"/>
          </a:xfrm>
          <a:prstGeom prst="rect">
            <a:avLst/>
          </a:prstGeom>
          <a:solidFill>
            <a:srgbClr val="5393AA"/>
          </a:solidFill>
          <a:ln>
            <a:noFill/>
          </a:ln>
        </p:spPr>
        <p:txBody>
          <a:bodyPr spcFirstLastPara="1" wrap="square" lIns="91425" tIns="45700" rIns="91425" bIns="45700" anchor="ctr" anchorCtr="0">
            <a:noAutofit/>
          </a:bodyPr>
          <a:lstStyle/>
          <a:p>
            <a:pPr marL="7143" marR="0" lvl="0" indent="-7143" algn="ctr" rtl="0">
              <a:lnSpc>
                <a:spcPct val="120000"/>
              </a:lnSpc>
              <a:spcBef>
                <a:spcPts val="0"/>
              </a:spcBef>
              <a:spcAft>
                <a:spcPts val="0"/>
              </a:spcAft>
              <a:buNone/>
            </a:pPr>
            <a:r>
              <a:rPr lang="en" sz="2000" i="1" u="none" strike="noStrike" cap="none" dirty="0">
                <a:solidFill>
                  <a:schemeClr val="lt1"/>
                </a:solidFill>
                <a:latin typeface="Calibri" panose="020F0502020204030204" pitchFamily="34" charset="0"/>
                <a:cs typeface="Calibri" panose="020F0502020204030204" pitchFamily="34" charset="0"/>
                <a:sym typeface="Arial"/>
              </a:rPr>
              <a:t>“An evidence-based intervention or set of interventions, </a:t>
            </a:r>
            <a:br>
              <a:rPr lang="en" sz="2000" i="1" u="none" strike="noStrike" cap="none" dirty="0">
                <a:solidFill>
                  <a:schemeClr val="lt1"/>
                </a:solidFill>
                <a:latin typeface="Calibri" panose="020F0502020204030204" pitchFamily="34" charset="0"/>
                <a:cs typeface="Calibri" panose="020F0502020204030204" pitchFamily="34" charset="0"/>
                <a:sym typeface="Arial"/>
              </a:rPr>
            </a:br>
            <a:r>
              <a:rPr lang="en" sz="2000" i="1" u="none" strike="noStrike" cap="none" dirty="0">
                <a:solidFill>
                  <a:schemeClr val="lt1"/>
                </a:solidFill>
                <a:latin typeface="Calibri" panose="020F0502020204030204" pitchFamily="34" charset="0"/>
                <a:cs typeface="Calibri" panose="020F0502020204030204" pitchFamily="34" charset="0"/>
                <a:sym typeface="Arial"/>
              </a:rPr>
              <a:t>including practices, products, policy changes, and </a:t>
            </a:r>
            <a:br>
              <a:rPr lang="en" sz="2000" i="1" u="none" strike="noStrike" cap="none" dirty="0">
                <a:solidFill>
                  <a:schemeClr val="lt1"/>
                </a:solidFill>
                <a:latin typeface="Calibri" panose="020F0502020204030204" pitchFamily="34" charset="0"/>
                <a:cs typeface="Calibri" panose="020F0502020204030204" pitchFamily="34" charset="0"/>
                <a:sym typeface="Arial"/>
              </a:rPr>
            </a:br>
            <a:r>
              <a:rPr lang="en" sz="2000" i="1" u="none" strike="noStrike" cap="none" dirty="0">
                <a:solidFill>
                  <a:schemeClr val="lt1"/>
                </a:solidFill>
                <a:latin typeface="Calibri" panose="020F0502020204030204" pitchFamily="34" charset="0"/>
                <a:cs typeface="Calibri" panose="020F0502020204030204" pitchFamily="34" charset="0"/>
                <a:sym typeface="Arial"/>
              </a:rPr>
              <a:t>the institutional improvement process to effectively implement them, </a:t>
            </a:r>
            <a:endParaRPr sz="1600" dirty="0">
              <a:latin typeface="Calibri" panose="020F0502020204030204" pitchFamily="34" charset="0"/>
              <a:cs typeface="Calibri" panose="020F0502020204030204" pitchFamily="34" charset="0"/>
            </a:endParaRPr>
          </a:p>
          <a:p>
            <a:pPr marL="7143" marR="0" lvl="0" indent="-7143" algn="ctr" rtl="0">
              <a:lnSpc>
                <a:spcPct val="120000"/>
              </a:lnSpc>
              <a:spcBef>
                <a:spcPts val="0"/>
              </a:spcBef>
              <a:spcAft>
                <a:spcPts val="0"/>
              </a:spcAft>
              <a:buNone/>
            </a:pPr>
            <a:r>
              <a:rPr lang="en" sz="2000" i="1" u="none" strike="noStrike" cap="none" dirty="0">
                <a:solidFill>
                  <a:schemeClr val="lt1"/>
                </a:solidFill>
                <a:latin typeface="Calibri" panose="020F0502020204030204" pitchFamily="34" charset="0"/>
                <a:cs typeface="Calibri" panose="020F0502020204030204" pitchFamily="34" charset="0"/>
                <a:sym typeface="Arial"/>
              </a:rPr>
              <a:t>that address key loss and momentum points </a:t>
            </a:r>
            <a:br>
              <a:rPr lang="en" sz="2000" i="1" u="none" strike="noStrike" cap="none" dirty="0">
                <a:solidFill>
                  <a:schemeClr val="lt1"/>
                </a:solidFill>
                <a:latin typeface="Calibri" panose="020F0502020204030204" pitchFamily="34" charset="0"/>
                <a:cs typeface="Calibri" panose="020F0502020204030204" pitchFamily="34" charset="0"/>
                <a:sym typeface="Arial"/>
              </a:rPr>
            </a:br>
            <a:r>
              <a:rPr lang="en" sz="2000" i="1" u="none" strike="noStrike" cap="none" dirty="0">
                <a:solidFill>
                  <a:schemeClr val="lt1"/>
                </a:solidFill>
                <a:latin typeface="Calibri" panose="020F0502020204030204" pitchFamily="34" charset="0"/>
                <a:cs typeface="Calibri" panose="020F0502020204030204" pitchFamily="34" charset="0"/>
                <a:sym typeface="Arial"/>
              </a:rPr>
              <a:t>for low-income students and students of color </a:t>
            </a:r>
            <a:br>
              <a:rPr lang="en" sz="2000" i="1" u="none" strike="noStrike" cap="none" dirty="0">
                <a:solidFill>
                  <a:schemeClr val="lt1"/>
                </a:solidFill>
                <a:latin typeface="Calibri" panose="020F0502020204030204" pitchFamily="34" charset="0"/>
                <a:cs typeface="Calibri" panose="020F0502020204030204" pitchFamily="34" charset="0"/>
                <a:sym typeface="Arial"/>
              </a:rPr>
            </a:br>
            <a:r>
              <a:rPr lang="en" sz="2000" i="1" u="none" strike="noStrike" cap="none" dirty="0">
                <a:solidFill>
                  <a:schemeClr val="lt1"/>
                </a:solidFill>
                <a:latin typeface="Calibri" panose="020F0502020204030204" pitchFamily="34" charset="0"/>
                <a:cs typeface="Calibri" panose="020F0502020204030204" pitchFamily="34" charset="0"/>
                <a:sym typeface="Arial"/>
              </a:rPr>
              <a:t>in their higher education journey.” </a:t>
            </a:r>
            <a:endParaRPr sz="1600" dirty="0">
              <a:latin typeface="Calibri" panose="020F0502020204030204" pitchFamily="34" charset="0"/>
              <a:cs typeface="Calibri" panose="020F0502020204030204" pitchFamily="34" charset="0"/>
            </a:endParaRPr>
          </a:p>
        </p:txBody>
      </p:sp>
      <p:sp>
        <p:nvSpPr>
          <p:cNvPr id="968" name="Google Shape;968;p173"/>
          <p:cNvSpPr txBox="1">
            <a:spLocks noGrp="1"/>
          </p:cNvSpPr>
          <p:nvPr>
            <p:ph type="title"/>
          </p:nvPr>
        </p:nvSpPr>
        <p:spPr>
          <a:xfrm>
            <a:off x="363678" y="342762"/>
            <a:ext cx="8334300" cy="219600"/>
          </a:xfrm>
          <a:prstGeom prst="rect">
            <a:avLst/>
          </a:prstGeom>
          <a:noFill/>
          <a:ln>
            <a:noFill/>
          </a:ln>
        </p:spPr>
        <p:txBody>
          <a:bodyPr spcFirstLastPara="1" wrap="square" lIns="0" tIns="0" rIns="0" bIns="0" anchor="t" anchorCtr="0">
            <a:noAutofit/>
          </a:bodyPr>
          <a:lstStyle/>
          <a:p>
            <a:pPr marL="0" lvl="0" indent="0" algn="l" rtl="0">
              <a:lnSpc>
                <a:spcPct val="132058"/>
              </a:lnSpc>
              <a:spcBef>
                <a:spcPts val="0"/>
              </a:spcBef>
              <a:spcAft>
                <a:spcPts val="0"/>
              </a:spcAft>
              <a:buClr>
                <a:schemeClr val="accent6"/>
              </a:buClr>
              <a:buSzPts val="1700"/>
              <a:buFont typeface="Arial"/>
              <a:buNone/>
            </a:pPr>
            <a:r>
              <a:rPr lang="en" sz="2400" dirty="0">
                <a:latin typeface="Calibri" panose="020F0502020204030204" pitchFamily="34" charset="0"/>
                <a:cs typeface="Calibri" panose="020F0502020204030204" pitchFamily="34" charset="0"/>
              </a:rPr>
              <a:t>WHAT IS A SOLUTION</a:t>
            </a:r>
            <a:r>
              <a:rPr lang="en" sz="2400" b="1" dirty="0">
                <a:latin typeface="Calibri" panose="020F0502020204030204" pitchFamily="34" charset="0"/>
                <a:cs typeface="Calibri" panose="020F0502020204030204" pitchFamily="34" charset="0"/>
              </a:rPr>
              <a:t>?</a:t>
            </a:r>
            <a:endParaRPr sz="2400" dirty="0">
              <a:latin typeface="Calibri" panose="020F0502020204030204" pitchFamily="34" charset="0"/>
              <a:cs typeface="Calibri" panose="020F0502020204030204" pitchFamily="34" charset="0"/>
            </a:endParaRPr>
          </a:p>
        </p:txBody>
      </p:sp>
      <p:sp>
        <p:nvSpPr>
          <p:cNvPr id="969" name="Google Shape;969;p173"/>
          <p:cNvSpPr txBox="1">
            <a:spLocks noGrp="1"/>
          </p:cNvSpPr>
          <p:nvPr>
            <p:ph type="sldNum" idx="12"/>
          </p:nvPr>
        </p:nvSpPr>
        <p:spPr>
          <a:xfrm>
            <a:off x="8286078" y="4893382"/>
            <a:ext cx="411900" cy="157800"/>
          </a:xfrm>
          <a:prstGeom prst="rect">
            <a:avLst/>
          </a:prstGeom>
          <a:noFill/>
          <a:ln>
            <a:noFill/>
          </a:ln>
        </p:spPr>
        <p:txBody>
          <a:bodyPr spcFirstLastPara="1" wrap="square" lIns="0" tIns="34275" rIns="0" bIns="34275" anchor="ctr" anchorCtr="0">
            <a:noAutofit/>
          </a:bodyPr>
          <a:lstStyle/>
          <a:p>
            <a:pPr marL="0" lvl="0" indent="0" algn="r" rtl="0">
              <a:spcBef>
                <a:spcPts val="0"/>
              </a:spcBef>
              <a:spcAft>
                <a:spcPts val="0"/>
              </a:spcAft>
              <a:buNone/>
            </a:pPr>
            <a:fld id="{00000000-1234-1234-1234-123412341234}" type="slidenum">
              <a:rPr lang="en">
                <a:solidFill>
                  <a:srgbClr val="000000"/>
                </a:solidFill>
                <a:latin typeface="Calibri" panose="020F0502020204030204" pitchFamily="34" charset="0"/>
                <a:cs typeface="Calibri" panose="020F0502020204030204" pitchFamily="34" charset="0"/>
              </a:rPr>
              <a:t>9</a:t>
            </a:fld>
            <a:endParaRPr>
              <a:solidFill>
                <a:srgbClr val="000000"/>
              </a:solidFill>
              <a:latin typeface="Calibri" panose="020F0502020204030204" pitchFamily="34" charset="0"/>
              <a:cs typeface="Calibri" panose="020F0502020204030204" pitchFamily="34" charset="0"/>
            </a:endParaRPr>
          </a:p>
        </p:txBody>
      </p:sp>
      <p:sp>
        <p:nvSpPr>
          <p:cNvPr id="970" name="Google Shape;970;p173"/>
          <p:cNvSpPr txBox="1">
            <a:spLocks noGrp="1"/>
          </p:cNvSpPr>
          <p:nvPr>
            <p:ph type="ftr" idx="11"/>
          </p:nvPr>
        </p:nvSpPr>
        <p:spPr>
          <a:xfrm>
            <a:off x="5623564" y="4895959"/>
            <a:ext cx="2895600" cy="1557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n">
                <a:solidFill>
                  <a:srgbClr val="000000"/>
                </a:solidFill>
                <a:latin typeface="Calibri" panose="020F0502020204030204" pitchFamily="34" charset="0"/>
                <a:cs typeface="Calibri" panose="020F0502020204030204" pitchFamily="34" charset="0"/>
              </a:rPr>
              <a:t>© Bill &amp; Melinda Gates Foundation</a:t>
            </a:r>
            <a:endParaRPr>
              <a:latin typeface="Calibri" panose="020F0502020204030204" pitchFamily="34" charset="0"/>
              <a:cs typeface="Calibri" panose="020F0502020204030204" pitchFamily="34" charset="0"/>
            </a:endParaRPr>
          </a:p>
        </p:txBody>
      </p:sp>
      <p:sp>
        <p:nvSpPr>
          <p:cNvPr id="971" name="Google Shape;971;p173"/>
          <p:cNvSpPr/>
          <p:nvPr/>
        </p:nvSpPr>
        <p:spPr>
          <a:xfrm>
            <a:off x="0" y="0"/>
            <a:ext cx="1028700" cy="219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panose="020F0502020204030204" pitchFamily="34" charset="0"/>
              <a:cs typeface="Calibri" panose="020F0502020204030204" pitchFamily="34" charset="0"/>
              <a:sym typeface="Arial"/>
            </a:endParaRPr>
          </a:p>
        </p:txBody>
      </p:sp>
      <p:sp>
        <p:nvSpPr>
          <p:cNvPr id="972" name="Google Shape;972;p173"/>
          <p:cNvSpPr txBox="1"/>
          <p:nvPr/>
        </p:nvSpPr>
        <p:spPr>
          <a:xfrm>
            <a:off x="495300" y="5308600"/>
            <a:ext cx="3222300" cy="5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Calibri" panose="020F0502020204030204" pitchFamily="34" charset="0"/>
                <a:cs typeface="Calibri" panose="020F0502020204030204" pitchFamily="34" charset="0"/>
              </a:rPr>
              <a:t>2. Who we are as a network</a:t>
            </a:r>
            <a:endParaRPr sz="1800">
              <a:latin typeface="Calibri" panose="020F0502020204030204" pitchFamily="34" charset="0"/>
              <a:cs typeface="Calibri" panose="020F0502020204030204" pitchFamily="34" charset="0"/>
            </a:endParaRPr>
          </a:p>
        </p:txBody>
      </p:sp>
    </p:spTree>
  </p:cSld>
  <p:clrMapOvr>
    <a:masterClrMapping/>
  </p:clrMapOvr>
</p:sld>
</file>

<file path=ppt/theme/theme1.xml><?xml version="1.0" encoding="utf-8"?>
<a:theme xmlns:a="http://schemas.openxmlformats.org/drawingml/2006/main" name="1_USP MLE Master Slides">
  <a:themeElements>
    <a:clrScheme name="Bill &amp; Melinda Gates Foundation Colors Jan 2014">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3086AB"/>
      </a:hlink>
      <a:folHlink>
        <a:srgbClr val="3086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undation Master Slides">
  <a:themeElements>
    <a:clrScheme name="Bill &amp; Melinda Gates Foundation Colors Jan 2014">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3086AB"/>
      </a:hlink>
      <a:folHlink>
        <a:srgbClr val="3086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ntangled_master">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entangled_master">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entangled_master">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powerpointtemplate-E1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1" id="{4BB504DD-D8EB-2244-BACA-66B2CE93EC9D}" vid="{CEA815FF-4A81-C44C-BE8B-963B5E805C2E}"/>
    </a:ext>
  </a:extLst>
</a:theme>
</file>

<file path=ppt/theme/theme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4165</TotalTime>
  <Words>2395</Words>
  <Application>Microsoft Macintosh PowerPoint</Application>
  <PresentationFormat>On-screen Show (16:9)</PresentationFormat>
  <Paragraphs>407</Paragraphs>
  <Slides>34</Slides>
  <Notes>34</Notes>
  <HiddenSlides>1</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34</vt:i4>
      </vt:variant>
    </vt:vector>
  </HeadingPairs>
  <TitlesOfParts>
    <vt:vector size="51" baseType="lpstr">
      <vt:lpstr>Arial</vt:lpstr>
      <vt:lpstr>Noto Sans Symbols</vt:lpstr>
      <vt:lpstr>Calibri Light</vt:lpstr>
      <vt:lpstr>Quattrocento Sans</vt:lpstr>
      <vt:lpstr>Georgia</vt:lpstr>
      <vt:lpstr>Roboto</vt:lpstr>
      <vt:lpstr>Lato Light</vt:lpstr>
      <vt:lpstr>Roboto Slab</vt:lpstr>
      <vt:lpstr>Lato</vt:lpstr>
      <vt:lpstr>Calibri</vt:lpstr>
      <vt:lpstr>1_USP MLE Master Slides</vt:lpstr>
      <vt:lpstr>Foundation Master Slides</vt:lpstr>
      <vt:lpstr>entangled_master</vt:lpstr>
      <vt:lpstr>Custom Design</vt:lpstr>
      <vt:lpstr>entangled_master</vt:lpstr>
      <vt:lpstr>entangled_master</vt:lpstr>
      <vt:lpstr>powerpointtemplate-E19</vt:lpstr>
      <vt:lpstr>PowerPoint Presentation</vt:lpstr>
      <vt:lpstr>Agenda</vt:lpstr>
      <vt:lpstr>Session Goals</vt:lpstr>
      <vt:lpstr>PowerPoint Presentation</vt:lpstr>
      <vt:lpstr>What do advisors do?</vt:lpstr>
      <vt:lpstr>Advising Success Network</vt:lpstr>
      <vt:lpstr>Our Mission and Vision</vt:lpstr>
      <vt:lpstr>PowerPoint Presentation</vt:lpstr>
      <vt:lpstr>WHAT IS A SOLUTION?</vt:lpstr>
      <vt:lpstr>PowerPoint Presentation</vt:lpstr>
      <vt:lpstr>The Value of a Network Approach</vt:lpstr>
      <vt:lpstr>Over the years the focus and taxonomy of advising have evolved</vt:lpstr>
      <vt:lpstr>Institutions require support to address their needs when implementing integrated advising and/or holistic student support and are looking to access support from multiple channels</vt:lpstr>
      <vt:lpstr>Vendor market continues to be supply-driven </vt:lpstr>
      <vt:lpstr>There are varying levels of perceptions of quality of support across all channels</vt:lpstr>
      <vt:lpstr>PowerPoint Presentation</vt:lpstr>
      <vt:lpstr>PowerPoint Presentation</vt:lpstr>
      <vt:lpstr>PowerPoint Presentation</vt:lpstr>
      <vt:lpstr>PowerPoint Presentation</vt:lpstr>
      <vt:lpstr>Service Design and Delivery: Big Picture</vt:lpstr>
      <vt:lpstr>Network Activities</vt:lpstr>
      <vt:lpstr>Institutional capacities</vt:lpstr>
      <vt:lpstr>From capacities to services</vt:lpstr>
      <vt:lpstr>Qualitative research reveals urgency of needs</vt:lpstr>
      <vt:lpstr>PowerPoint Presentation</vt:lpstr>
      <vt:lpstr>PowerPoint Presentation</vt:lpstr>
      <vt:lpstr>Institutional capacities</vt:lpstr>
      <vt:lpstr>PowerPoint Presentation</vt:lpstr>
      <vt:lpstr>PowerPoint Presentation</vt:lpstr>
      <vt:lpstr>PowerPoint Presentation</vt:lpstr>
      <vt:lpstr>Takeaways</vt:lpstr>
      <vt:lpstr>Session Evaluations There are two ways to access the session and presenter evaluations:</vt:lpstr>
      <vt:lpstr>Contact Information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Kathe Pelletier</cp:lastModifiedBy>
  <cp:revision>11</cp:revision>
  <dcterms:modified xsi:type="dcterms:W3CDTF">2019-10-11T13:20:12Z</dcterms:modified>
</cp:coreProperties>
</file>