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1" r:id="rId4"/>
    <p:sldMasterId id="2147483792" r:id="rId5"/>
    <p:sldMasterId id="2147483816" r:id="rId6"/>
    <p:sldMasterId id="2147483830" r:id="rId7"/>
  </p:sldMasterIdLst>
  <p:notesMasterIdLst>
    <p:notesMasterId r:id="rId21"/>
  </p:notesMasterIdLst>
  <p:sldIdLst>
    <p:sldId id="406" r:id="rId8"/>
    <p:sldId id="1157" r:id="rId9"/>
    <p:sldId id="1167" r:id="rId10"/>
    <p:sldId id="396" r:id="rId11"/>
    <p:sldId id="380" r:id="rId12"/>
    <p:sldId id="1179" r:id="rId13"/>
    <p:sldId id="1196" r:id="rId14"/>
    <p:sldId id="1197" r:id="rId15"/>
    <p:sldId id="1198" r:id="rId16"/>
    <p:sldId id="1185" r:id="rId17"/>
    <p:sldId id="1200" r:id="rId18"/>
    <p:sldId id="1135" r:id="rId19"/>
    <p:sldId id="1201" r:id="rId20"/>
  </p:sldIdLst>
  <p:sldSz cx="12192000" cy="6858000"/>
  <p:notesSz cx="7023100" cy="93091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k Hedblom" initials="EH" lastIdx="1" clrIdx="0">
    <p:extLst/>
  </p:cmAuthor>
  <p:cmAuthor id="2" name="Travis Reindl" initials="TR" lastIdx="33" clrIdx="1">
    <p:extLst/>
  </p:cmAuthor>
  <p:cmAuthor id="3" name="Sarah Buhayar" initials="SB" lastIdx="14" clrIdx="2">
    <p:extLst/>
  </p:cmAuthor>
  <p:cmAuthor id="4" name="Sarah Z. Buhayar" initials="szb" lastIdx="3" clrIdx="3"/>
  <p:cmAuthor id="5" name="Jamie McKee" initials="JM" lastIdx="6" clrIdx="4">
    <p:extLst/>
  </p:cmAuthor>
  <p:cmAuthor id="6" name="Chrystie Hill" initials="CH" lastIdx="194" clrIdx="5"/>
  <p:cmAuthor id="7" name="Jim Howe (Boston Consulting Group)" initials="JH(CG" lastIdx="245" clrIdx="6"/>
  <p:cmAuthor id="8" name="Francesca Mazzola" initials="FM" lastIdx="136" clrIdx="7"/>
  <p:cmAuthor id="9" name="Randy Pinol" initials="RP" lastIdx="21" clrIdx="8">
    <p:extLst>
      <p:ext uri="{19B8F6BF-5375-455C-9EA6-DF929625EA0E}">
        <p15:presenceInfo xmlns:p15="http://schemas.microsoft.com/office/powerpoint/2012/main" userId="S-1-5-21-1229272821-879983540-682003330-101046" providerId="AD"/>
      </p:ext>
    </p:extLst>
  </p:cmAuthor>
  <p:cmAuthor id="10" name="Kate Coxon" initials="KC" lastIdx="76" clrIdx="9">
    <p:extLst>
      <p:ext uri="{19B8F6BF-5375-455C-9EA6-DF929625EA0E}">
        <p15:presenceInfo xmlns:p15="http://schemas.microsoft.com/office/powerpoint/2012/main" userId="S-1-5-21-1229272821-879983540-682003330-405781" providerId="AD"/>
      </p:ext>
    </p:extLst>
  </p:cmAuthor>
  <p:cmAuthor id="11" name="Jeff Culver" initials="JC" lastIdx="82" clrIdx="10">
    <p:extLst>
      <p:ext uri="{19B8F6BF-5375-455C-9EA6-DF929625EA0E}">
        <p15:presenceInfo xmlns:p15="http://schemas.microsoft.com/office/powerpoint/2012/main" userId="b9b3ca0da04cc0c3" providerId="Windows Live"/>
      </p:ext>
    </p:extLst>
  </p:cmAuthor>
  <p:cmAuthor id="12" name="Andrew Corcoran" initials="AC" lastIdx="4" clrIdx="11">
    <p:extLst>
      <p:ext uri="{19B8F6BF-5375-455C-9EA6-DF929625EA0E}">
        <p15:presenceInfo xmlns:p15="http://schemas.microsoft.com/office/powerpoint/2012/main" userId="S::andrew.corcoran@gatesfoundation.org::41ed8e19-d3c2-4a31-b442-033a508134c0" providerId="AD"/>
      </p:ext>
    </p:extLst>
  </p:cmAuthor>
  <p:cmAuthor id="13" name="Kate Coxon" initials="KC [2]" lastIdx="10" clrIdx="12">
    <p:extLst>
      <p:ext uri="{19B8F6BF-5375-455C-9EA6-DF929625EA0E}">
        <p15:presenceInfo xmlns:p15="http://schemas.microsoft.com/office/powerpoint/2012/main" userId="S::kate.coxon@gatesfoundation.org::7d19b73f-47c8-4c12-aae5-0c3f84787d94" providerId="AD"/>
      </p:ext>
    </p:extLst>
  </p:cmAuthor>
  <p:cmAuthor id="14" name="Janet Salm" initials="JS" lastIdx="5" clrIdx="13">
    <p:extLst>
      <p:ext uri="{19B8F6BF-5375-455C-9EA6-DF929625EA0E}">
        <p15:presenceInfo xmlns:p15="http://schemas.microsoft.com/office/powerpoint/2012/main" userId="S::janet.salm@gatesfoundation.org::43e25be8-8551-42ae-bf60-9681fae2b310" providerId="AD"/>
      </p:ext>
    </p:extLst>
  </p:cmAuthor>
  <p:cmAuthor id="15" name="Patrick Methvin" initials="PM" lastIdx="4" clrIdx="14">
    <p:extLst>
      <p:ext uri="{19B8F6BF-5375-455C-9EA6-DF929625EA0E}">
        <p15:presenceInfo xmlns:p15="http://schemas.microsoft.com/office/powerpoint/2012/main" userId="S-1-5-21-1229272821-879983540-682003330-299296" providerId="AD"/>
      </p:ext>
    </p:extLst>
  </p:cmAuthor>
  <p:cmAuthor id="16" name="Juan Sanchez" initials="JS" lastIdx="8" clrIdx="15">
    <p:extLst>
      <p:ext uri="{19B8F6BF-5375-455C-9EA6-DF929625EA0E}">
        <p15:presenceInfo xmlns:p15="http://schemas.microsoft.com/office/powerpoint/2012/main" userId="S::juan.sanchez@gatesfoundation.org::c81902c4-f6b0-4e32-82b5-4f65e10c7a42" providerId="AD"/>
      </p:ext>
    </p:extLst>
  </p:cmAuthor>
  <p:cmAuthor id="17" name="Neil Roche" initials="NR" lastIdx="33" clrIdx="16">
    <p:extLst>
      <p:ext uri="{19B8F6BF-5375-455C-9EA6-DF929625EA0E}">
        <p15:presenceInfo xmlns:p15="http://schemas.microsoft.com/office/powerpoint/2012/main" userId="S::neil.roche@gatesfoundation.org::7a02975a-98af-4dba-a736-ff5a776e6660" providerId="AD"/>
      </p:ext>
    </p:extLst>
  </p:cmAuthor>
  <p:cmAuthor id="18" name="David Cagen" initials="DC" lastIdx="7" clrIdx="17">
    <p:extLst>
      <p:ext uri="{19B8F6BF-5375-455C-9EA6-DF929625EA0E}">
        <p15:presenceInfo xmlns:p15="http://schemas.microsoft.com/office/powerpoint/2012/main" userId="S::david.cagen@gatesfoundation.org::6f871007-ea05-470e-9470-c4dbbcd4358b" providerId="AD"/>
      </p:ext>
    </p:extLst>
  </p:cmAuthor>
  <p:cmAuthor id="19" name="Russell Cannon" initials="RC" lastIdx="4" clrIdx="18">
    <p:extLst>
      <p:ext uri="{19B8F6BF-5375-455C-9EA6-DF929625EA0E}">
        <p15:presenceInfo xmlns:p15="http://schemas.microsoft.com/office/powerpoint/2012/main" userId="S::russell.cannon@gatesfoundation.org::d60f5369-8112-4b7a-8b10-a578999dc733" providerId="AD"/>
      </p:ext>
    </p:extLst>
  </p:cmAuthor>
  <p:cmAuthor id="20" name="Jennifer Engle" initials="JE" lastIdx="62" clrIdx="19">
    <p:extLst>
      <p:ext uri="{19B8F6BF-5375-455C-9EA6-DF929625EA0E}">
        <p15:presenceInfo xmlns:p15="http://schemas.microsoft.com/office/powerpoint/2012/main" userId="S-1-5-21-1229272821-879983540-682003330-356010" providerId="AD"/>
      </p:ext>
    </p:extLst>
  </p:cmAuthor>
  <p:cmAuthor id="21" name="Michelle Rojas" initials="" lastIdx="3" clrIdx="20"/>
  <p:cmAuthor id="22" name="Mariana Preciado" initials="" lastIdx="2" clrIdx="21"/>
  <p:cmAuthor id="23" name="Ryen Borden" initials="" lastIdx="1" clrIdx="22"/>
  <p:cmAuthor id="24" name="jfanning@luma-consulting.com" initials="j" lastIdx="12" clrIdx="23">
    <p:extLst>
      <p:ext uri="{19B8F6BF-5375-455C-9EA6-DF929625EA0E}">
        <p15:presenceInfo xmlns:p15="http://schemas.microsoft.com/office/powerpoint/2012/main" userId="5b63a8b1cde39c51" providerId="Windows Live"/>
      </p:ext>
    </p:extLst>
  </p:cmAuthor>
  <p:cmAuthor id="25" name="Esther Hyun" initials="EH" lastIdx="23" clrIdx="24">
    <p:extLst>
      <p:ext uri="{19B8F6BF-5375-455C-9EA6-DF929625EA0E}">
        <p15:presenceInfo xmlns:p15="http://schemas.microsoft.com/office/powerpoint/2012/main" userId="S-1-5-21-1229272821-879983540-682003330-408630" providerId="AD"/>
      </p:ext>
    </p:extLst>
  </p:cmAuthor>
  <p:cmAuthor id="26" name="Patrick Methvin" initials="PM [2]" lastIdx="8" clrIdx="25">
    <p:extLst>
      <p:ext uri="{19B8F6BF-5375-455C-9EA6-DF929625EA0E}">
        <p15:presenceInfo xmlns:p15="http://schemas.microsoft.com/office/powerpoint/2012/main" userId="S::patrick.methvin@gatesfoundation.org::f23b840c-5abc-4bae-8eeb-18aade819e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80A8"/>
    <a:srgbClr val="FC0D1B"/>
    <a:srgbClr val="F3B9A1"/>
    <a:srgbClr val="C6E0B4"/>
    <a:srgbClr val="CCC6BE"/>
    <a:srgbClr val="595959"/>
    <a:srgbClr val="E8F1F4"/>
    <a:srgbClr val="6F8E18"/>
    <a:srgbClr val="F4E833"/>
    <a:srgbClr val="0D5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79" autoAdjust="0"/>
    <p:restoredTop sz="74054"/>
  </p:normalViewPr>
  <p:slideViewPr>
    <p:cSldViewPr snapToGrid="0">
      <p:cViewPr varScale="1">
        <p:scale>
          <a:sx n="63" d="100"/>
          <a:sy n="63" d="100"/>
        </p:scale>
        <p:origin x="120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gs" Target="tags/tag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10973" cy="474856"/>
          </a:xfrm>
          <a:prstGeom prst="rect">
            <a:avLst/>
          </a:prstGeom>
        </p:spPr>
        <p:txBody>
          <a:bodyPr vert="horz" lIns="95096" tIns="47549" rIns="95096" bIns="47549" rtlCol="0"/>
          <a:lstStyle>
            <a:lvl1pPr algn="l">
              <a:defRPr sz="1200"/>
            </a:lvl1pPr>
          </a:lstStyle>
          <a:p>
            <a:endParaRPr lang="en-US" dirty="0"/>
          </a:p>
        </p:txBody>
      </p:sp>
      <p:sp>
        <p:nvSpPr>
          <p:cNvPr id="3" name="Date Placeholder 2"/>
          <p:cNvSpPr>
            <a:spLocks noGrp="1"/>
          </p:cNvSpPr>
          <p:nvPr>
            <p:ph type="dt" idx="1"/>
          </p:nvPr>
        </p:nvSpPr>
        <p:spPr>
          <a:xfrm>
            <a:off x="4066535" y="0"/>
            <a:ext cx="3110973" cy="474856"/>
          </a:xfrm>
          <a:prstGeom prst="rect">
            <a:avLst/>
          </a:prstGeom>
        </p:spPr>
        <p:txBody>
          <a:bodyPr vert="horz" lIns="95096" tIns="47549" rIns="95096" bIns="47549" rtlCol="0"/>
          <a:lstStyle>
            <a:lvl1pPr algn="r">
              <a:defRPr sz="1200"/>
            </a:lvl1pPr>
          </a:lstStyle>
          <a:p>
            <a:fld id="{68FD4928-D360-42C4-BC0E-7428D3266A10}" type="datetimeFigureOut">
              <a:rPr lang="en-US" smtClean="0"/>
              <a:t>10/9/2019</a:t>
            </a:fld>
            <a:endParaRPr lang="en-US" dirty="0"/>
          </a:p>
        </p:txBody>
      </p:sp>
      <p:sp>
        <p:nvSpPr>
          <p:cNvPr id="4" name="Slide Image Placeholder 3"/>
          <p:cNvSpPr>
            <a:spLocks noGrp="1" noRot="1" noChangeAspect="1"/>
          </p:cNvSpPr>
          <p:nvPr>
            <p:ph type="sldImg" idx="2"/>
          </p:nvPr>
        </p:nvSpPr>
        <p:spPr>
          <a:xfrm>
            <a:off x="750888" y="1182688"/>
            <a:ext cx="5676900" cy="3194050"/>
          </a:xfrm>
          <a:prstGeom prst="rect">
            <a:avLst/>
          </a:prstGeom>
          <a:noFill/>
          <a:ln w="12700">
            <a:solidFill>
              <a:prstClr val="black"/>
            </a:solidFill>
          </a:ln>
        </p:spPr>
        <p:txBody>
          <a:bodyPr vert="horz" lIns="95096" tIns="47549" rIns="95096" bIns="47549" rtlCol="0" anchor="ctr"/>
          <a:lstStyle/>
          <a:p>
            <a:endParaRPr lang="en-US" dirty="0"/>
          </a:p>
        </p:txBody>
      </p:sp>
      <p:sp>
        <p:nvSpPr>
          <p:cNvPr id="5" name="Notes Placeholder 4"/>
          <p:cNvSpPr>
            <a:spLocks noGrp="1"/>
          </p:cNvSpPr>
          <p:nvPr>
            <p:ph type="body" sz="quarter" idx="3"/>
          </p:nvPr>
        </p:nvSpPr>
        <p:spPr>
          <a:xfrm>
            <a:off x="717917" y="4554670"/>
            <a:ext cx="5743335" cy="3726550"/>
          </a:xfrm>
          <a:prstGeom prst="rect">
            <a:avLst/>
          </a:prstGeom>
        </p:spPr>
        <p:txBody>
          <a:bodyPr vert="horz" lIns="95096" tIns="47549" rIns="95096" bIns="475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89397"/>
            <a:ext cx="3110973" cy="474855"/>
          </a:xfrm>
          <a:prstGeom prst="rect">
            <a:avLst/>
          </a:prstGeom>
        </p:spPr>
        <p:txBody>
          <a:bodyPr vert="horz" lIns="95096" tIns="47549" rIns="95096" bIns="47549"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66535" y="8989397"/>
            <a:ext cx="3110973" cy="474855"/>
          </a:xfrm>
          <a:prstGeom prst="rect">
            <a:avLst/>
          </a:prstGeom>
        </p:spPr>
        <p:txBody>
          <a:bodyPr vert="horz" lIns="95096" tIns="47549" rIns="95096" bIns="47549" rtlCol="0" anchor="b"/>
          <a:lstStyle>
            <a:lvl1pPr algn="r">
              <a:defRPr sz="1200"/>
            </a:lvl1pPr>
          </a:lstStyle>
          <a:p>
            <a:fld id="{EB1D5857-974C-44A3-9B3E-35C56152A48B}" type="slidenum">
              <a:rPr lang="en-US" smtClean="0"/>
              <a:t>‹#›</a:t>
            </a:fld>
            <a:endParaRPr lang="en-US" dirty="0"/>
          </a:p>
        </p:txBody>
      </p:sp>
    </p:spTree>
    <p:extLst>
      <p:ext uri="{BB962C8B-B14F-4D97-AF65-F5344CB8AC3E}">
        <p14:creationId xmlns:p14="http://schemas.microsoft.com/office/powerpoint/2010/main" val="4021283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1526591">
              <a:defRPr/>
            </a:pPr>
            <a:r>
              <a:rPr lang="en-US" sz="1500" dirty="0">
                <a:solidFill>
                  <a:prstClr val="black"/>
                </a:solidFill>
                <a:latin typeface="Arial" pitchFamily="34" charset="0"/>
                <a:cs typeface="Arial" pitchFamily="34" charset="0"/>
              </a:rPr>
              <a:t>© Bill &amp; Melinda Gates Foundation</a:t>
            </a:r>
          </a:p>
        </p:txBody>
      </p:sp>
      <p:sp>
        <p:nvSpPr>
          <p:cNvPr id="5" name="Slide Number Placeholder 4"/>
          <p:cNvSpPr>
            <a:spLocks noGrp="1"/>
          </p:cNvSpPr>
          <p:nvPr>
            <p:ph type="sldNum" sz="quarter" idx="11"/>
          </p:nvPr>
        </p:nvSpPr>
        <p:spPr/>
        <p:txBody>
          <a:bodyPr/>
          <a:lstStyle/>
          <a:p>
            <a:pPr defTabSz="1526591">
              <a:defRPr/>
            </a:pPr>
            <a:fld id="{9CA5C9E8-9674-4350-989A-CBF182CF309F}" type="slidenum">
              <a:rPr lang="en-US" sz="1500">
                <a:solidFill>
                  <a:prstClr val="black"/>
                </a:solidFill>
                <a:latin typeface="Arial" pitchFamily="34" charset="0"/>
                <a:cs typeface="Arial" pitchFamily="34" charset="0"/>
              </a:rPr>
              <a:pPr defTabSz="1526591">
                <a:defRPr/>
              </a:pPr>
              <a:t>1</a:t>
            </a:fld>
            <a:endParaRPr lang="en-US" sz="15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050892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where we try to </a:t>
            </a:r>
            <a:r>
              <a:rPr lang="en-US" b="1" dirty="0"/>
              <a:t>put all of the pieces together </a:t>
            </a:r>
            <a:r>
              <a:rPr lang="en-US" dirty="0"/>
              <a:t>– our theory of working with partners to help hundreds more colleges and universities provide millions more students with high-value certificates or degrees and eliminate success gaps by race and income.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we mentioned earlier – but it bears repeating – for us, </a:t>
            </a:r>
            <a:r>
              <a:rPr lang="en-US" b="1" dirty="0"/>
              <a:t>the institution is the unit of change </a:t>
            </a:r>
            <a:r>
              <a:rPr lang="en-US" dirty="0"/>
              <a:t>and </a:t>
            </a:r>
            <a:r>
              <a:rPr lang="en-US" b="1" dirty="0"/>
              <a:t>the student is the focus of change</a:t>
            </a:r>
            <a:r>
              <a:rPr lang="en-US" dirty="0"/>
              <a:t>. This is consistent with the approach of other strategies in the foundation’s U.S. Program. We believe that </a:t>
            </a:r>
            <a:r>
              <a:rPr lang="en-US" b="1" dirty="0"/>
              <a:t>focusing on service providers </a:t>
            </a:r>
            <a:r>
              <a:rPr lang="en-US" dirty="0"/>
              <a:t>– in this case, colleges and universities – </a:t>
            </a:r>
            <a:r>
              <a:rPr lang="en-US" b="1" dirty="0"/>
              <a:t>provides the greatest opportunity for impact</a:t>
            </a:r>
            <a:r>
              <a:rPr lang="en-US" dirty="0"/>
              <a:t>. </a:t>
            </a:r>
          </a:p>
          <a:p>
            <a:endParaRPr lang="en-US" dirty="0"/>
          </a:p>
          <a:p>
            <a:pPr defTabSz="1526591"/>
            <a:r>
              <a:rPr lang="en-US" dirty="0"/>
              <a:t>Let’s start on the left, with </a:t>
            </a:r>
            <a:r>
              <a:rPr lang="en-US" b="1" dirty="0"/>
              <a:t>Innovation Networks</a:t>
            </a:r>
            <a:r>
              <a:rPr lang="en-US" dirty="0"/>
              <a:t>. These networks are designed to </a:t>
            </a:r>
            <a:r>
              <a:rPr lang="en-US" b="1" dirty="0"/>
              <a:t>promote the dissemination, implementation, and improvement of solutions</a:t>
            </a:r>
            <a:r>
              <a:rPr lang="en-US" dirty="0"/>
              <a:t> associated with increased student success.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Moving to the right, we come to </a:t>
            </a:r>
            <a:r>
              <a:rPr lang="en-US" b="1" dirty="0"/>
              <a:t>Transformation Supports</a:t>
            </a:r>
            <a:r>
              <a:rPr lang="en-US" dirty="0"/>
              <a:t>. These are </a:t>
            </a:r>
            <a:r>
              <a:rPr lang="en-US" b="1" dirty="0"/>
              <a:t>resources</a:t>
            </a:r>
            <a:r>
              <a:rPr lang="en-US" dirty="0"/>
              <a:t> that draw on the insights from the Innovation Networks and combine them with knowledge and lessons learned through implementation and integration of multiple solutions to </a:t>
            </a:r>
            <a:r>
              <a:rPr lang="en-US" b="1" dirty="0"/>
              <a:t>help colleges and universities map out their transformation process</a:t>
            </a:r>
            <a:r>
              <a:rPr lang="en-US"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Moving on to the right, we come to Intermediaries for Scale and Transformation Networks. Let’s start with </a:t>
            </a:r>
            <a:r>
              <a:rPr lang="en-US" b="1" dirty="0"/>
              <a:t>Transformation Networks</a:t>
            </a:r>
            <a:r>
              <a:rPr lang="en-US" dirty="0"/>
              <a:t>. The change needed is big enough and urgent enough that </a:t>
            </a:r>
            <a:r>
              <a:rPr lang="en-US" b="1" dirty="0"/>
              <a:t>focusing on transformation one institution at a time isn’t practical or sustainable</a:t>
            </a:r>
            <a:r>
              <a:rPr lang="en-US" dirty="0"/>
              <a:t>. As such, we want to </a:t>
            </a:r>
            <a:r>
              <a:rPr lang="en-US" b="1" dirty="0"/>
              <a:t>build an environment in which diverse colleges and universities can work together to learn and apply/adapt that learning faster</a:t>
            </a:r>
            <a:r>
              <a:rPr lang="en-US" dirty="0"/>
              <a:t>. That requires a lot of support, which brings us to </a:t>
            </a:r>
            <a:r>
              <a:rPr lang="en-US" b="1" dirty="0"/>
              <a:t>Intermediaries for Scale </a:t>
            </a:r>
            <a:r>
              <a:rPr lang="en-US" dirty="0"/>
              <a:t>(the reason we’re all here). We will go into much more detail on this over the next couple of days, but at their core, the </a:t>
            </a:r>
            <a:r>
              <a:rPr lang="en-US" b="1" dirty="0"/>
              <a:t>intermediaries are about making the Transformation Networks work</a:t>
            </a:r>
            <a:r>
              <a:rPr lang="en-US" dirty="0"/>
              <a:t>…</a:t>
            </a:r>
            <a:r>
              <a:rPr lang="en-US" b="1" dirty="0"/>
              <a:t>connecting colleges and universities with resources and each other </a:t>
            </a:r>
            <a:r>
              <a:rPr lang="en-US" dirty="0"/>
              <a:t>and </a:t>
            </a:r>
            <a:r>
              <a:rPr lang="en-US" b="1" dirty="0"/>
              <a:t>providing guidance and support </a:t>
            </a:r>
            <a:r>
              <a:rPr lang="en-US" dirty="0"/>
              <a:t>through the transformation process.</a:t>
            </a:r>
          </a:p>
          <a:p>
            <a:pPr defTabSz="1526591"/>
            <a:endParaRPr lang="en-US" dirty="0"/>
          </a:p>
          <a:p>
            <a:r>
              <a:rPr lang="en-US" dirty="0"/>
              <a:t>Finally, let’s talk about </a:t>
            </a:r>
            <a:r>
              <a:rPr lang="en-US" b="1" dirty="0"/>
              <a:t>Enablers</a:t>
            </a:r>
            <a:r>
              <a:rPr lang="en-US" dirty="0"/>
              <a:t> (the red bar at the bottom). This work will not be done in a vacuum, so we have to account for other factors that can help enable progress. </a:t>
            </a:r>
          </a:p>
          <a:p>
            <a:pPr marL="171450" indent="-171450">
              <a:buFont typeface="Arial" panose="020B0604020202020204" pitchFamily="34" charset="0"/>
              <a:buChar char="•"/>
            </a:pPr>
            <a:r>
              <a:rPr lang="en-US" b="1" dirty="0"/>
              <a:t>Connectivity </a:t>
            </a:r>
            <a:r>
              <a:rPr lang="en-US" b="0" dirty="0"/>
              <a:t>is about </a:t>
            </a:r>
            <a:r>
              <a:rPr lang="en-US" b="1" dirty="0"/>
              <a:t>linking intermediaries </a:t>
            </a:r>
            <a:r>
              <a:rPr lang="en-US" dirty="0"/>
              <a:t>that work in different areas of the strategy.</a:t>
            </a:r>
          </a:p>
          <a:p>
            <a:pPr marL="171450" indent="-171450">
              <a:buFont typeface="Arial" panose="020B0604020202020204" pitchFamily="34" charset="0"/>
              <a:buChar char="•"/>
            </a:pPr>
            <a:r>
              <a:rPr lang="en-US" b="1" dirty="0"/>
              <a:t>Data, Measurement &amp; Learning </a:t>
            </a:r>
            <a:r>
              <a:rPr lang="en-US" b="0" dirty="0"/>
              <a:t>is about </a:t>
            </a:r>
            <a:r>
              <a:rPr lang="en-US" b="1" dirty="0"/>
              <a:t>ensuring that colleges and universities have and use the information they need to transform</a:t>
            </a:r>
            <a:r>
              <a:rPr lang="en-US" dirty="0"/>
              <a:t>, which includes having key metrics on all students in all institutions. </a:t>
            </a:r>
          </a:p>
          <a:p>
            <a:pPr marL="171450" indent="-171450">
              <a:buFont typeface="Arial" panose="020B0604020202020204" pitchFamily="34" charset="0"/>
              <a:buChar char="•"/>
            </a:pPr>
            <a:r>
              <a:rPr lang="en-US" b="1" dirty="0"/>
              <a:t>Political Context </a:t>
            </a:r>
            <a:r>
              <a:rPr lang="en-US" dirty="0"/>
              <a:t>(aka Policy Advocacy) is about </a:t>
            </a:r>
            <a:r>
              <a:rPr lang="en-US" b="1" dirty="0"/>
              <a:t>focusing state and federal policymaking on today’s college students and the institutions serving them</a:t>
            </a:r>
            <a:r>
              <a:rPr lang="en-US" dirty="0"/>
              <a:t>. </a:t>
            </a:r>
          </a:p>
          <a:p>
            <a:pPr marL="171450" indent="-171450">
              <a:buFont typeface="Arial" panose="020B0604020202020204" pitchFamily="34" charset="0"/>
              <a:buChar char="•"/>
            </a:pPr>
            <a:r>
              <a:rPr lang="en-US" b="1" dirty="0"/>
              <a:t>Economic Pressure </a:t>
            </a:r>
            <a:r>
              <a:rPr lang="en-US" dirty="0"/>
              <a:t>is about understanding the </a:t>
            </a:r>
            <a:r>
              <a:rPr lang="en-US" b="1" dirty="0"/>
              <a:t>demographic and financial trends and issues that will help accelerate – or frustrate – transformation</a:t>
            </a:r>
            <a:r>
              <a:rPr lang="en-US" dirty="0"/>
              <a:t>.</a:t>
            </a:r>
          </a:p>
          <a:p>
            <a:endParaRPr lang="en-US" dirty="0"/>
          </a:p>
        </p:txBody>
      </p:sp>
      <p:sp>
        <p:nvSpPr>
          <p:cNvPr id="4" name="Slide Number Placeholder 3"/>
          <p:cNvSpPr>
            <a:spLocks noGrp="1"/>
          </p:cNvSpPr>
          <p:nvPr>
            <p:ph type="sldNum" sz="quarter" idx="5"/>
          </p:nvPr>
        </p:nvSpPr>
        <p:spPr/>
        <p:txBody>
          <a:bodyPr/>
          <a:lstStyle/>
          <a:p>
            <a:fld id="{EB1D5857-974C-44A3-9B3E-35C56152A48B}" type="slidenum">
              <a:rPr lang="en-US" smtClean="0"/>
              <a:t>10</a:t>
            </a:fld>
            <a:endParaRPr lang="en-US" dirty="0"/>
          </a:p>
        </p:txBody>
      </p:sp>
    </p:spTree>
    <p:extLst>
      <p:ext uri="{BB962C8B-B14F-4D97-AF65-F5344CB8AC3E}">
        <p14:creationId xmlns:p14="http://schemas.microsoft.com/office/powerpoint/2010/main" val="229330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i="1" dirty="0">
              <a:highlight>
                <a:srgbClr val="FFFF00"/>
              </a:highlight>
            </a:endParaRPr>
          </a:p>
        </p:txBody>
      </p:sp>
    </p:spTree>
    <p:extLst>
      <p:ext uri="{BB962C8B-B14F-4D97-AF65-F5344CB8AC3E}">
        <p14:creationId xmlns:p14="http://schemas.microsoft.com/office/powerpoint/2010/main" val="4017887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63641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42116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1D5857-974C-44A3-9B3E-35C56152A48B}" type="slidenum">
              <a:rPr lang="en-US" smtClean="0"/>
              <a:t>2</a:t>
            </a:fld>
            <a:endParaRPr lang="en-US" dirty="0"/>
          </a:p>
        </p:txBody>
      </p:sp>
    </p:spTree>
    <p:extLst>
      <p:ext uri="{BB962C8B-B14F-4D97-AF65-F5344CB8AC3E}">
        <p14:creationId xmlns:p14="http://schemas.microsoft.com/office/powerpoint/2010/main" val="2062429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1D5857-974C-44A3-9B3E-35C56152A48B}" type="slidenum">
              <a:rPr lang="en-US" smtClean="0"/>
              <a:t>3</a:t>
            </a:fld>
            <a:endParaRPr lang="en-US" dirty="0"/>
          </a:p>
        </p:txBody>
      </p:sp>
    </p:spTree>
    <p:extLst>
      <p:ext uri="{BB962C8B-B14F-4D97-AF65-F5344CB8AC3E}">
        <p14:creationId xmlns:p14="http://schemas.microsoft.com/office/powerpoint/2010/main" val="1206000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PS strategy is </a:t>
            </a:r>
            <a:r>
              <a:rPr lang="en-US" b="1" dirty="0"/>
              <a:t>connected to all of the program strategies </a:t>
            </a:r>
            <a:r>
              <a:rPr lang="en-US" dirty="0"/>
              <a:t>in the foundation by the belief we shared earlier…that </a:t>
            </a:r>
            <a:r>
              <a:rPr lang="en-US" b="1" dirty="0"/>
              <a:t>every person deserves the chance to live a healthy, productive life</a:t>
            </a:r>
            <a:r>
              <a:rPr lang="en-US" dirty="0"/>
              <a:t>.</a:t>
            </a:r>
          </a:p>
          <a:p>
            <a:endParaRPr lang="en-US" dirty="0"/>
          </a:p>
          <a:p>
            <a:r>
              <a:rPr lang="en-US" dirty="0"/>
              <a:t>And the PS strategy is </a:t>
            </a:r>
            <a:r>
              <a:rPr lang="en-US" b="1" dirty="0"/>
              <a:t>connected to the other strategies in the U.S. Program </a:t>
            </a:r>
            <a:r>
              <a:rPr lang="en-US" dirty="0"/>
              <a:t>by a shared commitment to </a:t>
            </a:r>
            <a:r>
              <a:rPr lang="en-US" b="1" dirty="0"/>
              <a:t>expanding life-changing opportunities</a:t>
            </a:r>
            <a:r>
              <a:rPr lang="en-US" dirty="0"/>
              <a:t>. We know from research and experience that </a:t>
            </a:r>
            <a:r>
              <a:rPr lang="en-US" b="1" dirty="0"/>
              <a:t>education is one of the most powerful of these opportunities</a:t>
            </a:r>
            <a:r>
              <a:rPr lang="en-US" dirty="0"/>
              <a:t>.</a:t>
            </a:r>
          </a:p>
        </p:txBody>
      </p:sp>
    </p:spTree>
    <p:extLst>
      <p:ext uri="{BB962C8B-B14F-4D97-AF65-F5344CB8AC3E}">
        <p14:creationId xmlns:p14="http://schemas.microsoft.com/office/powerpoint/2010/main" val="1258149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strategy is driven by </a:t>
            </a:r>
            <a:r>
              <a:rPr lang="en-US" b="1" dirty="0"/>
              <a:t>two interconnected goals</a:t>
            </a:r>
            <a:r>
              <a:rPr lang="en-US" dirty="0"/>
              <a:t>:</a:t>
            </a:r>
          </a:p>
          <a:p>
            <a:endParaRPr lang="en-US" dirty="0"/>
          </a:p>
          <a:p>
            <a:r>
              <a:rPr lang="en-US" dirty="0"/>
              <a:t>Ensuring that </a:t>
            </a:r>
            <a:r>
              <a:rPr lang="en-US" b="1" dirty="0"/>
              <a:t>many more students achieve a certificate or degree</a:t>
            </a:r>
            <a:r>
              <a:rPr lang="en-US" dirty="0"/>
              <a:t>. The demand for educated workers and citizens has never been greater, and it will only continue to grow. To meet that demand, student success will have to grow as well.</a:t>
            </a:r>
          </a:p>
          <a:p>
            <a:endParaRPr lang="en-US" dirty="0"/>
          </a:p>
          <a:p>
            <a:r>
              <a:rPr lang="en-US" dirty="0"/>
              <a:t>That can only happen if we </a:t>
            </a:r>
            <a:r>
              <a:rPr lang="en-US" b="1" dirty="0"/>
              <a:t>close significant and persistent gaps in student success by race and income</a:t>
            </a:r>
            <a:r>
              <a:rPr lang="en-US" dirty="0"/>
              <a:t>. Achieving equity in higher education is both a </a:t>
            </a:r>
            <a:r>
              <a:rPr lang="en-US" b="1" dirty="0"/>
              <a:t>moral and economic imperative</a:t>
            </a:r>
            <a:r>
              <a:rPr lang="en-US" dirty="0"/>
              <a:t>. </a:t>
            </a:r>
          </a:p>
          <a:p>
            <a:endParaRPr lang="en-US" dirty="0"/>
          </a:p>
          <a:p>
            <a:r>
              <a:rPr lang="en-US" dirty="0"/>
              <a:t>For us, </a:t>
            </a:r>
            <a:r>
              <a:rPr lang="en-US" b="1" dirty="0"/>
              <a:t>completion of a certificate or degree is a critical measure of student success, but it is not the only measure</a:t>
            </a:r>
            <a:r>
              <a:rPr lang="en-US" dirty="0"/>
              <a:t>. That is why we support the use of a </a:t>
            </a:r>
            <a:r>
              <a:rPr lang="en-US" b="1" dirty="0"/>
              <a:t>metrics framework </a:t>
            </a:r>
            <a:r>
              <a:rPr lang="en-US" dirty="0"/>
              <a:t>that includes </a:t>
            </a:r>
            <a:r>
              <a:rPr lang="en-US" b="1" dirty="0"/>
              <a:t>progress and outcome measures</a:t>
            </a:r>
            <a:r>
              <a:rPr lang="en-US" dirty="0"/>
              <a:t>, and we will soon be launching an effort to identify an approach for </a:t>
            </a:r>
            <a:r>
              <a:rPr lang="en-US" b="1" dirty="0"/>
              <a:t>assessing the value of a post-high school education</a:t>
            </a:r>
            <a:r>
              <a:rPr lang="en-US" dirty="0"/>
              <a:t>.</a:t>
            </a:r>
          </a:p>
        </p:txBody>
      </p:sp>
      <p:sp>
        <p:nvSpPr>
          <p:cNvPr id="4" name="Footer Placeholder 3"/>
          <p:cNvSpPr>
            <a:spLocks noGrp="1"/>
          </p:cNvSpPr>
          <p:nvPr>
            <p:ph type="ftr" sz="quarter" idx="10"/>
          </p:nvPr>
        </p:nvSpPr>
        <p:spPr/>
        <p:txBody>
          <a:bodyPr/>
          <a:lstStyle/>
          <a:p>
            <a:pPr defTabSz="1526591">
              <a:defRPr/>
            </a:pPr>
            <a:r>
              <a:rPr lang="en-US" sz="1500" dirty="0">
                <a:solidFill>
                  <a:prstClr val="black"/>
                </a:solidFill>
                <a:latin typeface="Arial" pitchFamily="34" charset="0"/>
                <a:cs typeface="Arial" pitchFamily="34" charset="0"/>
              </a:rPr>
              <a:t>© Bill &amp; Melinda Gates Foundation</a:t>
            </a:r>
          </a:p>
        </p:txBody>
      </p:sp>
      <p:sp>
        <p:nvSpPr>
          <p:cNvPr id="5" name="Slide Number Placeholder 4"/>
          <p:cNvSpPr>
            <a:spLocks noGrp="1"/>
          </p:cNvSpPr>
          <p:nvPr>
            <p:ph type="sldNum" sz="quarter" idx="11"/>
          </p:nvPr>
        </p:nvSpPr>
        <p:spPr/>
        <p:txBody>
          <a:bodyPr/>
          <a:lstStyle/>
          <a:p>
            <a:pPr defTabSz="1526591">
              <a:defRPr/>
            </a:pPr>
            <a:fld id="{9CA5C9E8-9674-4350-989A-CBF182CF309F}" type="slidenum">
              <a:rPr lang="en-US" sz="1500">
                <a:solidFill>
                  <a:prstClr val="black"/>
                </a:solidFill>
                <a:latin typeface="Arial"/>
                <a:cs typeface="Arial"/>
              </a:rPr>
              <a:pPr defTabSz="1526591">
                <a:defRPr/>
              </a:pPr>
              <a:t>5</a:t>
            </a:fld>
            <a:endParaRPr lang="en-US" sz="1500" dirty="0">
              <a:solidFill>
                <a:prstClr val="black"/>
              </a:solidFill>
              <a:latin typeface="Arial"/>
              <a:cs typeface="Arial"/>
            </a:endParaRPr>
          </a:p>
        </p:txBody>
      </p:sp>
    </p:spTree>
    <p:extLst>
      <p:ext uri="{BB962C8B-B14F-4D97-AF65-F5344CB8AC3E}">
        <p14:creationId xmlns:p14="http://schemas.microsoft.com/office/powerpoint/2010/main" val="226887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get to the “strategy” part of the strategy…</a:t>
            </a:r>
            <a:r>
              <a:rPr lang="en-US" b="1" dirty="0"/>
              <a:t>where we focus our energy and investments </a:t>
            </a:r>
            <a:r>
              <a:rPr lang="en-US" dirty="0"/>
              <a:t>to move from where we are to where we want to be when it comes to education after high school.</a:t>
            </a:r>
          </a:p>
          <a:p>
            <a:endParaRPr lang="en-US" dirty="0"/>
          </a:p>
          <a:p>
            <a:r>
              <a:rPr lang="en-US" dirty="0"/>
              <a:t>Our work is anchored in </a:t>
            </a:r>
            <a:r>
              <a:rPr lang="en-US" b="1" dirty="0"/>
              <a:t>three priorities</a:t>
            </a:r>
            <a:r>
              <a:rPr lang="en-US" dirty="0"/>
              <a:t>, and we will walk through each in more detail in a moment.</a:t>
            </a:r>
          </a:p>
          <a:p>
            <a:endParaRPr lang="en-US" dirty="0"/>
          </a:p>
          <a:p>
            <a:pPr marL="171450" indent="-171450">
              <a:buFont typeface="Arial" panose="020B0604020202020204" pitchFamily="34" charset="0"/>
              <a:buChar char="•"/>
            </a:pPr>
            <a:r>
              <a:rPr lang="en-US" b="1" dirty="0"/>
              <a:t>Innovation</a:t>
            </a:r>
            <a:r>
              <a:rPr lang="en-US" dirty="0"/>
              <a:t> </a:t>
            </a:r>
            <a:r>
              <a:rPr lang="en-US" b="1" dirty="0"/>
              <a:t>promotes</a:t>
            </a:r>
            <a:r>
              <a:rPr lang="en-US" dirty="0"/>
              <a:t> </a:t>
            </a:r>
            <a:r>
              <a:rPr lang="en-US" b="1" dirty="0"/>
              <a:t>development and use of tools and practices </a:t>
            </a:r>
            <a:r>
              <a:rPr lang="en-US" dirty="0"/>
              <a:t>that help more students – especially low-income and first-generation students, students of color, and working adults – achieve their educational goals. Our efforts here are driven by research on the most significant “loss points” for today’s college students and evidence on what is most effective to help students steer over/around those points.</a:t>
            </a:r>
          </a:p>
          <a:p>
            <a:endParaRPr lang="en-US" dirty="0"/>
          </a:p>
          <a:p>
            <a:pPr marL="171450" indent="-171450">
              <a:buFont typeface="Arial" panose="020B0604020202020204" pitchFamily="34" charset="0"/>
              <a:buChar char="•"/>
            </a:pPr>
            <a:r>
              <a:rPr lang="en-US" b="1" dirty="0"/>
              <a:t>Transformation</a:t>
            </a:r>
            <a:r>
              <a:rPr lang="en-US" dirty="0"/>
              <a:t> </a:t>
            </a:r>
            <a:r>
              <a:rPr lang="en-US" b="1" dirty="0"/>
              <a:t>integrates those tools and practices and builds the capacity of colleges and universities </a:t>
            </a:r>
            <a:r>
              <a:rPr lang="en-US" dirty="0"/>
              <a:t>to do that work. It is grounded in a network approach, connecting colleges and universities to resources, expertise, and each other to help accelerate learning and avoid “reinventing the wheel.”</a:t>
            </a:r>
          </a:p>
          <a:p>
            <a:endParaRPr lang="en-US" dirty="0"/>
          </a:p>
          <a:p>
            <a:pPr marL="171450" indent="-171450">
              <a:buFont typeface="Arial" panose="020B0604020202020204" pitchFamily="34" charset="0"/>
              <a:buChar char="•"/>
            </a:pPr>
            <a:r>
              <a:rPr lang="en-US" b="1" dirty="0"/>
              <a:t>Policy Advocacy creates an environment of positive pressure</a:t>
            </a:r>
            <a:r>
              <a:rPr lang="en-US" dirty="0"/>
              <a:t> for institutions to make the changes needed to increase student success and close success gaps. In our strategy, the primary policy levers are how resources are allocated and how colleges and universities measure and are held accountable for student progress and outcomes.</a:t>
            </a:r>
          </a:p>
          <a:p>
            <a:endParaRPr lang="en-US" dirty="0"/>
          </a:p>
          <a:p>
            <a:r>
              <a:rPr lang="en-US" dirty="0"/>
              <a:t>We are mindful of the fact that there are </a:t>
            </a:r>
            <a:r>
              <a:rPr lang="en-US" b="1" dirty="0"/>
              <a:t>other strategies </a:t>
            </a:r>
            <a:r>
              <a:rPr lang="en-US" dirty="0"/>
              <a:t>that are also important for advancing institutional change to increase student success. Based on research and experience, we believe that these priorities offer the </a:t>
            </a:r>
            <a:r>
              <a:rPr lang="en-US" b="1" dirty="0"/>
              <a:t>greatest potential for reach and impact</a:t>
            </a:r>
            <a:r>
              <a:rPr lang="en-US" dirty="0"/>
              <a:t>. It’s also important to note that </a:t>
            </a:r>
            <a:r>
              <a:rPr lang="en-US" b="1" dirty="0"/>
              <a:t>we partner with other funders </a:t>
            </a:r>
            <a:r>
              <a:rPr lang="en-US" dirty="0"/>
              <a:t>(such as Lumina, Strada, Kresge, </a:t>
            </a:r>
            <a:r>
              <a:rPr lang="en-US" dirty="0" err="1"/>
              <a:t>Ascendium</a:t>
            </a:r>
            <a:r>
              <a:rPr lang="en-US" dirty="0"/>
              <a:t>, etc.) because of their </a:t>
            </a:r>
            <a:r>
              <a:rPr lang="en-US" b="1" dirty="0"/>
              <a:t>complementary strategies</a:t>
            </a:r>
            <a:r>
              <a:rPr lang="en-US" b="0" dirty="0"/>
              <a:t>.</a:t>
            </a:r>
            <a:endParaRPr lang="en-US" b="1" dirty="0"/>
          </a:p>
        </p:txBody>
      </p:sp>
    </p:spTree>
    <p:extLst>
      <p:ext uri="{BB962C8B-B14F-4D97-AF65-F5344CB8AC3E}">
        <p14:creationId xmlns:p14="http://schemas.microsoft.com/office/powerpoint/2010/main" val="3691304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Today’s students – especially low-income and first-generation students, students of color, and working adults – need </a:t>
            </a:r>
            <a:r>
              <a:rPr lang="en-US" sz="1200" b="1" kern="1200" dirty="0">
                <a:solidFill>
                  <a:schemeClr val="tx1"/>
                </a:solidFill>
                <a:effectLst/>
                <a:latin typeface="+mn-lt"/>
                <a:ea typeface="+mn-ea"/>
                <a:cs typeface="+mn-cs"/>
              </a:rPr>
              <a:t>strong and clear pathways to a certificate or degree</a:t>
            </a:r>
            <a:r>
              <a:rPr lang="en-US" sz="1200" kern="1200" dirty="0">
                <a:solidFill>
                  <a:schemeClr val="tx1"/>
                </a:solidFill>
                <a:effectLst/>
                <a:latin typeface="+mn-lt"/>
                <a:ea typeface="+mn-ea"/>
                <a:cs typeface="+mn-cs"/>
              </a:rPr>
              <a:t>. Too many of them do not have that.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support </a:t>
            </a:r>
            <a:r>
              <a:rPr lang="en-US" sz="1200" b="1" kern="1200" dirty="0">
                <a:solidFill>
                  <a:schemeClr val="tx1"/>
                </a:solidFill>
                <a:effectLst/>
                <a:latin typeface="+mn-lt"/>
                <a:ea typeface="+mn-ea"/>
                <a:cs typeface="+mn-cs"/>
              </a:rPr>
              <a:t>innovative, evidence-based solutions </a:t>
            </a:r>
            <a:r>
              <a:rPr lang="en-US" sz="1200" kern="1200" dirty="0">
                <a:solidFill>
                  <a:schemeClr val="tx1"/>
                </a:solidFill>
                <a:effectLst/>
                <a:latin typeface="+mn-lt"/>
                <a:ea typeface="+mn-ea"/>
                <a:cs typeface="+mn-cs"/>
              </a:rPr>
              <a:t>that are designed to help today’s students </a:t>
            </a:r>
            <a:r>
              <a:rPr lang="en-US" sz="1200" b="1" kern="1200" dirty="0">
                <a:solidFill>
                  <a:schemeClr val="tx1"/>
                </a:solidFill>
                <a:effectLst/>
                <a:latin typeface="+mn-lt"/>
                <a:ea typeface="+mn-ea"/>
                <a:cs typeface="+mn-cs"/>
              </a:rPr>
              <a:t>get on a pathway </a:t>
            </a:r>
            <a:r>
              <a:rPr lang="en-US" sz="1200" kern="1200" dirty="0">
                <a:solidFill>
                  <a:schemeClr val="tx1"/>
                </a:solidFill>
                <a:effectLst/>
                <a:latin typeface="+mn-lt"/>
                <a:ea typeface="+mn-ea"/>
                <a:cs typeface="+mn-cs"/>
              </a:rPr>
              <a:t>to a certificate or degree, </a:t>
            </a:r>
            <a:r>
              <a:rPr lang="en-US" sz="1200" b="1" kern="1200" dirty="0">
                <a:solidFill>
                  <a:schemeClr val="tx1"/>
                </a:solidFill>
                <a:effectLst/>
                <a:latin typeface="+mn-lt"/>
                <a:ea typeface="+mn-ea"/>
                <a:cs typeface="+mn-cs"/>
              </a:rPr>
              <a:t>stay on that pathway</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ensure they are learning</a:t>
            </a:r>
            <a:r>
              <a:rPr lang="en-US" sz="1200" kern="1200" dirty="0">
                <a:solidFill>
                  <a:schemeClr val="tx1"/>
                </a:solidFill>
                <a:effectLst/>
                <a:latin typeface="+mn-lt"/>
                <a:ea typeface="+mn-ea"/>
                <a:cs typeface="+mn-cs"/>
              </a:rPr>
              <a:t> along the way.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solutions we support target some of the biggest barriers to students’ progress and success: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Improving advising </a:t>
            </a:r>
            <a:r>
              <a:rPr lang="en-US" sz="1200" kern="1200" dirty="0">
                <a:solidFill>
                  <a:schemeClr val="tx1"/>
                </a:solidFill>
                <a:effectLst/>
                <a:latin typeface="+mn-lt"/>
                <a:ea typeface="+mn-ea"/>
                <a:cs typeface="+mn-cs"/>
              </a:rPr>
              <a:t>by deploying people, technology, and data to provide better and more timely information to students.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Redesigning remedial education</a:t>
            </a:r>
            <a:r>
              <a:rPr lang="en-US" sz="1200" kern="1200" dirty="0">
                <a:solidFill>
                  <a:schemeClr val="tx1"/>
                </a:solidFill>
                <a:effectLst/>
                <a:latin typeface="+mn-lt"/>
                <a:ea typeface="+mn-ea"/>
                <a:cs typeface="+mn-cs"/>
              </a:rPr>
              <a:t> so that students get the help they need while staying on track to complete their program.</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Implementing digital learning courses and programs </a:t>
            </a:r>
            <a:r>
              <a:rPr lang="en-US" sz="1200" kern="1200" dirty="0">
                <a:solidFill>
                  <a:schemeClr val="tx1"/>
                </a:solidFill>
                <a:effectLst/>
                <a:latin typeface="+mn-lt"/>
                <a:ea typeface="+mn-ea"/>
                <a:cs typeface="+mn-cs"/>
              </a:rPr>
              <a:t>that provide flexible, high-quality instruction and allow students to move further, faster.</a:t>
            </a:r>
          </a:p>
          <a:p>
            <a:endParaRPr lang="en-US" dirty="0"/>
          </a:p>
        </p:txBody>
      </p:sp>
    </p:spTree>
    <p:extLst>
      <p:ext uri="{BB962C8B-B14F-4D97-AF65-F5344CB8AC3E}">
        <p14:creationId xmlns:p14="http://schemas.microsoft.com/office/powerpoint/2010/main" val="2913146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Innovative solutions </a:t>
            </a:r>
            <a:r>
              <a:rPr lang="en-US" sz="1200" kern="1200" dirty="0">
                <a:solidFill>
                  <a:schemeClr val="tx1"/>
                </a:solidFill>
                <a:effectLst/>
                <a:latin typeface="+mn-lt"/>
                <a:ea typeface="+mn-ea"/>
                <a:cs typeface="+mn-cs"/>
              </a:rPr>
              <a:t>are critical for helping more of today’s students succeed, but colleges and universities also need </a:t>
            </a:r>
            <a:r>
              <a:rPr lang="en-US" sz="1200" b="1" kern="1200" dirty="0">
                <a:solidFill>
                  <a:schemeClr val="tx1"/>
                </a:solidFill>
                <a:effectLst/>
                <a:latin typeface="+mn-lt"/>
                <a:ea typeface="+mn-ea"/>
                <a:cs typeface="+mn-cs"/>
              </a:rPr>
              <a:t>capacity</a:t>
            </a:r>
            <a:r>
              <a:rPr lang="en-US" sz="1200" kern="1200" dirty="0">
                <a:solidFill>
                  <a:schemeClr val="tx1"/>
                </a:solidFill>
                <a:effectLst/>
                <a:latin typeface="+mn-lt"/>
                <a:ea typeface="+mn-ea"/>
                <a:cs typeface="+mn-cs"/>
              </a:rPr>
              <a:t> to implement and sustain that innovation. This includes things like leadership, information technology, data and research, and supportive policy. </a:t>
            </a:r>
            <a:r>
              <a:rPr lang="en-US" sz="1200" b="1" kern="1200" dirty="0">
                <a:solidFill>
                  <a:schemeClr val="tx1"/>
                </a:solidFill>
                <a:effectLst/>
                <a:latin typeface="+mn-lt"/>
                <a:ea typeface="+mn-ea"/>
                <a:cs typeface="+mn-cs"/>
              </a:rPr>
              <a:t>Solutions </a:t>
            </a:r>
            <a:r>
              <a:rPr lang="en-US" sz="1200" kern="1200" dirty="0">
                <a:solidFill>
                  <a:schemeClr val="tx1"/>
                </a:solidFill>
                <a:effectLst/>
                <a:latin typeface="+mn-lt"/>
                <a:ea typeface="+mn-ea"/>
                <a:cs typeface="+mn-cs"/>
              </a:rPr>
              <a:t>and </a:t>
            </a:r>
            <a:r>
              <a:rPr lang="en-US" sz="1200" b="1" kern="1200" dirty="0">
                <a:solidFill>
                  <a:schemeClr val="tx1"/>
                </a:solidFill>
                <a:effectLst/>
                <a:latin typeface="+mn-lt"/>
                <a:ea typeface="+mn-ea"/>
                <a:cs typeface="+mn-cs"/>
              </a:rPr>
              <a:t>capacity </a:t>
            </a:r>
            <a:r>
              <a:rPr lang="en-US" sz="1200" kern="1200" dirty="0">
                <a:solidFill>
                  <a:schemeClr val="tx1"/>
                </a:solidFill>
                <a:effectLst/>
                <a:latin typeface="+mn-lt"/>
                <a:ea typeface="+mn-ea"/>
                <a:cs typeface="+mn-cs"/>
              </a:rPr>
              <a:t>are essential ingredients of </a:t>
            </a:r>
            <a:r>
              <a:rPr lang="en-US" sz="1200" b="1" kern="1200" dirty="0">
                <a:solidFill>
                  <a:schemeClr val="tx1"/>
                </a:solidFill>
                <a:effectLst/>
                <a:latin typeface="+mn-lt"/>
                <a:ea typeface="+mn-ea"/>
                <a:cs typeface="+mn-cs"/>
              </a:rPr>
              <a:t>transformation</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Through our work with 29 colleges and universities and two state systems in the Frontier Set, we have learned that colleges and universities engaged in </a:t>
            </a:r>
            <a:r>
              <a:rPr lang="en-US" sz="1200" b="1" kern="1200" dirty="0">
                <a:solidFill>
                  <a:schemeClr val="tx1"/>
                </a:solidFill>
                <a:effectLst/>
                <a:latin typeface="+mn-lt"/>
                <a:ea typeface="+mn-ea"/>
                <a:cs typeface="+mn-cs"/>
              </a:rPr>
              <a:t>transformation</a:t>
            </a:r>
            <a:r>
              <a:rPr lang="en-US" sz="1200" kern="1200" dirty="0">
                <a:solidFill>
                  <a:schemeClr val="tx1"/>
                </a:solidFill>
                <a:effectLst/>
                <a:latin typeface="+mn-lt"/>
                <a:ea typeface="+mn-ea"/>
                <a:cs typeface="+mn-cs"/>
              </a:rPr>
              <a:t> have a </a:t>
            </a:r>
            <a:r>
              <a:rPr lang="en-US" sz="1200" b="1" kern="1200" dirty="0">
                <a:solidFill>
                  <a:schemeClr val="tx1"/>
                </a:solidFill>
                <a:effectLst/>
                <a:latin typeface="+mn-lt"/>
                <a:ea typeface="+mn-ea"/>
                <a:cs typeface="+mn-cs"/>
              </a:rPr>
              <a:t>student-centered mission</a:t>
            </a:r>
            <a:r>
              <a:rPr lang="en-US" sz="1200" kern="1200" dirty="0">
                <a:solidFill>
                  <a:schemeClr val="tx1"/>
                </a:solidFill>
                <a:effectLst/>
                <a:latin typeface="+mn-lt"/>
                <a:ea typeface="+mn-ea"/>
                <a:cs typeface="+mn-cs"/>
              </a:rPr>
              <a:t>, set </a:t>
            </a:r>
            <a:r>
              <a:rPr lang="en-US" sz="1200" b="1" kern="1200" dirty="0">
                <a:solidFill>
                  <a:schemeClr val="tx1"/>
                </a:solidFill>
                <a:effectLst/>
                <a:latin typeface="+mn-lt"/>
                <a:ea typeface="+mn-ea"/>
                <a:cs typeface="+mn-cs"/>
              </a:rPr>
              <a:t>goals</a:t>
            </a:r>
            <a:r>
              <a:rPr lang="en-US" sz="1200" kern="1200" dirty="0">
                <a:solidFill>
                  <a:schemeClr val="tx1"/>
                </a:solidFill>
                <a:effectLst/>
                <a:latin typeface="+mn-lt"/>
                <a:ea typeface="+mn-ea"/>
                <a:cs typeface="+mn-cs"/>
              </a:rPr>
              <a:t> and hold themselves accountable to them, use </a:t>
            </a:r>
            <a:r>
              <a:rPr lang="en-US" sz="1200" b="1" kern="1200" dirty="0">
                <a:solidFill>
                  <a:schemeClr val="tx1"/>
                </a:solidFill>
                <a:effectLst/>
                <a:latin typeface="+mn-lt"/>
                <a:ea typeface="+mn-ea"/>
                <a:cs typeface="+mn-cs"/>
              </a:rPr>
              <a:t>data </a:t>
            </a:r>
            <a:r>
              <a:rPr lang="en-US" sz="1200" kern="1200" dirty="0">
                <a:solidFill>
                  <a:schemeClr val="tx1"/>
                </a:solidFill>
                <a:effectLst/>
                <a:latin typeface="+mn-lt"/>
                <a:ea typeface="+mn-ea"/>
                <a:cs typeface="+mn-cs"/>
              </a:rPr>
              <a:t>to make decisions, create a </a:t>
            </a:r>
            <a:r>
              <a:rPr lang="en-US" sz="1200" b="1" kern="1200" dirty="0">
                <a:solidFill>
                  <a:schemeClr val="tx1"/>
                </a:solidFill>
                <a:effectLst/>
                <a:latin typeface="+mn-lt"/>
                <a:ea typeface="+mn-ea"/>
                <a:cs typeface="+mn-cs"/>
              </a:rPr>
              <a:t>collaborative environment</a:t>
            </a:r>
            <a:r>
              <a:rPr lang="en-US" sz="1200" kern="1200" dirty="0">
                <a:solidFill>
                  <a:schemeClr val="tx1"/>
                </a:solidFill>
                <a:effectLst/>
                <a:latin typeface="+mn-lt"/>
                <a:ea typeface="+mn-ea"/>
                <a:cs typeface="+mn-cs"/>
              </a:rPr>
              <a:t>, and commit to </a:t>
            </a:r>
            <a:r>
              <a:rPr lang="en-US" sz="1200" b="1" kern="1200" dirty="0">
                <a:solidFill>
                  <a:schemeClr val="tx1"/>
                </a:solidFill>
                <a:effectLst/>
                <a:latin typeface="+mn-lt"/>
                <a:ea typeface="+mn-ea"/>
                <a:cs typeface="+mn-cs"/>
              </a:rPr>
              <a:t>continuous improvement</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Transformation is like </a:t>
            </a:r>
            <a:r>
              <a:rPr lang="en-US" sz="1200" b="1" kern="1200" dirty="0">
                <a:solidFill>
                  <a:schemeClr val="tx1"/>
                </a:solidFill>
                <a:effectLst/>
                <a:latin typeface="+mn-lt"/>
                <a:ea typeface="+mn-ea"/>
                <a:cs typeface="+mn-cs"/>
              </a:rPr>
              <a:t>remodeling a house</a:t>
            </a:r>
            <a:r>
              <a:rPr lang="en-US" sz="1200" kern="1200" dirty="0">
                <a:solidFill>
                  <a:schemeClr val="tx1"/>
                </a:solidFill>
                <a:effectLst/>
                <a:latin typeface="+mn-lt"/>
                <a:ea typeface="+mn-ea"/>
                <a:cs typeface="+mn-cs"/>
              </a:rPr>
              <a:t>. Just as people remodel their homes to better fit their lives, </a:t>
            </a:r>
            <a:r>
              <a:rPr lang="en-US" sz="1200" b="1" kern="1200" dirty="0">
                <a:solidFill>
                  <a:schemeClr val="tx1"/>
                </a:solidFill>
                <a:effectLst/>
                <a:latin typeface="+mn-lt"/>
                <a:ea typeface="+mn-ea"/>
                <a:cs typeface="+mn-cs"/>
              </a:rPr>
              <a:t>colleges and universities need to remodel themselves</a:t>
            </a:r>
            <a:r>
              <a:rPr lang="en-US" sz="1200" kern="1200" dirty="0">
                <a:solidFill>
                  <a:schemeClr val="tx1"/>
                </a:solidFill>
                <a:effectLst/>
                <a:latin typeface="+mn-lt"/>
                <a:ea typeface="+mn-ea"/>
                <a:cs typeface="+mn-cs"/>
              </a:rPr>
              <a:t> to better fit the needs and experiences of today’s students to help them achieve their goals. Many of today’s students are ready for college, but colleges are not ready for them.</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Pressure is growing </a:t>
            </a:r>
            <a:r>
              <a:rPr lang="en-US" sz="1200" kern="1200" dirty="0">
                <a:solidFill>
                  <a:schemeClr val="tx1"/>
                </a:solidFill>
                <a:effectLst/>
                <a:latin typeface="+mn-lt"/>
                <a:ea typeface="+mn-ea"/>
                <a:cs typeface="+mn-cs"/>
              </a:rPr>
              <a:t>for colleges and universities to transform – increasing demand for an educated workforce, coupled with intensifying financial challenges and wavering public confidence – and more institutions are responding to that pressure.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Colleges and universities involved in transformation seek </a:t>
            </a:r>
            <a:r>
              <a:rPr lang="en-US" sz="1200" b="1" kern="1200" dirty="0">
                <a:solidFill>
                  <a:schemeClr val="tx1"/>
                </a:solidFill>
                <a:effectLst/>
                <a:latin typeface="+mn-lt"/>
                <a:ea typeface="+mn-ea"/>
                <a:cs typeface="+mn-cs"/>
              </a:rPr>
              <a:t>networks </a:t>
            </a:r>
            <a:r>
              <a:rPr lang="en-US" sz="1200" kern="1200" dirty="0">
                <a:solidFill>
                  <a:schemeClr val="tx1"/>
                </a:solidFill>
                <a:effectLst/>
                <a:latin typeface="+mn-lt"/>
                <a:ea typeface="+mn-ea"/>
                <a:cs typeface="+mn-cs"/>
              </a:rPr>
              <a:t>that can provide expertise and lessons learned, as well as </a:t>
            </a:r>
            <a:r>
              <a:rPr lang="en-US" sz="1200" b="1" kern="1200" dirty="0">
                <a:solidFill>
                  <a:schemeClr val="tx1"/>
                </a:solidFill>
                <a:effectLst/>
                <a:latin typeface="+mn-lt"/>
                <a:ea typeface="+mn-ea"/>
                <a:cs typeface="+mn-cs"/>
              </a:rPr>
              <a:t>guidance and support </a:t>
            </a:r>
            <a:r>
              <a:rPr lang="en-US" sz="1200" kern="1200" dirty="0">
                <a:solidFill>
                  <a:schemeClr val="tx1"/>
                </a:solidFill>
                <a:effectLst/>
                <a:latin typeface="+mn-lt"/>
                <a:ea typeface="+mn-ea"/>
                <a:cs typeface="+mn-cs"/>
              </a:rPr>
              <a:t>for implementing and sustaining changes in policy and practice.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are creating and supporting </a:t>
            </a:r>
            <a:r>
              <a:rPr lang="en-US" sz="1200" b="1" kern="1200" dirty="0">
                <a:solidFill>
                  <a:schemeClr val="tx1"/>
                </a:solidFill>
                <a:effectLst/>
                <a:latin typeface="+mn-lt"/>
                <a:ea typeface="+mn-ea"/>
                <a:cs typeface="+mn-cs"/>
              </a:rPr>
              <a:t>networks </a:t>
            </a:r>
            <a:r>
              <a:rPr lang="en-US" sz="1200" kern="1200" dirty="0">
                <a:solidFill>
                  <a:schemeClr val="tx1"/>
                </a:solidFill>
                <a:effectLst/>
                <a:latin typeface="+mn-lt"/>
                <a:ea typeface="+mn-ea"/>
                <a:cs typeface="+mn-cs"/>
              </a:rPr>
              <a:t>to help more colleges and universities. These include partners that focus on specific areas (like advising or digital learning) and partners that play a coordinating role, connecting campuses with experts and with each other and helping to guide the change process.</a:t>
            </a:r>
          </a:p>
          <a:p>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005391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Federal and state policies affect </a:t>
            </a:r>
            <a:r>
              <a:rPr lang="en-US" sz="1200" b="1" kern="1200" dirty="0">
                <a:solidFill>
                  <a:schemeClr val="tx1"/>
                </a:solidFill>
                <a:effectLst/>
                <a:latin typeface="+mn-lt"/>
                <a:ea typeface="+mn-ea"/>
                <a:cs typeface="+mn-cs"/>
              </a:rPr>
              <a:t>who colleges and universities serve</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how they serve them</a:t>
            </a:r>
            <a:r>
              <a:rPr lang="en-US" sz="1200" kern="1200" dirty="0">
                <a:solidFill>
                  <a:schemeClr val="tx1"/>
                </a:solidFill>
                <a:effectLst/>
                <a:latin typeface="+mn-lt"/>
                <a:ea typeface="+mn-ea"/>
                <a:cs typeface="+mn-cs"/>
              </a:rPr>
              <a:t>. For example, up to two million low-income students don’t apply for federal aid every year because the process for applying is too complicated. Many state aid programs leave out part-time and adult students. And federal and state data leave out students whose outcomes matter.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Our policy focus is on </a:t>
            </a:r>
            <a:r>
              <a:rPr lang="en-US" sz="1200" b="1" kern="1200" dirty="0">
                <a:solidFill>
                  <a:schemeClr val="tx1"/>
                </a:solidFill>
                <a:effectLst/>
                <a:latin typeface="+mn-lt"/>
                <a:ea typeface="+mn-ea"/>
                <a:cs typeface="+mn-cs"/>
              </a:rPr>
              <a:t>finance and data/accountability (money and measures)</a:t>
            </a:r>
            <a:r>
              <a:rPr lang="en-US" sz="1200" kern="1200" dirty="0">
                <a:solidFill>
                  <a:schemeClr val="tx1"/>
                </a:solidFill>
                <a:effectLst/>
                <a:latin typeface="+mn-lt"/>
                <a:ea typeface="+mn-ea"/>
                <a:cs typeface="+mn-cs"/>
              </a:rPr>
              <a:t> – </a:t>
            </a:r>
            <a:r>
              <a:rPr lang="en-US" sz="1200" b="1" kern="1200" dirty="0">
                <a:solidFill>
                  <a:schemeClr val="tx1"/>
                </a:solidFill>
                <a:effectLst/>
                <a:latin typeface="+mn-lt"/>
                <a:ea typeface="+mn-ea"/>
                <a:cs typeface="+mn-cs"/>
              </a:rPr>
              <a:t>how public funds are spent</a:t>
            </a:r>
            <a:r>
              <a:rPr lang="en-US" sz="1200" kern="1200" dirty="0">
                <a:solidFill>
                  <a:schemeClr val="tx1"/>
                </a:solidFill>
                <a:effectLst/>
                <a:latin typeface="+mn-lt"/>
                <a:ea typeface="+mn-ea"/>
                <a:cs typeface="+mn-cs"/>
              </a:rPr>
              <a:t> to help today’s college students (low-income and first-generation students, students, of color, and working adults), and </a:t>
            </a:r>
            <a:r>
              <a:rPr lang="en-US" sz="1200" b="1" kern="1200" dirty="0">
                <a:solidFill>
                  <a:schemeClr val="tx1"/>
                </a:solidFill>
                <a:effectLst/>
                <a:latin typeface="+mn-lt"/>
                <a:ea typeface="+mn-ea"/>
                <a:cs typeface="+mn-cs"/>
              </a:rPr>
              <a:t>how colleges and universities are measuring and being held accountable </a:t>
            </a:r>
            <a:r>
              <a:rPr lang="en-US" sz="1200" kern="1200" dirty="0">
                <a:solidFill>
                  <a:schemeClr val="tx1"/>
                </a:solidFill>
                <a:effectLst/>
                <a:latin typeface="+mn-lt"/>
                <a:ea typeface="+mn-ea"/>
                <a:cs typeface="+mn-cs"/>
              </a:rPr>
              <a:t>for their progress and success.</a:t>
            </a:r>
          </a:p>
          <a:p>
            <a:endParaRPr lang="en-US" dirty="0"/>
          </a:p>
        </p:txBody>
      </p:sp>
    </p:spTree>
    <p:extLst>
      <p:ext uri="{BB962C8B-B14F-4D97-AF65-F5344CB8AC3E}">
        <p14:creationId xmlns:p14="http://schemas.microsoft.com/office/powerpoint/2010/main" val="24875400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 Text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6835" y="2486273"/>
            <a:ext cx="11129432" cy="949079"/>
          </a:xfrm>
          <a:prstGeom prst="rect">
            <a:avLst/>
          </a:prstGeom>
        </p:spPr>
        <p:txBody>
          <a:bodyPr anchor="ctr"/>
          <a:lstStyle>
            <a:lvl1pPr>
              <a:lnSpc>
                <a:spcPts val="3067"/>
              </a:lnSpc>
              <a:defRPr sz="3067" b="0" baseline="0">
                <a:solidFill>
                  <a:schemeClr val="accent6"/>
                </a:solidFill>
              </a:defRPr>
            </a:lvl1pPr>
          </a:lstStyle>
          <a:p>
            <a:r>
              <a:rPr lang="en-US"/>
              <a:t>INSERT MAIN TITLE HERE – UP TO 2 FULL-WIDTH LINES (ALL CAPS)</a:t>
            </a:r>
          </a:p>
        </p:txBody>
      </p:sp>
      <p:sp>
        <p:nvSpPr>
          <p:cNvPr id="3" name="Subtitle 2"/>
          <p:cNvSpPr>
            <a:spLocks noGrp="1"/>
          </p:cNvSpPr>
          <p:nvPr>
            <p:ph type="subTitle" idx="1" hasCustomPrompt="1"/>
          </p:nvPr>
        </p:nvSpPr>
        <p:spPr>
          <a:xfrm>
            <a:off x="486834" y="3501610"/>
            <a:ext cx="11129433" cy="586885"/>
          </a:xfrm>
        </p:spPr>
        <p:txBody>
          <a:bodyPr anchor="ctr"/>
          <a:lstStyle>
            <a:lvl1pPr marL="0" indent="0" algn="l">
              <a:spcBef>
                <a:spcPts val="0"/>
              </a:spcBef>
              <a:buNone/>
              <a:defRPr sz="1867" b="0">
                <a:solidFill>
                  <a:schemeClr val="accent4"/>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Insert Sub-Title Here – Up To 2 Lines (Initial Caps)</a:t>
            </a:r>
          </a:p>
        </p:txBody>
      </p:sp>
      <p:sp>
        <p:nvSpPr>
          <p:cNvPr id="7" name="Text Placeholder 5"/>
          <p:cNvSpPr>
            <a:spLocks noGrp="1"/>
          </p:cNvSpPr>
          <p:nvPr>
            <p:ph type="body" sz="quarter" idx="14" hasCustomPrompt="1"/>
          </p:nvPr>
        </p:nvSpPr>
        <p:spPr>
          <a:xfrm>
            <a:off x="486834" y="5413248"/>
            <a:ext cx="11106151" cy="1014491"/>
          </a:xfrm>
        </p:spPr>
        <p:txBody>
          <a:bodyPr/>
          <a:lstStyle>
            <a:lvl1pPr marL="2117" indent="0">
              <a:lnSpc>
                <a:spcPts val="2267"/>
              </a:lnSpc>
              <a:spcBef>
                <a:spcPts val="0"/>
              </a:spcBef>
              <a:buNone/>
              <a:defRPr sz="1600">
                <a:solidFill>
                  <a:schemeClr val="accent6">
                    <a:lumMod val="50000"/>
                    <a:lumOff val="50000"/>
                  </a:schemeClr>
                </a:solidFill>
              </a:defRPr>
            </a:lvl1pPr>
            <a:lvl2pPr marL="2117" indent="0">
              <a:lnSpc>
                <a:spcPts val="2267"/>
              </a:lnSpc>
              <a:spcBef>
                <a:spcPts val="0"/>
              </a:spcBef>
              <a:buFont typeface="Arial" panose="020B0604020202020204" pitchFamily="34" charset="0"/>
              <a:buNone/>
              <a:defRPr sz="1600">
                <a:solidFill>
                  <a:schemeClr val="bg1"/>
                </a:solidFill>
              </a:defRPr>
            </a:lvl2pPr>
            <a:lvl3pPr marL="2117" indent="0">
              <a:lnSpc>
                <a:spcPts val="2267"/>
              </a:lnSpc>
              <a:spcBef>
                <a:spcPts val="0"/>
              </a:spcBef>
              <a:buNone/>
              <a:defRPr sz="1600">
                <a:solidFill>
                  <a:schemeClr val="accent6">
                    <a:lumMod val="50000"/>
                    <a:lumOff val="50000"/>
                  </a:schemeClr>
                </a:solidFill>
              </a:defRPr>
            </a:lvl3pPr>
            <a:lvl4pPr marL="2117" indent="0">
              <a:lnSpc>
                <a:spcPts val="2267"/>
              </a:lnSpc>
              <a:spcBef>
                <a:spcPts val="0"/>
              </a:spcBef>
              <a:buNone/>
              <a:defRPr sz="1600">
                <a:solidFill>
                  <a:schemeClr val="bg1"/>
                </a:solidFill>
              </a:defRPr>
            </a:lvl4pPr>
            <a:lvl5pPr marL="2117" indent="0">
              <a:lnSpc>
                <a:spcPts val="2267"/>
              </a:lnSpc>
              <a:spcBef>
                <a:spcPts val="0"/>
              </a:spcBef>
              <a:buNone/>
              <a:defRPr sz="1600">
                <a:solidFill>
                  <a:schemeClr val="accent6">
                    <a:lumMod val="50000"/>
                    <a:lumOff val="50000"/>
                  </a:schemeClr>
                </a:solidFill>
              </a:defRPr>
            </a:lvl5pPr>
          </a:lstStyle>
          <a:p>
            <a:pPr lvl="0"/>
            <a:r>
              <a:rPr lang="en-US"/>
              <a:t>Presenter Name 1</a:t>
            </a:r>
          </a:p>
          <a:p>
            <a:pPr lvl="2"/>
            <a:r>
              <a:rPr lang="en-US"/>
              <a:t>Presenter Name 2</a:t>
            </a:r>
          </a:p>
          <a:p>
            <a:pPr lvl="4"/>
            <a:r>
              <a:rPr lang="en-US"/>
              <a:t>Presenter Name 3</a:t>
            </a:r>
          </a:p>
        </p:txBody>
      </p:sp>
      <p:sp>
        <p:nvSpPr>
          <p:cNvPr id="9" name="Date Placeholder 3"/>
          <p:cNvSpPr>
            <a:spLocks noGrp="1"/>
          </p:cNvSpPr>
          <p:nvPr>
            <p:ph type="dt" sz="half" idx="2"/>
          </p:nvPr>
        </p:nvSpPr>
        <p:spPr>
          <a:xfrm>
            <a:off x="486834" y="4657345"/>
            <a:ext cx="11129433" cy="366183"/>
          </a:xfrm>
          <a:prstGeom prst="rect">
            <a:avLst/>
          </a:prstGeom>
        </p:spPr>
        <p:txBody>
          <a:bodyPr vert="horz" lIns="0" tIns="0" rIns="0" bIns="0" rtlCol="0" anchor="ctr"/>
          <a:lstStyle>
            <a:lvl1pPr algn="l">
              <a:defRPr sz="1600">
                <a:solidFill>
                  <a:schemeClr val="accent6">
                    <a:lumMod val="50000"/>
                    <a:lumOff val="50000"/>
                  </a:schemeClr>
                </a:solidFill>
                <a:latin typeface="Arial" panose="020B0604020202020204" pitchFamily="34" charset="0"/>
                <a:cs typeface="Arial" panose="020B0604020202020204" pitchFamily="34" charset="0"/>
              </a:defRPr>
            </a:lvl1pPr>
          </a:lstStyle>
          <a:p>
            <a:r>
              <a:rPr lang="en-US"/>
              <a:t>November 1, 2018</a:t>
            </a:r>
          </a:p>
        </p:txBody>
      </p:sp>
      <p:cxnSp>
        <p:nvCxnSpPr>
          <p:cNvPr id="11" name="Straight Connector 10"/>
          <p:cNvCxnSpPr/>
          <p:nvPr/>
        </p:nvCxnSpPr>
        <p:spPr>
          <a:xfrm>
            <a:off x="486834" y="4293719"/>
            <a:ext cx="1112943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6" descr="C:\Users\TERESA~1\AppData\Local\Temp\vmware-Teresa Sharp\VMwareDnD\99bbe9a7\BMGF_red_box_2in.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421707" y="1"/>
            <a:ext cx="2194560"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59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 - Photo">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p:spPr>
        <p:txBody>
          <a:bodyPr bIns="914400" anchor="ctr"/>
          <a:lstStyle>
            <a:lvl1pPr algn="ctr">
              <a:defRPr/>
            </a:lvl1pPr>
          </a:lstStyle>
          <a:p>
            <a:r>
              <a:rPr lang="en-US" dirty="0"/>
              <a:t>Click on the icon to insert </a:t>
            </a:r>
            <a:br>
              <a:rPr lang="en-US" dirty="0"/>
            </a:br>
            <a:r>
              <a:rPr lang="en-US" dirty="0"/>
              <a:t>a new full-frame photo.</a:t>
            </a:r>
          </a:p>
        </p:txBody>
      </p:sp>
      <p:sp>
        <p:nvSpPr>
          <p:cNvPr id="11" name="Text Placeholder 18"/>
          <p:cNvSpPr txBox="1">
            <a:spLocks/>
          </p:cNvSpPr>
          <p:nvPr/>
        </p:nvSpPr>
        <p:spPr>
          <a:xfrm>
            <a:off x="7823201" y="4367583"/>
            <a:ext cx="3945684" cy="1457787"/>
          </a:xfrm>
          <a:prstGeom prst="rect">
            <a:avLst/>
          </a:prstGeom>
        </p:spPr>
        <p:txBody>
          <a:bodyPr lIns="0" tIns="0" rIns="0" bIns="0" anchor="b"/>
          <a:lstStyle>
            <a:lvl1pPr marL="0" indent="0" algn="l" defTabSz="914400" rtl="0" eaLnBrk="1" latinLnBrk="0" hangingPunct="1">
              <a:spcBef>
                <a:spcPts val="600"/>
              </a:spcBef>
              <a:buClr>
                <a:srgbClr val="2F85AA"/>
              </a:buClr>
              <a:buFont typeface="Wingdings" pitchFamily="2" charset="2"/>
              <a:buNone/>
              <a:defRPr sz="1400" kern="1200">
                <a:solidFill>
                  <a:schemeClr val="accent6"/>
                </a:solidFill>
                <a:latin typeface="Arial" pitchFamily="34" charset="0"/>
                <a:ea typeface="+mn-ea"/>
                <a:cs typeface="Arial" pitchFamily="34" charset="0"/>
              </a:defRPr>
            </a:lvl1pPr>
            <a:lvl2pPr marL="182563" indent="-182563" algn="l" defTabSz="914400" rtl="0" eaLnBrk="1" latinLnBrk="0" hangingPunct="1">
              <a:spcBef>
                <a:spcPts val="600"/>
              </a:spcBef>
              <a:buClr>
                <a:schemeClr val="accent3">
                  <a:lumMod val="75000"/>
                </a:schemeClr>
              </a:buClr>
              <a:buFont typeface="Wingdings" panose="05000000000000000000" pitchFamily="2" charset="2"/>
              <a:buChar char="§"/>
              <a:defRPr sz="1300" kern="1200">
                <a:solidFill>
                  <a:schemeClr val="accent6"/>
                </a:solidFill>
                <a:latin typeface="Arial" pitchFamily="34" charset="0"/>
                <a:ea typeface="+mn-ea"/>
                <a:cs typeface="Arial" pitchFamily="34" charset="0"/>
              </a:defRPr>
            </a:lvl2pPr>
            <a:lvl3pPr marL="344488" indent="-149225" algn="l" defTabSz="914400" rtl="0" eaLnBrk="1" latinLnBrk="0" hangingPunct="1">
              <a:spcBef>
                <a:spcPts val="600"/>
              </a:spcBef>
              <a:buClr>
                <a:schemeClr val="accent3">
                  <a:lumMod val="75000"/>
                </a:schemeClr>
              </a:buClr>
              <a:buFont typeface="Arial" pitchFamily="34" charset="0"/>
              <a:buChar char="•"/>
              <a:tabLst>
                <a:tab pos="400050" algn="l"/>
              </a:tabLst>
              <a:defRPr sz="1200" kern="1200">
                <a:solidFill>
                  <a:schemeClr val="accent6"/>
                </a:solidFill>
                <a:latin typeface="Arial" pitchFamily="34" charset="0"/>
                <a:ea typeface="+mn-ea"/>
                <a:cs typeface="Arial" pitchFamily="34" charset="0"/>
              </a:defRPr>
            </a:lvl3pPr>
            <a:lvl4pPr marL="514350" indent="-171450" algn="l" defTabSz="914400" rtl="0" eaLnBrk="1" latinLnBrk="0" hangingPunct="1">
              <a:spcBef>
                <a:spcPts val="600"/>
              </a:spcBef>
              <a:buClr>
                <a:schemeClr val="accent3">
                  <a:lumMod val="75000"/>
                </a:schemeClr>
              </a:buClr>
              <a:buFont typeface="Arial" panose="020B0604020202020204" pitchFamily="34" charset="0"/>
              <a:buChar char="-"/>
              <a:defRPr sz="1100" kern="1200">
                <a:solidFill>
                  <a:schemeClr val="accent6"/>
                </a:solidFill>
                <a:latin typeface="Arial" pitchFamily="34" charset="0"/>
                <a:ea typeface="+mn-ea"/>
                <a:cs typeface="Arial" pitchFamily="34" charset="0"/>
              </a:defRPr>
            </a:lvl4pPr>
            <a:lvl5pPr marL="685800" indent="-171450" algn="l" defTabSz="914400" rtl="0" eaLnBrk="1" latinLnBrk="0" hangingPunct="1">
              <a:spcBef>
                <a:spcPts val="600"/>
              </a:spcBef>
              <a:buClr>
                <a:schemeClr val="accent3">
                  <a:lumMod val="75000"/>
                </a:schemeClr>
              </a:buClr>
              <a:buSzPct val="100000"/>
              <a:buFont typeface="Arial" panose="020B0604020202020204" pitchFamily="34" charset="0"/>
              <a:buChar char="◦"/>
              <a:defRPr sz="1100" kern="1200">
                <a:solidFill>
                  <a:schemeClr val="accent6"/>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ts val="0"/>
              </a:spcBef>
              <a:spcAft>
                <a:spcPts val="800"/>
              </a:spcAft>
            </a:pPr>
            <a:r>
              <a:rPr lang="en-US" sz="1600" dirty="0">
                <a:solidFill>
                  <a:schemeClr val="bg1"/>
                </a:solidFill>
              </a:rPr>
              <a:t>Presenter Name 1      </a:t>
            </a:r>
          </a:p>
          <a:p>
            <a:pPr algn="r">
              <a:spcBef>
                <a:spcPts val="0"/>
              </a:spcBef>
              <a:spcAft>
                <a:spcPts val="800"/>
              </a:spcAft>
            </a:pPr>
            <a:r>
              <a:rPr lang="en-US" sz="1600" dirty="0">
                <a:solidFill>
                  <a:schemeClr val="bg1"/>
                </a:solidFill>
              </a:rPr>
              <a:t>Presenter Name 2     </a:t>
            </a:r>
          </a:p>
          <a:p>
            <a:pPr algn="r">
              <a:spcBef>
                <a:spcPts val="0"/>
              </a:spcBef>
              <a:spcAft>
                <a:spcPts val="800"/>
              </a:spcAft>
            </a:pPr>
            <a:r>
              <a:rPr lang="en-US" sz="1600" dirty="0">
                <a:solidFill>
                  <a:schemeClr val="bg1"/>
                </a:solidFill>
              </a:rPr>
              <a:t>Presenter Name 3</a:t>
            </a:r>
          </a:p>
        </p:txBody>
      </p:sp>
      <p:sp>
        <p:nvSpPr>
          <p:cNvPr id="12" name="Date Placeholder 5"/>
          <p:cNvSpPr txBox="1">
            <a:spLocks/>
          </p:cNvSpPr>
          <p:nvPr/>
        </p:nvSpPr>
        <p:spPr>
          <a:xfrm>
            <a:off x="9794942" y="6375799"/>
            <a:ext cx="1973943" cy="418012"/>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chemeClr val="bg1">
                    <a:lumMod val="85000"/>
                  </a:schemeClr>
                </a:solidFill>
              </a:rPr>
              <a:t>Month DD, YYYY</a:t>
            </a:r>
          </a:p>
        </p:txBody>
      </p:sp>
      <p:sp>
        <p:nvSpPr>
          <p:cNvPr id="6" name="Text Placeholder 18">
            <a:extLst>
              <a:ext uri="{FF2B5EF4-FFF2-40B4-BE49-F238E27FC236}">
                <a16:creationId xmlns:a16="http://schemas.microsoft.com/office/drawing/2014/main" id="{00E37A07-885F-4090-8538-1B77E2D0DD0D}"/>
              </a:ext>
            </a:extLst>
          </p:cNvPr>
          <p:cNvSpPr txBox="1">
            <a:spLocks/>
          </p:cNvSpPr>
          <p:nvPr userDrawn="1"/>
        </p:nvSpPr>
        <p:spPr>
          <a:xfrm>
            <a:off x="7823201" y="4367583"/>
            <a:ext cx="3945684" cy="1457787"/>
          </a:xfrm>
          <a:prstGeom prst="rect">
            <a:avLst/>
          </a:prstGeom>
        </p:spPr>
        <p:txBody>
          <a:bodyPr lIns="0" tIns="0" rIns="0" bIns="0" anchor="b"/>
          <a:lstStyle>
            <a:lvl1pPr marL="0" indent="0" algn="l" defTabSz="914400" rtl="0" eaLnBrk="1" latinLnBrk="0" hangingPunct="1">
              <a:spcBef>
                <a:spcPts val="600"/>
              </a:spcBef>
              <a:buClr>
                <a:srgbClr val="2F85AA"/>
              </a:buClr>
              <a:buFont typeface="Wingdings" pitchFamily="2" charset="2"/>
              <a:buNone/>
              <a:defRPr sz="1400" kern="1200">
                <a:solidFill>
                  <a:schemeClr val="accent6"/>
                </a:solidFill>
                <a:latin typeface="Arial" pitchFamily="34" charset="0"/>
                <a:ea typeface="+mn-ea"/>
                <a:cs typeface="Arial" pitchFamily="34" charset="0"/>
              </a:defRPr>
            </a:lvl1pPr>
            <a:lvl2pPr marL="182563" indent="-182563" algn="l" defTabSz="914400" rtl="0" eaLnBrk="1" latinLnBrk="0" hangingPunct="1">
              <a:spcBef>
                <a:spcPts val="600"/>
              </a:spcBef>
              <a:buClr>
                <a:schemeClr val="accent3">
                  <a:lumMod val="75000"/>
                </a:schemeClr>
              </a:buClr>
              <a:buFont typeface="Wingdings" panose="05000000000000000000" pitchFamily="2" charset="2"/>
              <a:buChar char="§"/>
              <a:defRPr sz="1300" kern="1200">
                <a:solidFill>
                  <a:schemeClr val="accent6"/>
                </a:solidFill>
                <a:latin typeface="Arial" pitchFamily="34" charset="0"/>
                <a:ea typeface="+mn-ea"/>
                <a:cs typeface="Arial" pitchFamily="34" charset="0"/>
              </a:defRPr>
            </a:lvl2pPr>
            <a:lvl3pPr marL="344488" indent="-149225" algn="l" defTabSz="914400" rtl="0" eaLnBrk="1" latinLnBrk="0" hangingPunct="1">
              <a:spcBef>
                <a:spcPts val="600"/>
              </a:spcBef>
              <a:buClr>
                <a:schemeClr val="accent3">
                  <a:lumMod val="75000"/>
                </a:schemeClr>
              </a:buClr>
              <a:buFont typeface="Arial" pitchFamily="34" charset="0"/>
              <a:buChar char="•"/>
              <a:tabLst>
                <a:tab pos="400050" algn="l"/>
              </a:tabLst>
              <a:defRPr sz="1200" kern="1200">
                <a:solidFill>
                  <a:schemeClr val="accent6"/>
                </a:solidFill>
                <a:latin typeface="Arial" pitchFamily="34" charset="0"/>
                <a:ea typeface="+mn-ea"/>
                <a:cs typeface="Arial" pitchFamily="34" charset="0"/>
              </a:defRPr>
            </a:lvl3pPr>
            <a:lvl4pPr marL="514350" indent="-171450" algn="l" defTabSz="914400" rtl="0" eaLnBrk="1" latinLnBrk="0" hangingPunct="1">
              <a:spcBef>
                <a:spcPts val="600"/>
              </a:spcBef>
              <a:buClr>
                <a:schemeClr val="accent3">
                  <a:lumMod val="75000"/>
                </a:schemeClr>
              </a:buClr>
              <a:buFont typeface="Arial" panose="020B0604020202020204" pitchFamily="34" charset="0"/>
              <a:buChar char="-"/>
              <a:defRPr sz="1100" kern="1200">
                <a:solidFill>
                  <a:schemeClr val="accent6"/>
                </a:solidFill>
                <a:latin typeface="Arial" pitchFamily="34" charset="0"/>
                <a:ea typeface="+mn-ea"/>
                <a:cs typeface="Arial" pitchFamily="34" charset="0"/>
              </a:defRPr>
            </a:lvl4pPr>
            <a:lvl5pPr marL="685800" indent="-171450" algn="l" defTabSz="914400" rtl="0" eaLnBrk="1" latinLnBrk="0" hangingPunct="1">
              <a:spcBef>
                <a:spcPts val="600"/>
              </a:spcBef>
              <a:buClr>
                <a:schemeClr val="accent3">
                  <a:lumMod val="75000"/>
                </a:schemeClr>
              </a:buClr>
              <a:buSzPct val="100000"/>
              <a:buFont typeface="Arial" panose="020B0604020202020204" pitchFamily="34" charset="0"/>
              <a:buChar char="◦"/>
              <a:defRPr sz="1100" kern="1200">
                <a:solidFill>
                  <a:schemeClr val="accent6"/>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ts val="0"/>
              </a:spcBef>
              <a:spcAft>
                <a:spcPts val="800"/>
              </a:spcAft>
            </a:pPr>
            <a:r>
              <a:rPr lang="en-US" sz="1600" dirty="0">
                <a:solidFill>
                  <a:schemeClr val="bg1"/>
                </a:solidFill>
              </a:rPr>
              <a:t>Presenter Name 1      </a:t>
            </a:r>
          </a:p>
          <a:p>
            <a:pPr algn="r">
              <a:spcBef>
                <a:spcPts val="0"/>
              </a:spcBef>
              <a:spcAft>
                <a:spcPts val="800"/>
              </a:spcAft>
            </a:pPr>
            <a:r>
              <a:rPr lang="en-US" sz="1600" dirty="0">
                <a:solidFill>
                  <a:schemeClr val="bg1"/>
                </a:solidFill>
              </a:rPr>
              <a:t>Presenter Name 2     </a:t>
            </a:r>
          </a:p>
          <a:p>
            <a:pPr algn="r">
              <a:spcBef>
                <a:spcPts val="0"/>
              </a:spcBef>
              <a:spcAft>
                <a:spcPts val="800"/>
              </a:spcAft>
            </a:pPr>
            <a:r>
              <a:rPr lang="en-US" sz="1600" dirty="0">
                <a:solidFill>
                  <a:schemeClr val="bg1"/>
                </a:solidFill>
              </a:rPr>
              <a:t>Presenter Name 3</a:t>
            </a:r>
          </a:p>
        </p:txBody>
      </p:sp>
      <p:sp>
        <p:nvSpPr>
          <p:cNvPr id="7" name="Date Placeholder 5">
            <a:extLst>
              <a:ext uri="{FF2B5EF4-FFF2-40B4-BE49-F238E27FC236}">
                <a16:creationId xmlns:a16="http://schemas.microsoft.com/office/drawing/2014/main" id="{3C1852BE-D5CD-4A8E-9964-E1C58E40F6B3}"/>
              </a:ext>
            </a:extLst>
          </p:cNvPr>
          <p:cNvSpPr txBox="1">
            <a:spLocks/>
          </p:cNvSpPr>
          <p:nvPr userDrawn="1"/>
        </p:nvSpPr>
        <p:spPr>
          <a:xfrm>
            <a:off x="9794942" y="6375799"/>
            <a:ext cx="1973943" cy="418012"/>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chemeClr val="bg1">
                    <a:lumMod val="85000"/>
                  </a:schemeClr>
                </a:solidFill>
              </a:rPr>
              <a:t>Month DD, YYYY</a:t>
            </a:r>
          </a:p>
        </p:txBody>
      </p:sp>
    </p:spTree>
    <p:extLst>
      <p:ext uri="{BB962C8B-B14F-4D97-AF65-F5344CB8AC3E}">
        <p14:creationId xmlns:p14="http://schemas.microsoft.com/office/powerpoint/2010/main" val="256711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Slide - Text Only">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p:spPr>
        <p:txBody>
          <a:bodyPr bIns="914400" anchor="ctr"/>
          <a:lstStyle>
            <a:lvl1pPr algn="ctr">
              <a:defRPr/>
            </a:lvl1pPr>
          </a:lstStyle>
          <a:p>
            <a:r>
              <a:rPr lang="en-US" dirty="0"/>
              <a:t>Click on the icon to insert </a:t>
            </a:r>
            <a:br>
              <a:rPr lang="en-US" dirty="0"/>
            </a:br>
            <a:r>
              <a:rPr lang="en-US" dirty="0"/>
              <a:t>a new full-frame photo.</a:t>
            </a:r>
          </a:p>
        </p:txBody>
      </p:sp>
      <p:sp>
        <p:nvSpPr>
          <p:cNvPr id="12" name="Text Placeholder 18"/>
          <p:cNvSpPr txBox="1">
            <a:spLocks/>
          </p:cNvSpPr>
          <p:nvPr/>
        </p:nvSpPr>
        <p:spPr>
          <a:xfrm>
            <a:off x="9653079" y="1975286"/>
            <a:ext cx="2185136" cy="1077311"/>
          </a:xfrm>
          <a:prstGeom prst="rect">
            <a:avLst/>
          </a:prstGeom>
        </p:spPr>
        <p:txBody>
          <a:bodyPr lIns="0" tIns="0" rIns="0" bIns="0" anchor="b"/>
          <a:lstStyle>
            <a:lvl1pPr marL="0" indent="0" algn="l" defTabSz="914400" rtl="0" eaLnBrk="1" latinLnBrk="0" hangingPunct="1">
              <a:spcBef>
                <a:spcPts val="600"/>
              </a:spcBef>
              <a:buClr>
                <a:srgbClr val="2F85AA"/>
              </a:buClr>
              <a:buFont typeface="Wingdings" pitchFamily="2" charset="2"/>
              <a:buNone/>
              <a:defRPr sz="1400" kern="1200">
                <a:solidFill>
                  <a:schemeClr val="accent6"/>
                </a:solidFill>
                <a:latin typeface="Arial" pitchFamily="34" charset="0"/>
                <a:ea typeface="+mn-ea"/>
                <a:cs typeface="Arial" pitchFamily="34" charset="0"/>
              </a:defRPr>
            </a:lvl1pPr>
            <a:lvl2pPr marL="182563" indent="-182563" algn="l" defTabSz="914400" rtl="0" eaLnBrk="1" latinLnBrk="0" hangingPunct="1">
              <a:spcBef>
                <a:spcPts val="600"/>
              </a:spcBef>
              <a:buClr>
                <a:schemeClr val="accent3">
                  <a:lumMod val="75000"/>
                </a:schemeClr>
              </a:buClr>
              <a:buFont typeface="Wingdings" panose="05000000000000000000" pitchFamily="2" charset="2"/>
              <a:buChar char="§"/>
              <a:defRPr sz="1300" kern="1200">
                <a:solidFill>
                  <a:schemeClr val="accent6"/>
                </a:solidFill>
                <a:latin typeface="Arial" pitchFamily="34" charset="0"/>
                <a:ea typeface="+mn-ea"/>
                <a:cs typeface="Arial" pitchFamily="34" charset="0"/>
              </a:defRPr>
            </a:lvl2pPr>
            <a:lvl3pPr marL="344488" indent="-149225" algn="l" defTabSz="914400" rtl="0" eaLnBrk="1" latinLnBrk="0" hangingPunct="1">
              <a:spcBef>
                <a:spcPts val="600"/>
              </a:spcBef>
              <a:buClr>
                <a:schemeClr val="accent3">
                  <a:lumMod val="75000"/>
                </a:schemeClr>
              </a:buClr>
              <a:buFont typeface="Arial" pitchFamily="34" charset="0"/>
              <a:buChar char="•"/>
              <a:tabLst>
                <a:tab pos="400050" algn="l"/>
              </a:tabLst>
              <a:defRPr sz="1200" kern="1200">
                <a:solidFill>
                  <a:schemeClr val="accent6"/>
                </a:solidFill>
                <a:latin typeface="Arial" pitchFamily="34" charset="0"/>
                <a:ea typeface="+mn-ea"/>
                <a:cs typeface="Arial" pitchFamily="34" charset="0"/>
              </a:defRPr>
            </a:lvl3pPr>
            <a:lvl4pPr marL="514350" indent="-171450" algn="l" defTabSz="914400" rtl="0" eaLnBrk="1" latinLnBrk="0" hangingPunct="1">
              <a:spcBef>
                <a:spcPts val="600"/>
              </a:spcBef>
              <a:buClr>
                <a:schemeClr val="accent3">
                  <a:lumMod val="75000"/>
                </a:schemeClr>
              </a:buClr>
              <a:buFont typeface="Arial" panose="020B0604020202020204" pitchFamily="34" charset="0"/>
              <a:buChar char="-"/>
              <a:defRPr sz="1100" kern="1200">
                <a:solidFill>
                  <a:schemeClr val="accent6"/>
                </a:solidFill>
                <a:latin typeface="Arial" pitchFamily="34" charset="0"/>
                <a:ea typeface="+mn-ea"/>
                <a:cs typeface="Arial" pitchFamily="34" charset="0"/>
              </a:defRPr>
            </a:lvl4pPr>
            <a:lvl5pPr marL="685800" indent="-171450" algn="l" defTabSz="914400" rtl="0" eaLnBrk="1" latinLnBrk="0" hangingPunct="1">
              <a:spcBef>
                <a:spcPts val="600"/>
              </a:spcBef>
              <a:buClr>
                <a:schemeClr val="accent3">
                  <a:lumMod val="75000"/>
                </a:schemeClr>
              </a:buClr>
              <a:buSzPct val="100000"/>
              <a:buFont typeface="Arial" panose="020B0604020202020204" pitchFamily="34" charset="0"/>
              <a:buChar char="◦"/>
              <a:defRPr sz="1100" kern="1200">
                <a:solidFill>
                  <a:schemeClr val="accent6"/>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ts val="0"/>
              </a:spcBef>
              <a:spcAft>
                <a:spcPts val="800"/>
              </a:spcAft>
            </a:pPr>
            <a:r>
              <a:rPr lang="en-US" sz="1600" dirty="0">
                <a:solidFill>
                  <a:schemeClr val="bg1">
                    <a:lumMod val="50000"/>
                  </a:schemeClr>
                </a:solidFill>
              </a:rPr>
              <a:t>Presenter Name 1      </a:t>
            </a:r>
          </a:p>
          <a:p>
            <a:pPr algn="r">
              <a:spcBef>
                <a:spcPts val="0"/>
              </a:spcBef>
              <a:spcAft>
                <a:spcPts val="800"/>
              </a:spcAft>
            </a:pPr>
            <a:r>
              <a:rPr lang="en-US" sz="1600" dirty="0">
                <a:solidFill>
                  <a:schemeClr val="bg1">
                    <a:lumMod val="50000"/>
                  </a:schemeClr>
                </a:solidFill>
              </a:rPr>
              <a:t>Presenter Name 2     </a:t>
            </a:r>
          </a:p>
          <a:p>
            <a:pPr algn="r">
              <a:spcBef>
                <a:spcPts val="0"/>
              </a:spcBef>
              <a:spcAft>
                <a:spcPts val="800"/>
              </a:spcAft>
            </a:pPr>
            <a:r>
              <a:rPr lang="en-US" sz="1600" dirty="0">
                <a:solidFill>
                  <a:schemeClr val="bg1">
                    <a:lumMod val="50000"/>
                  </a:schemeClr>
                </a:solidFill>
              </a:rPr>
              <a:t>Presenter Name 3</a:t>
            </a:r>
          </a:p>
        </p:txBody>
      </p:sp>
      <p:sp>
        <p:nvSpPr>
          <p:cNvPr id="13" name="Date Placeholder 5"/>
          <p:cNvSpPr txBox="1">
            <a:spLocks/>
          </p:cNvSpPr>
          <p:nvPr/>
        </p:nvSpPr>
        <p:spPr>
          <a:xfrm>
            <a:off x="9864273" y="3271358"/>
            <a:ext cx="1973943" cy="418012"/>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chemeClr val="bg1">
                    <a:lumMod val="50000"/>
                  </a:schemeClr>
                </a:solidFill>
              </a:rPr>
              <a:t>Month DD, YYYY</a:t>
            </a:r>
          </a:p>
        </p:txBody>
      </p:sp>
      <p:sp>
        <p:nvSpPr>
          <p:cNvPr id="6" name="Text Placeholder 18">
            <a:extLst>
              <a:ext uri="{FF2B5EF4-FFF2-40B4-BE49-F238E27FC236}">
                <a16:creationId xmlns:a16="http://schemas.microsoft.com/office/drawing/2014/main" id="{0060B409-4A80-4C02-A998-DA8B4650B78A}"/>
              </a:ext>
            </a:extLst>
          </p:cNvPr>
          <p:cNvSpPr txBox="1">
            <a:spLocks/>
          </p:cNvSpPr>
          <p:nvPr userDrawn="1"/>
        </p:nvSpPr>
        <p:spPr>
          <a:xfrm>
            <a:off x="9653079" y="1975286"/>
            <a:ext cx="2185136" cy="1077311"/>
          </a:xfrm>
          <a:prstGeom prst="rect">
            <a:avLst/>
          </a:prstGeom>
        </p:spPr>
        <p:txBody>
          <a:bodyPr lIns="0" tIns="0" rIns="0" bIns="0" anchor="b"/>
          <a:lstStyle>
            <a:lvl1pPr marL="0" indent="0" algn="l" defTabSz="914400" rtl="0" eaLnBrk="1" latinLnBrk="0" hangingPunct="1">
              <a:spcBef>
                <a:spcPts val="600"/>
              </a:spcBef>
              <a:buClr>
                <a:srgbClr val="2F85AA"/>
              </a:buClr>
              <a:buFont typeface="Wingdings" pitchFamily="2" charset="2"/>
              <a:buNone/>
              <a:defRPr sz="1400" kern="1200">
                <a:solidFill>
                  <a:schemeClr val="accent6"/>
                </a:solidFill>
                <a:latin typeface="Arial" pitchFamily="34" charset="0"/>
                <a:ea typeface="+mn-ea"/>
                <a:cs typeface="Arial" pitchFamily="34" charset="0"/>
              </a:defRPr>
            </a:lvl1pPr>
            <a:lvl2pPr marL="182563" indent="-182563" algn="l" defTabSz="914400" rtl="0" eaLnBrk="1" latinLnBrk="0" hangingPunct="1">
              <a:spcBef>
                <a:spcPts val="600"/>
              </a:spcBef>
              <a:buClr>
                <a:schemeClr val="accent3">
                  <a:lumMod val="75000"/>
                </a:schemeClr>
              </a:buClr>
              <a:buFont typeface="Wingdings" panose="05000000000000000000" pitchFamily="2" charset="2"/>
              <a:buChar char="§"/>
              <a:defRPr sz="1300" kern="1200">
                <a:solidFill>
                  <a:schemeClr val="accent6"/>
                </a:solidFill>
                <a:latin typeface="Arial" pitchFamily="34" charset="0"/>
                <a:ea typeface="+mn-ea"/>
                <a:cs typeface="Arial" pitchFamily="34" charset="0"/>
              </a:defRPr>
            </a:lvl2pPr>
            <a:lvl3pPr marL="344488" indent="-149225" algn="l" defTabSz="914400" rtl="0" eaLnBrk="1" latinLnBrk="0" hangingPunct="1">
              <a:spcBef>
                <a:spcPts val="600"/>
              </a:spcBef>
              <a:buClr>
                <a:schemeClr val="accent3">
                  <a:lumMod val="75000"/>
                </a:schemeClr>
              </a:buClr>
              <a:buFont typeface="Arial" pitchFamily="34" charset="0"/>
              <a:buChar char="•"/>
              <a:tabLst>
                <a:tab pos="400050" algn="l"/>
              </a:tabLst>
              <a:defRPr sz="1200" kern="1200">
                <a:solidFill>
                  <a:schemeClr val="accent6"/>
                </a:solidFill>
                <a:latin typeface="Arial" pitchFamily="34" charset="0"/>
                <a:ea typeface="+mn-ea"/>
                <a:cs typeface="Arial" pitchFamily="34" charset="0"/>
              </a:defRPr>
            </a:lvl3pPr>
            <a:lvl4pPr marL="514350" indent="-171450" algn="l" defTabSz="914400" rtl="0" eaLnBrk="1" latinLnBrk="0" hangingPunct="1">
              <a:spcBef>
                <a:spcPts val="600"/>
              </a:spcBef>
              <a:buClr>
                <a:schemeClr val="accent3">
                  <a:lumMod val="75000"/>
                </a:schemeClr>
              </a:buClr>
              <a:buFont typeface="Arial" panose="020B0604020202020204" pitchFamily="34" charset="0"/>
              <a:buChar char="-"/>
              <a:defRPr sz="1100" kern="1200">
                <a:solidFill>
                  <a:schemeClr val="accent6"/>
                </a:solidFill>
                <a:latin typeface="Arial" pitchFamily="34" charset="0"/>
                <a:ea typeface="+mn-ea"/>
                <a:cs typeface="Arial" pitchFamily="34" charset="0"/>
              </a:defRPr>
            </a:lvl4pPr>
            <a:lvl5pPr marL="685800" indent="-171450" algn="l" defTabSz="914400" rtl="0" eaLnBrk="1" latinLnBrk="0" hangingPunct="1">
              <a:spcBef>
                <a:spcPts val="600"/>
              </a:spcBef>
              <a:buClr>
                <a:schemeClr val="accent3">
                  <a:lumMod val="75000"/>
                </a:schemeClr>
              </a:buClr>
              <a:buSzPct val="100000"/>
              <a:buFont typeface="Arial" panose="020B0604020202020204" pitchFamily="34" charset="0"/>
              <a:buChar char="◦"/>
              <a:defRPr sz="1100" kern="1200">
                <a:solidFill>
                  <a:schemeClr val="accent6"/>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ts val="0"/>
              </a:spcBef>
              <a:spcAft>
                <a:spcPts val="800"/>
              </a:spcAft>
            </a:pPr>
            <a:r>
              <a:rPr lang="en-US" sz="1600" dirty="0">
                <a:solidFill>
                  <a:schemeClr val="bg1">
                    <a:lumMod val="50000"/>
                  </a:schemeClr>
                </a:solidFill>
              </a:rPr>
              <a:t>Presenter Name 1      </a:t>
            </a:r>
          </a:p>
          <a:p>
            <a:pPr algn="r">
              <a:spcBef>
                <a:spcPts val="0"/>
              </a:spcBef>
              <a:spcAft>
                <a:spcPts val="800"/>
              </a:spcAft>
            </a:pPr>
            <a:r>
              <a:rPr lang="en-US" sz="1600" dirty="0">
                <a:solidFill>
                  <a:schemeClr val="bg1">
                    <a:lumMod val="50000"/>
                  </a:schemeClr>
                </a:solidFill>
              </a:rPr>
              <a:t>Presenter Name 2     </a:t>
            </a:r>
          </a:p>
          <a:p>
            <a:pPr algn="r">
              <a:spcBef>
                <a:spcPts val="0"/>
              </a:spcBef>
              <a:spcAft>
                <a:spcPts val="800"/>
              </a:spcAft>
            </a:pPr>
            <a:r>
              <a:rPr lang="en-US" sz="1600" dirty="0">
                <a:solidFill>
                  <a:schemeClr val="bg1">
                    <a:lumMod val="50000"/>
                  </a:schemeClr>
                </a:solidFill>
              </a:rPr>
              <a:t>Presenter Name 3</a:t>
            </a:r>
          </a:p>
        </p:txBody>
      </p:sp>
      <p:sp>
        <p:nvSpPr>
          <p:cNvPr id="7" name="Date Placeholder 5">
            <a:extLst>
              <a:ext uri="{FF2B5EF4-FFF2-40B4-BE49-F238E27FC236}">
                <a16:creationId xmlns:a16="http://schemas.microsoft.com/office/drawing/2014/main" id="{5846DE70-9D8B-4EC6-A826-0F8AE78F644C}"/>
              </a:ext>
            </a:extLst>
          </p:cNvPr>
          <p:cNvSpPr txBox="1">
            <a:spLocks/>
          </p:cNvSpPr>
          <p:nvPr userDrawn="1"/>
        </p:nvSpPr>
        <p:spPr>
          <a:xfrm>
            <a:off x="9864273" y="3271358"/>
            <a:ext cx="1973943" cy="418012"/>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chemeClr val="bg1">
                    <a:lumMod val="50000"/>
                  </a:schemeClr>
                </a:solidFill>
              </a:rPr>
              <a:t>Month DD, YYYY</a:t>
            </a:r>
          </a:p>
        </p:txBody>
      </p:sp>
    </p:spTree>
    <p:extLst>
      <p:ext uri="{BB962C8B-B14F-4D97-AF65-F5344CB8AC3E}">
        <p14:creationId xmlns:p14="http://schemas.microsoft.com/office/powerpoint/2010/main" val="52663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ext-Only Transition Slide">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0" y="0"/>
            <a:ext cx="12192000" cy="6858000"/>
          </a:xfrm>
          <a:solidFill>
            <a:schemeClr val="accent6"/>
          </a:solidFill>
        </p:spPr>
        <p:txBody>
          <a:bodyPr lIns="365760" tIns="685800" rIns="365760" bIns="1828800"/>
          <a:lstStyle>
            <a:lvl1pPr marL="0" indent="0">
              <a:lnSpc>
                <a:spcPts val="4533"/>
              </a:lnSpc>
              <a:spcBef>
                <a:spcPts val="1600"/>
              </a:spcBef>
              <a:buNone/>
              <a:defRPr lang="en-US" sz="4000" kern="1200" cap="all" baseline="0" smtClean="0">
                <a:solidFill>
                  <a:schemeClr val="bg1"/>
                </a:solidFill>
                <a:latin typeface="Arial" pitchFamily="34" charset="0"/>
                <a:ea typeface="+mn-ea"/>
                <a:cs typeface="Arial" pitchFamily="34" charset="0"/>
              </a:defRPr>
            </a:lvl1pPr>
            <a:lvl2pPr marL="0" indent="0">
              <a:buFont typeface="Arial" pitchFamily="34" charset="0"/>
              <a:buNone/>
              <a:defRPr lang="en-US" sz="4800" kern="1200" smtClean="0">
                <a:solidFill>
                  <a:schemeClr val="accent3">
                    <a:lumMod val="75000"/>
                  </a:schemeClr>
                </a:solidFill>
                <a:latin typeface="Arial" pitchFamily="34" charset="0"/>
                <a:ea typeface="+mn-ea"/>
                <a:cs typeface="Arial" pitchFamily="34" charset="0"/>
              </a:defRPr>
            </a:lvl2pPr>
            <a:lvl3pPr marL="0" indent="0">
              <a:buNone/>
              <a:defRPr lang="en-US" sz="4800" kern="1200" smtClean="0">
                <a:solidFill>
                  <a:schemeClr val="accent3">
                    <a:lumMod val="75000"/>
                  </a:schemeClr>
                </a:solidFill>
                <a:latin typeface="Arial" pitchFamily="34" charset="0"/>
                <a:ea typeface="+mn-ea"/>
                <a:cs typeface="Arial" pitchFamily="34" charset="0"/>
              </a:defRPr>
            </a:lvl3pPr>
            <a:lvl4pPr marL="0" indent="0">
              <a:buNone/>
              <a:defRPr lang="en-US" sz="4800" kern="1200" smtClean="0">
                <a:solidFill>
                  <a:schemeClr val="accent3">
                    <a:lumMod val="75000"/>
                  </a:schemeClr>
                </a:solidFill>
                <a:latin typeface="Arial" pitchFamily="34" charset="0"/>
                <a:ea typeface="+mn-ea"/>
                <a:cs typeface="Arial" pitchFamily="34" charset="0"/>
              </a:defRPr>
            </a:lvl4pPr>
            <a:lvl5pPr marL="0" indent="0">
              <a:buNone/>
              <a:defRPr lang="en-US" sz="4800" kern="1200">
                <a:solidFill>
                  <a:schemeClr val="accent3">
                    <a:lumMod val="75000"/>
                  </a:schemeClr>
                </a:solidFill>
                <a:latin typeface="Arial" pitchFamily="34" charset="0"/>
                <a:ea typeface="+mn-ea"/>
                <a:cs typeface="Arial" pitchFamily="34" charset="0"/>
              </a:defRPr>
            </a:lvl5pPr>
          </a:lstStyle>
          <a:p>
            <a:pPr lvl="0"/>
            <a:r>
              <a:rPr lang="en-US" dirty="0"/>
              <a:t>CLICK TO EDIT TEXT</a:t>
            </a:r>
          </a:p>
        </p:txBody>
      </p:sp>
    </p:spTree>
    <p:extLst>
      <p:ext uri="{BB962C8B-B14F-4D97-AF65-F5344CB8AC3E}">
        <p14:creationId xmlns:p14="http://schemas.microsoft.com/office/powerpoint/2010/main" val="2260841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ustomizeable Photo Slide (Full Frame)">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0" y="0"/>
            <a:ext cx="12192000" cy="6858000"/>
          </a:xfrm>
        </p:spPr>
        <p:txBody>
          <a:bodyPr lIns="182880" tIns="1828800"/>
          <a:lstStyle>
            <a:lvl1pPr marL="0" indent="0" algn="ctr">
              <a:buFontTx/>
              <a:buNone/>
              <a:defRPr baseline="0"/>
            </a:lvl1pPr>
          </a:lstStyle>
          <a:p>
            <a:r>
              <a:rPr lang="en-US" dirty="0"/>
              <a:t>Click on the icon to insert </a:t>
            </a:r>
            <a:br>
              <a:rPr lang="en-US" dirty="0"/>
            </a:br>
            <a:r>
              <a:rPr lang="en-US" dirty="0"/>
              <a:t>a new full-frame photo.</a:t>
            </a:r>
          </a:p>
        </p:txBody>
      </p:sp>
    </p:spTree>
    <p:extLst>
      <p:ext uri="{BB962C8B-B14F-4D97-AF65-F5344CB8AC3E}">
        <p14:creationId xmlns:p14="http://schemas.microsoft.com/office/powerpoint/2010/main" val="235795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718734"/>
            <a:ext cx="11106151" cy="4519084"/>
          </a:xfrm>
        </p:spPr>
        <p:txBody>
          <a:bodyPr/>
          <a:lstStyle>
            <a:lvl1pPr>
              <a:spcBef>
                <a:spcPts val="800"/>
              </a:spcBef>
              <a:spcAft>
                <a:spcPts val="0"/>
              </a:spcAft>
              <a:defRPr sz="1867" b="0" baseline="0"/>
            </a:lvl1pPr>
            <a:lvl2pPr marL="228594" indent="-228594">
              <a:spcBef>
                <a:spcPts val="800"/>
              </a:spcBef>
              <a:spcAft>
                <a:spcPts val="0"/>
              </a:spcAft>
              <a:buClr>
                <a:schemeClr val="accent3">
                  <a:lumMod val="75000"/>
                </a:schemeClr>
              </a:buClr>
              <a:buFont typeface="Wingdings" panose="05000000000000000000" pitchFamily="2" charset="2"/>
              <a:buChar char="§"/>
              <a:defRPr sz="1733"/>
            </a:lvl2pPr>
            <a:lvl3pPr marL="457189" indent="-228594">
              <a:spcBef>
                <a:spcPts val="800"/>
              </a:spcBef>
              <a:spcAft>
                <a:spcPts val="0"/>
              </a:spcAft>
              <a:buClr>
                <a:srgbClr val="3086AB"/>
              </a:buClr>
              <a:buFont typeface="Arial" panose="020B0604020202020204" pitchFamily="34" charset="0"/>
              <a:buChar char="•"/>
              <a:tabLst/>
              <a:defRPr baseline="0"/>
            </a:lvl3pPr>
            <a:lvl4pPr marL="687900" indent="-230712">
              <a:spcBef>
                <a:spcPts val="800"/>
              </a:spcBef>
              <a:spcAft>
                <a:spcPts val="0"/>
              </a:spcAft>
              <a:buFont typeface="Arial" panose="020B0604020202020204" pitchFamily="34" charset="0"/>
              <a:buChar char="-"/>
              <a:tabLst/>
              <a:defRPr baseline="0"/>
            </a:lvl4pPr>
            <a:lvl5pPr marL="916494" indent="-228594">
              <a:spcBef>
                <a:spcPts val="800"/>
              </a:spcBef>
              <a:spcAft>
                <a:spcPts val="0"/>
              </a:spcAft>
              <a:defRPr baseline="0"/>
            </a:lvl5pPr>
          </a:lstStyle>
          <a:p>
            <a:pPr lvl="0"/>
            <a:r>
              <a:rPr lang="en-US" dirty="0"/>
              <a:t>Insert bullet list at full-width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5" name="Footer Placeholder 4"/>
          <p:cNvSpPr>
            <a:spLocks noGrp="1"/>
          </p:cNvSpPr>
          <p:nvPr>
            <p:ph type="ftr" sz="quarter" idx="14"/>
          </p:nvPr>
        </p:nvSpPr>
        <p:spPr/>
        <p:txBody>
          <a:bodyPr/>
          <a:lstStyle/>
          <a:p>
            <a:pPr algn="r"/>
            <a:r>
              <a:rPr lang="en-US">
                <a:solidFill>
                  <a:srgbClr val="000000"/>
                </a:solidFill>
              </a:rPr>
              <a:t>Bill &amp; Melinda Gates Foundation</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486833" y="646177"/>
            <a:ext cx="11106151" cy="697577"/>
          </a:xfrm>
        </p:spPr>
        <p:txBody>
          <a:bodyPr/>
          <a:lstStyle>
            <a:lvl1pPr>
              <a:defRPr baseline="0"/>
            </a:lvl1pPr>
          </a:lstStyle>
          <a:p>
            <a:r>
              <a:rPr lang="en-US" dirty="0"/>
              <a:t>INSERT HEADLINE HERE – UP TO 2 FULL WIDTH LINES (ALL CAPS)</a:t>
            </a:r>
          </a:p>
        </p:txBody>
      </p:sp>
    </p:spTree>
    <p:extLst>
      <p:ext uri="{BB962C8B-B14F-4D97-AF65-F5344CB8AC3E}">
        <p14:creationId xmlns:p14="http://schemas.microsoft.com/office/powerpoint/2010/main" val="4239645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5" orient="horz" pos="804">
          <p15:clr>
            <a:srgbClr val="FBAE40"/>
          </p15:clr>
        </p15:guide>
        <p15:guide id="6" orient="horz" pos="2940">
          <p15:clr>
            <a:srgbClr val="FBAE40"/>
          </p15:clr>
        </p15:guide>
        <p15:guide id="7" orient="horz" pos="44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ull Width Head, Bold Sub + TEX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519627"/>
            <a:ext cx="11106151" cy="398213"/>
          </a:xfrm>
        </p:spPr>
        <p:txBody>
          <a:bodyPr/>
          <a:lstStyle>
            <a:lvl1pPr>
              <a:lnSpc>
                <a:spcPts val="2133"/>
              </a:lnSpc>
              <a:spcBef>
                <a:spcPts val="0"/>
              </a:spcBef>
              <a:defRPr sz="1867" b="1" baseline="0"/>
            </a:lvl1pPr>
            <a:lvl2pPr marL="228594" indent="-228594">
              <a:spcBef>
                <a:spcPts val="448"/>
              </a:spcBef>
              <a:spcAft>
                <a:spcPts val="0"/>
              </a:spcAft>
              <a:buClr>
                <a:schemeClr val="accent3">
                  <a:lumMod val="75000"/>
                </a:schemeClr>
              </a:buClr>
              <a:buFont typeface="Wingdings" panose="05000000000000000000" pitchFamily="2" charset="2"/>
              <a:buChar char="§"/>
              <a:defRPr sz="1733"/>
            </a:lvl2pPr>
            <a:lvl3pPr marL="457189" indent="-228594">
              <a:spcBef>
                <a:spcPts val="448"/>
              </a:spcBef>
              <a:buClr>
                <a:srgbClr val="3086AB"/>
              </a:buClr>
              <a:buFont typeface="Arial" panose="020B0604020202020204" pitchFamily="34" charset="0"/>
              <a:buChar char="•"/>
              <a:tabLst/>
              <a:defRPr baseline="0"/>
            </a:lvl3pPr>
            <a:lvl4pPr marL="687900" indent="-230712">
              <a:spcBef>
                <a:spcPts val="448"/>
              </a:spcBef>
              <a:spcAft>
                <a:spcPts val="0"/>
              </a:spcAft>
              <a:buFont typeface="Arial" panose="020B0604020202020204" pitchFamily="34" charset="0"/>
              <a:buChar char="-"/>
              <a:tabLst/>
              <a:defRPr baseline="0"/>
            </a:lvl4pPr>
            <a:lvl5pPr marL="916494" indent="-228594">
              <a:spcBef>
                <a:spcPts val="448"/>
              </a:spcBef>
              <a:defRPr baseline="0"/>
            </a:lvl5pPr>
          </a:lstStyle>
          <a:p>
            <a:pPr lvl="0"/>
            <a:r>
              <a:rPr lang="en-US" dirty="0"/>
              <a:t>Insert sub-headline or explanatory copy here – 1 full-width line.</a:t>
            </a:r>
          </a:p>
        </p:txBody>
      </p:sp>
      <p:sp>
        <p:nvSpPr>
          <p:cNvPr id="5" name="Footer Placeholder 4"/>
          <p:cNvSpPr>
            <a:spLocks noGrp="1"/>
          </p:cNvSpPr>
          <p:nvPr>
            <p:ph type="ftr" sz="quarter" idx="14"/>
          </p:nvPr>
        </p:nvSpPr>
        <p:spPr/>
        <p:txBody>
          <a:bodyPr/>
          <a:lstStyle/>
          <a:p>
            <a:pPr algn="r"/>
            <a:r>
              <a:rPr lang="en-US">
                <a:solidFill>
                  <a:srgbClr val="000000"/>
                </a:solidFill>
              </a:rPr>
              <a:t>Bill &amp; Melinda Gates Foundation</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4" name="Text Placeholder 3"/>
          <p:cNvSpPr>
            <a:spLocks noGrp="1"/>
          </p:cNvSpPr>
          <p:nvPr>
            <p:ph type="body" sz="quarter" idx="16"/>
          </p:nvPr>
        </p:nvSpPr>
        <p:spPr>
          <a:xfrm>
            <a:off x="486834" y="2038298"/>
            <a:ext cx="11129433" cy="4221604"/>
          </a:xfrm>
        </p:spPr>
        <p:txBody>
          <a:bodyPr/>
          <a:lstStyle>
            <a:lvl1pPr>
              <a:spcBef>
                <a:spcPts val="800"/>
              </a:spcBef>
              <a:defRPr sz="1733"/>
            </a:lvl1pPr>
            <a:lvl2pPr>
              <a:spcBef>
                <a:spcPts val="800"/>
              </a:spcBef>
              <a:defRPr sz="1733"/>
            </a:lvl2pPr>
            <a:lvl3pPr>
              <a:spcBef>
                <a:spcPts val="800"/>
              </a:spcBef>
              <a:defRPr sz="1600"/>
            </a:lvl3pPr>
            <a:lvl4pPr>
              <a:spcBef>
                <a:spcPts val="800"/>
              </a:spcBef>
              <a:defRPr sz="1467"/>
            </a:lvl4pPr>
            <a:lvl5pPr>
              <a:spcBef>
                <a:spcPts val="800"/>
              </a:spcBef>
              <a:defRPr sz="1333"/>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486833" y="646177"/>
            <a:ext cx="11106151" cy="697577"/>
          </a:xfrm>
        </p:spPr>
        <p:txBody>
          <a:bodyPr/>
          <a:lstStyle>
            <a:lvl1pPr>
              <a:defRPr baseline="0"/>
            </a:lvl1pPr>
          </a:lstStyle>
          <a:p>
            <a:r>
              <a:rPr lang="en-US" dirty="0"/>
              <a:t>INSERT HEADLINE HERE – UP TO 2 FULL WIDTH LINES (ALL CAPS)</a:t>
            </a:r>
          </a:p>
        </p:txBody>
      </p:sp>
    </p:spTree>
    <p:extLst>
      <p:ext uri="{BB962C8B-B14F-4D97-AF65-F5344CB8AC3E}">
        <p14:creationId xmlns:p14="http://schemas.microsoft.com/office/powerpoint/2010/main" val="169459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5" orient="horz" pos="444">
          <p15:clr>
            <a:srgbClr val="FBAE40"/>
          </p15:clr>
        </p15:guide>
        <p15:guide id="6" orient="horz" pos="972">
          <p15:clr>
            <a:srgbClr val="FBAE40"/>
          </p15:clr>
        </p15:guide>
        <p15:guide id="7" orient="horz" pos="2964">
          <p15:clr>
            <a:srgbClr val="FBAE40"/>
          </p15:clr>
        </p15:guide>
        <p15:guide id="8" orient="horz" pos="73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ull Width Head + Bold Subhead">
    <p:spTree>
      <p:nvGrpSpPr>
        <p:cNvPr id="1" name=""/>
        <p:cNvGrpSpPr/>
        <p:nvPr/>
      </p:nvGrpSpPr>
      <p:grpSpPr>
        <a:xfrm>
          <a:off x="0" y="0"/>
          <a:ext cx="0" cy="0"/>
          <a:chOff x="0" y="0"/>
          <a:chExt cx="0" cy="0"/>
        </a:xfrm>
      </p:grpSpPr>
      <p:sp>
        <p:nvSpPr>
          <p:cNvPr id="10" name="Content Placeholder 9"/>
          <p:cNvSpPr>
            <a:spLocks noGrp="1"/>
          </p:cNvSpPr>
          <p:nvPr>
            <p:ph sz="quarter" idx="18"/>
          </p:nvPr>
        </p:nvSpPr>
        <p:spPr>
          <a:xfrm>
            <a:off x="486832" y="2037763"/>
            <a:ext cx="11106152" cy="42064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hasCustomPrompt="1"/>
          </p:nvPr>
        </p:nvSpPr>
        <p:spPr>
          <a:xfrm>
            <a:off x="486833" y="1519627"/>
            <a:ext cx="11106151" cy="398213"/>
          </a:xfrm>
        </p:spPr>
        <p:txBody>
          <a:bodyPr/>
          <a:lstStyle>
            <a:lvl1pPr>
              <a:lnSpc>
                <a:spcPts val="2133"/>
              </a:lnSpc>
              <a:spcBef>
                <a:spcPts val="0"/>
              </a:spcBef>
              <a:defRPr sz="1867" b="1" baseline="0"/>
            </a:lvl1pPr>
            <a:lvl2pPr marL="228594" indent="-228594">
              <a:spcBef>
                <a:spcPts val="448"/>
              </a:spcBef>
              <a:spcAft>
                <a:spcPts val="0"/>
              </a:spcAft>
              <a:buClr>
                <a:schemeClr val="accent3">
                  <a:lumMod val="75000"/>
                </a:schemeClr>
              </a:buClr>
              <a:buFont typeface="Wingdings" panose="05000000000000000000" pitchFamily="2" charset="2"/>
              <a:buChar char="§"/>
              <a:defRPr sz="1733"/>
            </a:lvl2pPr>
            <a:lvl3pPr marL="457189" indent="-228594">
              <a:spcBef>
                <a:spcPts val="448"/>
              </a:spcBef>
              <a:buClr>
                <a:srgbClr val="3086AB"/>
              </a:buClr>
              <a:buFont typeface="Arial" panose="020B0604020202020204" pitchFamily="34" charset="0"/>
              <a:buChar char="•"/>
              <a:tabLst/>
              <a:defRPr baseline="0"/>
            </a:lvl3pPr>
            <a:lvl4pPr marL="687900" indent="-230712">
              <a:spcBef>
                <a:spcPts val="448"/>
              </a:spcBef>
              <a:spcAft>
                <a:spcPts val="0"/>
              </a:spcAft>
              <a:buFont typeface="Arial" panose="020B0604020202020204" pitchFamily="34" charset="0"/>
              <a:buChar char="-"/>
              <a:tabLst/>
              <a:defRPr baseline="0"/>
            </a:lvl4pPr>
            <a:lvl5pPr marL="916494" indent="-228594">
              <a:spcBef>
                <a:spcPts val="448"/>
              </a:spcBef>
              <a:defRPr baseline="0"/>
            </a:lvl5pPr>
          </a:lstStyle>
          <a:p>
            <a:pPr lvl="0"/>
            <a:r>
              <a:rPr lang="en-US" dirty="0"/>
              <a:t>Insert sub-headline or explanatory copy here – 1 full-width line.</a:t>
            </a:r>
          </a:p>
        </p:txBody>
      </p:sp>
      <p:sp>
        <p:nvSpPr>
          <p:cNvPr id="5" name="Footer Placeholder 4"/>
          <p:cNvSpPr>
            <a:spLocks noGrp="1"/>
          </p:cNvSpPr>
          <p:nvPr>
            <p:ph type="ftr" sz="quarter" idx="14"/>
          </p:nvPr>
        </p:nvSpPr>
        <p:spPr/>
        <p:txBody>
          <a:bodyPr/>
          <a:lstStyle/>
          <a:p>
            <a:pPr algn="r"/>
            <a:r>
              <a:rPr lang="en-US">
                <a:solidFill>
                  <a:srgbClr val="000000"/>
                </a:solidFill>
              </a:rPr>
              <a:t>Bill &amp; Melinda Gates Foundation</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486833" y="646177"/>
            <a:ext cx="11106151" cy="697577"/>
          </a:xfrm>
        </p:spPr>
        <p:txBody>
          <a:bodyPr/>
          <a:lstStyle>
            <a:lvl1pPr>
              <a:defRPr baseline="0"/>
            </a:lvl1pPr>
          </a:lstStyle>
          <a:p>
            <a:r>
              <a:rPr lang="en-US" dirty="0"/>
              <a:t>INSERT HEADLINE HERE – UP TO 2 FULL WIDTH LINES (ALL CAPS)</a:t>
            </a:r>
          </a:p>
        </p:txBody>
      </p:sp>
    </p:spTree>
    <p:extLst>
      <p:ext uri="{BB962C8B-B14F-4D97-AF65-F5344CB8AC3E}">
        <p14:creationId xmlns:p14="http://schemas.microsoft.com/office/powerpoint/2010/main" val="77434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5" orient="horz" pos="444">
          <p15:clr>
            <a:srgbClr val="FBAE40"/>
          </p15:clr>
        </p15:guide>
        <p15:guide id="6" orient="horz" pos="732">
          <p15:clr>
            <a:srgbClr val="FBAE40"/>
          </p15:clr>
        </p15:guide>
        <p15:guide id="7" orient="horz" pos="972">
          <p15:clr>
            <a:srgbClr val="FBAE40"/>
          </p15:clr>
        </p15:guide>
        <p15:guide id="8" orient="horz" pos="296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ull Width Head, Copy + Visual">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p:txBody>
          <a:bodyPr/>
          <a:lstStyle/>
          <a:p>
            <a:pPr algn="r"/>
            <a:r>
              <a:rPr lang="en-US">
                <a:solidFill>
                  <a:srgbClr val="000000"/>
                </a:solidFill>
              </a:rPr>
              <a:t>Bill &amp; Melinda Gates Foundation</a:t>
            </a:r>
            <a:endParaRPr lang="en-US" dirty="0">
              <a:solidFill>
                <a:srgbClr val="000000"/>
              </a:solidFill>
            </a:endParaRPr>
          </a:p>
        </p:txBody>
      </p:sp>
      <p:sp>
        <p:nvSpPr>
          <p:cNvPr id="5" name="Slide Number Placeholder 4"/>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3" name="Text Placeholder 2"/>
          <p:cNvSpPr>
            <a:spLocks noGrp="1"/>
          </p:cNvSpPr>
          <p:nvPr>
            <p:ph type="body" sz="quarter" idx="16" hasCustomPrompt="1"/>
          </p:nvPr>
        </p:nvSpPr>
        <p:spPr>
          <a:xfrm>
            <a:off x="486834" y="1162281"/>
            <a:ext cx="11106151" cy="600132"/>
          </a:xfrm>
        </p:spPr>
        <p:txBody>
          <a:bodyPr/>
          <a:lstStyle>
            <a:lvl1pPr marL="0" indent="0">
              <a:buNone/>
              <a:defRPr sz="1667" baseline="0"/>
            </a:lvl1pPr>
            <a:lvl2pPr marL="0" indent="0">
              <a:buFont typeface="Arial" panose="020B0604020202020204" pitchFamily="34" charset="0"/>
              <a:buNone/>
              <a:defRPr sz="1667"/>
            </a:lvl2pPr>
            <a:lvl3pPr marL="0" indent="0">
              <a:buNone/>
              <a:defRPr sz="1667"/>
            </a:lvl3pPr>
            <a:lvl4pPr marL="0" indent="0">
              <a:buNone/>
              <a:defRPr sz="1667"/>
            </a:lvl4pPr>
            <a:lvl5pPr marL="0" indent="0">
              <a:buNone/>
              <a:defRPr sz="1667"/>
            </a:lvl5pPr>
          </a:lstStyle>
          <a:p>
            <a:pPr lvl="0"/>
            <a:r>
              <a:rPr lang="en-US" dirty="0"/>
              <a:t>Insert sub-headline or explanatory copy here – up to 2 full-width lines.</a:t>
            </a:r>
          </a:p>
        </p:txBody>
      </p:sp>
      <p:sp>
        <p:nvSpPr>
          <p:cNvPr id="7" name="Content Placeholder 6"/>
          <p:cNvSpPr>
            <a:spLocks noGrp="1"/>
          </p:cNvSpPr>
          <p:nvPr>
            <p:ph sz="quarter" idx="17" hasCustomPrompt="1"/>
          </p:nvPr>
        </p:nvSpPr>
        <p:spPr>
          <a:xfrm>
            <a:off x="486833" y="1949451"/>
            <a:ext cx="11106151" cy="4288367"/>
          </a:xfrm>
        </p:spPr>
        <p:txBody>
          <a:bodyPr tIns="1097280"/>
          <a:lstStyle>
            <a:lvl1pPr marL="0" indent="0" algn="ctr">
              <a:buNone/>
              <a:defRPr sz="1600" baseline="0"/>
            </a:lvl1pPr>
            <a:lvl2pPr marL="0" indent="0">
              <a:buFont typeface="Arial" panose="020B0604020202020204" pitchFamily="34" charset="0"/>
              <a:buNone/>
              <a:defRPr sz="1600"/>
            </a:lvl2pPr>
            <a:lvl3pPr marL="0" indent="0">
              <a:buNone/>
              <a:defRPr sz="1600"/>
            </a:lvl3pPr>
            <a:lvl4pPr marL="0" indent="0">
              <a:buNone/>
              <a:defRPr sz="1600"/>
            </a:lvl4pPr>
            <a:lvl5pPr marL="0" indent="0">
              <a:buNone/>
              <a:defRPr sz="1600"/>
            </a:lvl5pPr>
          </a:lstStyle>
          <a:p>
            <a:pPr lvl="0"/>
            <a:r>
              <a:rPr lang="en-US" dirty="0"/>
              <a:t>Click icon to insert visual element here at full-width of slide.</a:t>
            </a:r>
          </a:p>
        </p:txBody>
      </p:sp>
      <p:sp>
        <p:nvSpPr>
          <p:cNvPr id="6" name="Title 5"/>
          <p:cNvSpPr>
            <a:spLocks noGrp="1"/>
          </p:cNvSpPr>
          <p:nvPr>
            <p:ph type="title" hasCustomPrompt="1"/>
          </p:nvPr>
        </p:nvSpPr>
        <p:spPr>
          <a:xfrm>
            <a:off x="486833" y="646176"/>
            <a:ext cx="11106151" cy="509240"/>
          </a:xfrm>
        </p:spPr>
        <p:txBody>
          <a:bodyPr/>
          <a:lstStyle>
            <a:lvl1pPr>
              <a:defRPr baseline="0"/>
            </a:lvl1pPr>
          </a:lstStyle>
          <a:p>
            <a:r>
              <a:rPr lang="en-US" dirty="0"/>
              <a:t>INSERT HEADLINE HERE – UP TO 1 FULL-WIDTH LINE</a:t>
            </a:r>
          </a:p>
        </p:txBody>
      </p:sp>
    </p:spTree>
    <p:extLst>
      <p:ext uri="{BB962C8B-B14F-4D97-AF65-F5344CB8AC3E}">
        <p14:creationId xmlns:p14="http://schemas.microsoft.com/office/powerpoint/2010/main" val="3416929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6" orient="horz" pos="444">
          <p15:clr>
            <a:srgbClr val="FBAE40"/>
          </p15:clr>
        </p15:guide>
        <p15:guide id="7" orient="horz" pos="924">
          <p15:clr>
            <a:srgbClr val="FBAE40"/>
          </p15:clr>
        </p15:guide>
        <p15:guide id="8" orient="horz" pos="564">
          <p15:clr>
            <a:srgbClr val="FBAE40"/>
          </p15:clr>
        </p15:guide>
        <p15:guide id="9" orient="horz" pos="29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ull Width Head, 1/3 Copy + 2/3 Visu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874684" y="1716158"/>
            <a:ext cx="6718301" cy="4521661"/>
          </a:xfrm>
        </p:spPr>
        <p:txBody>
          <a:bodyPr/>
          <a:lstStyle>
            <a:lvl1pPr>
              <a:defRPr baseline="0"/>
            </a:lvl1pPr>
          </a:lstStyle>
          <a:p>
            <a:pPr lvl="0"/>
            <a:r>
              <a:rPr lang="en-US" dirty="0"/>
              <a:t>Click an icon to insert a visual here at 2/3 width of slide</a:t>
            </a:r>
          </a:p>
        </p:txBody>
      </p:sp>
      <p:sp>
        <p:nvSpPr>
          <p:cNvPr id="7" name="Text Placeholder 7"/>
          <p:cNvSpPr>
            <a:spLocks noGrp="1"/>
          </p:cNvSpPr>
          <p:nvPr>
            <p:ph type="body" sz="quarter" idx="13" hasCustomPrompt="1"/>
          </p:nvPr>
        </p:nvSpPr>
        <p:spPr>
          <a:xfrm>
            <a:off x="486833" y="1718734"/>
            <a:ext cx="4226984" cy="4519084"/>
          </a:xfrm>
        </p:spPr>
        <p:txBody>
          <a:bodyPr/>
          <a:lstStyle>
            <a:lvl1pPr>
              <a:spcBef>
                <a:spcPts val="800"/>
              </a:spcBef>
              <a:spcAft>
                <a:spcPts val="0"/>
              </a:spcAft>
              <a:defRPr sz="1867" b="0"/>
            </a:lvl1pPr>
            <a:lvl2pPr>
              <a:spcBef>
                <a:spcPts val="800"/>
              </a:spcBef>
              <a:spcAft>
                <a:spcPts val="0"/>
              </a:spcAft>
              <a:defRPr sz="1733" baseline="0"/>
            </a:lvl2pPr>
            <a:lvl3pPr>
              <a:spcBef>
                <a:spcPts val="800"/>
              </a:spcBef>
              <a:spcAft>
                <a:spcPts val="0"/>
              </a:spcAft>
              <a:buClr>
                <a:srgbClr val="3086AB"/>
              </a:buClr>
              <a:defRPr sz="1600"/>
            </a:lvl3pPr>
            <a:lvl4pPr marL="687899" indent="-228594">
              <a:spcBef>
                <a:spcPts val="800"/>
              </a:spcBef>
              <a:spcAft>
                <a:spcPts val="0"/>
              </a:spcAft>
              <a:buFont typeface="Arial" panose="020B0604020202020204" pitchFamily="34" charset="0"/>
              <a:buChar char="-"/>
              <a:defRPr baseline="0"/>
            </a:lvl4pPr>
            <a:lvl5pPr>
              <a:spcBef>
                <a:spcPts val="800"/>
              </a:spcBef>
              <a:spcAft>
                <a:spcPts val="0"/>
              </a:spcAft>
              <a:defRPr/>
            </a:lvl5pPr>
          </a:lstStyle>
          <a:p>
            <a:pPr lvl="0"/>
            <a:r>
              <a:rPr lang="en-US" dirty="0"/>
              <a:t>Insert bullet list at 1/3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6" name="Footer Placeholder 5"/>
          <p:cNvSpPr>
            <a:spLocks noGrp="1"/>
          </p:cNvSpPr>
          <p:nvPr>
            <p:ph type="ftr" sz="quarter" idx="14"/>
          </p:nvPr>
        </p:nvSpPr>
        <p:spPr/>
        <p:txBody>
          <a:bodyPr/>
          <a:lstStyle/>
          <a:p>
            <a:pPr algn="r"/>
            <a:r>
              <a:rPr lang="en-US">
                <a:solidFill>
                  <a:srgbClr val="000000"/>
                </a:solidFill>
              </a:rPr>
              <a:t>Bill &amp; Melinda Gates Foundation</a:t>
            </a:r>
            <a:endParaRPr lang="en-US" dirty="0">
              <a:solidFill>
                <a:srgbClr val="000000"/>
              </a:solidFill>
            </a:endParaRP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486833" y="646177"/>
            <a:ext cx="11106151" cy="697577"/>
          </a:xfrm>
        </p:spPr>
        <p:txBody>
          <a:bodyPr/>
          <a:lstStyle>
            <a:lvl1pPr>
              <a:defRPr baseline="0"/>
            </a:lvl1pPr>
          </a:lstStyle>
          <a:p>
            <a:r>
              <a:rPr lang="en-US" dirty="0"/>
              <a:t>INSERT HEADLINE HERE – UP TO 2 FULL WIDTH LINES (ALL CAPS)</a:t>
            </a:r>
          </a:p>
        </p:txBody>
      </p:sp>
    </p:spTree>
    <p:extLst>
      <p:ext uri="{BB962C8B-B14F-4D97-AF65-F5344CB8AC3E}">
        <p14:creationId xmlns:p14="http://schemas.microsoft.com/office/powerpoint/2010/main" val="28037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5" orient="horz" pos="444">
          <p15:clr>
            <a:srgbClr val="FBAE40"/>
          </p15:clr>
        </p15:guide>
        <p15:guide id="6" orient="horz" pos="804">
          <p15:clr>
            <a:srgbClr val="FBAE40"/>
          </p15:clr>
        </p15:guide>
        <p15:guide id="7" orient="horz" pos="2940">
          <p15:clr>
            <a:srgbClr val="FBAE40"/>
          </p15:clr>
        </p15:guide>
        <p15:guide id="8" pos="230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3 Width Head + 2/3 Copy - Text Only">
    <p:spTree>
      <p:nvGrpSpPr>
        <p:cNvPr id="1" name=""/>
        <p:cNvGrpSpPr/>
        <p:nvPr/>
      </p:nvGrpSpPr>
      <p:grpSpPr>
        <a:xfrm>
          <a:off x="0" y="0"/>
          <a:ext cx="0" cy="0"/>
          <a:chOff x="0" y="0"/>
          <a:chExt cx="0" cy="0"/>
        </a:xfrm>
      </p:grpSpPr>
      <p:sp>
        <p:nvSpPr>
          <p:cNvPr id="6" name="Footer Placeholder 5"/>
          <p:cNvSpPr>
            <a:spLocks noGrp="1"/>
          </p:cNvSpPr>
          <p:nvPr>
            <p:ph type="ftr" sz="quarter" idx="14"/>
          </p:nvPr>
        </p:nvSpPr>
        <p:spPr/>
        <p:txBody>
          <a:bodyPr/>
          <a:lstStyle/>
          <a:p>
            <a:pPr algn="r"/>
            <a:r>
              <a:rPr lang="en-US">
                <a:solidFill>
                  <a:srgbClr val="000000"/>
                </a:solidFill>
              </a:rPr>
              <a:t>Bill &amp; Melinda Gates Foundation</a:t>
            </a:r>
            <a:endParaRPr lang="en-US" dirty="0">
              <a:solidFill>
                <a:srgbClr val="000000"/>
              </a:solidFill>
            </a:endParaRP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4" name="Text Placeholder 3"/>
          <p:cNvSpPr>
            <a:spLocks noGrp="1"/>
          </p:cNvSpPr>
          <p:nvPr>
            <p:ph type="body" sz="quarter" idx="16" hasCustomPrompt="1"/>
          </p:nvPr>
        </p:nvSpPr>
        <p:spPr>
          <a:xfrm>
            <a:off x="4887384" y="712944"/>
            <a:ext cx="6728883" cy="5535456"/>
          </a:xfrm>
        </p:spPr>
        <p:txBody>
          <a:bodyPr/>
          <a:lstStyle>
            <a:lvl1pPr>
              <a:spcBef>
                <a:spcPts val="800"/>
              </a:spcBef>
              <a:defRPr/>
            </a:lvl1pPr>
            <a:lvl2pPr>
              <a:spcBef>
                <a:spcPts val="800"/>
              </a:spcBef>
              <a:defRPr/>
            </a:lvl2pPr>
            <a:lvl3pPr>
              <a:spcBef>
                <a:spcPts val="800"/>
              </a:spcBef>
              <a:defRPr/>
            </a:lvl3pPr>
            <a:lvl4pPr>
              <a:spcBef>
                <a:spcPts val="800"/>
              </a:spcBef>
              <a:defRPr/>
            </a:lvl4pPr>
            <a:lvl5pPr>
              <a:spcBef>
                <a:spcPts val="800"/>
              </a:spcBef>
              <a:defRPr/>
            </a:lvl5pPr>
          </a:lstStyle>
          <a:p>
            <a:pPr lvl="0"/>
            <a:r>
              <a:rPr lang="en-US" dirty="0"/>
              <a:t>Insert bullet list at 2/3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3" name="Title 2"/>
          <p:cNvSpPr>
            <a:spLocks noGrp="1"/>
          </p:cNvSpPr>
          <p:nvPr>
            <p:ph type="title" hasCustomPrompt="1"/>
          </p:nvPr>
        </p:nvSpPr>
        <p:spPr>
          <a:xfrm>
            <a:off x="486833" y="646176"/>
            <a:ext cx="4226984" cy="862195"/>
          </a:xfrm>
          <a:prstGeom prst="rect">
            <a:avLst/>
          </a:prstGeom>
        </p:spPr>
        <p:txBody>
          <a:bodyPr anchor="t"/>
          <a:lstStyle>
            <a:lvl1pPr>
              <a:defRPr baseline="0"/>
            </a:lvl1pPr>
          </a:lstStyle>
          <a:p>
            <a:r>
              <a:rPr lang="en-US"/>
              <a:t>INSERT HEADLINE – TWO LINES ALL CAPS</a:t>
            </a:r>
            <a:endParaRPr lang="en-US" dirty="0"/>
          </a:p>
        </p:txBody>
      </p:sp>
    </p:spTree>
    <p:extLst>
      <p:ext uri="{BB962C8B-B14F-4D97-AF65-F5344CB8AC3E}">
        <p14:creationId xmlns:p14="http://schemas.microsoft.com/office/powerpoint/2010/main" val="193717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4" orient="horz" pos="444">
          <p15:clr>
            <a:srgbClr val="FBAE40"/>
          </p15:clr>
        </p15:guide>
        <p15:guide id="5" orient="horz" pos="2964">
          <p15:clr>
            <a:srgbClr val="FBAE40"/>
          </p15:clr>
        </p15:guide>
        <p15:guide id="6" pos="230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ext-Only Transition Slide">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0" y="0"/>
            <a:ext cx="12192000" cy="6858000"/>
          </a:xfrm>
          <a:solidFill>
            <a:schemeClr val="accent3">
              <a:lumMod val="75000"/>
            </a:schemeClr>
          </a:solidFill>
        </p:spPr>
        <p:txBody>
          <a:bodyPr lIns="365760" tIns="685800" rIns="365760" bIns="1828800"/>
          <a:lstStyle>
            <a:lvl1pPr marL="0" indent="0">
              <a:lnSpc>
                <a:spcPts val="4533"/>
              </a:lnSpc>
              <a:spcBef>
                <a:spcPts val="1600"/>
              </a:spcBef>
              <a:buNone/>
              <a:defRPr lang="en-US" sz="4000" kern="1200" cap="all" baseline="0" smtClean="0">
                <a:solidFill>
                  <a:schemeClr val="bg1"/>
                </a:solidFill>
                <a:latin typeface="Arial" pitchFamily="34" charset="0"/>
                <a:ea typeface="+mn-ea"/>
                <a:cs typeface="Arial" pitchFamily="34" charset="0"/>
              </a:defRPr>
            </a:lvl1pPr>
            <a:lvl2pPr marL="0" indent="0">
              <a:buFont typeface="Arial" pitchFamily="34" charset="0"/>
              <a:buNone/>
              <a:defRPr lang="en-US" sz="4800" kern="1200" smtClean="0">
                <a:solidFill>
                  <a:schemeClr val="accent3">
                    <a:lumMod val="75000"/>
                  </a:schemeClr>
                </a:solidFill>
                <a:latin typeface="Arial" pitchFamily="34" charset="0"/>
                <a:ea typeface="+mn-ea"/>
                <a:cs typeface="Arial" pitchFamily="34" charset="0"/>
              </a:defRPr>
            </a:lvl2pPr>
            <a:lvl3pPr marL="0" indent="0">
              <a:buNone/>
              <a:defRPr lang="en-US" sz="4800" kern="1200" smtClean="0">
                <a:solidFill>
                  <a:schemeClr val="accent3">
                    <a:lumMod val="75000"/>
                  </a:schemeClr>
                </a:solidFill>
                <a:latin typeface="Arial" pitchFamily="34" charset="0"/>
                <a:ea typeface="+mn-ea"/>
                <a:cs typeface="Arial" pitchFamily="34" charset="0"/>
              </a:defRPr>
            </a:lvl3pPr>
            <a:lvl4pPr marL="0" indent="0">
              <a:buNone/>
              <a:defRPr lang="en-US" sz="4800" kern="1200" smtClean="0">
                <a:solidFill>
                  <a:schemeClr val="accent3">
                    <a:lumMod val="75000"/>
                  </a:schemeClr>
                </a:solidFill>
                <a:latin typeface="Arial" pitchFamily="34" charset="0"/>
                <a:ea typeface="+mn-ea"/>
                <a:cs typeface="Arial" pitchFamily="34" charset="0"/>
              </a:defRPr>
            </a:lvl4pPr>
            <a:lvl5pPr marL="0" indent="0">
              <a:buNone/>
              <a:defRPr lang="en-US" sz="4800" kern="1200">
                <a:solidFill>
                  <a:schemeClr val="accent3">
                    <a:lumMod val="75000"/>
                  </a:schemeClr>
                </a:solidFill>
                <a:latin typeface="Arial" pitchFamily="34" charset="0"/>
                <a:ea typeface="+mn-ea"/>
                <a:cs typeface="Arial" pitchFamily="34" charset="0"/>
              </a:defRPr>
            </a:lvl5pPr>
          </a:lstStyle>
          <a:p>
            <a:pPr lvl="0"/>
            <a:r>
              <a:rPr lang="en-US" dirty="0"/>
              <a:t>CLICK TO EDIT TEXT</a:t>
            </a:r>
          </a:p>
        </p:txBody>
      </p:sp>
    </p:spTree>
    <p:extLst>
      <p:ext uri="{BB962C8B-B14F-4D97-AF65-F5344CB8AC3E}">
        <p14:creationId xmlns:p14="http://schemas.microsoft.com/office/powerpoint/2010/main" val="8591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3 Width Head + Copy w/ 2/3 Visual">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718734"/>
            <a:ext cx="4226984" cy="4519085"/>
          </a:xfrm>
        </p:spPr>
        <p:txBody>
          <a:bodyPr/>
          <a:lstStyle>
            <a:lvl1pPr>
              <a:spcBef>
                <a:spcPts val="800"/>
              </a:spcBef>
              <a:spcAft>
                <a:spcPts val="0"/>
              </a:spcAft>
              <a:buClr>
                <a:srgbClr val="2F85AA"/>
              </a:buClr>
              <a:defRPr sz="1867" b="0" baseline="0"/>
            </a:lvl1pPr>
            <a:lvl2pPr>
              <a:spcBef>
                <a:spcPts val="800"/>
              </a:spcBef>
              <a:spcAft>
                <a:spcPts val="0"/>
              </a:spcAft>
              <a:defRPr sz="1733" baseline="0"/>
            </a:lvl2pPr>
            <a:lvl3pPr>
              <a:spcBef>
                <a:spcPts val="800"/>
              </a:spcBef>
              <a:spcAft>
                <a:spcPts val="0"/>
              </a:spcAft>
              <a:buClr>
                <a:srgbClr val="3086AB"/>
              </a:buClr>
              <a:defRPr baseline="0"/>
            </a:lvl3pPr>
            <a:lvl4pPr marL="687899" indent="-228594">
              <a:spcBef>
                <a:spcPts val="800"/>
              </a:spcBef>
              <a:spcAft>
                <a:spcPts val="0"/>
              </a:spcAft>
              <a:buFont typeface="Arial" panose="020B0604020202020204" pitchFamily="34" charset="0"/>
              <a:buChar char="-"/>
              <a:defRPr baseline="0"/>
            </a:lvl4pPr>
            <a:lvl5pPr marL="914377" indent="-228594">
              <a:spcBef>
                <a:spcPts val="800"/>
              </a:spcBef>
              <a:buFont typeface="Arial" panose="020B0604020202020204" pitchFamily="34" charset="0"/>
              <a:buChar char="◦"/>
              <a:defRPr baseline="0"/>
            </a:lvl5pPr>
          </a:lstStyle>
          <a:p>
            <a:pPr lvl="0"/>
            <a:r>
              <a:rPr lang="en-US" dirty="0"/>
              <a:t>Insert bullet list at 1/3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10" name="Rectangle 9"/>
          <p:cNvSpPr/>
          <p:nvPr/>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 name="Footer Placeholder 1"/>
          <p:cNvSpPr>
            <a:spLocks noGrp="1"/>
          </p:cNvSpPr>
          <p:nvPr>
            <p:ph type="ftr" sz="quarter" idx="15"/>
          </p:nvPr>
        </p:nvSpPr>
        <p:spPr/>
        <p:txBody>
          <a:bodyPr/>
          <a:lstStyle/>
          <a:p>
            <a:pPr algn="r"/>
            <a:r>
              <a:rPr lang="en-US"/>
              <a:t>Bill &amp; Melinda Gates Foundation</a:t>
            </a:r>
            <a:endParaRPr lang="en-US" dirty="0"/>
          </a:p>
        </p:txBody>
      </p:sp>
      <p:sp>
        <p:nvSpPr>
          <p:cNvPr id="3" name="Slide Number Placeholder 2"/>
          <p:cNvSpPr>
            <a:spLocks noGrp="1"/>
          </p:cNvSpPr>
          <p:nvPr>
            <p:ph type="sldNum" sz="quarter" idx="16"/>
          </p:nvPr>
        </p:nvSpPr>
        <p:spPr/>
        <p:txBody>
          <a:bodyPr/>
          <a:lstStyle/>
          <a:p>
            <a:fld id="{D3F7C509-FEEF-45D3-B896-7C07814C0C13}" type="slidenum">
              <a:rPr lang="en-US" smtClean="0"/>
              <a:pPr/>
              <a:t>‹#›</a:t>
            </a:fld>
            <a:endParaRPr lang="en-US" dirty="0"/>
          </a:p>
        </p:txBody>
      </p:sp>
      <p:sp>
        <p:nvSpPr>
          <p:cNvPr id="5" name="Title 4"/>
          <p:cNvSpPr>
            <a:spLocks noGrp="1"/>
          </p:cNvSpPr>
          <p:nvPr>
            <p:ph type="title" hasCustomPrompt="1"/>
          </p:nvPr>
        </p:nvSpPr>
        <p:spPr>
          <a:xfrm>
            <a:off x="486833" y="646176"/>
            <a:ext cx="4226984" cy="862195"/>
          </a:xfrm>
        </p:spPr>
        <p:txBody>
          <a:bodyPr/>
          <a:lstStyle>
            <a:lvl1pPr>
              <a:defRPr baseline="0"/>
            </a:lvl1pPr>
          </a:lstStyle>
          <a:p>
            <a:r>
              <a:rPr lang="en-US"/>
              <a:t>INSERT HEADLINE – TWO LINES ALL CAPS</a:t>
            </a:r>
          </a:p>
        </p:txBody>
      </p:sp>
      <p:sp>
        <p:nvSpPr>
          <p:cNvPr id="7" name="Content Placeholder 2"/>
          <p:cNvSpPr>
            <a:spLocks noGrp="1"/>
          </p:cNvSpPr>
          <p:nvPr>
            <p:ph idx="1" hasCustomPrompt="1"/>
          </p:nvPr>
        </p:nvSpPr>
        <p:spPr>
          <a:xfrm>
            <a:off x="4874684" y="651934"/>
            <a:ext cx="6718301" cy="5585885"/>
          </a:xfrm>
        </p:spPr>
        <p:txBody>
          <a:bodyPr/>
          <a:lstStyle>
            <a:lvl1pPr>
              <a:defRPr baseline="0"/>
            </a:lvl1pPr>
          </a:lstStyle>
          <a:p>
            <a:pPr lvl="0"/>
            <a:r>
              <a:rPr lang="en-US" dirty="0"/>
              <a:t>Click an icon to insert a visual here at 2/3 width of slide</a:t>
            </a:r>
          </a:p>
        </p:txBody>
      </p:sp>
      <p:sp>
        <p:nvSpPr>
          <p:cNvPr id="9" name="Rectangle 8">
            <a:extLst>
              <a:ext uri="{FF2B5EF4-FFF2-40B4-BE49-F238E27FC236}">
                <a16:creationId xmlns:a16="http://schemas.microsoft.com/office/drawing/2014/main" id="{3EC05972-0D6D-4611-8462-E23FFDF58D2B}"/>
              </a:ext>
            </a:extLst>
          </p:cNvPr>
          <p:cNvSpPr/>
          <p:nvPr userDrawn="1"/>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Tree>
    <p:extLst>
      <p:ext uri="{BB962C8B-B14F-4D97-AF65-F5344CB8AC3E}">
        <p14:creationId xmlns:p14="http://schemas.microsoft.com/office/powerpoint/2010/main" val="192862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5" orient="horz" pos="300">
          <p15:clr>
            <a:srgbClr val="FBAE40"/>
          </p15:clr>
        </p15:guide>
        <p15:guide id="6" orient="horz" pos="804">
          <p15:clr>
            <a:srgbClr val="FBAE40"/>
          </p15:clr>
        </p15:guide>
        <p15:guide id="7" pos="2304">
          <p15:clr>
            <a:srgbClr val="FBAE40"/>
          </p15:clr>
        </p15:guide>
        <p15:guide id="8" orient="horz" pos="29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1/3 Width Single Copy Block + Full-Bleed Photo">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4874683" y="0"/>
            <a:ext cx="7317316" cy="6858000"/>
          </a:xfrm>
        </p:spPr>
        <p:txBody>
          <a:bodyPr tIns="822960"/>
          <a:lstStyle>
            <a:lvl1pPr marL="0" indent="0" algn="ctr">
              <a:buNone/>
              <a:defRPr baseline="0"/>
            </a:lvl1pPr>
          </a:lstStyle>
          <a:p>
            <a:r>
              <a:rPr lang="en-US"/>
              <a:t>Click icon to add picture</a:t>
            </a:r>
            <a:endParaRPr lang="en-US" dirty="0"/>
          </a:p>
        </p:txBody>
      </p:sp>
      <p:sp>
        <p:nvSpPr>
          <p:cNvPr id="10" name="Rectangle 9"/>
          <p:cNvSpPr/>
          <p:nvPr/>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 name="Text Placeholder 2"/>
          <p:cNvSpPr>
            <a:spLocks noGrp="1"/>
          </p:cNvSpPr>
          <p:nvPr>
            <p:ph type="body" sz="quarter" idx="15" hasCustomPrompt="1"/>
          </p:nvPr>
        </p:nvSpPr>
        <p:spPr>
          <a:xfrm>
            <a:off x="486833" y="649768"/>
            <a:ext cx="4226984" cy="5830365"/>
          </a:xfrm>
        </p:spPr>
        <p:txBody>
          <a:bodyPr/>
          <a:lstStyle>
            <a:lvl1pPr marL="0" indent="0">
              <a:lnSpc>
                <a:spcPts val="3067"/>
              </a:lnSpc>
              <a:spcBef>
                <a:spcPts val="0"/>
              </a:spcBef>
              <a:buNone/>
              <a:defRPr sz="3067" baseline="0"/>
            </a:lvl1pPr>
            <a:lvl2pPr marL="0" indent="0">
              <a:lnSpc>
                <a:spcPct val="100000"/>
              </a:lnSpc>
              <a:spcBef>
                <a:spcPts val="2400"/>
              </a:spcBef>
              <a:buClr>
                <a:srgbClr val="2F85AA"/>
              </a:buClr>
              <a:buFont typeface="Wingdings" pitchFamily="2" charset="2"/>
              <a:buNone/>
              <a:defRPr sz="1867" b="0" baseline="0"/>
            </a:lvl2pPr>
            <a:lvl3pPr marL="0" indent="0">
              <a:spcBef>
                <a:spcPts val="1600"/>
              </a:spcBef>
              <a:spcAft>
                <a:spcPts val="800"/>
              </a:spcAft>
              <a:buClr>
                <a:srgbClr val="2F85AA"/>
              </a:buClr>
              <a:buFont typeface="Wingdings" pitchFamily="2" charset="2"/>
              <a:buNone/>
              <a:tabLst/>
              <a:defRPr sz="1867" b="1">
                <a:solidFill>
                  <a:schemeClr val="accent3">
                    <a:lumMod val="75000"/>
                  </a:schemeClr>
                </a:solidFill>
              </a:defRPr>
            </a:lvl3pPr>
            <a:lvl4pPr marL="0" indent="0">
              <a:lnSpc>
                <a:spcPts val="2000"/>
              </a:lnSpc>
              <a:spcBef>
                <a:spcPts val="0"/>
              </a:spcBef>
              <a:buClr>
                <a:srgbClr val="2F85AA"/>
              </a:buClr>
              <a:buNone/>
              <a:defRPr lang="en-US" sz="1467" kern="1200" baseline="0" smtClean="0">
                <a:solidFill>
                  <a:schemeClr val="accent6"/>
                </a:solidFill>
                <a:latin typeface="Arial" pitchFamily="34" charset="0"/>
                <a:ea typeface="+mn-ea"/>
                <a:cs typeface="Arial" pitchFamily="34" charset="0"/>
              </a:defRPr>
            </a:lvl4pPr>
            <a:lvl5pPr marL="232828" indent="-232828">
              <a:lnSpc>
                <a:spcPts val="2000"/>
              </a:lnSpc>
              <a:spcBef>
                <a:spcPts val="800"/>
              </a:spcBef>
              <a:buClr>
                <a:schemeClr val="accent3">
                  <a:lumMod val="75000"/>
                </a:schemeClr>
              </a:buClr>
              <a:defRPr/>
            </a:lvl5pPr>
          </a:lstStyle>
          <a:p>
            <a:pPr lvl="0"/>
            <a:r>
              <a:rPr lang="en-US"/>
              <a:t>INSERT HEADLINE -  TWO LINES ALL CAPS</a:t>
            </a:r>
          </a:p>
          <a:p>
            <a:pPr lvl="1"/>
            <a:r>
              <a:rPr lang="en-US"/>
              <a:t>Second level. Format for division slides. Use Increase List Level to access the body copy formatting.</a:t>
            </a:r>
          </a:p>
          <a:p>
            <a:pPr lvl="2"/>
            <a:r>
              <a:rPr lang="en-US"/>
              <a:t>Programs</a:t>
            </a:r>
          </a:p>
          <a:p>
            <a:pPr lvl="3"/>
            <a:r>
              <a:rPr lang="en-US"/>
              <a:t>Explanatory copy for strategies and initiatives</a:t>
            </a:r>
          </a:p>
          <a:p>
            <a:pPr lvl="4"/>
            <a:r>
              <a:rPr lang="en-US"/>
              <a:t>Bullet copy for strategies and initiatives</a:t>
            </a:r>
          </a:p>
        </p:txBody>
      </p:sp>
      <p:sp>
        <p:nvSpPr>
          <p:cNvPr id="5" name="Rectangle 4">
            <a:extLst>
              <a:ext uri="{FF2B5EF4-FFF2-40B4-BE49-F238E27FC236}">
                <a16:creationId xmlns:a16="http://schemas.microsoft.com/office/drawing/2014/main" id="{8EF416A2-0247-413C-893F-9ADD9368C14B}"/>
              </a:ext>
            </a:extLst>
          </p:cNvPr>
          <p:cNvSpPr/>
          <p:nvPr userDrawn="1"/>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596340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30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1/3 Width Head + Copy w/Full Bleed Photo">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718733"/>
            <a:ext cx="4226984" cy="4828204"/>
          </a:xfrm>
        </p:spPr>
        <p:txBody>
          <a:bodyPr/>
          <a:lstStyle>
            <a:lvl1pPr>
              <a:spcBef>
                <a:spcPts val="800"/>
              </a:spcBef>
              <a:spcAft>
                <a:spcPts val="0"/>
              </a:spcAft>
              <a:buClr>
                <a:srgbClr val="2F85AA"/>
              </a:buClr>
              <a:defRPr sz="1867" b="0" baseline="0"/>
            </a:lvl1pPr>
            <a:lvl2pPr>
              <a:spcBef>
                <a:spcPts val="800"/>
              </a:spcBef>
              <a:spcAft>
                <a:spcPts val="0"/>
              </a:spcAft>
              <a:defRPr sz="1733" baseline="0"/>
            </a:lvl2pPr>
            <a:lvl3pPr>
              <a:spcBef>
                <a:spcPts val="800"/>
              </a:spcBef>
              <a:spcAft>
                <a:spcPts val="0"/>
              </a:spcAft>
              <a:buClr>
                <a:srgbClr val="3086AB"/>
              </a:buClr>
              <a:defRPr baseline="0"/>
            </a:lvl3pPr>
            <a:lvl4pPr marL="687899" indent="-228594">
              <a:spcBef>
                <a:spcPts val="800"/>
              </a:spcBef>
              <a:spcAft>
                <a:spcPts val="0"/>
              </a:spcAft>
              <a:buFont typeface="Arial" panose="020B0604020202020204" pitchFamily="34" charset="0"/>
              <a:buChar char="-"/>
              <a:defRPr baseline="0"/>
            </a:lvl4pPr>
            <a:lvl5pPr marL="914377" indent="-228594">
              <a:spcBef>
                <a:spcPts val="800"/>
              </a:spcBef>
              <a:spcAft>
                <a:spcPts val="0"/>
              </a:spcAft>
              <a:buFont typeface="Arial" panose="020B0604020202020204" pitchFamily="34" charset="0"/>
              <a:buChar char="◦"/>
              <a:defRPr baseline="0"/>
            </a:lvl5pPr>
          </a:lstStyle>
          <a:p>
            <a:pPr lvl="0"/>
            <a:r>
              <a:rPr lang="en-US" dirty="0"/>
              <a:t>Insert bullet list at 1/3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7" name="Picture Placeholder 6"/>
          <p:cNvSpPr>
            <a:spLocks noGrp="1"/>
          </p:cNvSpPr>
          <p:nvPr>
            <p:ph type="pic" sz="quarter" idx="14"/>
          </p:nvPr>
        </p:nvSpPr>
        <p:spPr>
          <a:xfrm>
            <a:off x="4874685" y="0"/>
            <a:ext cx="7317316" cy="6858000"/>
          </a:xfrm>
        </p:spPr>
        <p:txBody>
          <a:bodyPr tIns="822960"/>
          <a:lstStyle>
            <a:lvl1pPr marL="0" indent="0" algn="ctr">
              <a:buNone/>
              <a:defRPr baseline="0"/>
            </a:lvl1pPr>
          </a:lstStyle>
          <a:p>
            <a:r>
              <a:rPr lang="en-US"/>
              <a:t>Click icon to add picture</a:t>
            </a:r>
            <a:endParaRPr lang="en-US" dirty="0"/>
          </a:p>
        </p:txBody>
      </p:sp>
      <p:sp>
        <p:nvSpPr>
          <p:cNvPr id="10" name="Rectangle 9"/>
          <p:cNvSpPr/>
          <p:nvPr/>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 name="Title 5"/>
          <p:cNvSpPr>
            <a:spLocks noGrp="1"/>
          </p:cNvSpPr>
          <p:nvPr>
            <p:ph type="title" hasCustomPrompt="1"/>
          </p:nvPr>
        </p:nvSpPr>
        <p:spPr>
          <a:xfrm>
            <a:off x="486833" y="646176"/>
            <a:ext cx="4226984" cy="862195"/>
          </a:xfrm>
        </p:spPr>
        <p:txBody>
          <a:bodyPr/>
          <a:lstStyle>
            <a:lvl1pPr>
              <a:defRPr baseline="0"/>
            </a:lvl1pPr>
          </a:lstStyle>
          <a:p>
            <a:r>
              <a:rPr lang="en-US"/>
              <a:t>INSERT HEADLINE – TWO LINES ALL CAPS</a:t>
            </a:r>
          </a:p>
        </p:txBody>
      </p:sp>
      <p:sp>
        <p:nvSpPr>
          <p:cNvPr id="9" name="Rectangle 8">
            <a:extLst>
              <a:ext uri="{FF2B5EF4-FFF2-40B4-BE49-F238E27FC236}">
                <a16:creationId xmlns:a16="http://schemas.microsoft.com/office/drawing/2014/main" id="{A1A8C83D-7760-4F2B-B54A-F376CFE98AEB}"/>
              </a:ext>
            </a:extLst>
          </p:cNvPr>
          <p:cNvSpPr/>
          <p:nvPr userDrawn="1"/>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Tree>
    <p:extLst>
      <p:ext uri="{BB962C8B-B14F-4D97-AF65-F5344CB8AC3E}">
        <p14:creationId xmlns:p14="http://schemas.microsoft.com/office/powerpoint/2010/main" val="140538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30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MELINE 7 Photos + Text">
    <p:spTree>
      <p:nvGrpSpPr>
        <p:cNvPr id="1" name=""/>
        <p:cNvGrpSpPr/>
        <p:nvPr/>
      </p:nvGrpSpPr>
      <p:grpSpPr>
        <a:xfrm>
          <a:off x="0" y="0"/>
          <a:ext cx="0" cy="0"/>
          <a:chOff x="0" y="0"/>
          <a:chExt cx="0" cy="0"/>
        </a:xfrm>
      </p:grpSpPr>
      <p:sp>
        <p:nvSpPr>
          <p:cNvPr id="16" name="Picture Placeholder 20"/>
          <p:cNvSpPr>
            <a:spLocks noGrp="1"/>
          </p:cNvSpPr>
          <p:nvPr>
            <p:ph type="pic" sz="quarter" idx="16" hasCustomPrompt="1"/>
          </p:nvPr>
        </p:nvSpPr>
        <p:spPr>
          <a:xfrm>
            <a:off x="474581" y="1955800"/>
            <a:ext cx="1506620" cy="1016000"/>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5" name="Footer Placeholder 4"/>
          <p:cNvSpPr>
            <a:spLocks noGrp="1"/>
          </p:cNvSpPr>
          <p:nvPr>
            <p:ph type="ftr" sz="quarter" idx="14"/>
          </p:nvPr>
        </p:nvSpPr>
        <p:spPr/>
        <p:txBody>
          <a:bodyPr/>
          <a:lstStyle/>
          <a:p>
            <a:pPr algn="r"/>
            <a:r>
              <a:rPr lang="en-US">
                <a:solidFill>
                  <a:srgbClr val="000000"/>
                </a:solidFill>
              </a:rPr>
              <a:t>Bill &amp; Melinda Gates Foundation</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486833" y="646177"/>
            <a:ext cx="11106151" cy="513632"/>
          </a:xfrm>
        </p:spPr>
        <p:txBody>
          <a:bodyPr/>
          <a:lstStyle>
            <a:lvl1pPr>
              <a:defRPr baseline="0"/>
            </a:lvl1pPr>
          </a:lstStyle>
          <a:p>
            <a:r>
              <a:rPr lang="en-US"/>
              <a:t>INSERT HEADLINE HERE – UP TO 1 FULL-WIDTH LINE</a:t>
            </a:r>
            <a:endParaRPr lang="en-US" dirty="0"/>
          </a:p>
        </p:txBody>
      </p:sp>
      <p:sp>
        <p:nvSpPr>
          <p:cNvPr id="9" name="Text Placeholder 8"/>
          <p:cNvSpPr>
            <a:spLocks noGrp="1"/>
          </p:cNvSpPr>
          <p:nvPr>
            <p:ph type="body" sz="quarter" idx="20" hasCustomPrompt="1"/>
          </p:nvPr>
        </p:nvSpPr>
        <p:spPr>
          <a:xfrm>
            <a:off x="474248" y="3090227"/>
            <a:ext cx="1524000" cy="338773"/>
          </a:xfrm>
        </p:spPr>
        <p:txBody>
          <a:bodyPr tIns="9144"/>
          <a:lstStyle>
            <a:lvl1pPr>
              <a:defRPr b="1">
                <a:solidFill>
                  <a:schemeClr val="accent6"/>
                </a:solidFill>
              </a:defRPr>
            </a:lvl1pPr>
          </a:lstStyle>
          <a:p>
            <a:pPr lvl="0"/>
            <a:r>
              <a:rPr lang="en-US" dirty="0"/>
              <a:t>Date</a:t>
            </a:r>
          </a:p>
        </p:txBody>
      </p:sp>
      <p:sp>
        <p:nvSpPr>
          <p:cNvPr id="72" name="Text Placeholder 71"/>
          <p:cNvSpPr>
            <a:spLocks noGrp="1"/>
          </p:cNvSpPr>
          <p:nvPr>
            <p:ph type="body" sz="quarter" idx="21" hasCustomPrompt="1"/>
          </p:nvPr>
        </p:nvSpPr>
        <p:spPr>
          <a:xfrm>
            <a:off x="474248" y="3419902"/>
            <a:ext cx="1524000" cy="768244"/>
          </a:xfrm>
        </p:spPr>
        <p:txBody>
          <a:bodyPr/>
          <a:lstStyle>
            <a:lvl1pPr>
              <a:lnSpc>
                <a:spcPts val="1333"/>
              </a:lnSpc>
              <a:defRPr sz="1133" baseline="0"/>
            </a:lvl1pPr>
          </a:lstStyle>
          <a:p>
            <a:pPr lvl="0"/>
            <a:r>
              <a:rPr lang="en-US" dirty="0"/>
              <a:t>Descriptive text – suggest maximum 5 lines</a:t>
            </a:r>
          </a:p>
        </p:txBody>
      </p:sp>
      <p:sp>
        <p:nvSpPr>
          <p:cNvPr id="62" name="Picture Placeholder 20"/>
          <p:cNvSpPr>
            <a:spLocks noGrp="1"/>
          </p:cNvSpPr>
          <p:nvPr>
            <p:ph type="pic" sz="quarter" idx="52" hasCustomPrompt="1"/>
          </p:nvPr>
        </p:nvSpPr>
        <p:spPr>
          <a:xfrm>
            <a:off x="2057400" y="1955800"/>
            <a:ext cx="1524000" cy="1016000"/>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68" name="Picture Placeholder 20"/>
          <p:cNvSpPr>
            <a:spLocks noGrp="1"/>
          </p:cNvSpPr>
          <p:nvPr>
            <p:ph type="pic" sz="quarter" idx="53" hasCustomPrompt="1"/>
          </p:nvPr>
        </p:nvSpPr>
        <p:spPr>
          <a:xfrm>
            <a:off x="3657600" y="1955800"/>
            <a:ext cx="1524000" cy="1016000"/>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69" name="Picture Placeholder 20"/>
          <p:cNvSpPr>
            <a:spLocks noGrp="1"/>
          </p:cNvSpPr>
          <p:nvPr>
            <p:ph type="pic" sz="quarter" idx="54" hasCustomPrompt="1"/>
          </p:nvPr>
        </p:nvSpPr>
        <p:spPr>
          <a:xfrm>
            <a:off x="5257800" y="1955800"/>
            <a:ext cx="1524000" cy="1016000"/>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71" name="Picture Placeholder 20"/>
          <p:cNvSpPr>
            <a:spLocks noGrp="1"/>
          </p:cNvSpPr>
          <p:nvPr>
            <p:ph type="pic" sz="quarter" idx="55" hasCustomPrompt="1"/>
          </p:nvPr>
        </p:nvSpPr>
        <p:spPr>
          <a:xfrm>
            <a:off x="6858000" y="1955800"/>
            <a:ext cx="1524000" cy="1016000"/>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77" name="Picture Placeholder 20"/>
          <p:cNvSpPr>
            <a:spLocks noGrp="1"/>
          </p:cNvSpPr>
          <p:nvPr>
            <p:ph type="pic" sz="quarter" idx="56" hasCustomPrompt="1"/>
          </p:nvPr>
        </p:nvSpPr>
        <p:spPr>
          <a:xfrm>
            <a:off x="8458200" y="1955800"/>
            <a:ext cx="1524000" cy="1016000"/>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78" name="Picture Placeholder 20"/>
          <p:cNvSpPr>
            <a:spLocks noGrp="1"/>
          </p:cNvSpPr>
          <p:nvPr>
            <p:ph type="pic" sz="quarter" idx="57" hasCustomPrompt="1"/>
          </p:nvPr>
        </p:nvSpPr>
        <p:spPr>
          <a:xfrm>
            <a:off x="10058400" y="1955800"/>
            <a:ext cx="1524000" cy="1016000"/>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101" name="Text Placeholder 8"/>
          <p:cNvSpPr>
            <a:spLocks noGrp="1"/>
          </p:cNvSpPr>
          <p:nvPr>
            <p:ph type="body" sz="quarter" idx="58" hasCustomPrompt="1"/>
          </p:nvPr>
        </p:nvSpPr>
        <p:spPr>
          <a:xfrm>
            <a:off x="2061748" y="3090227"/>
            <a:ext cx="1524000" cy="338773"/>
          </a:xfrm>
        </p:spPr>
        <p:txBody>
          <a:bodyPr tIns="9144"/>
          <a:lstStyle>
            <a:lvl1pPr>
              <a:defRPr b="1">
                <a:solidFill>
                  <a:schemeClr val="accent6"/>
                </a:solidFill>
              </a:defRPr>
            </a:lvl1pPr>
          </a:lstStyle>
          <a:p>
            <a:pPr lvl="0"/>
            <a:r>
              <a:rPr lang="en-US" dirty="0"/>
              <a:t>Date</a:t>
            </a:r>
          </a:p>
        </p:txBody>
      </p:sp>
      <p:sp>
        <p:nvSpPr>
          <p:cNvPr id="102" name="Text Placeholder 71"/>
          <p:cNvSpPr>
            <a:spLocks noGrp="1"/>
          </p:cNvSpPr>
          <p:nvPr>
            <p:ph type="body" sz="quarter" idx="59" hasCustomPrompt="1"/>
          </p:nvPr>
        </p:nvSpPr>
        <p:spPr>
          <a:xfrm>
            <a:off x="2061748" y="3419902"/>
            <a:ext cx="1524000" cy="768244"/>
          </a:xfrm>
        </p:spPr>
        <p:txBody>
          <a:bodyPr/>
          <a:lstStyle>
            <a:lvl1pPr>
              <a:lnSpc>
                <a:spcPts val="1333"/>
              </a:lnSpc>
              <a:defRPr sz="1133" baseline="0"/>
            </a:lvl1pPr>
          </a:lstStyle>
          <a:p>
            <a:pPr lvl="0"/>
            <a:r>
              <a:rPr lang="en-US" dirty="0"/>
              <a:t>Descriptive text – suggest maximum 5 lines</a:t>
            </a:r>
          </a:p>
        </p:txBody>
      </p:sp>
      <p:sp>
        <p:nvSpPr>
          <p:cNvPr id="109" name="Text Placeholder 8"/>
          <p:cNvSpPr>
            <a:spLocks noGrp="1"/>
          </p:cNvSpPr>
          <p:nvPr>
            <p:ph type="body" sz="quarter" idx="60" hasCustomPrompt="1"/>
          </p:nvPr>
        </p:nvSpPr>
        <p:spPr>
          <a:xfrm>
            <a:off x="3655597" y="3090227"/>
            <a:ext cx="1524000" cy="338773"/>
          </a:xfrm>
        </p:spPr>
        <p:txBody>
          <a:bodyPr tIns="9144"/>
          <a:lstStyle>
            <a:lvl1pPr>
              <a:defRPr b="1">
                <a:solidFill>
                  <a:schemeClr val="accent6"/>
                </a:solidFill>
              </a:defRPr>
            </a:lvl1pPr>
          </a:lstStyle>
          <a:p>
            <a:pPr lvl="0"/>
            <a:r>
              <a:rPr lang="en-US" dirty="0"/>
              <a:t>Date</a:t>
            </a:r>
          </a:p>
        </p:txBody>
      </p:sp>
      <p:sp>
        <p:nvSpPr>
          <p:cNvPr id="110" name="Text Placeholder 71"/>
          <p:cNvSpPr>
            <a:spLocks noGrp="1"/>
          </p:cNvSpPr>
          <p:nvPr>
            <p:ph type="body" sz="quarter" idx="61" hasCustomPrompt="1"/>
          </p:nvPr>
        </p:nvSpPr>
        <p:spPr>
          <a:xfrm>
            <a:off x="3655597" y="3419902"/>
            <a:ext cx="1524000" cy="768244"/>
          </a:xfrm>
        </p:spPr>
        <p:txBody>
          <a:bodyPr/>
          <a:lstStyle>
            <a:lvl1pPr>
              <a:lnSpc>
                <a:spcPts val="1333"/>
              </a:lnSpc>
              <a:defRPr sz="1133" baseline="0"/>
            </a:lvl1pPr>
          </a:lstStyle>
          <a:p>
            <a:pPr lvl="0"/>
            <a:r>
              <a:rPr lang="en-US" dirty="0"/>
              <a:t>Descriptive text – suggest maximum 5 lines</a:t>
            </a:r>
          </a:p>
        </p:txBody>
      </p:sp>
      <p:sp>
        <p:nvSpPr>
          <p:cNvPr id="116" name="Text Placeholder 8"/>
          <p:cNvSpPr>
            <a:spLocks noGrp="1"/>
          </p:cNvSpPr>
          <p:nvPr>
            <p:ph type="body" sz="quarter" idx="62" hasCustomPrompt="1"/>
          </p:nvPr>
        </p:nvSpPr>
        <p:spPr>
          <a:xfrm>
            <a:off x="5255797" y="3090227"/>
            <a:ext cx="1524000" cy="338773"/>
          </a:xfrm>
        </p:spPr>
        <p:txBody>
          <a:bodyPr tIns="9144"/>
          <a:lstStyle>
            <a:lvl1pPr>
              <a:defRPr b="1">
                <a:solidFill>
                  <a:schemeClr val="accent6"/>
                </a:solidFill>
              </a:defRPr>
            </a:lvl1pPr>
          </a:lstStyle>
          <a:p>
            <a:pPr lvl="0"/>
            <a:r>
              <a:rPr lang="en-US" dirty="0"/>
              <a:t>Date</a:t>
            </a:r>
          </a:p>
        </p:txBody>
      </p:sp>
      <p:sp>
        <p:nvSpPr>
          <p:cNvPr id="117" name="Text Placeholder 71"/>
          <p:cNvSpPr>
            <a:spLocks noGrp="1"/>
          </p:cNvSpPr>
          <p:nvPr>
            <p:ph type="body" sz="quarter" idx="63" hasCustomPrompt="1"/>
          </p:nvPr>
        </p:nvSpPr>
        <p:spPr>
          <a:xfrm>
            <a:off x="5255797" y="3419902"/>
            <a:ext cx="1524000" cy="768244"/>
          </a:xfrm>
        </p:spPr>
        <p:txBody>
          <a:bodyPr/>
          <a:lstStyle>
            <a:lvl1pPr>
              <a:lnSpc>
                <a:spcPts val="1333"/>
              </a:lnSpc>
              <a:defRPr sz="1133" baseline="0"/>
            </a:lvl1pPr>
          </a:lstStyle>
          <a:p>
            <a:pPr lvl="0"/>
            <a:r>
              <a:rPr lang="en-US" dirty="0"/>
              <a:t>Descriptive text – suggest maximum 5 lines</a:t>
            </a:r>
          </a:p>
        </p:txBody>
      </p:sp>
      <p:sp>
        <p:nvSpPr>
          <p:cNvPr id="118" name="Text Placeholder 8"/>
          <p:cNvSpPr>
            <a:spLocks noGrp="1"/>
          </p:cNvSpPr>
          <p:nvPr>
            <p:ph type="body" sz="quarter" idx="64" hasCustomPrompt="1"/>
          </p:nvPr>
        </p:nvSpPr>
        <p:spPr>
          <a:xfrm>
            <a:off x="6868697" y="3090227"/>
            <a:ext cx="1524000" cy="338773"/>
          </a:xfrm>
        </p:spPr>
        <p:txBody>
          <a:bodyPr tIns="9144"/>
          <a:lstStyle>
            <a:lvl1pPr>
              <a:defRPr b="1">
                <a:solidFill>
                  <a:schemeClr val="accent6"/>
                </a:solidFill>
              </a:defRPr>
            </a:lvl1pPr>
          </a:lstStyle>
          <a:p>
            <a:pPr lvl="0"/>
            <a:r>
              <a:rPr lang="en-US" dirty="0"/>
              <a:t>Date</a:t>
            </a:r>
          </a:p>
        </p:txBody>
      </p:sp>
      <p:sp>
        <p:nvSpPr>
          <p:cNvPr id="119" name="Text Placeholder 71"/>
          <p:cNvSpPr>
            <a:spLocks noGrp="1"/>
          </p:cNvSpPr>
          <p:nvPr>
            <p:ph type="body" sz="quarter" idx="65" hasCustomPrompt="1"/>
          </p:nvPr>
        </p:nvSpPr>
        <p:spPr>
          <a:xfrm>
            <a:off x="6868697" y="3419902"/>
            <a:ext cx="1524000" cy="768244"/>
          </a:xfrm>
        </p:spPr>
        <p:txBody>
          <a:bodyPr/>
          <a:lstStyle>
            <a:lvl1pPr>
              <a:lnSpc>
                <a:spcPts val="1333"/>
              </a:lnSpc>
              <a:defRPr sz="1133" baseline="0"/>
            </a:lvl1pPr>
          </a:lstStyle>
          <a:p>
            <a:pPr lvl="0"/>
            <a:r>
              <a:rPr lang="en-US" dirty="0"/>
              <a:t>Descriptive text – suggest maximum 5 lines</a:t>
            </a:r>
          </a:p>
        </p:txBody>
      </p:sp>
      <p:sp>
        <p:nvSpPr>
          <p:cNvPr id="120" name="Text Placeholder 8"/>
          <p:cNvSpPr>
            <a:spLocks noGrp="1"/>
          </p:cNvSpPr>
          <p:nvPr>
            <p:ph type="body" sz="quarter" idx="66" hasCustomPrompt="1"/>
          </p:nvPr>
        </p:nvSpPr>
        <p:spPr>
          <a:xfrm>
            <a:off x="8456197" y="3090227"/>
            <a:ext cx="1524000" cy="338773"/>
          </a:xfrm>
        </p:spPr>
        <p:txBody>
          <a:bodyPr tIns="9144"/>
          <a:lstStyle>
            <a:lvl1pPr>
              <a:defRPr b="1">
                <a:solidFill>
                  <a:schemeClr val="accent6"/>
                </a:solidFill>
              </a:defRPr>
            </a:lvl1pPr>
          </a:lstStyle>
          <a:p>
            <a:pPr lvl="0"/>
            <a:r>
              <a:rPr lang="en-US" dirty="0"/>
              <a:t>Date</a:t>
            </a:r>
          </a:p>
        </p:txBody>
      </p:sp>
      <p:sp>
        <p:nvSpPr>
          <p:cNvPr id="121" name="Text Placeholder 71"/>
          <p:cNvSpPr>
            <a:spLocks noGrp="1"/>
          </p:cNvSpPr>
          <p:nvPr>
            <p:ph type="body" sz="quarter" idx="67" hasCustomPrompt="1"/>
          </p:nvPr>
        </p:nvSpPr>
        <p:spPr>
          <a:xfrm>
            <a:off x="8456197" y="3419902"/>
            <a:ext cx="1524000" cy="768244"/>
          </a:xfrm>
        </p:spPr>
        <p:txBody>
          <a:bodyPr/>
          <a:lstStyle>
            <a:lvl1pPr>
              <a:lnSpc>
                <a:spcPts val="1333"/>
              </a:lnSpc>
              <a:defRPr sz="1133" baseline="0"/>
            </a:lvl1pPr>
          </a:lstStyle>
          <a:p>
            <a:pPr lvl="0"/>
            <a:r>
              <a:rPr lang="en-US" dirty="0"/>
              <a:t>Descriptive text – suggest maximum 5 lines</a:t>
            </a:r>
          </a:p>
        </p:txBody>
      </p:sp>
      <p:sp>
        <p:nvSpPr>
          <p:cNvPr id="122" name="Text Placeholder 8"/>
          <p:cNvSpPr>
            <a:spLocks noGrp="1"/>
          </p:cNvSpPr>
          <p:nvPr>
            <p:ph type="body" sz="quarter" idx="68" hasCustomPrompt="1"/>
          </p:nvPr>
        </p:nvSpPr>
        <p:spPr>
          <a:xfrm>
            <a:off x="10062747" y="3090227"/>
            <a:ext cx="1524000" cy="338773"/>
          </a:xfrm>
        </p:spPr>
        <p:txBody>
          <a:bodyPr tIns="9144"/>
          <a:lstStyle>
            <a:lvl1pPr>
              <a:defRPr b="1">
                <a:solidFill>
                  <a:schemeClr val="accent6"/>
                </a:solidFill>
              </a:defRPr>
            </a:lvl1pPr>
          </a:lstStyle>
          <a:p>
            <a:pPr lvl="0"/>
            <a:r>
              <a:rPr lang="en-US" dirty="0"/>
              <a:t>Date</a:t>
            </a:r>
          </a:p>
        </p:txBody>
      </p:sp>
      <p:sp>
        <p:nvSpPr>
          <p:cNvPr id="123" name="Text Placeholder 71"/>
          <p:cNvSpPr>
            <a:spLocks noGrp="1"/>
          </p:cNvSpPr>
          <p:nvPr>
            <p:ph type="body" sz="quarter" idx="69" hasCustomPrompt="1"/>
          </p:nvPr>
        </p:nvSpPr>
        <p:spPr>
          <a:xfrm>
            <a:off x="10062747" y="3419902"/>
            <a:ext cx="1524000" cy="768244"/>
          </a:xfrm>
        </p:spPr>
        <p:txBody>
          <a:bodyPr/>
          <a:lstStyle>
            <a:lvl1pPr>
              <a:lnSpc>
                <a:spcPts val="1333"/>
              </a:lnSpc>
              <a:defRPr sz="1133" baseline="0"/>
            </a:lvl1pPr>
          </a:lstStyle>
          <a:p>
            <a:pPr lvl="0"/>
            <a:r>
              <a:rPr lang="en-US" dirty="0"/>
              <a:t>Descriptive text – suggest maximum 5 lines</a:t>
            </a:r>
          </a:p>
        </p:txBody>
      </p:sp>
    </p:spTree>
    <p:extLst>
      <p:ext uri="{BB962C8B-B14F-4D97-AF65-F5344CB8AC3E}">
        <p14:creationId xmlns:p14="http://schemas.microsoft.com/office/powerpoint/2010/main" val="396003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4" orient="horz" pos="1836">
          <p15:clr>
            <a:srgbClr val="FBAE40"/>
          </p15:clr>
        </p15:guide>
        <p15:guide id="25" orient="horz" pos="444">
          <p15:clr>
            <a:srgbClr val="FBAE40"/>
          </p15:clr>
        </p15:guide>
        <p15:guide id="26" orient="horz" pos="924">
          <p15:clr>
            <a:srgbClr val="FBAE40"/>
          </p15:clr>
        </p15:guide>
        <p15:guide id="27" orient="horz" pos="1404">
          <p15:clr>
            <a:srgbClr val="FBAE40"/>
          </p15:clr>
        </p15:guide>
        <p15:guide id="28" orient="horz" pos="1620">
          <p15:clr>
            <a:srgbClr val="FBAE40"/>
          </p15:clr>
        </p15:guide>
        <p15:guide id="29" orient="horz" pos="1908">
          <p15:clr>
            <a:srgbClr val="FBAE40"/>
          </p15:clr>
        </p15:guide>
        <p15:guide id="30" orient="horz" pos="2388">
          <p15:clr>
            <a:srgbClr val="FBAE40"/>
          </p15:clr>
        </p15:guide>
        <p15:guide id="31" orient="horz" pos="2436">
          <p15:clr>
            <a:srgbClr val="FBAE40"/>
          </p15:clr>
        </p15:guide>
        <p15:guide id="32" orient="horz" pos="2580">
          <p15:clr>
            <a:srgbClr val="FBAE40"/>
          </p15:clr>
        </p15:guide>
        <p15:guide id="33" orient="horz" pos="2940">
          <p15:clr>
            <a:srgbClr val="FBAE40"/>
          </p15:clr>
        </p15:guide>
        <p15:guide id="34" pos="408">
          <p15:clr>
            <a:srgbClr val="FBAE40"/>
          </p15:clr>
        </p15:guide>
        <p15:guide id="35" pos="72">
          <p15:clr>
            <a:srgbClr val="FBAE40"/>
          </p15:clr>
        </p15:guide>
        <p15:guide id="36" pos="216">
          <p15:clr>
            <a:srgbClr val="FBAE40"/>
          </p15:clr>
        </p15:guide>
        <p15:guide id="37" pos="3240">
          <p15:clr>
            <a:srgbClr val="FBAE40"/>
          </p15:clr>
        </p15:guide>
        <p15:guide id="38" pos="5760">
          <p15:clr>
            <a:srgbClr val="FBAE40"/>
          </p15:clr>
        </p15:guide>
        <p15:guide id="39" pos="5472">
          <p15:clr>
            <a:srgbClr val="FBAE40"/>
          </p15:clr>
        </p15:guide>
        <p15:guide id="40" pos="475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AM Photos 15 Photos + names">
    <p:spTree>
      <p:nvGrpSpPr>
        <p:cNvPr id="1" name=""/>
        <p:cNvGrpSpPr/>
        <p:nvPr/>
      </p:nvGrpSpPr>
      <p:grpSpPr>
        <a:xfrm>
          <a:off x="0" y="0"/>
          <a:ext cx="0" cy="0"/>
          <a:chOff x="0" y="0"/>
          <a:chExt cx="0" cy="0"/>
        </a:xfrm>
      </p:grpSpPr>
      <p:sp>
        <p:nvSpPr>
          <p:cNvPr id="16" name="Picture Placeholder 20"/>
          <p:cNvSpPr>
            <a:spLocks noGrp="1"/>
          </p:cNvSpPr>
          <p:nvPr>
            <p:ph type="pic" sz="quarter" idx="16" hasCustomPrompt="1"/>
          </p:nvPr>
        </p:nvSpPr>
        <p:spPr>
          <a:xfrm>
            <a:off x="456195" y="1286699"/>
            <a:ext cx="2198412" cy="1105980"/>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5" name="Footer Placeholder 4"/>
          <p:cNvSpPr>
            <a:spLocks noGrp="1"/>
          </p:cNvSpPr>
          <p:nvPr>
            <p:ph type="ftr" sz="quarter" idx="14"/>
          </p:nvPr>
        </p:nvSpPr>
        <p:spPr/>
        <p:txBody>
          <a:bodyPr/>
          <a:lstStyle/>
          <a:p>
            <a:pPr algn="r"/>
            <a:r>
              <a:rPr lang="en-US">
                <a:solidFill>
                  <a:srgbClr val="000000"/>
                </a:solidFill>
              </a:rPr>
              <a:t>Bill &amp; Melinda Gates Foundation</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486833" y="646177"/>
            <a:ext cx="11106151" cy="513632"/>
          </a:xfrm>
        </p:spPr>
        <p:txBody>
          <a:bodyPr/>
          <a:lstStyle>
            <a:lvl1pPr>
              <a:defRPr baseline="0"/>
            </a:lvl1pPr>
          </a:lstStyle>
          <a:p>
            <a:r>
              <a:rPr lang="en-US"/>
              <a:t>INSERT HEADLINE HERE – UP TO 1 FULL-WIDTH LINE</a:t>
            </a:r>
            <a:endParaRPr lang="en-US" dirty="0"/>
          </a:p>
        </p:txBody>
      </p:sp>
      <p:sp>
        <p:nvSpPr>
          <p:cNvPr id="8" name="Text Placeholder 7"/>
          <p:cNvSpPr>
            <a:spLocks noGrp="1"/>
          </p:cNvSpPr>
          <p:nvPr>
            <p:ph type="body" sz="quarter" idx="50" hasCustomPrompt="1"/>
          </p:nvPr>
        </p:nvSpPr>
        <p:spPr>
          <a:xfrm>
            <a:off x="508885" y="2425217"/>
            <a:ext cx="2122143" cy="491067"/>
          </a:xfrm>
        </p:spPr>
        <p:txBody>
          <a:bodyPr/>
          <a:lstStyle>
            <a:lvl1pPr>
              <a:lnSpc>
                <a:spcPct val="100000"/>
              </a:lnSpc>
              <a:spcBef>
                <a:spcPts val="0"/>
              </a:spcBef>
              <a:defRPr sz="1000" b="1" i="0">
                <a:latin typeface="Arial" charset="0"/>
                <a:ea typeface="Arial" charset="0"/>
                <a:cs typeface="Arial" charset="0"/>
              </a:defRPr>
            </a:lvl1pPr>
            <a:lvl2pPr marL="0" indent="0">
              <a:lnSpc>
                <a:spcPct val="100000"/>
              </a:lnSpc>
              <a:spcBef>
                <a:spcPts val="0"/>
              </a:spcBef>
              <a:buNone/>
              <a:defRPr sz="1000"/>
            </a:lvl2pPr>
            <a:lvl3pPr>
              <a:lnSpc>
                <a:spcPct val="100000"/>
              </a:lnSpc>
              <a:defRPr sz="1067"/>
            </a:lvl3pPr>
            <a:lvl4pPr>
              <a:lnSpc>
                <a:spcPct val="100000"/>
              </a:lnSpc>
              <a:defRPr sz="1067"/>
            </a:lvl4pPr>
            <a:lvl5pPr>
              <a:lnSpc>
                <a:spcPct val="100000"/>
              </a:lnSpc>
              <a:defRPr sz="1067"/>
            </a:lvl5pPr>
          </a:lstStyle>
          <a:p>
            <a:pPr lvl="0"/>
            <a:r>
              <a:rPr lang="en-US" dirty="0"/>
              <a:t>Name</a:t>
            </a:r>
          </a:p>
          <a:p>
            <a:pPr lvl="1"/>
            <a:r>
              <a:rPr lang="en-US" dirty="0"/>
              <a:t>Title</a:t>
            </a:r>
          </a:p>
        </p:txBody>
      </p:sp>
      <p:sp>
        <p:nvSpPr>
          <p:cNvPr id="81" name="Picture Placeholder 20"/>
          <p:cNvSpPr>
            <a:spLocks noGrp="1"/>
          </p:cNvSpPr>
          <p:nvPr>
            <p:ph type="pic" sz="quarter" idx="51" hasCustomPrompt="1"/>
          </p:nvPr>
        </p:nvSpPr>
        <p:spPr>
          <a:xfrm>
            <a:off x="9396718" y="1286699"/>
            <a:ext cx="2198412" cy="1105980"/>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82" name="Text Placeholder 7"/>
          <p:cNvSpPr>
            <a:spLocks noGrp="1"/>
          </p:cNvSpPr>
          <p:nvPr>
            <p:ph type="body" sz="quarter" idx="52" hasCustomPrompt="1"/>
          </p:nvPr>
        </p:nvSpPr>
        <p:spPr>
          <a:xfrm>
            <a:off x="9449407" y="2425217"/>
            <a:ext cx="2122143" cy="491067"/>
          </a:xfrm>
        </p:spPr>
        <p:txBody>
          <a:bodyPr/>
          <a:lstStyle>
            <a:lvl1pPr>
              <a:lnSpc>
                <a:spcPct val="100000"/>
              </a:lnSpc>
              <a:spcBef>
                <a:spcPts val="0"/>
              </a:spcBef>
              <a:defRPr sz="1000" b="1" i="0">
                <a:latin typeface="Arial" charset="0"/>
                <a:ea typeface="Arial" charset="0"/>
                <a:cs typeface="Arial" charset="0"/>
              </a:defRPr>
            </a:lvl1pPr>
            <a:lvl2pPr marL="0" indent="0">
              <a:lnSpc>
                <a:spcPct val="100000"/>
              </a:lnSpc>
              <a:spcBef>
                <a:spcPts val="0"/>
              </a:spcBef>
              <a:buNone/>
              <a:defRPr sz="1000"/>
            </a:lvl2pPr>
            <a:lvl3pPr>
              <a:lnSpc>
                <a:spcPct val="100000"/>
              </a:lnSpc>
              <a:defRPr sz="1067"/>
            </a:lvl3pPr>
            <a:lvl4pPr>
              <a:lnSpc>
                <a:spcPct val="100000"/>
              </a:lnSpc>
              <a:defRPr sz="1067"/>
            </a:lvl4pPr>
            <a:lvl5pPr>
              <a:lnSpc>
                <a:spcPct val="100000"/>
              </a:lnSpc>
              <a:defRPr sz="1067"/>
            </a:lvl5pPr>
          </a:lstStyle>
          <a:p>
            <a:pPr lvl="0"/>
            <a:r>
              <a:rPr lang="en-US" dirty="0"/>
              <a:t>Name</a:t>
            </a:r>
          </a:p>
          <a:p>
            <a:pPr lvl="1"/>
            <a:r>
              <a:rPr lang="en-US" dirty="0"/>
              <a:t>Title</a:t>
            </a:r>
          </a:p>
        </p:txBody>
      </p:sp>
      <p:sp>
        <p:nvSpPr>
          <p:cNvPr id="83" name="Picture Placeholder 20"/>
          <p:cNvSpPr>
            <a:spLocks noGrp="1"/>
          </p:cNvSpPr>
          <p:nvPr>
            <p:ph type="pic" sz="quarter" idx="53" hasCustomPrompt="1"/>
          </p:nvPr>
        </p:nvSpPr>
        <p:spPr>
          <a:xfrm>
            <a:off x="2691326" y="1286699"/>
            <a:ext cx="2198412" cy="1105980"/>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86" name="Text Placeholder 7"/>
          <p:cNvSpPr>
            <a:spLocks noGrp="1"/>
          </p:cNvSpPr>
          <p:nvPr>
            <p:ph type="body" sz="quarter" idx="54" hasCustomPrompt="1"/>
          </p:nvPr>
        </p:nvSpPr>
        <p:spPr>
          <a:xfrm>
            <a:off x="2744015" y="2425217"/>
            <a:ext cx="2122143" cy="491067"/>
          </a:xfrm>
        </p:spPr>
        <p:txBody>
          <a:bodyPr/>
          <a:lstStyle>
            <a:lvl1pPr>
              <a:lnSpc>
                <a:spcPct val="100000"/>
              </a:lnSpc>
              <a:spcBef>
                <a:spcPts val="0"/>
              </a:spcBef>
              <a:defRPr sz="1000" b="1" i="0">
                <a:latin typeface="Arial" charset="0"/>
                <a:ea typeface="Arial" charset="0"/>
                <a:cs typeface="Arial" charset="0"/>
              </a:defRPr>
            </a:lvl1pPr>
            <a:lvl2pPr marL="0" indent="0">
              <a:lnSpc>
                <a:spcPct val="100000"/>
              </a:lnSpc>
              <a:spcBef>
                <a:spcPts val="0"/>
              </a:spcBef>
              <a:buNone/>
              <a:defRPr sz="1000"/>
            </a:lvl2pPr>
            <a:lvl3pPr>
              <a:lnSpc>
                <a:spcPct val="100000"/>
              </a:lnSpc>
              <a:defRPr sz="1067"/>
            </a:lvl3pPr>
            <a:lvl4pPr>
              <a:lnSpc>
                <a:spcPct val="100000"/>
              </a:lnSpc>
              <a:defRPr sz="1067"/>
            </a:lvl4pPr>
            <a:lvl5pPr>
              <a:lnSpc>
                <a:spcPct val="100000"/>
              </a:lnSpc>
              <a:defRPr sz="1067"/>
            </a:lvl5pPr>
          </a:lstStyle>
          <a:p>
            <a:pPr lvl="0"/>
            <a:r>
              <a:rPr lang="en-US" dirty="0"/>
              <a:t>Name</a:t>
            </a:r>
          </a:p>
          <a:p>
            <a:pPr lvl="1"/>
            <a:r>
              <a:rPr lang="en-US" dirty="0"/>
              <a:t>Title</a:t>
            </a:r>
          </a:p>
        </p:txBody>
      </p:sp>
      <p:sp>
        <p:nvSpPr>
          <p:cNvPr id="89" name="Picture Placeholder 20"/>
          <p:cNvSpPr>
            <a:spLocks noGrp="1"/>
          </p:cNvSpPr>
          <p:nvPr>
            <p:ph type="pic" sz="quarter" idx="55" hasCustomPrompt="1"/>
          </p:nvPr>
        </p:nvSpPr>
        <p:spPr>
          <a:xfrm>
            <a:off x="4926457" y="1286699"/>
            <a:ext cx="2198412" cy="1105980"/>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90" name="Text Placeholder 7"/>
          <p:cNvSpPr>
            <a:spLocks noGrp="1"/>
          </p:cNvSpPr>
          <p:nvPr>
            <p:ph type="body" sz="quarter" idx="56" hasCustomPrompt="1"/>
          </p:nvPr>
        </p:nvSpPr>
        <p:spPr>
          <a:xfrm>
            <a:off x="4979146" y="2425217"/>
            <a:ext cx="2122143" cy="491067"/>
          </a:xfrm>
        </p:spPr>
        <p:txBody>
          <a:bodyPr/>
          <a:lstStyle>
            <a:lvl1pPr>
              <a:lnSpc>
                <a:spcPct val="100000"/>
              </a:lnSpc>
              <a:spcBef>
                <a:spcPts val="0"/>
              </a:spcBef>
              <a:defRPr sz="1000" b="1" i="0">
                <a:latin typeface="Arial" charset="0"/>
                <a:ea typeface="Arial" charset="0"/>
                <a:cs typeface="Arial" charset="0"/>
              </a:defRPr>
            </a:lvl1pPr>
            <a:lvl2pPr marL="0" indent="0">
              <a:lnSpc>
                <a:spcPct val="100000"/>
              </a:lnSpc>
              <a:spcBef>
                <a:spcPts val="0"/>
              </a:spcBef>
              <a:buNone/>
              <a:defRPr sz="1000"/>
            </a:lvl2pPr>
            <a:lvl3pPr>
              <a:lnSpc>
                <a:spcPct val="100000"/>
              </a:lnSpc>
              <a:defRPr sz="1067"/>
            </a:lvl3pPr>
            <a:lvl4pPr>
              <a:lnSpc>
                <a:spcPct val="100000"/>
              </a:lnSpc>
              <a:defRPr sz="1067"/>
            </a:lvl4pPr>
            <a:lvl5pPr>
              <a:lnSpc>
                <a:spcPct val="100000"/>
              </a:lnSpc>
              <a:defRPr sz="1067"/>
            </a:lvl5pPr>
          </a:lstStyle>
          <a:p>
            <a:pPr lvl="0"/>
            <a:r>
              <a:rPr lang="en-US" dirty="0"/>
              <a:t>Name</a:t>
            </a:r>
          </a:p>
          <a:p>
            <a:pPr lvl="1"/>
            <a:r>
              <a:rPr lang="en-US" dirty="0"/>
              <a:t>Title</a:t>
            </a:r>
          </a:p>
        </p:txBody>
      </p:sp>
      <p:sp>
        <p:nvSpPr>
          <p:cNvPr id="91" name="Picture Placeholder 20"/>
          <p:cNvSpPr>
            <a:spLocks noGrp="1"/>
          </p:cNvSpPr>
          <p:nvPr>
            <p:ph type="pic" sz="quarter" idx="57" hasCustomPrompt="1"/>
          </p:nvPr>
        </p:nvSpPr>
        <p:spPr>
          <a:xfrm>
            <a:off x="7161587" y="1286699"/>
            <a:ext cx="2198412" cy="1105980"/>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94" name="Text Placeholder 7"/>
          <p:cNvSpPr>
            <a:spLocks noGrp="1"/>
          </p:cNvSpPr>
          <p:nvPr>
            <p:ph type="body" sz="quarter" idx="58" hasCustomPrompt="1"/>
          </p:nvPr>
        </p:nvSpPr>
        <p:spPr>
          <a:xfrm>
            <a:off x="7214276" y="2425217"/>
            <a:ext cx="2122143" cy="491067"/>
          </a:xfrm>
        </p:spPr>
        <p:txBody>
          <a:bodyPr/>
          <a:lstStyle>
            <a:lvl1pPr>
              <a:lnSpc>
                <a:spcPct val="100000"/>
              </a:lnSpc>
              <a:spcBef>
                <a:spcPts val="0"/>
              </a:spcBef>
              <a:defRPr sz="1000" b="1" i="0">
                <a:latin typeface="Arial" charset="0"/>
                <a:ea typeface="Arial" charset="0"/>
                <a:cs typeface="Arial" charset="0"/>
              </a:defRPr>
            </a:lvl1pPr>
            <a:lvl2pPr marL="0" indent="0">
              <a:lnSpc>
                <a:spcPct val="100000"/>
              </a:lnSpc>
              <a:spcBef>
                <a:spcPts val="0"/>
              </a:spcBef>
              <a:buNone/>
              <a:defRPr sz="1000"/>
            </a:lvl2pPr>
            <a:lvl3pPr>
              <a:lnSpc>
                <a:spcPct val="100000"/>
              </a:lnSpc>
              <a:defRPr sz="1067"/>
            </a:lvl3pPr>
            <a:lvl4pPr>
              <a:lnSpc>
                <a:spcPct val="100000"/>
              </a:lnSpc>
              <a:defRPr sz="1067"/>
            </a:lvl4pPr>
            <a:lvl5pPr>
              <a:lnSpc>
                <a:spcPct val="100000"/>
              </a:lnSpc>
              <a:defRPr sz="1067"/>
            </a:lvl5pPr>
          </a:lstStyle>
          <a:p>
            <a:pPr lvl="0"/>
            <a:r>
              <a:rPr lang="en-US" dirty="0"/>
              <a:t>Name</a:t>
            </a:r>
          </a:p>
          <a:p>
            <a:pPr lvl="1"/>
            <a:r>
              <a:rPr lang="en-US" dirty="0"/>
              <a:t>Title</a:t>
            </a:r>
          </a:p>
        </p:txBody>
      </p:sp>
      <p:sp>
        <p:nvSpPr>
          <p:cNvPr id="97" name="Picture Placeholder 20"/>
          <p:cNvSpPr>
            <a:spLocks noGrp="1"/>
          </p:cNvSpPr>
          <p:nvPr>
            <p:ph type="pic" sz="quarter" idx="59" hasCustomPrompt="1"/>
          </p:nvPr>
        </p:nvSpPr>
        <p:spPr>
          <a:xfrm>
            <a:off x="456195" y="3035987"/>
            <a:ext cx="2198412" cy="1105980"/>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98" name="Text Placeholder 7"/>
          <p:cNvSpPr>
            <a:spLocks noGrp="1"/>
          </p:cNvSpPr>
          <p:nvPr>
            <p:ph type="body" sz="quarter" idx="60" hasCustomPrompt="1"/>
          </p:nvPr>
        </p:nvSpPr>
        <p:spPr>
          <a:xfrm>
            <a:off x="508885" y="4174505"/>
            <a:ext cx="2122143" cy="491067"/>
          </a:xfrm>
        </p:spPr>
        <p:txBody>
          <a:bodyPr/>
          <a:lstStyle>
            <a:lvl1pPr>
              <a:lnSpc>
                <a:spcPct val="100000"/>
              </a:lnSpc>
              <a:spcBef>
                <a:spcPts val="0"/>
              </a:spcBef>
              <a:defRPr sz="1000" b="1" i="0">
                <a:latin typeface="Arial" charset="0"/>
                <a:ea typeface="Arial" charset="0"/>
                <a:cs typeface="Arial" charset="0"/>
              </a:defRPr>
            </a:lvl1pPr>
            <a:lvl2pPr marL="0" indent="0">
              <a:lnSpc>
                <a:spcPct val="100000"/>
              </a:lnSpc>
              <a:spcBef>
                <a:spcPts val="0"/>
              </a:spcBef>
              <a:buNone/>
              <a:defRPr sz="1000"/>
            </a:lvl2pPr>
            <a:lvl3pPr>
              <a:lnSpc>
                <a:spcPct val="100000"/>
              </a:lnSpc>
              <a:defRPr sz="1067"/>
            </a:lvl3pPr>
            <a:lvl4pPr>
              <a:lnSpc>
                <a:spcPct val="100000"/>
              </a:lnSpc>
              <a:defRPr sz="1067"/>
            </a:lvl4pPr>
            <a:lvl5pPr>
              <a:lnSpc>
                <a:spcPct val="100000"/>
              </a:lnSpc>
              <a:defRPr sz="1067"/>
            </a:lvl5pPr>
          </a:lstStyle>
          <a:p>
            <a:pPr lvl="0"/>
            <a:r>
              <a:rPr lang="en-US" dirty="0"/>
              <a:t>Name</a:t>
            </a:r>
          </a:p>
          <a:p>
            <a:pPr lvl="1"/>
            <a:r>
              <a:rPr lang="en-US" dirty="0"/>
              <a:t>Title</a:t>
            </a:r>
          </a:p>
        </p:txBody>
      </p:sp>
      <p:sp>
        <p:nvSpPr>
          <p:cNvPr id="99" name="Picture Placeholder 20"/>
          <p:cNvSpPr>
            <a:spLocks noGrp="1"/>
          </p:cNvSpPr>
          <p:nvPr>
            <p:ph type="pic" sz="quarter" idx="61" hasCustomPrompt="1"/>
          </p:nvPr>
        </p:nvSpPr>
        <p:spPr>
          <a:xfrm>
            <a:off x="9396718" y="3035987"/>
            <a:ext cx="2198412" cy="1105980"/>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102" name="Text Placeholder 7"/>
          <p:cNvSpPr>
            <a:spLocks noGrp="1"/>
          </p:cNvSpPr>
          <p:nvPr>
            <p:ph type="body" sz="quarter" idx="62" hasCustomPrompt="1"/>
          </p:nvPr>
        </p:nvSpPr>
        <p:spPr>
          <a:xfrm>
            <a:off x="9449407" y="4174505"/>
            <a:ext cx="2122143" cy="491067"/>
          </a:xfrm>
        </p:spPr>
        <p:txBody>
          <a:bodyPr/>
          <a:lstStyle>
            <a:lvl1pPr>
              <a:lnSpc>
                <a:spcPct val="100000"/>
              </a:lnSpc>
              <a:spcBef>
                <a:spcPts val="0"/>
              </a:spcBef>
              <a:defRPr sz="1000" b="1" i="0">
                <a:latin typeface="Arial" charset="0"/>
                <a:ea typeface="Arial" charset="0"/>
                <a:cs typeface="Arial" charset="0"/>
              </a:defRPr>
            </a:lvl1pPr>
            <a:lvl2pPr marL="0" indent="0">
              <a:lnSpc>
                <a:spcPct val="100000"/>
              </a:lnSpc>
              <a:spcBef>
                <a:spcPts val="0"/>
              </a:spcBef>
              <a:buNone/>
              <a:defRPr sz="1000"/>
            </a:lvl2pPr>
            <a:lvl3pPr>
              <a:lnSpc>
                <a:spcPct val="100000"/>
              </a:lnSpc>
              <a:defRPr sz="1067"/>
            </a:lvl3pPr>
            <a:lvl4pPr>
              <a:lnSpc>
                <a:spcPct val="100000"/>
              </a:lnSpc>
              <a:defRPr sz="1067"/>
            </a:lvl4pPr>
            <a:lvl5pPr>
              <a:lnSpc>
                <a:spcPct val="100000"/>
              </a:lnSpc>
              <a:defRPr sz="1067"/>
            </a:lvl5pPr>
          </a:lstStyle>
          <a:p>
            <a:pPr lvl="0"/>
            <a:r>
              <a:rPr lang="en-US" dirty="0"/>
              <a:t>Name</a:t>
            </a:r>
          </a:p>
          <a:p>
            <a:pPr lvl="1"/>
            <a:r>
              <a:rPr lang="en-US" dirty="0"/>
              <a:t>Title</a:t>
            </a:r>
          </a:p>
        </p:txBody>
      </p:sp>
      <p:sp>
        <p:nvSpPr>
          <p:cNvPr id="105" name="Picture Placeholder 20"/>
          <p:cNvSpPr>
            <a:spLocks noGrp="1"/>
          </p:cNvSpPr>
          <p:nvPr>
            <p:ph type="pic" sz="quarter" idx="63" hasCustomPrompt="1"/>
          </p:nvPr>
        </p:nvSpPr>
        <p:spPr>
          <a:xfrm>
            <a:off x="2691326" y="3035987"/>
            <a:ext cx="2198412" cy="1105980"/>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106" name="Text Placeholder 7"/>
          <p:cNvSpPr>
            <a:spLocks noGrp="1"/>
          </p:cNvSpPr>
          <p:nvPr>
            <p:ph type="body" sz="quarter" idx="64" hasCustomPrompt="1"/>
          </p:nvPr>
        </p:nvSpPr>
        <p:spPr>
          <a:xfrm>
            <a:off x="2744015" y="4174505"/>
            <a:ext cx="2122143" cy="491067"/>
          </a:xfrm>
        </p:spPr>
        <p:txBody>
          <a:bodyPr/>
          <a:lstStyle>
            <a:lvl1pPr>
              <a:lnSpc>
                <a:spcPct val="100000"/>
              </a:lnSpc>
              <a:spcBef>
                <a:spcPts val="0"/>
              </a:spcBef>
              <a:defRPr sz="1000" b="1" i="0">
                <a:latin typeface="Arial" charset="0"/>
                <a:ea typeface="Arial" charset="0"/>
                <a:cs typeface="Arial" charset="0"/>
              </a:defRPr>
            </a:lvl1pPr>
            <a:lvl2pPr marL="0" indent="0">
              <a:lnSpc>
                <a:spcPct val="100000"/>
              </a:lnSpc>
              <a:spcBef>
                <a:spcPts val="0"/>
              </a:spcBef>
              <a:buNone/>
              <a:defRPr sz="1000"/>
            </a:lvl2pPr>
            <a:lvl3pPr>
              <a:lnSpc>
                <a:spcPct val="100000"/>
              </a:lnSpc>
              <a:defRPr sz="1067"/>
            </a:lvl3pPr>
            <a:lvl4pPr>
              <a:lnSpc>
                <a:spcPct val="100000"/>
              </a:lnSpc>
              <a:defRPr sz="1067"/>
            </a:lvl4pPr>
            <a:lvl5pPr>
              <a:lnSpc>
                <a:spcPct val="100000"/>
              </a:lnSpc>
              <a:defRPr sz="1067"/>
            </a:lvl5pPr>
          </a:lstStyle>
          <a:p>
            <a:pPr lvl="0"/>
            <a:r>
              <a:rPr lang="en-US" dirty="0"/>
              <a:t>Name</a:t>
            </a:r>
          </a:p>
          <a:p>
            <a:pPr lvl="1"/>
            <a:r>
              <a:rPr lang="en-US" dirty="0"/>
              <a:t>Title</a:t>
            </a:r>
          </a:p>
        </p:txBody>
      </p:sp>
      <p:sp>
        <p:nvSpPr>
          <p:cNvPr id="107" name="Picture Placeholder 20"/>
          <p:cNvSpPr>
            <a:spLocks noGrp="1"/>
          </p:cNvSpPr>
          <p:nvPr>
            <p:ph type="pic" sz="quarter" idx="65" hasCustomPrompt="1"/>
          </p:nvPr>
        </p:nvSpPr>
        <p:spPr>
          <a:xfrm>
            <a:off x="4926457" y="3035987"/>
            <a:ext cx="2198412" cy="1105980"/>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110" name="Text Placeholder 7"/>
          <p:cNvSpPr>
            <a:spLocks noGrp="1"/>
          </p:cNvSpPr>
          <p:nvPr>
            <p:ph type="body" sz="quarter" idx="66" hasCustomPrompt="1"/>
          </p:nvPr>
        </p:nvSpPr>
        <p:spPr>
          <a:xfrm>
            <a:off x="4979146" y="4174505"/>
            <a:ext cx="2122143" cy="491067"/>
          </a:xfrm>
        </p:spPr>
        <p:txBody>
          <a:bodyPr/>
          <a:lstStyle>
            <a:lvl1pPr>
              <a:lnSpc>
                <a:spcPct val="100000"/>
              </a:lnSpc>
              <a:spcBef>
                <a:spcPts val="0"/>
              </a:spcBef>
              <a:defRPr sz="1000" b="1" i="0">
                <a:latin typeface="Arial" charset="0"/>
                <a:ea typeface="Arial" charset="0"/>
                <a:cs typeface="Arial" charset="0"/>
              </a:defRPr>
            </a:lvl1pPr>
            <a:lvl2pPr marL="0" indent="0">
              <a:lnSpc>
                <a:spcPct val="100000"/>
              </a:lnSpc>
              <a:spcBef>
                <a:spcPts val="0"/>
              </a:spcBef>
              <a:buNone/>
              <a:defRPr sz="1000"/>
            </a:lvl2pPr>
            <a:lvl3pPr>
              <a:lnSpc>
                <a:spcPct val="100000"/>
              </a:lnSpc>
              <a:defRPr sz="1067"/>
            </a:lvl3pPr>
            <a:lvl4pPr>
              <a:lnSpc>
                <a:spcPct val="100000"/>
              </a:lnSpc>
              <a:defRPr sz="1067"/>
            </a:lvl4pPr>
            <a:lvl5pPr>
              <a:lnSpc>
                <a:spcPct val="100000"/>
              </a:lnSpc>
              <a:defRPr sz="1067"/>
            </a:lvl5pPr>
          </a:lstStyle>
          <a:p>
            <a:pPr lvl="0"/>
            <a:r>
              <a:rPr lang="en-US" dirty="0"/>
              <a:t>Name</a:t>
            </a:r>
          </a:p>
          <a:p>
            <a:pPr lvl="1"/>
            <a:r>
              <a:rPr lang="en-US" dirty="0"/>
              <a:t>Title</a:t>
            </a:r>
          </a:p>
        </p:txBody>
      </p:sp>
      <p:sp>
        <p:nvSpPr>
          <p:cNvPr id="113" name="Picture Placeholder 20"/>
          <p:cNvSpPr>
            <a:spLocks noGrp="1"/>
          </p:cNvSpPr>
          <p:nvPr>
            <p:ph type="pic" sz="quarter" idx="67" hasCustomPrompt="1"/>
          </p:nvPr>
        </p:nvSpPr>
        <p:spPr>
          <a:xfrm>
            <a:off x="7161587" y="3035987"/>
            <a:ext cx="2198412" cy="1105980"/>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114" name="Text Placeholder 7"/>
          <p:cNvSpPr>
            <a:spLocks noGrp="1"/>
          </p:cNvSpPr>
          <p:nvPr>
            <p:ph type="body" sz="quarter" idx="68" hasCustomPrompt="1"/>
          </p:nvPr>
        </p:nvSpPr>
        <p:spPr>
          <a:xfrm>
            <a:off x="7214276" y="4174505"/>
            <a:ext cx="2122143" cy="491067"/>
          </a:xfrm>
        </p:spPr>
        <p:txBody>
          <a:bodyPr/>
          <a:lstStyle>
            <a:lvl1pPr>
              <a:lnSpc>
                <a:spcPct val="100000"/>
              </a:lnSpc>
              <a:spcBef>
                <a:spcPts val="0"/>
              </a:spcBef>
              <a:defRPr sz="1000" b="1" i="0">
                <a:latin typeface="Arial" charset="0"/>
                <a:ea typeface="Arial" charset="0"/>
                <a:cs typeface="Arial" charset="0"/>
              </a:defRPr>
            </a:lvl1pPr>
            <a:lvl2pPr marL="0" indent="0">
              <a:lnSpc>
                <a:spcPct val="100000"/>
              </a:lnSpc>
              <a:spcBef>
                <a:spcPts val="0"/>
              </a:spcBef>
              <a:buNone/>
              <a:defRPr sz="1000"/>
            </a:lvl2pPr>
            <a:lvl3pPr>
              <a:lnSpc>
                <a:spcPct val="100000"/>
              </a:lnSpc>
              <a:defRPr sz="1067"/>
            </a:lvl3pPr>
            <a:lvl4pPr>
              <a:lnSpc>
                <a:spcPct val="100000"/>
              </a:lnSpc>
              <a:defRPr sz="1067"/>
            </a:lvl4pPr>
            <a:lvl5pPr>
              <a:lnSpc>
                <a:spcPct val="100000"/>
              </a:lnSpc>
              <a:defRPr sz="1067"/>
            </a:lvl5pPr>
          </a:lstStyle>
          <a:p>
            <a:pPr lvl="0"/>
            <a:r>
              <a:rPr lang="en-US" dirty="0"/>
              <a:t>Name</a:t>
            </a:r>
          </a:p>
          <a:p>
            <a:pPr lvl="1"/>
            <a:r>
              <a:rPr lang="en-US" dirty="0"/>
              <a:t>Title</a:t>
            </a:r>
          </a:p>
        </p:txBody>
      </p:sp>
      <p:sp>
        <p:nvSpPr>
          <p:cNvPr id="115" name="Picture Placeholder 20"/>
          <p:cNvSpPr>
            <a:spLocks noGrp="1"/>
          </p:cNvSpPr>
          <p:nvPr>
            <p:ph type="pic" sz="quarter" idx="69" hasCustomPrompt="1"/>
          </p:nvPr>
        </p:nvSpPr>
        <p:spPr>
          <a:xfrm>
            <a:off x="456195" y="4764070"/>
            <a:ext cx="2198412" cy="1105980"/>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116" name="Text Placeholder 7"/>
          <p:cNvSpPr>
            <a:spLocks noGrp="1"/>
          </p:cNvSpPr>
          <p:nvPr>
            <p:ph type="body" sz="quarter" idx="70" hasCustomPrompt="1"/>
          </p:nvPr>
        </p:nvSpPr>
        <p:spPr>
          <a:xfrm>
            <a:off x="508885" y="5902588"/>
            <a:ext cx="2122143" cy="491067"/>
          </a:xfrm>
        </p:spPr>
        <p:txBody>
          <a:bodyPr/>
          <a:lstStyle>
            <a:lvl1pPr>
              <a:lnSpc>
                <a:spcPct val="100000"/>
              </a:lnSpc>
              <a:spcBef>
                <a:spcPts val="0"/>
              </a:spcBef>
              <a:defRPr sz="1000" b="1" i="0">
                <a:latin typeface="Arial" charset="0"/>
                <a:ea typeface="Arial" charset="0"/>
                <a:cs typeface="Arial" charset="0"/>
              </a:defRPr>
            </a:lvl1pPr>
            <a:lvl2pPr marL="0" indent="0">
              <a:lnSpc>
                <a:spcPct val="100000"/>
              </a:lnSpc>
              <a:spcBef>
                <a:spcPts val="0"/>
              </a:spcBef>
              <a:buNone/>
              <a:defRPr sz="1000"/>
            </a:lvl2pPr>
            <a:lvl3pPr>
              <a:lnSpc>
                <a:spcPct val="100000"/>
              </a:lnSpc>
              <a:defRPr sz="1067"/>
            </a:lvl3pPr>
            <a:lvl4pPr>
              <a:lnSpc>
                <a:spcPct val="100000"/>
              </a:lnSpc>
              <a:defRPr sz="1067"/>
            </a:lvl4pPr>
            <a:lvl5pPr>
              <a:lnSpc>
                <a:spcPct val="100000"/>
              </a:lnSpc>
              <a:defRPr sz="1067"/>
            </a:lvl5pPr>
          </a:lstStyle>
          <a:p>
            <a:pPr lvl="0"/>
            <a:r>
              <a:rPr lang="en-US" dirty="0"/>
              <a:t>Name</a:t>
            </a:r>
          </a:p>
          <a:p>
            <a:pPr lvl="1"/>
            <a:r>
              <a:rPr lang="en-US" dirty="0"/>
              <a:t>Title</a:t>
            </a:r>
          </a:p>
        </p:txBody>
      </p:sp>
      <p:sp>
        <p:nvSpPr>
          <p:cNvPr id="117" name="Picture Placeholder 20"/>
          <p:cNvSpPr>
            <a:spLocks noGrp="1"/>
          </p:cNvSpPr>
          <p:nvPr>
            <p:ph type="pic" sz="quarter" idx="71" hasCustomPrompt="1"/>
          </p:nvPr>
        </p:nvSpPr>
        <p:spPr>
          <a:xfrm>
            <a:off x="9396718" y="4764070"/>
            <a:ext cx="2198412" cy="1105980"/>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118" name="Text Placeholder 7"/>
          <p:cNvSpPr>
            <a:spLocks noGrp="1"/>
          </p:cNvSpPr>
          <p:nvPr>
            <p:ph type="body" sz="quarter" idx="72" hasCustomPrompt="1"/>
          </p:nvPr>
        </p:nvSpPr>
        <p:spPr>
          <a:xfrm>
            <a:off x="9449407" y="5902588"/>
            <a:ext cx="2122143" cy="491067"/>
          </a:xfrm>
        </p:spPr>
        <p:txBody>
          <a:bodyPr/>
          <a:lstStyle>
            <a:lvl1pPr>
              <a:lnSpc>
                <a:spcPct val="100000"/>
              </a:lnSpc>
              <a:spcBef>
                <a:spcPts val="0"/>
              </a:spcBef>
              <a:defRPr sz="1000" b="1" i="0">
                <a:latin typeface="Arial" charset="0"/>
                <a:ea typeface="Arial" charset="0"/>
                <a:cs typeface="Arial" charset="0"/>
              </a:defRPr>
            </a:lvl1pPr>
            <a:lvl2pPr marL="0" indent="0">
              <a:lnSpc>
                <a:spcPct val="100000"/>
              </a:lnSpc>
              <a:spcBef>
                <a:spcPts val="0"/>
              </a:spcBef>
              <a:buNone/>
              <a:defRPr sz="1000"/>
            </a:lvl2pPr>
            <a:lvl3pPr>
              <a:lnSpc>
                <a:spcPct val="100000"/>
              </a:lnSpc>
              <a:defRPr sz="1067"/>
            </a:lvl3pPr>
            <a:lvl4pPr>
              <a:lnSpc>
                <a:spcPct val="100000"/>
              </a:lnSpc>
              <a:defRPr sz="1067"/>
            </a:lvl4pPr>
            <a:lvl5pPr>
              <a:lnSpc>
                <a:spcPct val="100000"/>
              </a:lnSpc>
              <a:defRPr sz="1067"/>
            </a:lvl5pPr>
          </a:lstStyle>
          <a:p>
            <a:pPr lvl="0"/>
            <a:r>
              <a:rPr lang="en-US" dirty="0"/>
              <a:t>Name</a:t>
            </a:r>
          </a:p>
          <a:p>
            <a:pPr lvl="1"/>
            <a:r>
              <a:rPr lang="en-US" dirty="0"/>
              <a:t>Title</a:t>
            </a:r>
          </a:p>
        </p:txBody>
      </p:sp>
      <p:sp>
        <p:nvSpPr>
          <p:cNvPr id="119" name="Picture Placeholder 20"/>
          <p:cNvSpPr>
            <a:spLocks noGrp="1"/>
          </p:cNvSpPr>
          <p:nvPr>
            <p:ph type="pic" sz="quarter" idx="73" hasCustomPrompt="1"/>
          </p:nvPr>
        </p:nvSpPr>
        <p:spPr>
          <a:xfrm>
            <a:off x="2691326" y="4764070"/>
            <a:ext cx="2198412" cy="1105980"/>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120" name="Text Placeholder 7"/>
          <p:cNvSpPr>
            <a:spLocks noGrp="1"/>
          </p:cNvSpPr>
          <p:nvPr>
            <p:ph type="body" sz="quarter" idx="74" hasCustomPrompt="1"/>
          </p:nvPr>
        </p:nvSpPr>
        <p:spPr>
          <a:xfrm>
            <a:off x="2744015" y="5902588"/>
            <a:ext cx="2122143" cy="491067"/>
          </a:xfrm>
        </p:spPr>
        <p:txBody>
          <a:bodyPr/>
          <a:lstStyle>
            <a:lvl1pPr>
              <a:lnSpc>
                <a:spcPct val="100000"/>
              </a:lnSpc>
              <a:spcBef>
                <a:spcPts val="0"/>
              </a:spcBef>
              <a:defRPr sz="1000" b="1" i="0">
                <a:latin typeface="Arial" charset="0"/>
                <a:ea typeface="Arial" charset="0"/>
                <a:cs typeface="Arial" charset="0"/>
              </a:defRPr>
            </a:lvl1pPr>
            <a:lvl2pPr marL="0" indent="0">
              <a:lnSpc>
                <a:spcPct val="100000"/>
              </a:lnSpc>
              <a:spcBef>
                <a:spcPts val="0"/>
              </a:spcBef>
              <a:buNone/>
              <a:defRPr sz="1000"/>
            </a:lvl2pPr>
            <a:lvl3pPr>
              <a:lnSpc>
                <a:spcPct val="100000"/>
              </a:lnSpc>
              <a:defRPr sz="1067"/>
            </a:lvl3pPr>
            <a:lvl4pPr>
              <a:lnSpc>
                <a:spcPct val="100000"/>
              </a:lnSpc>
              <a:defRPr sz="1067"/>
            </a:lvl4pPr>
            <a:lvl5pPr>
              <a:lnSpc>
                <a:spcPct val="100000"/>
              </a:lnSpc>
              <a:defRPr sz="1067"/>
            </a:lvl5pPr>
          </a:lstStyle>
          <a:p>
            <a:pPr lvl="0"/>
            <a:r>
              <a:rPr lang="en-US" dirty="0"/>
              <a:t>Name</a:t>
            </a:r>
          </a:p>
          <a:p>
            <a:pPr lvl="1"/>
            <a:r>
              <a:rPr lang="en-US" dirty="0"/>
              <a:t>Title</a:t>
            </a:r>
          </a:p>
        </p:txBody>
      </p:sp>
      <p:sp>
        <p:nvSpPr>
          <p:cNvPr id="121" name="Picture Placeholder 20"/>
          <p:cNvSpPr>
            <a:spLocks noGrp="1"/>
          </p:cNvSpPr>
          <p:nvPr>
            <p:ph type="pic" sz="quarter" idx="75" hasCustomPrompt="1"/>
          </p:nvPr>
        </p:nvSpPr>
        <p:spPr>
          <a:xfrm>
            <a:off x="4926457" y="4764070"/>
            <a:ext cx="2198412" cy="1105980"/>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122" name="Text Placeholder 7"/>
          <p:cNvSpPr>
            <a:spLocks noGrp="1"/>
          </p:cNvSpPr>
          <p:nvPr>
            <p:ph type="body" sz="quarter" idx="76" hasCustomPrompt="1"/>
          </p:nvPr>
        </p:nvSpPr>
        <p:spPr>
          <a:xfrm>
            <a:off x="4979146" y="5902588"/>
            <a:ext cx="2122143" cy="491067"/>
          </a:xfrm>
        </p:spPr>
        <p:txBody>
          <a:bodyPr/>
          <a:lstStyle>
            <a:lvl1pPr>
              <a:lnSpc>
                <a:spcPct val="100000"/>
              </a:lnSpc>
              <a:spcBef>
                <a:spcPts val="0"/>
              </a:spcBef>
              <a:defRPr sz="1000" b="1" i="0">
                <a:latin typeface="Arial" charset="0"/>
                <a:ea typeface="Arial" charset="0"/>
                <a:cs typeface="Arial" charset="0"/>
              </a:defRPr>
            </a:lvl1pPr>
            <a:lvl2pPr marL="0" indent="0">
              <a:lnSpc>
                <a:spcPct val="100000"/>
              </a:lnSpc>
              <a:spcBef>
                <a:spcPts val="0"/>
              </a:spcBef>
              <a:buNone/>
              <a:defRPr sz="1000"/>
            </a:lvl2pPr>
            <a:lvl3pPr>
              <a:lnSpc>
                <a:spcPct val="100000"/>
              </a:lnSpc>
              <a:defRPr sz="1067"/>
            </a:lvl3pPr>
            <a:lvl4pPr>
              <a:lnSpc>
                <a:spcPct val="100000"/>
              </a:lnSpc>
              <a:defRPr sz="1067"/>
            </a:lvl4pPr>
            <a:lvl5pPr>
              <a:lnSpc>
                <a:spcPct val="100000"/>
              </a:lnSpc>
              <a:defRPr sz="1067"/>
            </a:lvl5pPr>
          </a:lstStyle>
          <a:p>
            <a:pPr lvl="0"/>
            <a:r>
              <a:rPr lang="en-US" dirty="0"/>
              <a:t>Name</a:t>
            </a:r>
          </a:p>
          <a:p>
            <a:pPr lvl="1"/>
            <a:r>
              <a:rPr lang="en-US" dirty="0"/>
              <a:t>Title</a:t>
            </a:r>
          </a:p>
        </p:txBody>
      </p:sp>
      <p:sp>
        <p:nvSpPr>
          <p:cNvPr id="123" name="Picture Placeholder 20"/>
          <p:cNvSpPr>
            <a:spLocks noGrp="1"/>
          </p:cNvSpPr>
          <p:nvPr>
            <p:ph type="pic" sz="quarter" idx="77" hasCustomPrompt="1"/>
          </p:nvPr>
        </p:nvSpPr>
        <p:spPr>
          <a:xfrm>
            <a:off x="7161587" y="4764070"/>
            <a:ext cx="2198412" cy="1105980"/>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124" name="Text Placeholder 7"/>
          <p:cNvSpPr>
            <a:spLocks noGrp="1"/>
          </p:cNvSpPr>
          <p:nvPr>
            <p:ph type="body" sz="quarter" idx="78" hasCustomPrompt="1"/>
          </p:nvPr>
        </p:nvSpPr>
        <p:spPr>
          <a:xfrm>
            <a:off x="7214276" y="5902588"/>
            <a:ext cx="2122143" cy="491067"/>
          </a:xfrm>
        </p:spPr>
        <p:txBody>
          <a:bodyPr/>
          <a:lstStyle>
            <a:lvl1pPr>
              <a:lnSpc>
                <a:spcPct val="100000"/>
              </a:lnSpc>
              <a:spcBef>
                <a:spcPts val="0"/>
              </a:spcBef>
              <a:defRPr sz="1000" b="1" i="0">
                <a:latin typeface="Arial" charset="0"/>
                <a:ea typeface="Arial" charset="0"/>
                <a:cs typeface="Arial" charset="0"/>
              </a:defRPr>
            </a:lvl1pPr>
            <a:lvl2pPr marL="0" indent="0">
              <a:lnSpc>
                <a:spcPct val="100000"/>
              </a:lnSpc>
              <a:spcBef>
                <a:spcPts val="0"/>
              </a:spcBef>
              <a:buNone/>
              <a:defRPr sz="1000"/>
            </a:lvl2pPr>
            <a:lvl3pPr>
              <a:lnSpc>
                <a:spcPct val="100000"/>
              </a:lnSpc>
              <a:defRPr sz="1067"/>
            </a:lvl3pPr>
            <a:lvl4pPr>
              <a:lnSpc>
                <a:spcPct val="100000"/>
              </a:lnSpc>
              <a:defRPr sz="1067"/>
            </a:lvl4pPr>
            <a:lvl5pPr>
              <a:lnSpc>
                <a:spcPct val="100000"/>
              </a:lnSpc>
              <a:defRPr sz="1067"/>
            </a:lvl5pPr>
          </a:lstStyle>
          <a:p>
            <a:pPr lvl="0"/>
            <a:r>
              <a:rPr lang="en-US" dirty="0"/>
              <a:t>Name</a:t>
            </a:r>
          </a:p>
          <a:p>
            <a:pPr lvl="1"/>
            <a:r>
              <a:rPr lang="en-US" dirty="0"/>
              <a:t>Title</a:t>
            </a:r>
          </a:p>
        </p:txBody>
      </p:sp>
    </p:spTree>
    <p:extLst>
      <p:ext uri="{BB962C8B-B14F-4D97-AF65-F5344CB8AC3E}">
        <p14:creationId xmlns:p14="http://schemas.microsoft.com/office/powerpoint/2010/main" val="4080591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1" orient="horz" pos="1428">
          <p15:clr>
            <a:srgbClr val="FBAE40"/>
          </p15:clr>
        </p15:guide>
        <p15:guide id="22" pos="216">
          <p15:clr>
            <a:srgbClr val="FBAE40"/>
          </p15:clr>
        </p15:guide>
        <p15:guide id="23" orient="horz" pos="612">
          <p15:clr>
            <a:srgbClr val="FBAE40"/>
          </p15:clr>
        </p15:guide>
        <p15:guide id="24" orient="horz" pos="1116">
          <p15:clr>
            <a:srgbClr val="FBAE40"/>
          </p15:clr>
        </p15:guide>
        <p15:guide id="25" orient="horz" pos="1932">
          <p15:clr>
            <a:srgbClr val="FBAE40"/>
          </p15:clr>
        </p15:guide>
        <p15:guide id="26" orient="horz" pos="2244">
          <p15:clr>
            <a:srgbClr val="FBAE40"/>
          </p15:clr>
        </p15:guide>
        <p15:guide id="27" pos="5472">
          <p15:clr>
            <a:srgbClr val="FBAE40"/>
          </p15:clr>
        </p15:guide>
        <p15:guide id="28" orient="horz" pos="274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Photos + 2/3 Text + 1/3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6251" y="657677"/>
            <a:ext cx="11106151" cy="697577"/>
          </a:xfrm>
        </p:spPr>
        <p:txBody>
          <a:bodyPr/>
          <a:lstStyle>
            <a:lvl1pPr>
              <a:defRPr baseline="0"/>
            </a:lvl1pPr>
          </a:lstStyle>
          <a:p>
            <a:r>
              <a:rPr lang="en-US" dirty="0"/>
              <a:t>INSERT HEADLINE HERE – UP TO 2 FULL WIDTH LINES (ALL CAPS)</a:t>
            </a:r>
          </a:p>
        </p:txBody>
      </p:sp>
      <p:sp>
        <p:nvSpPr>
          <p:cNvPr id="21" name="Text Placeholder 22"/>
          <p:cNvSpPr>
            <a:spLocks noGrp="1"/>
          </p:cNvSpPr>
          <p:nvPr>
            <p:ph type="body" sz="quarter" idx="19" hasCustomPrompt="1"/>
          </p:nvPr>
        </p:nvSpPr>
        <p:spPr>
          <a:xfrm>
            <a:off x="457199" y="3928615"/>
            <a:ext cx="7407911" cy="465864"/>
          </a:xfrm>
        </p:spPr>
        <p:txBody>
          <a:bodyPr anchor="t"/>
          <a:lstStyle>
            <a:lvl1pPr marL="0" indent="0">
              <a:spcBef>
                <a:spcPts val="0"/>
              </a:spcBef>
              <a:buNone/>
              <a:defRPr sz="1733" b="1">
                <a:solidFill>
                  <a:schemeClr val="accent6"/>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dirty="0"/>
              <a:t>Insert subtitle here – recommend a limit of 2 lines.</a:t>
            </a:r>
          </a:p>
        </p:txBody>
      </p:sp>
      <p:sp>
        <p:nvSpPr>
          <p:cNvPr id="19" name="Picture Placeholder 20"/>
          <p:cNvSpPr>
            <a:spLocks noGrp="1"/>
          </p:cNvSpPr>
          <p:nvPr>
            <p:ph type="pic" sz="quarter" idx="18" hasCustomPrompt="1"/>
          </p:nvPr>
        </p:nvSpPr>
        <p:spPr>
          <a:xfrm>
            <a:off x="7975600" y="1720579"/>
            <a:ext cx="3657600" cy="2072640"/>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17" name="Picture Placeholder 20"/>
          <p:cNvSpPr>
            <a:spLocks noGrp="1"/>
          </p:cNvSpPr>
          <p:nvPr>
            <p:ph type="pic" sz="quarter" idx="17" hasCustomPrompt="1"/>
          </p:nvPr>
        </p:nvSpPr>
        <p:spPr>
          <a:xfrm>
            <a:off x="4207511" y="1723746"/>
            <a:ext cx="3657600" cy="2077788"/>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16" name="Picture Placeholder 20"/>
          <p:cNvSpPr>
            <a:spLocks noGrp="1"/>
          </p:cNvSpPr>
          <p:nvPr>
            <p:ph type="pic" sz="quarter" idx="16" hasCustomPrompt="1"/>
          </p:nvPr>
        </p:nvSpPr>
        <p:spPr>
          <a:xfrm>
            <a:off x="457200" y="1720579"/>
            <a:ext cx="3657600" cy="2072640"/>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5" name="Footer Placeholder 4"/>
          <p:cNvSpPr>
            <a:spLocks noGrp="1"/>
          </p:cNvSpPr>
          <p:nvPr>
            <p:ph type="ftr" sz="quarter" idx="14"/>
          </p:nvPr>
        </p:nvSpPr>
        <p:spPr/>
        <p:txBody>
          <a:bodyPr/>
          <a:lstStyle/>
          <a:p>
            <a:pPr algn="r"/>
            <a:r>
              <a:rPr lang="en-US">
                <a:solidFill>
                  <a:srgbClr val="000000"/>
                </a:solidFill>
              </a:rPr>
              <a:t>Bill &amp; Melinda Gates Foundation</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11" name="Text Placeholder 22"/>
          <p:cNvSpPr>
            <a:spLocks noGrp="1"/>
          </p:cNvSpPr>
          <p:nvPr>
            <p:ph type="body" sz="quarter" idx="21" hasCustomPrompt="1"/>
          </p:nvPr>
        </p:nvSpPr>
        <p:spPr>
          <a:xfrm>
            <a:off x="7975601" y="3928614"/>
            <a:ext cx="3639441" cy="1998071"/>
          </a:xfrm>
        </p:spPr>
        <p:txBody>
          <a:bodyPr anchor="t"/>
          <a:lstStyle>
            <a:lvl1pPr marL="0" marR="0" indent="0" algn="l" defTabSz="1219170" rtl="0" eaLnBrk="1" fontAlgn="auto" latinLnBrk="0" hangingPunct="1">
              <a:lnSpc>
                <a:spcPct val="100000"/>
              </a:lnSpc>
              <a:spcBef>
                <a:spcPts val="0"/>
              </a:spcBef>
              <a:spcAft>
                <a:spcPts val="400"/>
              </a:spcAft>
              <a:buClrTx/>
              <a:buSzTx/>
              <a:buFont typeface="Wingdings" pitchFamily="2" charset="2"/>
              <a:buNone/>
              <a:tabLst/>
              <a:defRPr sz="1733" b="1">
                <a:solidFill>
                  <a:schemeClr val="accent6"/>
                </a:solidFill>
              </a:defRPr>
            </a:lvl1pPr>
            <a:lvl2pPr marL="243411" marR="0" indent="-243411" algn="l" defTabSz="1219170" rtl="0" eaLnBrk="1" fontAlgn="auto" latinLnBrk="0" hangingPunct="1">
              <a:lnSpc>
                <a:spcPct val="100000"/>
              </a:lnSpc>
              <a:spcBef>
                <a:spcPts val="0"/>
              </a:spcBef>
              <a:spcAft>
                <a:spcPts val="400"/>
              </a:spcAft>
              <a:buClr>
                <a:srgbClr val="8CB7C7">
                  <a:lumMod val="75000"/>
                </a:srgbClr>
              </a:buClr>
              <a:buSzTx/>
              <a:buFont typeface="Wingdings" panose="05000000000000000000" pitchFamily="2" charset="2"/>
              <a:buChar char="§"/>
              <a:tabLst/>
              <a:defRPr sz="1067"/>
            </a:lvl2pPr>
            <a:lvl3pPr marL="0" indent="0">
              <a:buNone/>
              <a:defRPr/>
            </a:lvl3pPr>
            <a:lvl4pPr marL="0" indent="0">
              <a:buNone/>
              <a:defRPr/>
            </a:lvl4pPr>
            <a:lvl5pPr marL="0" indent="0">
              <a:buNone/>
              <a:defRPr/>
            </a:lvl5pPr>
          </a:lstStyle>
          <a:p>
            <a:pPr marL="0" marR="0" lvl="0" indent="0" algn="l" defTabSz="1219170" rtl="0" eaLnBrk="1" fontAlgn="auto" latinLnBrk="0" hangingPunct="1">
              <a:lnSpc>
                <a:spcPct val="100000"/>
              </a:lnSpc>
              <a:spcBef>
                <a:spcPts val="0"/>
              </a:spcBef>
              <a:spcAft>
                <a:spcPts val="400"/>
              </a:spcAft>
              <a:buClrTx/>
              <a:buSzTx/>
              <a:buFont typeface="Wingdings" pitchFamily="2" charset="2"/>
              <a:buNone/>
              <a:tabLst/>
              <a:defRPr/>
            </a:pPr>
            <a:r>
              <a:rPr kumimoji="0" lang="en-US" sz="1467" b="0" i="0" u="none" strike="noStrike" kern="1200" cap="none" spc="0" normalizeH="0" baseline="0" noProof="0" dirty="0">
                <a:ln>
                  <a:noFill/>
                </a:ln>
                <a:solidFill>
                  <a:srgbClr val="8CB7C7">
                    <a:lumMod val="75000"/>
                  </a:srgbClr>
                </a:solidFill>
                <a:effectLst/>
                <a:uLnTx/>
                <a:uFillTx/>
                <a:latin typeface="Arial" pitchFamily="34" charset="0"/>
                <a:ea typeface="DIN Pro" charset="0"/>
                <a:cs typeface="DIN Pro" charset="0"/>
              </a:rPr>
              <a:t>Bullet list heading:</a:t>
            </a:r>
          </a:p>
          <a:p>
            <a:pPr marL="243411" marR="0" lvl="1" indent="-243411" algn="l" defTabSz="1219170" rtl="0" eaLnBrk="1" fontAlgn="auto" latinLnBrk="0" hangingPunct="1">
              <a:lnSpc>
                <a:spcPct val="100000"/>
              </a:lnSpc>
              <a:spcBef>
                <a:spcPts val="0"/>
              </a:spcBef>
              <a:spcAft>
                <a:spcPts val="400"/>
              </a:spcAft>
              <a:buClr>
                <a:srgbClr val="8CB7C7">
                  <a:lumMod val="75000"/>
                </a:srgbClr>
              </a:buClr>
              <a:buSzTx/>
              <a:buFont typeface="Wingdings" panose="05000000000000000000" pitchFamily="2" charset="2"/>
              <a:buChar char="§"/>
              <a:tabLst/>
              <a:defRPr/>
            </a:pPr>
            <a:r>
              <a:rPr kumimoji="0" lang="en-US" sz="1467" b="0" i="0" u="none" strike="noStrike" kern="1200" cap="none" spc="0" normalizeH="0" baseline="0" noProof="0" dirty="0">
                <a:ln>
                  <a:noFill/>
                </a:ln>
                <a:solidFill>
                  <a:srgbClr val="000000"/>
                </a:solidFill>
                <a:effectLst/>
                <a:uLnTx/>
                <a:uFillTx/>
                <a:latin typeface="Arial" pitchFamily="34" charset="0"/>
                <a:ea typeface="DIN Pro" charset="0"/>
                <a:cs typeface="DIN Pro" charset="0"/>
              </a:rPr>
              <a:t>Bullet 1</a:t>
            </a:r>
          </a:p>
          <a:p>
            <a:pPr marL="243411" marR="0" lvl="1" indent="-243411" algn="l" defTabSz="1219170" rtl="0" eaLnBrk="1" fontAlgn="auto" latinLnBrk="0" hangingPunct="1">
              <a:lnSpc>
                <a:spcPct val="100000"/>
              </a:lnSpc>
              <a:spcBef>
                <a:spcPts val="0"/>
              </a:spcBef>
              <a:spcAft>
                <a:spcPts val="400"/>
              </a:spcAft>
              <a:buClr>
                <a:srgbClr val="8CB7C7">
                  <a:lumMod val="75000"/>
                </a:srgbClr>
              </a:buClr>
              <a:buSzTx/>
              <a:buFont typeface="Wingdings" panose="05000000000000000000" pitchFamily="2" charset="2"/>
              <a:buChar char="§"/>
              <a:tabLst/>
              <a:defRPr/>
            </a:pPr>
            <a:r>
              <a:rPr kumimoji="0" lang="en-US" sz="1467" b="0" i="0" u="none" strike="noStrike" kern="1200" cap="none" spc="0" normalizeH="0" baseline="0" noProof="0" dirty="0">
                <a:ln>
                  <a:noFill/>
                </a:ln>
                <a:solidFill>
                  <a:srgbClr val="000000"/>
                </a:solidFill>
                <a:effectLst/>
                <a:uLnTx/>
                <a:uFillTx/>
                <a:latin typeface="Arial" pitchFamily="34" charset="0"/>
                <a:ea typeface="DIN Pro" charset="0"/>
                <a:cs typeface="DIN Pro" charset="0"/>
              </a:rPr>
              <a:t>Bullet 2</a:t>
            </a:r>
          </a:p>
          <a:p>
            <a:pPr marL="243411" marR="0" lvl="1" indent="-243411" algn="l" defTabSz="1219170" rtl="0" eaLnBrk="1" fontAlgn="auto" latinLnBrk="0" hangingPunct="1">
              <a:lnSpc>
                <a:spcPct val="100000"/>
              </a:lnSpc>
              <a:spcBef>
                <a:spcPts val="0"/>
              </a:spcBef>
              <a:spcAft>
                <a:spcPts val="400"/>
              </a:spcAft>
              <a:buClr>
                <a:srgbClr val="8CB7C7">
                  <a:lumMod val="75000"/>
                </a:srgbClr>
              </a:buClr>
              <a:buSzTx/>
              <a:buFont typeface="Wingdings" panose="05000000000000000000" pitchFamily="2" charset="2"/>
              <a:buChar char="§"/>
              <a:tabLst/>
              <a:defRPr/>
            </a:pPr>
            <a:r>
              <a:rPr kumimoji="0" lang="en-US" sz="1467" b="0" i="0" u="none" strike="noStrike" kern="1200" cap="none" spc="0" normalizeH="0" baseline="0" noProof="0" dirty="0">
                <a:ln>
                  <a:noFill/>
                </a:ln>
                <a:solidFill>
                  <a:srgbClr val="000000"/>
                </a:solidFill>
                <a:effectLst/>
                <a:uLnTx/>
                <a:uFillTx/>
                <a:latin typeface="Arial" pitchFamily="34" charset="0"/>
                <a:ea typeface="DIN Pro" charset="0"/>
                <a:cs typeface="DIN Pro" charset="0"/>
              </a:rPr>
              <a:t>Bullet 3</a:t>
            </a:r>
          </a:p>
          <a:p>
            <a:pPr marL="243411" marR="0" lvl="1" indent="-243411" algn="l" defTabSz="1219170" rtl="0" eaLnBrk="1" fontAlgn="auto" latinLnBrk="0" hangingPunct="1">
              <a:lnSpc>
                <a:spcPct val="100000"/>
              </a:lnSpc>
              <a:spcBef>
                <a:spcPts val="0"/>
              </a:spcBef>
              <a:spcAft>
                <a:spcPts val="400"/>
              </a:spcAft>
              <a:buClr>
                <a:srgbClr val="8CB7C7">
                  <a:lumMod val="75000"/>
                </a:srgbClr>
              </a:buClr>
              <a:buSzTx/>
              <a:buFont typeface="Wingdings" panose="05000000000000000000" pitchFamily="2" charset="2"/>
              <a:buChar char="§"/>
              <a:tabLst/>
              <a:defRPr/>
            </a:pPr>
            <a:r>
              <a:rPr kumimoji="0" lang="en-US" sz="1467" b="0" i="0" u="none" strike="noStrike" kern="1200" cap="none" spc="0" normalizeH="0" baseline="0" noProof="0" dirty="0">
                <a:ln>
                  <a:noFill/>
                </a:ln>
                <a:solidFill>
                  <a:srgbClr val="000000"/>
                </a:solidFill>
                <a:effectLst/>
                <a:uLnTx/>
                <a:uFillTx/>
                <a:latin typeface="Arial" pitchFamily="34" charset="0"/>
                <a:ea typeface="DIN Pro" charset="0"/>
                <a:cs typeface="DIN Pro" charset="0"/>
              </a:rPr>
              <a:t>Bullet 4</a:t>
            </a:r>
            <a:endParaRPr kumimoji="0" lang="en-US" sz="1467"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91191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216">
          <p15:clr>
            <a:srgbClr val="FBAE40"/>
          </p15:clr>
        </p15:guide>
        <p15:guide id="2" pos="1944">
          <p15:clr>
            <a:srgbClr val="FBAE40"/>
          </p15:clr>
        </p15:guide>
        <p15:guide id="3" pos="1992">
          <p15:clr>
            <a:srgbClr val="FBAE40"/>
          </p15:clr>
        </p15:guide>
        <p15:guide id="4" pos="3720">
          <p15:clr>
            <a:srgbClr val="FBAE40"/>
          </p15:clr>
        </p15:guide>
        <p15:guide id="5" pos="3768">
          <p15:clr>
            <a:srgbClr val="FBAE40"/>
          </p15:clr>
        </p15:guide>
        <p15:guide id="6" pos="5496">
          <p15:clr>
            <a:srgbClr val="FBAE40"/>
          </p15:clr>
        </p15:guide>
        <p15:guide id="7" orient="horz" pos="804">
          <p15:clr>
            <a:srgbClr val="FBAE40"/>
          </p15:clr>
        </p15:guide>
        <p15:guide id="8" orient="horz" pos="1788">
          <p15:clr>
            <a:srgbClr val="FBAE40"/>
          </p15:clr>
        </p15:guide>
        <p15:guide id="9" orient="horz" pos="1860">
          <p15:clr>
            <a:srgbClr val="FBAE40"/>
          </p15:clr>
        </p15:guide>
        <p15:guide id="10" orient="horz" pos="296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4 Photos + Text">
    <p:spTree>
      <p:nvGrpSpPr>
        <p:cNvPr id="1" name=""/>
        <p:cNvGrpSpPr/>
        <p:nvPr/>
      </p:nvGrpSpPr>
      <p:grpSpPr>
        <a:xfrm>
          <a:off x="0" y="0"/>
          <a:ext cx="0" cy="0"/>
          <a:chOff x="0" y="0"/>
          <a:chExt cx="0" cy="0"/>
        </a:xfrm>
      </p:grpSpPr>
      <p:sp>
        <p:nvSpPr>
          <p:cNvPr id="4" name="Picture Placeholder 3"/>
          <p:cNvSpPr>
            <a:spLocks noGrp="1"/>
          </p:cNvSpPr>
          <p:nvPr>
            <p:ph type="pic" sz="quarter" idx="16"/>
          </p:nvPr>
        </p:nvSpPr>
        <p:spPr>
          <a:xfrm>
            <a:off x="457200" y="2307167"/>
            <a:ext cx="2698749" cy="1788584"/>
          </a:xfrm>
        </p:spPr>
        <p:txBody>
          <a:bodyPr/>
          <a:lstStyle/>
          <a:p>
            <a:r>
              <a:rPr lang="en-US"/>
              <a:t>Click icon to add picture</a:t>
            </a:r>
          </a:p>
        </p:txBody>
      </p:sp>
      <p:sp>
        <p:nvSpPr>
          <p:cNvPr id="27" name="Picture Placeholder 3"/>
          <p:cNvSpPr>
            <a:spLocks noGrp="1"/>
          </p:cNvSpPr>
          <p:nvPr>
            <p:ph type="pic" sz="quarter" idx="17"/>
          </p:nvPr>
        </p:nvSpPr>
        <p:spPr>
          <a:xfrm>
            <a:off x="3251200" y="2307167"/>
            <a:ext cx="2698749" cy="1788584"/>
          </a:xfrm>
        </p:spPr>
        <p:txBody>
          <a:bodyPr/>
          <a:lstStyle/>
          <a:p>
            <a:r>
              <a:rPr lang="en-US"/>
              <a:t>Click icon to add picture</a:t>
            </a:r>
            <a:endParaRPr lang="en-US" dirty="0"/>
          </a:p>
        </p:txBody>
      </p:sp>
      <p:sp>
        <p:nvSpPr>
          <p:cNvPr id="28" name="Picture Placeholder 3"/>
          <p:cNvSpPr>
            <a:spLocks noGrp="1"/>
          </p:cNvSpPr>
          <p:nvPr>
            <p:ph type="pic" sz="quarter" idx="18"/>
          </p:nvPr>
        </p:nvSpPr>
        <p:spPr>
          <a:xfrm>
            <a:off x="6045200" y="2311400"/>
            <a:ext cx="2698749" cy="1788584"/>
          </a:xfrm>
        </p:spPr>
        <p:txBody>
          <a:bodyPr/>
          <a:lstStyle/>
          <a:p>
            <a:r>
              <a:rPr lang="en-US"/>
              <a:t>Click icon to add picture</a:t>
            </a:r>
          </a:p>
        </p:txBody>
      </p:sp>
      <p:sp>
        <p:nvSpPr>
          <p:cNvPr id="29" name="Picture Placeholder 3"/>
          <p:cNvSpPr>
            <a:spLocks noGrp="1"/>
          </p:cNvSpPr>
          <p:nvPr>
            <p:ph type="pic" sz="quarter" idx="19"/>
          </p:nvPr>
        </p:nvSpPr>
        <p:spPr>
          <a:xfrm>
            <a:off x="8839200" y="2311400"/>
            <a:ext cx="2698749" cy="1788584"/>
          </a:xfrm>
        </p:spPr>
        <p:txBody>
          <a:bodyPr/>
          <a:lstStyle/>
          <a:p>
            <a:r>
              <a:rPr lang="en-US"/>
              <a:t>Click icon to add picture</a:t>
            </a:r>
            <a:endParaRPr lang="en-US" dirty="0"/>
          </a:p>
        </p:txBody>
      </p:sp>
      <p:sp>
        <p:nvSpPr>
          <p:cNvPr id="2" name="Title 1"/>
          <p:cNvSpPr>
            <a:spLocks noGrp="1"/>
          </p:cNvSpPr>
          <p:nvPr>
            <p:ph type="title" hasCustomPrompt="1"/>
          </p:nvPr>
        </p:nvSpPr>
        <p:spPr>
          <a:xfrm>
            <a:off x="476251" y="657677"/>
            <a:ext cx="11106151" cy="697577"/>
          </a:xfrm>
        </p:spPr>
        <p:txBody>
          <a:bodyPr/>
          <a:lstStyle>
            <a:lvl1pPr>
              <a:defRPr baseline="0"/>
            </a:lvl1pPr>
          </a:lstStyle>
          <a:p>
            <a:r>
              <a:rPr lang="en-US" dirty="0"/>
              <a:t>INSERT HEADLINE HERE – UP TO 2 FULL WIDTH LINES (ALL CAPS)</a:t>
            </a:r>
          </a:p>
        </p:txBody>
      </p:sp>
      <p:sp>
        <p:nvSpPr>
          <p:cNvPr id="5" name="Footer Placeholder 4"/>
          <p:cNvSpPr>
            <a:spLocks noGrp="1"/>
          </p:cNvSpPr>
          <p:nvPr>
            <p:ph type="ftr" sz="quarter" idx="14"/>
          </p:nvPr>
        </p:nvSpPr>
        <p:spPr/>
        <p:txBody>
          <a:bodyPr/>
          <a:lstStyle/>
          <a:p>
            <a:pPr algn="r"/>
            <a:r>
              <a:rPr lang="en-US">
                <a:solidFill>
                  <a:srgbClr val="000000"/>
                </a:solidFill>
              </a:rPr>
              <a:t>Bill &amp; Melinda Gates Foundation</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8" name="Text Placeholder 7"/>
          <p:cNvSpPr>
            <a:spLocks noGrp="1"/>
          </p:cNvSpPr>
          <p:nvPr>
            <p:ph type="body" sz="quarter" idx="20" hasCustomPrompt="1"/>
          </p:nvPr>
        </p:nvSpPr>
        <p:spPr>
          <a:xfrm>
            <a:off x="461434" y="4191001"/>
            <a:ext cx="2688167" cy="1719044"/>
          </a:xfrm>
        </p:spPr>
        <p:txBody>
          <a:bodyPr/>
          <a:lstStyle>
            <a:lvl1pPr>
              <a:defRPr sz="1733"/>
            </a:lvl1pPr>
          </a:lstStyle>
          <a:p>
            <a:pPr lvl="0"/>
            <a:r>
              <a:rPr lang="en-US" dirty="0"/>
              <a:t>Insert subtitle here – recommend a limit of 1 line.</a:t>
            </a:r>
          </a:p>
        </p:txBody>
      </p:sp>
      <p:sp>
        <p:nvSpPr>
          <p:cNvPr id="30" name="Text Placeholder 7"/>
          <p:cNvSpPr>
            <a:spLocks noGrp="1"/>
          </p:cNvSpPr>
          <p:nvPr>
            <p:ph type="body" sz="quarter" idx="21" hasCustomPrompt="1"/>
          </p:nvPr>
        </p:nvSpPr>
        <p:spPr>
          <a:xfrm>
            <a:off x="3251201" y="4191001"/>
            <a:ext cx="2688167" cy="1719044"/>
          </a:xfrm>
        </p:spPr>
        <p:txBody>
          <a:bodyPr/>
          <a:lstStyle>
            <a:lvl1pPr>
              <a:defRPr sz="1733"/>
            </a:lvl1pPr>
          </a:lstStyle>
          <a:p>
            <a:pPr lvl="0"/>
            <a:r>
              <a:rPr lang="en-US" dirty="0"/>
              <a:t>Insert subtitle here – recommend a limit of 1 line.</a:t>
            </a:r>
          </a:p>
        </p:txBody>
      </p:sp>
      <p:sp>
        <p:nvSpPr>
          <p:cNvPr id="31" name="Text Placeholder 7"/>
          <p:cNvSpPr>
            <a:spLocks noGrp="1"/>
          </p:cNvSpPr>
          <p:nvPr>
            <p:ph type="body" sz="quarter" idx="22" hasCustomPrompt="1"/>
          </p:nvPr>
        </p:nvSpPr>
        <p:spPr>
          <a:xfrm>
            <a:off x="6045201" y="4190999"/>
            <a:ext cx="2688167" cy="1719044"/>
          </a:xfrm>
        </p:spPr>
        <p:txBody>
          <a:bodyPr/>
          <a:lstStyle>
            <a:lvl1pPr>
              <a:defRPr sz="1733"/>
            </a:lvl1pPr>
          </a:lstStyle>
          <a:p>
            <a:pPr lvl="0"/>
            <a:r>
              <a:rPr lang="en-US" dirty="0"/>
              <a:t>Insert subtitle here – recommend a limit of 1 line.</a:t>
            </a:r>
          </a:p>
        </p:txBody>
      </p:sp>
      <p:sp>
        <p:nvSpPr>
          <p:cNvPr id="32" name="Text Placeholder 7"/>
          <p:cNvSpPr>
            <a:spLocks noGrp="1"/>
          </p:cNvSpPr>
          <p:nvPr>
            <p:ph type="body" sz="quarter" idx="23" hasCustomPrompt="1"/>
          </p:nvPr>
        </p:nvSpPr>
        <p:spPr>
          <a:xfrm>
            <a:off x="8834967" y="4191001"/>
            <a:ext cx="2688167" cy="1719044"/>
          </a:xfrm>
        </p:spPr>
        <p:txBody>
          <a:bodyPr/>
          <a:lstStyle>
            <a:lvl1pPr>
              <a:defRPr sz="1733"/>
            </a:lvl1pPr>
          </a:lstStyle>
          <a:p>
            <a:pPr lvl="0"/>
            <a:r>
              <a:rPr lang="en-US" dirty="0"/>
              <a:t>Insert subtitle here – recommend a limit of 1 line.</a:t>
            </a:r>
          </a:p>
        </p:txBody>
      </p:sp>
      <p:sp>
        <p:nvSpPr>
          <p:cNvPr id="35" name="Text Placeholder 7"/>
          <p:cNvSpPr>
            <a:spLocks noGrp="1"/>
          </p:cNvSpPr>
          <p:nvPr>
            <p:ph type="body" sz="quarter" idx="13" hasCustomPrompt="1"/>
          </p:nvPr>
        </p:nvSpPr>
        <p:spPr>
          <a:xfrm>
            <a:off x="486833" y="1519627"/>
            <a:ext cx="11106151" cy="398213"/>
          </a:xfrm>
        </p:spPr>
        <p:txBody>
          <a:bodyPr/>
          <a:lstStyle>
            <a:lvl1pPr>
              <a:lnSpc>
                <a:spcPts val="2133"/>
              </a:lnSpc>
              <a:spcBef>
                <a:spcPts val="0"/>
              </a:spcBef>
              <a:defRPr sz="1867" b="1" baseline="0"/>
            </a:lvl1pPr>
            <a:lvl2pPr marL="228594" indent="-228594">
              <a:spcBef>
                <a:spcPts val="448"/>
              </a:spcBef>
              <a:spcAft>
                <a:spcPts val="0"/>
              </a:spcAft>
              <a:buClr>
                <a:schemeClr val="accent3">
                  <a:lumMod val="75000"/>
                </a:schemeClr>
              </a:buClr>
              <a:buFont typeface="Wingdings" panose="05000000000000000000" pitchFamily="2" charset="2"/>
              <a:buChar char="§"/>
              <a:defRPr sz="1733"/>
            </a:lvl2pPr>
            <a:lvl3pPr marL="457189" indent="-228594">
              <a:spcBef>
                <a:spcPts val="448"/>
              </a:spcBef>
              <a:buClr>
                <a:srgbClr val="3086AB"/>
              </a:buClr>
              <a:buFont typeface="Arial" panose="020B0604020202020204" pitchFamily="34" charset="0"/>
              <a:buChar char="•"/>
              <a:tabLst/>
              <a:defRPr baseline="0"/>
            </a:lvl3pPr>
            <a:lvl4pPr marL="687900" indent="-230712">
              <a:spcBef>
                <a:spcPts val="448"/>
              </a:spcBef>
              <a:spcAft>
                <a:spcPts val="0"/>
              </a:spcAft>
              <a:buFont typeface="Arial" panose="020B0604020202020204" pitchFamily="34" charset="0"/>
              <a:buChar char="-"/>
              <a:tabLst/>
              <a:defRPr baseline="0"/>
            </a:lvl4pPr>
            <a:lvl5pPr marL="916494" indent="-228594">
              <a:spcBef>
                <a:spcPts val="448"/>
              </a:spcBef>
              <a:defRPr baseline="0"/>
            </a:lvl5pPr>
          </a:lstStyle>
          <a:p>
            <a:pPr lvl="0"/>
            <a:r>
              <a:rPr lang="en-US" dirty="0"/>
              <a:t>Insert sub-headline or explanatory copy here – up to 2 full-width lines.</a:t>
            </a:r>
          </a:p>
        </p:txBody>
      </p:sp>
    </p:spTree>
    <p:extLst>
      <p:ext uri="{BB962C8B-B14F-4D97-AF65-F5344CB8AC3E}">
        <p14:creationId xmlns:p14="http://schemas.microsoft.com/office/powerpoint/2010/main" val="27717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3" orient="horz" pos="1092">
          <p15:clr>
            <a:srgbClr val="FBAE40"/>
          </p15:clr>
        </p15:guide>
        <p15:guide id="14" orient="horz" pos="1932">
          <p15:clr>
            <a:srgbClr val="FBAE40"/>
          </p15:clr>
        </p15:guide>
        <p15:guide id="15" orient="horz" pos="1980">
          <p15:clr>
            <a:srgbClr val="FBAE40"/>
          </p15:clr>
        </p15:guide>
        <p15:guide id="16" orient="horz" pos="2796">
          <p15:clr>
            <a:srgbClr val="FBAE40"/>
          </p15:clr>
        </p15:guide>
        <p15:guide id="17" pos="216">
          <p15:clr>
            <a:srgbClr val="FBAE40"/>
          </p15:clr>
        </p15:guide>
        <p15:guide id="18" pos="1488">
          <p15:clr>
            <a:srgbClr val="FBAE40"/>
          </p15:clr>
        </p15:guide>
        <p15:guide id="19" pos="5448">
          <p15:clr>
            <a:srgbClr val="FBAE40"/>
          </p15:clr>
        </p15:guide>
        <p15:guide id="20" pos="2808">
          <p15:clr>
            <a:srgbClr val="FBAE40"/>
          </p15:clr>
        </p15:guide>
        <p15:guide id="21" pos="1536">
          <p15:clr>
            <a:srgbClr val="FBAE40"/>
          </p15:clr>
        </p15:guide>
        <p15:guide id="22" pos="2856">
          <p15:clr>
            <a:srgbClr val="FBAE40"/>
          </p15:clr>
        </p15:guide>
        <p15:guide id="23" pos="4128">
          <p15:clr>
            <a:srgbClr val="FBAE40"/>
          </p15:clr>
        </p15:guide>
        <p15:guide id="24" pos="417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4 Square Photos + bold subtitles">
    <p:spTree>
      <p:nvGrpSpPr>
        <p:cNvPr id="1" name=""/>
        <p:cNvGrpSpPr/>
        <p:nvPr/>
      </p:nvGrpSpPr>
      <p:grpSpPr>
        <a:xfrm>
          <a:off x="0" y="0"/>
          <a:ext cx="0" cy="0"/>
          <a:chOff x="0" y="0"/>
          <a:chExt cx="0" cy="0"/>
        </a:xfrm>
      </p:grpSpPr>
      <p:sp>
        <p:nvSpPr>
          <p:cNvPr id="4" name="Picture Placeholder 3"/>
          <p:cNvSpPr>
            <a:spLocks noGrp="1"/>
          </p:cNvSpPr>
          <p:nvPr>
            <p:ph type="pic" sz="quarter" idx="16"/>
          </p:nvPr>
        </p:nvSpPr>
        <p:spPr>
          <a:xfrm>
            <a:off x="457200" y="2057401"/>
            <a:ext cx="2698749" cy="2535767"/>
          </a:xfrm>
        </p:spPr>
        <p:txBody>
          <a:bodyPr/>
          <a:lstStyle/>
          <a:p>
            <a:r>
              <a:rPr lang="en-US"/>
              <a:t>Click icon to add picture</a:t>
            </a:r>
          </a:p>
        </p:txBody>
      </p:sp>
      <p:sp>
        <p:nvSpPr>
          <p:cNvPr id="27" name="Picture Placeholder 3"/>
          <p:cNvSpPr>
            <a:spLocks noGrp="1"/>
          </p:cNvSpPr>
          <p:nvPr>
            <p:ph type="pic" sz="quarter" idx="17"/>
          </p:nvPr>
        </p:nvSpPr>
        <p:spPr>
          <a:xfrm>
            <a:off x="3251200" y="2057401"/>
            <a:ext cx="2698749" cy="2535767"/>
          </a:xfrm>
        </p:spPr>
        <p:txBody>
          <a:bodyPr/>
          <a:lstStyle/>
          <a:p>
            <a:r>
              <a:rPr lang="en-US"/>
              <a:t>Click icon to add picture</a:t>
            </a:r>
            <a:endParaRPr lang="en-US" dirty="0"/>
          </a:p>
        </p:txBody>
      </p:sp>
      <p:sp>
        <p:nvSpPr>
          <p:cNvPr id="28" name="Picture Placeholder 3"/>
          <p:cNvSpPr>
            <a:spLocks noGrp="1"/>
          </p:cNvSpPr>
          <p:nvPr>
            <p:ph type="pic" sz="quarter" idx="18"/>
          </p:nvPr>
        </p:nvSpPr>
        <p:spPr>
          <a:xfrm>
            <a:off x="6045200" y="2061634"/>
            <a:ext cx="2698749" cy="2535767"/>
          </a:xfrm>
        </p:spPr>
        <p:txBody>
          <a:bodyPr/>
          <a:lstStyle/>
          <a:p>
            <a:r>
              <a:rPr lang="en-US"/>
              <a:t>Click icon to add picture</a:t>
            </a:r>
          </a:p>
        </p:txBody>
      </p:sp>
      <p:sp>
        <p:nvSpPr>
          <p:cNvPr id="29" name="Picture Placeholder 3"/>
          <p:cNvSpPr>
            <a:spLocks noGrp="1"/>
          </p:cNvSpPr>
          <p:nvPr>
            <p:ph type="pic" sz="quarter" idx="19"/>
          </p:nvPr>
        </p:nvSpPr>
        <p:spPr>
          <a:xfrm>
            <a:off x="8839200" y="2061634"/>
            <a:ext cx="2698749" cy="2535767"/>
          </a:xfrm>
        </p:spPr>
        <p:txBody>
          <a:bodyPr/>
          <a:lstStyle/>
          <a:p>
            <a:r>
              <a:rPr lang="en-US"/>
              <a:t>Click icon to add picture</a:t>
            </a:r>
            <a:endParaRPr lang="en-US" dirty="0"/>
          </a:p>
        </p:txBody>
      </p:sp>
      <p:sp>
        <p:nvSpPr>
          <p:cNvPr id="2" name="Title 1"/>
          <p:cNvSpPr>
            <a:spLocks noGrp="1"/>
          </p:cNvSpPr>
          <p:nvPr>
            <p:ph type="title" hasCustomPrompt="1"/>
          </p:nvPr>
        </p:nvSpPr>
        <p:spPr>
          <a:xfrm>
            <a:off x="476251" y="657677"/>
            <a:ext cx="11106151" cy="697577"/>
          </a:xfrm>
        </p:spPr>
        <p:txBody>
          <a:bodyPr/>
          <a:lstStyle>
            <a:lvl1pPr>
              <a:defRPr baseline="0"/>
            </a:lvl1pPr>
          </a:lstStyle>
          <a:p>
            <a:r>
              <a:rPr lang="en-US" dirty="0"/>
              <a:t>INSERT HEADLINE HERE – UP TO 2 FULL WIDTH LINES (ALL CAPS)</a:t>
            </a:r>
          </a:p>
        </p:txBody>
      </p:sp>
      <p:sp>
        <p:nvSpPr>
          <p:cNvPr id="5" name="Footer Placeholder 4"/>
          <p:cNvSpPr>
            <a:spLocks noGrp="1"/>
          </p:cNvSpPr>
          <p:nvPr>
            <p:ph type="ftr" sz="quarter" idx="14"/>
          </p:nvPr>
        </p:nvSpPr>
        <p:spPr/>
        <p:txBody>
          <a:bodyPr/>
          <a:lstStyle/>
          <a:p>
            <a:pPr algn="r"/>
            <a:r>
              <a:rPr lang="en-US">
                <a:solidFill>
                  <a:srgbClr val="000000"/>
                </a:solidFill>
              </a:rPr>
              <a:t>Bill &amp; Melinda Gates Foundation</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8" name="Text Placeholder 7"/>
          <p:cNvSpPr>
            <a:spLocks noGrp="1"/>
          </p:cNvSpPr>
          <p:nvPr>
            <p:ph type="body" sz="quarter" idx="20" hasCustomPrompt="1"/>
          </p:nvPr>
        </p:nvSpPr>
        <p:spPr>
          <a:xfrm>
            <a:off x="461434" y="4800601"/>
            <a:ext cx="2688167" cy="1109444"/>
          </a:xfrm>
        </p:spPr>
        <p:txBody>
          <a:bodyPr/>
          <a:lstStyle>
            <a:lvl1pPr>
              <a:defRPr sz="1733" b="1"/>
            </a:lvl1pPr>
          </a:lstStyle>
          <a:p>
            <a:pPr lvl="0"/>
            <a:r>
              <a:rPr lang="en-US" dirty="0"/>
              <a:t>Insert subtitle here – recommend a limit of 1 line.</a:t>
            </a:r>
          </a:p>
        </p:txBody>
      </p:sp>
      <p:sp>
        <p:nvSpPr>
          <p:cNvPr id="30" name="Text Placeholder 7"/>
          <p:cNvSpPr>
            <a:spLocks noGrp="1"/>
          </p:cNvSpPr>
          <p:nvPr>
            <p:ph type="body" sz="quarter" idx="21" hasCustomPrompt="1"/>
          </p:nvPr>
        </p:nvSpPr>
        <p:spPr>
          <a:xfrm>
            <a:off x="3251201" y="4800601"/>
            <a:ext cx="2688167" cy="1109444"/>
          </a:xfrm>
        </p:spPr>
        <p:txBody>
          <a:bodyPr/>
          <a:lstStyle>
            <a:lvl1pPr>
              <a:defRPr sz="1733" b="1"/>
            </a:lvl1pPr>
          </a:lstStyle>
          <a:p>
            <a:pPr lvl="0"/>
            <a:r>
              <a:rPr lang="en-US" dirty="0"/>
              <a:t>Insert subtitle here – recommend a limit of 1 line.</a:t>
            </a:r>
          </a:p>
        </p:txBody>
      </p:sp>
      <p:sp>
        <p:nvSpPr>
          <p:cNvPr id="31" name="Text Placeholder 7"/>
          <p:cNvSpPr>
            <a:spLocks noGrp="1"/>
          </p:cNvSpPr>
          <p:nvPr>
            <p:ph type="body" sz="quarter" idx="22" hasCustomPrompt="1"/>
          </p:nvPr>
        </p:nvSpPr>
        <p:spPr>
          <a:xfrm>
            <a:off x="6045201" y="4800599"/>
            <a:ext cx="2688167" cy="1109444"/>
          </a:xfrm>
        </p:spPr>
        <p:txBody>
          <a:bodyPr/>
          <a:lstStyle>
            <a:lvl1pPr>
              <a:defRPr sz="1733" b="1"/>
            </a:lvl1pPr>
          </a:lstStyle>
          <a:p>
            <a:pPr lvl="0"/>
            <a:r>
              <a:rPr lang="en-US" dirty="0"/>
              <a:t>Insert subtitle here – recommend a limit of 1 line.</a:t>
            </a:r>
          </a:p>
        </p:txBody>
      </p:sp>
      <p:sp>
        <p:nvSpPr>
          <p:cNvPr id="32" name="Text Placeholder 7"/>
          <p:cNvSpPr>
            <a:spLocks noGrp="1"/>
          </p:cNvSpPr>
          <p:nvPr>
            <p:ph type="body" sz="quarter" idx="23" hasCustomPrompt="1"/>
          </p:nvPr>
        </p:nvSpPr>
        <p:spPr>
          <a:xfrm>
            <a:off x="8834967" y="4800601"/>
            <a:ext cx="2688167" cy="1109444"/>
          </a:xfrm>
        </p:spPr>
        <p:txBody>
          <a:bodyPr/>
          <a:lstStyle>
            <a:lvl1pPr>
              <a:defRPr sz="1733" b="1"/>
            </a:lvl1pPr>
          </a:lstStyle>
          <a:p>
            <a:pPr lvl="0"/>
            <a:r>
              <a:rPr lang="en-US" dirty="0"/>
              <a:t>Insert subtitle here – recommend a limit of 1 line.</a:t>
            </a:r>
          </a:p>
        </p:txBody>
      </p:sp>
    </p:spTree>
    <p:extLst>
      <p:ext uri="{BB962C8B-B14F-4D97-AF65-F5344CB8AC3E}">
        <p14:creationId xmlns:p14="http://schemas.microsoft.com/office/powerpoint/2010/main" val="118123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4" orient="horz" pos="2796">
          <p15:clr>
            <a:srgbClr val="FBAE40"/>
          </p15:clr>
        </p15:guide>
        <p15:guide id="5" pos="216">
          <p15:clr>
            <a:srgbClr val="FBAE40"/>
          </p15:clr>
        </p15:guide>
        <p15:guide id="6" pos="1488">
          <p15:clr>
            <a:srgbClr val="FBAE40"/>
          </p15:clr>
        </p15:guide>
        <p15:guide id="7" pos="5448">
          <p15:clr>
            <a:srgbClr val="FBAE40"/>
          </p15:clr>
        </p15:guide>
        <p15:guide id="8" pos="2808">
          <p15:clr>
            <a:srgbClr val="FBAE40"/>
          </p15:clr>
        </p15:guide>
        <p15:guide id="9" pos="1536">
          <p15:clr>
            <a:srgbClr val="FBAE40"/>
          </p15:clr>
        </p15:guide>
        <p15:guide id="10" pos="2856">
          <p15:clr>
            <a:srgbClr val="FBAE40"/>
          </p15:clr>
        </p15:guide>
        <p15:guide id="11" pos="4128">
          <p15:clr>
            <a:srgbClr val="FBAE40"/>
          </p15:clr>
        </p15:guide>
        <p15:guide id="12" pos="4176">
          <p15:clr>
            <a:srgbClr val="FBAE40"/>
          </p15:clr>
        </p15:guide>
        <p15:guide id="13" orient="horz" pos="972">
          <p15:clr>
            <a:srgbClr val="FBAE40"/>
          </p15:clr>
        </p15:guide>
        <p15:guide id="14" orient="horz" pos="2268">
          <p15:clr>
            <a:srgbClr val="FBAE40"/>
          </p15:clr>
        </p15:guide>
        <p15:guide id="15" orient="horz" pos="217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Org Chart">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p:txBody>
          <a:bodyPr/>
          <a:lstStyle/>
          <a:p>
            <a:pPr algn="r"/>
            <a:r>
              <a:rPr lang="en-US">
                <a:solidFill>
                  <a:srgbClr val="000000"/>
                </a:solidFill>
              </a:rPr>
              <a:t>Bill &amp; Melinda Gates Foundation</a:t>
            </a:r>
            <a:endParaRPr lang="en-US" dirty="0">
              <a:solidFill>
                <a:srgbClr val="000000"/>
              </a:solidFill>
            </a:endParaRPr>
          </a:p>
        </p:txBody>
      </p:sp>
      <p:sp>
        <p:nvSpPr>
          <p:cNvPr id="5" name="Slide Number Placeholder 4"/>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6" name="Date Placeholder 3"/>
          <p:cNvSpPr>
            <a:spLocks noGrp="1"/>
          </p:cNvSpPr>
          <p:nvPr>
            <p:ph type="dt" sz="half" idx="2"/>
          </p:nvPr>
        </p:nvSpPr>
        <p:spPr>
          <a:xfrm>
            <a:off x="10130811" y="-1"/>
            <a:ext cx="2061188" cy="249231"/>
          </a:xfrm>
          <a:prstGeom prst="rect">
            <a:avLst/>
          </a:prstGeom>
        </p:spPr>
        <p:txBody>
          <a:bodyPr vert="horz" lIns="91440" tIns="45720" rIns="91440" bIns="45720" rtlCol="0" anchor="ctr"/>
          <a:lstStyle>
            <a:lvl1pPr marL="0" algn="r" defTabSz="1219170" rtl="0" eaLnBrk="1" latinLnBrk="0" hangingPunct="1">
              <a:defRPr lang="en-US" sz="1067" kern="1200" smtClean="0">
                <a:solidFill>
                  <a:schemeClr val="tx1">
                    <a:tint val="75000"/>
                  </a:schemeClr>
                </a:solidFill>
                <a:latin typeface="Arial" panose="020B0604020202020204" pitchFamily="34" charset="0"/>
                <a:ea typeface="+mn-ea"/>
                <a:cs typeface="Arial" panose="020B0604020202020204" pitchFamily="34" charset="0"/>
              </a:defRPr>
            </a:lvl1pPr>
          </a:lstStyle>
          <a:p>
            <a:endParaRPr lang="en-US" dirty="0"/>
          </a:p>
        </p:txBody>
      </p:sp>
      <p:sp>
        <p:nvSpPr>
          <p:cNvPr id="3" name="Title 2"/>
          <p:cNvSpPr>
            <a:spLocks noGrp="1"/>
          </p:cNvSpPr>
          <p:nvPr>
            <p:ph type="title" hasCustomPrompt="1"/>
          </p:nvPr>
        </p:nvSpPr>
        <p:spPr>
          <a:xfrm>
            <a:off x="486833" y="649453"/>
            <a:ext cx="11106151" cy="862195"/>
          </a:xfrm>
        </p:spPr>
        <p:txBody>
          <a:bodyPr/>
          <a:lstStyle/>
          <a:p>
            <a:r>
              <a:rPr lang="en-US"/>
              <a:t>insert headline here – </a:t>
            </a:r>
            <a:br>
              <a:rPr lang="en-US"/>
            </a:br>
            <a:r>
              <a:rPr lang="en-US"/>
              <a:t>up to 2 full-width lines, all caps</a:t>
            </a:r>
          </a:p>
        </p:txBody>
      </p:sp>
    </p:spTree>
    <p:extLst>
      <p:ext uri="{BB962C8B-B14F-4D97-AF65-F5344CB8AC3E}">
        <p14:creationId xmlns:p14="http://schemas.microsoft.com/office/powerpoint/2010/main" val="364626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Bill &amp; Melinda Gates Foundation</a:t>
            </a:r>
          </a:p>
        </p:txBody>
      </p:sp>
      <p:sp>
        <p:nvSpPr>
          <p:cNvPr id="4" name="Slide Number Placeholder 3"/>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5969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tes + Tan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299" y="646177"/>
            <a:ext cx="11112501" cy="292608"/>
          </a:xfrm>
        </p:spPr>
        <p:txBody>
          <a:bodyPr anchor="ctr"/>
          <a:lstStyle>
            <a:lvl1pPr>
              <a:defRPr sz="2300" b="1" cap="all" baseline="0"/>
            </a:lvl1pPr>
          </a:lstStyle>
          <a:p>
            <a:r>
              <a:rPr lang="en-US" dirty="0"/>
              <a:t>Insert headline here</a:t>
            </a:r>
          </a:p>
        </p:txBody>
      </p:sp>
      <p:sp>
        <p:nvSpPr>
          <p:cNvPr id="7" name="Text Placeholder 9"/>
          <p:cNvSpPr>
            <a:spLocks noGrp="1"/>
          </p:cNvSpPr>
          <p:nvPr>
            <p:ph type="body" sz="quarter" idx="20" hasCustomPrompt="1"/>
          </p:nvPr>
        </p:nvSpPr>
        <p:spPr>
          <a:xfrm>
            <a:off x="495299" y="1052688"/>
            <a:ext cx="11112501" cy="285750"/>
          </a:xfrm>
        </p:spPr>
        <p:txBody>
          <a:bodyPr/>
          <a:lstStyle>
            <a:lvl1pPr>
              <a:defRPr sz="1100" b="1" i="1">
                <a:solidFill>
                  <a:schemeClr val="accent2"/>
                </a:solidFill>
              </a:defRPr>
            </a:lvl1pPr>
          </a:lstStyle>
          <a:p>
            <a:pPr lvl="0"/>
            <a:r>
              <a:rPr lang="en-US" dirty="0"/>
              <a:t>Page description / narrative text</a:t>
            </a:r>
          </a:p>
        </p:txBody>
      </p:sp>
      <p:sp>
        <p:nvSpPr>
          <p:cNvPr id="8" name="Text Placeholder 9"/>
          <p:cNvSpPr>
            <a:spLocks noGrp="1"/>
          </p:cNvSpPr>
          <p:nvPr>
            <p:ph type="body" sz="quarter" idx="21" hasCustomPrompt="1"/>
          </p:nvPr>
        </p:nvSpPr>
        <p:spPr>
          <a:xfrm>
            <a:off x="495299" y="6265718"/>
            <a:ext cx="11117779" cy="197426"/>
          </a:xfrm>
        </p:spPr>
        <p:txBody>
          <a:bodyPr/>
          <a:lstStyle>
            <a:lvl1pPr>
              <a:defRPr sz="700" i="1">
                <a:solidFill>
                  <a:schemeClr val="accent5">
                    <a:lumMod val="50000"/>
                  </a:schemeClr>
                </a:solidFill>
              </a:defRPr>
            </a:lvl1pPr>
          </a:lstStyle>
          <a:p>
            <a:pPr lvl="0"/>
            <a:r>
              <a:rPr lang="en-US" dirty="0"/>
              <a:t>Click to edit Source</a:t>
            </a:r>
          </a:p>
        </p:txBody>
      </p:sp>
      <p:sp>
        <p:nvSpPr>
          <p:cNvPr id="16" name="Rectangle 15">
            <a:extLst>
              <a:ext uri="{FF2B5EF4-FFF2-40B4-BE49-F238E27FC236}">
                <a16:creationId xmlns:a16="http://schemas.microsoft.com/office/drawing/2014/main" id="{1CA2521E-50BF-AD4F-BE68-5804882FEE1A}"/>
              </a:ext>
            </a:extLst>
          </p:cNvPr>
          <p:cNvSpPr/>
          <p:nvPr userDrawn="1"/>
        </p:nvSpPr>
        <p:spPr>
          <a:xfrm>
            <a:off x="2425700" y="1566041"/>
            <a:ext cx="9187379" cy="460353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endParaRPr lang="en-US" sz="1000" b="1" dirty="0">
              <a:solidFill>
                <a:schemeClr val="accent6"/>
              </a:solidFill>
            </a:endParaRPr>
          </a:p>
        </p:txBody>
      </p:sp>
      <p:sp>
        <p:nvSpPr>
          <p:cNvPr id="17" name="Rectangle 16">
            <a:extLst>
              <a:ext uri="{FF2B5EF4-FFF2-40B4-BE49-F238E27FC236}">
                <a16:creationId xmlns:a16="http://schemas.microsoft.com/office/drawing/2014/main" id="{2CF1E7D4-28C8-E245-B51D-1270F5C9C060}"/>
              </a:ext>
            </a:extLst>
          </p:cNvPr>
          <p:cNvSpPr/>
          <p:nvPr userDrawn="1"/>
        </p:nvSpPr>
        <p:spPr>
          <a:xfrm>
            <a:off x="495300" y="1566041"/>
            <a:ext cx="1859017" cy="460353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 tIns="73152" rtlCol="0" anchor="t"/>
          <a:lstStyle/>
          <a:p>
            <a:pPr>
              <a:spcAft>
                <a:spcPts val="600"/>
              </a:spcAft>
            </a:pPr>
            <a:endParaRPr lang="en-US" sz="900" dirty="0">
              <a:solidFill>
                <a:schemeClr val="accent6"/>
              </a:solidFill>
              <a:latin typeface="Arial" panose="020B0604020202020204" pitchFamily="34" charset="0"/>
              <a:cs typeface="Arial" panose="020B0604020202020204" pitchFamily="34" charset="0"/>
            </a:endParaRPr>
          </a:p>
        </p:txBody>
      </p:sp>
      <p:sp>
        <p:nvSpPr>
          <p:cNvPr id="9" name="Slide Number Placeholder 5">
            <a:extLst>
              <a:ext uri="{FF2B5EF4-FFF2-40B4-BE49-F238E27FC236}">
                <a16:creationId xmlns:a16="http://schemas.microsoft.com/office/drawing/2014/main" id="{BAAB0B58-34FE-3C44-BCD0-62A8E308A62A}"/>
              </a:ext>
            </a:extLst>
          </p:cNvPr>
          <p:cNvSpPr>
            <a:spLocks noGrp="1"/>
          </p:cNvSpPr>
          <p:nvPr>
            <p:ph type="sldNum" sz="quarter" idx="4"/>
          </p:nvPr>
        </p:nvSpPr>
        <p:spPr>
          <a:xfrm>
            <a:off x="11048104" y="6524509"/>
            <a:ext cx="549177" cy="210312"/>
          </a:xfrm>
          <a:prstGeom prst="rect">
            <a:avLst/>
          </a:prstGeom>
        </p:spPr>
        <p:txBody>
          <a:bodyPr vert="horz" lIns="0" tIns="45720" rIns="0" bIns="45720" rtlCol="0" anchor="ctr"/>
          <a:lstStyle>
            <a:lvl1pPr algn="r">
              <a:defRPr sz="700">
                <a:solidFill>
                  <a:schemeClr val="accent6"/>
                </a:solidFill>
                <a:latin typeface="Arial" panose="020B0604020202020204" pitchFamily="34" charset="0"/>
                <a:cs typeface="Arial" panose="020B0604020202020204" pitchFamily="34" charset="0"/>
              </a:defRPr>
            </a:lvl1pPr>
          </a:lstStyle>
          <a:p>
            <a:fld id="{4290442A-A587-DA4A-80BE-9E74F9AF5476}" type="slidenum">
              <a:rPr lang="en-US" smtClean="0"/>
              <a:pPr/>
              <a:t>‹#›</a:t>
            </a:fld>
            <a:endParaRPr lang="en-US" dirty="0"/>
          </a:p>
        </p:txBody>
      </p:sp>
      <p:sp>
        <p:nvSpPr>
          <p:cNvPr id="3" name="Footer Placeholder 2">
            <a:extLst>
              <a:ext uri="{FF2B5EF4-FFF2-40B4-BE49-F238E27FC236}">
                <a16:creationId xmlns:a16="http://schemas.microsoft.com/office/drawing/2014/main" id="{B52761BB-0AAA-9344-BB9B-4636968E098F}"/>
              </a:ext>
            </a:extLst>
          </p:cNvPr>
          <p:cNvSpPr>
            <a:spLocks noGrp="1"/>
          </p:cNvSpPr>
          <p:nvPr>
            <p:ph type="ftr" sz="quarter" idx="22"/>
          </p:nvPr>
        </p:nvSpPr>
        <p:spPr/>
        <p:txBody>
          <a:bodyPr/>
          <a:lstStyle/>
          <a:p>
            <a:pPr algn="r"/>
            <a:r>
              <a:rPr lang="en-US"/>
              <a:t>Team Name: Presentation Name</a:t>
            </a:r>
            <a:endParaRPr lang="en-US" dirty="0"/>
          </a:p>
        </p:txBody>
      </p:sp>
      <p:sp>
        <p:nvSpPr>
          <p:cNvPr id="4" name="Date Placeholder 3">
            <a:extLst>
              <a:ext uri="{FF2B5EF4-FFF2-40B4-BE49-F238E27FC236}">
                <a16:creationId xmlns:a16="http://schemas.microsoft.com/office/drawing/2014/main" id="{8895E4C0-1300-BE4C-BD7B-928440C627D5}"/>
              </a:ext>
            </a:extLst>
          </p:cNvPr>
          <p:cNvSpPr>
            <a:spLocks noGrp="1"/>
          </p:cNvSpPr>
          <p:nvPr>
            <p:ph type="dt" sz="half" idx="23"/>
          </p:nvPr>
        </p:nvSpPr>
        <p:spPr/>
        <p:txBody>
          <a:bodyPr/>
          <a:lstStyle/>
          <a:p>
            <a:r>
              <a:rPr lang="en-US"/>
              <a:t>November 1, 2018</a:t>
            </a:r>
            <a:endParaRPr lang="en-US" dirty="0"/>
          </a:p>
        </p:txBody>
      </p:sp>
    </p:spTree>
    <p:extLst>
      <p:ext uri="{BB962C8B-B14F-4D97-AF65-F5344CB8AC3E}">
        <p14:creationId xmlns:p14="http://schemas.microsoft.com/office/powerpoint/2010/main" val="2500565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984">
          <p15:clr>
            <a:srgbClr val="FBAE40"/>
          </p15:clr>
        </p15:guide>
        <p15:guide id="2" pos="312">
          <p15:clr>
            <a:srgbClr val="FBAE40"/>
          </p15:clr>
        </p15:guide>
        <p15:guide id="3" pos="7251">
          <p15:clr>
            <a:srgbClr val="FBAE40"/>
          </p15:clr>
        </p15:guide>
        <p15:guide id="4" orient="horz" pos="3883">
          <p15:clr>
            <a:srgbClr val="FBAE40"/>
          </p15:clr>
        </p15:guide>
        <p15:guide id="6" orient="horz" pos="752">
          <p15:clr>
            <a:srgbClr val="FBAE40"/>
          </p15:clr>
        </p15:guide>
        <p15:guide id="7" pos="1480">
          <p15:clr>
            <a:srgbClr val="FBAE40"/>
          </p15:clr>
        </p15:guide>
        <p15:guide id="8" pos="1528">
          <p15:clr>
            <a:srgbClr val="FBAE40"/>
          </p15:clr>
        </p15:guide>
        <p15:guide id="9" pos="1581">
          <p15:clr>
            <a:srgbClr val="FBAE40"/>
          </p15:clr>
        </p15:guide>
        <p15:guide id="10" pos="7312">
          <p15:clr>
            <a:srgbClr val="FBAE40"/>
          </p15:clr>
        </p15:guide>
        <p15:guide id="11" orient="horz" pos="1293">
          <p15:clr>
            <a:srgbClr val="FBAE40"/>
          </p15:clr>
        </p15:guide>
        <p15:guide id="12" orient="horz" pos="3827">
          <p15:clr>
            <a:srgbClr val="FBAE40"/>
          </p15:clr>
        </p15:guide>
        <p15:guide id="13" orient="horz" pos="104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Title Slide - Customize Photo">
    <p:bg>
      <p:bgPr>
        <a:solidFill>
          <a:schemeClr val="bg1"/>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0" y="0"/>
            <a:ext cx="12192000" cy="6858000"/>
          </a:xfrm>
        </p:spPr>
        <p:txBody>
          <a:bodyPr lIns="4846320" tIns="91440" rIns="0" bIns="0" anchor="ctr"/>
          <a:lstStyle>
            <a:lvl1pPr marL="0" indent="0" algn="l">
              <a:buNone/>
              <a:defRPr baseline="0"/>
            </a:lvl1pPr>
          </a:lstStyle>
          <a:p>
            <a:r>
              <a:rPr lang="en-US"/>
              <a:t>Click on the icon to insert a </a:t>
            </a:r>
            <a:br>
              <a:rPr lang="en-US"/>
            </a:br>
            <a:r>
              <a:rPr lang="en-US"/>
              <a:t>new photo. Detailed instructions </a:t>
            </a:r>
            <a:br>
              <a:rPr lang="en-US"/>
            </a:br>
            <a:r>
              <a:rPr lang="en-US"/>
              <a:t>can be found on the slide titled</a:t>
            </a:r>
            <a:br>
              <a:rPr lang="en-US"/>
            </a:br>
            <a:r>
              <a:rPr lang="en-US"/>
              <a:t>“CHANGING THE PHOTO ON </a:t>
            </a:r>
            <a:br>
              <a:rPr lang="en-US"/>
            </a:br>
            <a:r>
              <a:rPr lang="en-US"/>
              <a:t>YOUR TITLE SLIDE.”</a:t>
            </a:r>
          </a:p>
        </p:txBody>
      </p:sp>
      <p:sp>
        <p:nvSpPr>
          <p:cNvPr id="13" name="Title 1"/>
          <p:cNvSpPr>
            <a:spLocks noGrp="1"/>
          </p:cNvSpPr>
          <p:nvPr>
            <p:ph type="ctrTitle" hasCustomPrompt="1"/>
          </p:nvPr>
        </p:nvSpPr>
        <p:spPr>
          <a:xfrm>
            <a:off x="486832" y="2416066"/>
            <a:ext cx="5482168" cy="1130065"/>
          </a:xfrm>
        </p:spPr>
        <p:txBody>
          <a:bodyPr/>
          <a:lstStyle>
            <a:lvl1pPr>
              <a:defRPr baseline="0">
                <a:solidFill>
                  <a:schemeClr val="bg1"/>
                </a:solidFill>
                <a:latin typeface="Arial" panose="020B0604020202020204" pitchFamily="34" charset="0"/>
                <a:cs typeface="Arial" panose="020B0604020202020204" pitchFamily="34" charset="0"/>
              </a:defRPr>
            </a:lvl1pPr>
          </a:lstStyle>
          <a:p>
            <a:r>
              <a:rPr lang="en-US"/>
              <a:t>INSERT main TITLE HERE – UP TO 2 LINES</a:t>
            </a:r>
            <a:endParaRPr lang="en-US" dirty="0"/>
          </a:p>
        </p:txBody>
      </p:sp>
      <p:sp>
        <p:nvSpPr>
          <p:cNvPr id="14" name="Subtitle 2"/>
          <p:cNvSpPr>
            <a:spLocks noGrp="1"/>
          </p:cNvSpPr>
          <p:nvPr>
            <p:ph type="subTitle" idx="1" hasCustomPrompt="1"/>
          </p:nvPr>
        </p:nvSpPr>
        <p:spPr>
          <a:xfrm>
            <a:off x="486832" y="3629733"/>
            <a:ext cx="5482168" cy="696687"/>
          </a:xfrm>
        </p:spPr>
        <p:txBody>
          <a:bodyPr/>
          <a:lstStyle>
            <a:lvl1pPr marL="0" indent="0" algn="l">
              <a:spcBef>
                <a:spcPts val="0"/>
              </a:spcBef>
              <a:buNone/>
              <a:defRPr sz="1867"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Insert Sub-Title Here – Up To 2 Lines (Initial Caps)</a:t>
            </a:r>
            <a:endParaRPr lang="en-US" dirty="0"/>
          </a:p>
        </p:txBody>
      </p:sp>
      <p:sp>
        <p:nvSpPr>
          <p:cNvPr id="6" name="Text Placeholder 5"/>
          <p:cNvSpPr>
            <a:spLocks noGrp="1"/>
          </p:cNvSpPr>
          <p:nvPr>
            <p:ph type="body" sz="quarter" idx="15" hasCustomPrompt="1"/>
          </p:nvPr>
        </p:nvSpPr>
        <p:spPr>
          <a:xfrm>
            <a:off x="486835" y="5408083"/>
            <a:ext cx="5482165" cy="1014491"/>
          </a:xfrm>
        </p:spPr>
        <p:txBody>
          <a:bodyPr/>
          <a:lstStyle>
            <a:lvl1pPr marL="2117" indent="0">
              <a:lnSpc>
                <a:spcPts val="2267"/>
              </a:lnSpc>
              <a:spcBef>
                <a:spcPts val="0"/>
              </a:spcBef>
              <a:buNone/>
              <a:defRPr sz="1600">
                <a:solidFill>
                  <a:schemeClr val="bg1"/>
                </a:solidFill>
              </a:defRPr>
            </a:lvl1pPr>
            <a:lvl2pPr marL="2117" indent="0">
              <a:lnSpc>
                <a:spcPts val="2267"/>
              </a:lnSpc>
              <a:spcBef>
                <a:spcPts val="0"/>
              </a:spcBef>
              <a:buFont typeface="Arial" panose="020B0604020202020204" pitchFamily="34" charset="0"/>
              <a:buNone/>
              <a:defRPr sz="1600">
                <a:solidFill>
                  <a:schemeClr val="bg1"/>
                </a:solidFill>
              </a:defRPr>
            </a:lvl2pPr>
            <a:lvl3pPr marL="2117" indent="0">
              <a:lnSpc>
                <a:spcPts val="2267"/>
              </a:lnSpc>
              <a:spcBef>
                <a:spcPts val="0"/>
              </a:spcBef>
              <a:buNone/>
              <a:defRPr sz="1600">
                <a:solidFill>
                  <a:schemeClr val="bg1"/>
                </a:solidFill>
              </a:defRPr>
            </a:lvl3pPr>
            <a:lvl4pPr marL="2117" indent="0">
              <a:lnSpc>
                <a:spcPts val="2267"/>
              </a:lnSpc>
              <a:spcBef>
                <a:spcPts val="0"/>
              </a:spcBef>
              <a:buNone/>
              <a:defRPr sz="1600">
                <a:solidFill>
                  <a:schemeClr val="bg1"/>
                </a:solidFill>
              </a:defRPr>
            </a:lvl4pPr>
            <a:lvl5pPr marL="2117" indent="0">
              <a:lnSpc>
                <a:spcPts val="2267"/>
              </a:lnSpc>
              <a:spcBef>
                <a:spcPts val="0"/>
              </a:spcBef>
              <a:buNone/>
              <a:defRPr sz="1600">
                <a:solidFill>
                  <a:schemeClr val="bg1"/>
                </a:solidFill>
              </a:defRPr>
            </a:lvl5pPr>
          </a:lstStyle>
          <a:p>
            <a:pPr lvl="0"/>
            <a:r>
              <a:rPr lang="en-US"/>
              <a:t>Presenter Name 1</a:t>
            </a:r>
          </a:p>
          <a:p>
            <a:pPr lvl="1"/>
            <a:r>
              <a:rPr lang="en-US"/>
              <a:t>Presenter Name 2</a:t>
            </a:r>
          </a:p>
          <a:p>
            <a:pPr lvl="2"/>
            <a:r>
              <a:rPr lang="en-US"/>
              <a:t>Presenter Name 3</a:t>
            </a:r>
          </a:p>
        </p:txBody>
      </p:sp>
    </p:spTree>
    <p:extLst>
      <p:ext uri="{BB962C8B-B14F-4D97-AF65-F5344CB8AC3E}">
        <p14:creationId xmlns:p14="http://schemas.microsoft.com/office/powerpoint/2010/main" val="339039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 Customize Photo">
    <p:bg>
      <p:bgPr>
        <a:solidFill>
          <a:schemeClr val="bg1"/>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0" y="0"/>
            <a:ext cx="12192000" cy="6858000"/>
          </a:xfrm>
        </p:spPr>
        <p:txBody>
          <a:bodyPr lIns="4846320" tIns="91440" rIns="0" bIns="0" anchor="ctr"/>
          <a:lstStyle>
            <a:lvl1pPr marL="0" indent="0" algn="l">
              <a:buNone/>
              <a:defRPr baseline="0"/>
            </a:lvl1pPr>
          </a:lstStyle>
          <a:p>
            <a:r>
              <a:rPr lang="en-US"/>
              <a:t>Click on the icon to insert a </a:t>
            </a:r>
            <a:br>
              <a:rPr lang="en-US"/>
            </a:br>
            <a:r>
              <a:rPr lang="en-US"/>
              <a:t>new photo. Detailed instructions </a:t>
            </a:r>
            <a:br>
              <a:rPr lang="en-US"/>
            </a:br>
            <a:r>
              <a:rPr lang="en-US"/>
              <a:t>can be found on the slide titled</a:t>
            </a:r>
            <a:br>
              <a:rPr lang="en-US"/>
            </a:br>
            <a:r>
              <a:rPr lang="en-US"/>
              <a:t>“CHANGING THE PHOTO ON </a:t>
            </a:r>
            <a:br>
              <a:rPr lang="en-US"/>
            </a:br>
            <a:r>
              <a:rPr lang="en-US"/>
              <a:t>YOUR TITLE SLIDE.”</a:t>
            </a:r>
          </a:p>
        </p:txBody>
      </p:sp>
      <p:sp>
        <p:nvSpPr>
          <p:cNvPr id="13" name="Title 1"/>
          <p:cNvSpPr>
            <a:spLocks noGrp="1"/>
          </p:cNvSpPr>
          <p:nvPr>
            <p:ph type="ctrTitle" hasCustomPrompt="1"/>
          </p:nvPr>
        </p:nvSpPr>
        <p:spPr>
          <a:xfrm>
            <a:off x="486832" y="2416066"/>
            <a:ext cx="5482168" cy="1130065"/>
          </a:xfrm>
        </p:spPr>
        <p:txBody>
          <a:bodyPr/>
          <a:lstStyle>
            <a:lvl1pPr>
              <a:defRPr baseline="0">
                <a:solidFill>
                  <a:schemeClr val="bg1"/>
                </a:solidFill>
                <a:latin typeface="Arial" panose="020B0604020202020204" pitchFamily="34" charset="0"/>
                <a:cs typeface="Arial" panose="020B0604020202020204" pitchFamily="34" charset="0"/>
              </a:defRPr>
            </a:lvl1pPr>
          </a:lstStyle>
          <a:p>
            <a:r>
              <a:rPr lang="en-US"/>
              <a:t>INSERT main TITLE HERE – UP TO 2 LINES</a:t>
            </a:r>
            <a:endParaRPr lang="en-US" dirty="0"/>
          </a:p>
        </p:txBody>
      </p:sp>
      <p:sp>
        <p:nvSpPr>
          <p:cNvPr id="14" name="Subtitle 2"/>
          <p:cNvSpPr>
            <a:spLocks noGrp="1"/>
          </p:cNvSpPr>
          <p:nvPr>
            <p:ph type="subTitle" idx="1" hasCustomPrompt="1"/>
          </p:nvPr>
        </p:nvSpPr>
        <p:spPr>
          <a:xfrm>
            <a:off x="486832" y="3629733"/>
            <a:ext cx="5482168" cy="696687"/>
          </a:xfrm>
        </p:spPr>
        <p:txBody>
          <a:bodyPr/>
          <a:lstStyle>
            <a:lvl1pPr marL="0" indent="0" algn="l">
              <a:spcBef>
                <a:spcPts val="0"/>
              </a:spcBef>
              <a:buNone/>
              <a:defRPr sz="1867"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Insert Sub-Title Here – Up To 2 Lines (Initial Caps)</a:t>
            </a:r>
            <a:endParaRPr lang="en-US" dirty="0"/>
          </a:p>
        </p:txBody>
      </p:sp>
      <p:sp>
        <p:nvSpPr>
          <p:cNvPr id="6" name="Text Placeholder 5"/>
          <p:cNvSpPr>
            <a:spLocks noGrp="1"/>
          </p:cNvSpPr>
          <p:nvPr>
            <p:ph type="body" sz="quarter" idx="15" hasCustomPrompt="1"/>
          </p:nvPr>
        </p:nvSpPr>
        <p:spPr>
          <a:xfrm>
            <a:off x="486835" y="5408083"/>
            <a:ext cx="5482165" cy="1014491"/>
          </a:xfrm>
        </p:spPr>
        <p:txBody>
          <a:bodyPr/>
          <a:lstStyle>
            <a:lvl1pPr marL="2117" indent="0">
              <a:lnSpc>
                <a:spcPts val="2267"/>
              </a:lnSpc>
              <a:spcBef>
                <a:spcPts val="0"/>
              </a:spcBef>
              <a:buNone/>
              <a:defRPr sz="1600">
                <a:solidFill>
                  <a:schemeClr val="bg1"/>
                </a:solidFill>
              </a:defRPr>
            </a:lvl1pPr>
            <a:lvl2pPr marL="2117" indent="0">
              <a:lnSpc>
                <a:spcPts val="2267"/>
              </a:lnSpc>
              <a:spcBef>
                <a:spcPts val="0"/>
              </a:spcBef>
              <a:buFont typeface="Arial" panose="020B0604020202020204" pitchFamily="34" charset="0"/>
              <a:buNone/>
              <a:defRPr sz="1600">
                <a:solidFill>
                  <a:schemeClr val="bg1"/>
                </a:solidFill>
              </a:defRPr>
            </a:lvl2pPr>
            <a:lvl3pPr marL="2117" indent="0">
              <a:lnSpc>
                <a:spcPts val="2267"/>
              </a:lnSpc>
              <a:spcBef>
                <a:spcPts val="0"/>
              </a:spcBef>
              <a:buNone/>
              <a:defRPr sz="1600">
                <a:solidFill>
                  <a:schemeClr val="bg1"/>
                </a:solidFill>
              </a:defRPr>
            </a:lvl3pPr>
            <a:lvl4pPr marL="2117" indent="0">
              <a:lnSpc>
                <a:spcPts val="2267"/>
              </a:lnSpc>
              <a:spcBef>
                <a:spcPts val="0"/>
              </a:spcBef>
              <a:buNone/>
              <a:defRPr sz="1600">
                <a:solidFill>
                  <a:schemeClr val="bg1"/>
                </a:solidFill>
              </a:defRPr>
            </a:lvl4pPr>
            <a:lvl5pPr marL="2117" indent="0">
              <a:lnSpc>
                <a:spcPts val="2267"/>
              </a:lnSpc>
              <a:spcBef>
                <a:spcPts val="0"/>
              </a:spcBef>
              <a:buNone/>
              <a:defRPr sz="1600">
                <a:solidFill>
                  <a:schemeClr val="bg1"/>
                </a:solidFill>
              </a:defRPr>
            </a:lvl5pPr>
          </a:lstStyle>
          <a:p>
            <a:pPr lvl="0"/>
            <a:r>
              <a:rPr lang="en-US"/>
              <a:t>Presenter Name 1</a:t>
            </a:r>
          </a:p>
          <a:p>
            <a:pPr lvl="1"/>
            <a:r>
              <a:rPr lang="en-US"/>
              <a:t>Presenter Name 2</a:t>
            </a:r>
          </a:p>
          <a:p>
            <a:pPr lvl="2"/>
            <a:r>
              <a:rPr lang="en-US"/>
              <a:t>Presenter Name 3</a:t>
            </a:r>
          </a:p>
        </p:txBody>
      </p:sp>
    </p:spTree>
    <p:extLst>
      <p:ext uri="{BB962C8B-B14F-4D97-AF65-F5344CB8AC3E}">
        <p14:creationId xmlns:p14="http://schemas.microsoft.com/office/powerpoint/2010/main" val="260395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Global) - Photo Locke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6" name="Rectangle 15"/>
          <p:cNvSpPr/>
          <p:nvPr userDrawn="1"/>
        </p:nvSpPr>
        <p:spPr bwMode="auto">
          <a:xfrm rot="16200000">
            <a:off x="2667001" y="-2666999"/>
            <a:ext cx="6858001" cy="12192000"/>
          </a:xfrm>
          <a:prstGeom prst="rect">
            <a:avLst/>
          </a:prstGeom>
          <a:gradFill flip="none" rotWithShape="1">
            <a:gsLst>
              <a:gs pos="21000">
                <a:srgbClr val="000000">
                  <a:alpha val="35000"/>
                </a:srgbClr>
              </a:gs>
              <a:gs pos="43000">
                <a:srgbClr val="000000">
                  <a:alpha val="20000"/>
                </a:srgbClr>
              </a:gs>
              <a:gs pos="0">
                <a:schemeClr val="accent6">
                  <a:alpha val="45000"/>
                </a:schemeClr>
              </a:gs>
              <a:gs pos="57000">
                <a:schemeClr val="accent6">
                  <a:alpha val="2000"/>
                </a:schemeClr>
              </a:gs>
              <a:gs pos="99000">
                <a:schemeClr val="bg1">
                  <a:alpha val="0"/>
                </a:schemeClr>
              </a:gs>
            </a:gsLst>
            <a:lin ang="5400000" scaled="1"/>
            <a:tileRect/>
          </a:gra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1218768"/>
            <a:r>
              <a:rPr lang="en-US" sz="3067" dirty="0">
                <a:solidFill>
                  <a:srgbClr val="977C00">
                    <a:lumMod val="50000"/>
                  </a:srgbClr>
                </a:solidFill>
                <a:latin typeface="Segoe" pitchFamily="34" charset="0"/>
              </a:rPr>
              <a:t> </a:t>
            </a:r>
          </a:p>
        </p:txBody>
      </p:sp>
      <p:pic>
        <p:nvPicPr>
          <p:cNvPr id="8" name="Picture 7"/>
          <p:cNvPicPr preferRelativeResize="0">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6834" y="7"/>
            <a:ext cx="1653901" cy="1645920"/>
          </a:xfrm>
          <a:prstGeom prst="rect">
            <a:avLst/>
          </a:prstGeom>
        </p:spPr>
      </p:pic>
      <p:sp>
        <p:nvSpPr>
          <p:cNvPr id="13" name="Title 1"/>
          <p:cNvSpPr>
            <a:spLocks noGrp="1"/>
          </p:cNvSpPr>
          <p:nvPr>
            <p:ph type="ctrTitle" hasCustomPrompt="1"/>
          </p:nvPr>
        </p:nvSpPr>
        <p:spPr>
          <a:xfrm>
            <a:off x="486832" y="2416066"/>
            <a:ext cx="5482168" cy="1130065"/>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INSERT main TITLE HERE – UP TO 2 LINES (ALL </a:t>
            </a:r>
            <a:r>
              <a:rPr lang="en-US" dirty="0" err="1"/>
              <a:t>capS</a:t>
            </a:r>
            <a:r>
              <a:rPr lang="en-US" dirty="0"/>
              <a:t>)</a:t>
            </a:r>
          </a:p>
        </p:txBody>
      </p:sp>
      <p:sp>
        <p:nvSpPr>
          <p:cNvPr id="14" name="Subtitle 2"/>
          <p:cNvSpPr>
            <a:spLocks noGrp="1"/>
          </p:cNvSpPr>
          <p:nvPr>
            <p:ph type="subTitle" idx="1" hasCustomPrompt="1"/>
          </p:nvPr>
        </p:nvSpPr>
        <p:spPr>
          <a:xfrm>
            <a:off x="486832" y="3629733"/>
            <a:ext cx="5482169" cy="696687"/>
          </a:xfrm>
        </p:spPr>
        <p:txBody>
          <a:bodyPr/>
          <a:lstStyle>
            <a:lvl1pPr marL="0" indent="0" algn="l">
              <a:spcBef>
                <a:spcPts val="0"/>
              </a:spcBef>
              <a:buNone/>
              <a:defRPr sz="1867"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Insert Sub-Title Here – Up To 2 Lines (Initial Caps)</a:t>
            </a:r>
            <a:endParaRPr lang="en-US" dirty="0"/>
          </a:p>
        </p:txBody>
      </p:sp>
      <p:sp>
        <p:nvSpPr>
          <p:cNvPr id="9" name="Text Placeholder 5"/>
          <p:cNvSpPr>
            <a:spLocks noGrp="1"/>
          </p:cNvSpPr>
          <p:nvPr>
            <p:ph type="body" sz="quarter" idx="14" hasCustomPrompt="1"/>
          </p:nvPr>
        </p:nvSpPr>
        <p:spPr>
          <a:xfrm>
            <a:off x="486834" y="5408083"/>
            <a:ext cx="5482167" cy="1014491"/>
          </a:xfrm>
        </p:spPr>
        <p:txBody>
          <a:bodyPr/>
          <a:lstStyle>
            <a:lvl1pPr marL="2117" indent="0">
              <a:lnSpc>
                <a:spcPts val="2267"/>
              </a:lnSpc>
              <a:spcBef>
                <a:spcPts val="0"/>
              </a:spcBef>
              <a:buNone/>
              <a:defRPr sz="1600">
                <a:solidFill>
                  <a:schemeClr val="bg1"/>
                </a:solidFill>
              </a:defRPr>
            </a:lvl1pPr>
            <a:lvl2pPr marL="2117" indent="0">
              <a:lnSpc>
                <a:spcPts val="2267"/>
              </a:lnSpc>
              <a:spcBef>
                <a:spcPts val="0"/>
              </a:spcBef>
              <a:buFont typeface="Arial" panose="020B0604020202020204" pitchFamily="34" charset="0"/>
              <a:buNone/>
              <a:defRPr sz="1600">
                <a:solidFill>
                  <a:schemeClr val="bg1"/>
                </a:solidFill>
              </a:defRPr>
            </a:lvl2pPr>
            <a:lvl3pPr marL="2117" indent="0">
              <a:lnSpc>
                <a:spcPts val="2267"/>
              </a:lnSpc>
              <a:spcBef>
                <a:spcPts val="0"/>
              </a:spcBef>
              <a:buNone/>
              <a:defRPr sz="1600">
                <a:solidFill>
                  <a:schemeClr val="bg1"/>
                </a:solidFill>
              </a:defRPr>
            </a:lvl3pPr>
            <a:lvl4pPr marL="2117" indent="0">
              <a:lnSpc>
                <a:spcPts val="2267"/>
              </a:lnSpc>
              <a:spcBef>
                <a:spcPts val="0"/>
              </a:spcBef>
              <a:buNone/>
              <a:defRPr sz="1600">
                <a:solidFill>
                  <a:schemeClr val="bg1"/>
                </a:solidFill>
              </a:defRPr>
            </a:lvl4pPr>
            <a:lvl5pPr marL="2117" indent="0">
              <a:lnSpc>
                <a:spcPts val="2267"/>
              </a:lnSpc>
              <a:spcBef>
                <a:spcPts val="0"/>
              </a:spcBef>
              <a:buNone/>
              <a:defRPr sz="1600">
                <a:solidFill>
                  <a:schemeClr val="bg1"/>
                </a:solidFill>
              </a:defRPr>
            </a:lvl5pPr>
          </a:lstStyle>
          <a:p>
            <a:pPr lvl="0"/>
            <a:r>
              <a:rPr lang="en-US"/>
              <a:t>Presenter Name 1</a:t>
            </a:r>
          </a:p>
          <a:p>
            <a:pPr lvl="1"/>
            <a:r>
              <a:rPr lang="en-US"/>
              <a:t>Presenter Name 2</a:t>
            </a:r>
          </a:p>
          <a:p>
            <a:pPr lvl="4"/>
            <a:r>
              <a:rPr lang="en-US"/>
              <a:t>Presenter Name 3</a:t>
            </a:r>
          </a:p>
        </p:txBody>
      </p:sp>
    </p:spTree>
    <p:extLst>
      <p:ext uri="{BB962C8B-B14F-4D97-AF65-F5344CB8AC3E}">
        <p14:creationId xmlns:p14="http://schemas.microsoft.com/office/powerpoint/2010/main" val="29333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US) - Photo Locke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Rectangle 11"/>
          <p:cNvSpPr/>
          <p:nvPr userDrawn="1"/>
        </p:nvSpPr>
        <p:spPr bwMode="auto">
          <a:xfrm rot="16200000">
            <a:off x="2666997" y="-2666999"/>
            <a:ext cx="6858001" cy="12192000"/>
          </a:xfrm>
          <a:prstGeom prst="rect">
            <a:avLst/>
          </a:prstGeom>
          <a:gradFill flip="none" rotWithShape="1">
            <a:gsLst>
              <a:gs pos="40000">
                <a:srgbClr val="000000">
                  <a:alpha val="35000"/>
                </a:srgbClr>
              </a:gs>
              <a:gs pos="58000">
                <a:srgbClr val="000000">
                  <a:alpha val="20000"/>
                </a:srgbClr>
              </a:gs>
              <a:gs pos="7000">
                <a:schemeClr val="accent6">
                  <a:alpha val="45000"/>
                </a:schemeClr>
              </a:gs>
              <a:gs pos="86000">
                <a:schemeClr val="accent6">
                  <a:alpha val="2000"/>
                </a:schemeClr>
              </a:gs>
              <a:gs pos="99000">
                <a:schemeClr val="bg1">
                  <a:alpha val="0"/>
                </a:schemeClr>
              </a:gs>
            </a:gsLst>
            <a:lin ang="5400000" scaled="1"/>
            <a:tileRect/>
          </a:gra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1218768"/>
            <a:r>
              <a:rPr lang="en-US" sz="3067" dirty="0">
                <a:solidFill>
                  <a:srgbClr val="977C00">
                    <a:lumMod val="50000"/>
                  </a:srgbClr>
                </a:solidFill>
                <a:latin typeface="Segoe" pitchFamily="34" charset="0"/>
              </a:rPr>
              <a:t> </a:t>
            </a:r>
          </a:p>
        </p:txBody>
      </p:sp>
      <p:sp>
        <p:nvSpPr>
          <p:cNvPr id="2" name="Title 1"/>
          <p:cNvSpPr>
            <a:spLocks noGrp="1"/>
          </p:cNvSpPr>
          <p:nvPr>
            <p:ph type="ctrTitle" hasCustomPrompt="1"/>
          </p:nvPr>
        </p:nvSpPr>
        <p:spPr>
          <a:xfrm>
            <a:off x="486834" y="2416066"/>
            <a:ext cx="5482167" cy="1130065"/>
          </a:xfrm>
        </p:spPr>
        <p:txBody>
          <a:bodyPr/>
          <a:lstStyle>
            <a:lvl1pPr>
              <a:defRPr>
                <a:solidFill>
                  <a:schemeClr val="bg1"/>
                </a:solidFill>
              </a:defRPr>
            </a:lvl1pPr>
          </a:lstStyle>
          <a:p>
            <a:r>
              <a:rPr lang="en-US"/>
              <a:t>INSERT main TITLE HERE – UP TO 2 LINES (all caps)</a:t>
            </a:r>
            <a:endParaRPr lang="en-US" dirty="0"/>
          </a:p>
        </p:txBody>
      </p:sp>
      <p:sp>
        <p:nvSpPr>
          <p:cNvPr id="3" name="Subtitle 2"/>
          <p:cNvSpPr>
            <a:spLocks noGrp="1"/>
          </p:cNvSpPr>
          <p:nvPr>
            <p:ph type="subTitle" idx="1" hasCustomPrompt="1"/>
          </p:nvPr>
        </p:nvSpPr>
        <p:spPr>
          <a:xfrm>
            <a:off x="486834" y="3629733"/>
            <a:ext cx="5482167" cy="696687"/>
          </a:xfrm>
        </p:spPr>
        <p:txBody>
          <a:bodyPr/>
          <a:lstStyle>
            <a:lvl1pPr marL="0" indent="0" algn="l">
              <a:spcBef>
                <a:spcPts val="0"/>
              </a:spcBef>
              <a:buNone/>
              <a:defRPr sz="1867"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Insert Sub-Title Here – Up To 2 Lines (Initial Caps)</a:t>
            </a:r>
            <a:endParaRPr lang="en-US" dirty="0"/>
          </a:p>
        </p:txBody>
      </p:sp>
      <p:pic>
        <p:nvPicPr>
          <p:cNvPr id="8" name="Picture 7"/>
          <p:cNvPicPr preferRelativeResize="0">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6834" y="7"/>
            <a:ext cx="1653901" cy="1645920"/>
          </a:xfrm>
          <a:prstGeom prst="rect">
            <a:avLst/>
          </a:prstGeom>
        </p:spPr>
      </p:pic>
      <p:sp>
        <p:nvSpPr>
          <p:cNvPr id="9" name="Text Placeholder 5"/>
          <p:cNvSpPr>
            <a:spLocks noGrp="1"/>
          </p:cNvSpPr>
          <p:nvPr>
            <p:ph type="body" sz="quarter" idx="14" hasCustomPrompt="1"/>
          </p:nvPr>
        </p:nvSpPr>
        <p:spPr>
          <a:xfrm>
            <a:off x="486834" y="5408083"/>
            <a:ext cx="5482167" cy="1014491"/>
          </a:xfrm>
        </p:spPr>
        <p:txBody>
          <a:bodyPr/>
          <a:lstStyle>
            <a:lvl1pPr marL="2117" indent="0">
              <a:lnSpc>
                <a:spcPts val="2267"/>
              </a:lnSpc>
              <a:spcBef>
                <a:spcPts val="0"/>
              </a:spcBef>
              <a:buNone/>
              <a:defRPr sz="1600">
                <a:solidFill>
                  <a:schemeClr val="bg1"/>
                </a:solidFill>
              </a:defRPr>
            </a:lvl1pPr>
            <a:lvl2pPr marL="2117" indent="0">
              <a:lnSpc>
                <a:spcPts val="2267"/>
              </a:lnSpc>
              <a:spcBef>
                <a:spcPts val="0"/>
              </a:spcBef>
              <a:buFont typeface="Arial" panose="020B0604020202020204" pitchFamily="34" charset="0"/>
              <a:buNone/>
              <a:defRPr sz="1600">
                <a:solidFill>
                  <a:schemeClr val="bg1"/>
                </a:solidFill>
              </a:defRPr>
            </a:lvl2pPr>
            <a:lvl3pPr marL="2117" indent="0">
              <a:lnSpc>
                <a:spcPts val="2267"/>
              </a:lnSpc>
              <a:spcBef>
                <a:spcPts val="0"/>
              </a:spcBef>
              <a:buNone/>
              <a:defRPr sz="1600">
                <a:solidFill>
                  <a:schemeClr val="bg1"/>
                </a:solidFill>
              </a:defRPr>
            </a:lvl3pPr>
            <a:lvl4pPr marL="2117" indent="0">
              <a:lnSpc>
                <a:spcPts val="2267"/>
              </a:lnSpc>
              <a:spcBef>
                <a:spcPts val="0"/>
              </a:spcBef>
              <a:buNone/>
              <a:defRPr sz="1600">
                <a:solidFill>
                  <a:schemeClr val="bg1"/>
                </a:solidFill>
              </a:defRPr>
            </a:lvl4pPr>
            <a:lvl5pPr marL="2117" indent="0">
              <a:lnSpc>
                <a:spcPts val="2267"/>
              </a:lnSpc>
              <a:spcBef>
                <a:spcPts val="0"/>
              </a:spcBef>
              <a:buNone/>
              <a:defRPr sz="1600">
                <a:solidFill>
                  <a:schemeClr val="bg1"/>
                </a:solidFill>
              </a:defRPr>
            </a:lvl5pPr>
          </a:lstStyle>
          <a:p>
            <a:pPr lvl="0"/>
            <a:r>
              <a:rPr lang="en-US"/>
              <a:t>Presenter Name 1</a:t>
            </a:r>
          </a:p>
          <a:p>
            <a:pPr lvl="2"/>
            <a:r>
              <a:rPr lang="en-US"/>
              <a:t>Presenter Name 2</a:t>
            </a:r>
          </a:p>
          <a:p>
            <a:pPr lvl="4"/>
            <a:r>
              <a:rPr lang="en-US"/>
              <a:t>Presenter Name 3</a:t>
            </a:r>
          </a:p>
        </p:txBody>
      </p:sp>
    </p:spTree>
    <p:extLst>
      <p:ext uri="{BB962C8B-B14F-4D97-AF65-F5344CB8AC3E}">
        <p14:creationId xmlns:p14="http://schemas.microsoft.com/office/powerpoint/2010/main" val="613482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 Text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flipV="1">
            <a:off x="0" y="4763912"/>
            <a:ext cx="12192000" cy="209408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endParaRPr>
          </a:p>
        </p:txBody>
      </p:sp>
      <p:sp>
        <p:nvSpPr>
          <p:cNvPr id="2" name="Title 1"/>
          <p:cNvSpPr>
            <a:spLocks noGrp="1"/>
          </p:cNvSpPr>
          <p:nvPr>
            <p:ph type="ctrTitle" hasCustomPrompt="1"/>
          </p:nvPr>
        </p:nvSpPr>
        <p:spPr>
          <a:xfrm>
            <a:off x="486834" y="2416114"/>
            <a:ext cx="11106151" cy="1130065"/>
          </a:xfrm>
        </p:spPr>
        <p:txBody>
          <a:bodyPr/>
          <a:lstStyle>
            <a:lvl1pPr>
              <a:defRPr b="0" cap="none" baseline="0">
                <a:solidFill>
                  <a:schemeClr val="accent6"/>
                </a:solidFill>
              </a:defRPr>
            </a:lvl1pPr>
          </a:lstStyle>
          <a:p>
            <a:r>
              <a:rPr lang="en-US"/>
              <a:t>INSERT MAIN TITLE HERE – UP TO 2 FULL-WIDTH LINES (ALL CAPS)</a:t>
            </a:r>
            <a:endParaRPr lang="en-US" dirty="0"/>
          </a:p>
        </p:txBody>
      </p:sp>
      <p:sp>
        <p:nvSpPr>
          <p:cNvPr id="3" name="Subtitle 2"/>
          <p:cNvSpPr>
            <a:spLocks noGrp="1"/>
          </p:cNvSpPr>
          <p:nvPr>
            <p:ph type="subTitle" idx="1" hasCustomPrompt="1"/>
          </p:nvPr>
        </p:nvSpPr>
        <p:spPr>
          <a:xfrm>
            <a:off x="486834" y="3629781"/>
            <a:ext cx="11106151" cy="696687"/>
          </a:xfrm>
        </p:spPr>
        <p:txBody>
          <a:bodyPr/>
          <a:lstStyle>
            <a:lvl1pPr marL="0" indent="0" algn="l">
              <a:spcBef>
                <a:spcPts val="0"/>
              </a:spcBef>
              <a:buNone/>
              <a:defRPr sz="1867" b="0">
                <a:solidFill>
                  <a:schemeClr val="accent6"/>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Insert Sub-Title Here – Up To 2 Lines (Initial Caps)</a:t>
            </a:r>
            <a:endParaRPr lang="en-US" dirty="0"/>
          </a:p>
        </p:txBody>
      </p:sp>
      <p:pic>
        <p:nvPicPr>
          <p:cNvPr id="8" name="Picture 7"/>
          <p:cNvPicPr preferRelativeResize="0">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6834" y="7"/>
            <a:ext cx="1653901" cy="1645920"/>
          </a:xfrm>
          <a:prstGeom prst="rect">
            <a:avLst/>
          </a:prstGeom>
        </p:spPr>
      </p:pic>
      <p:sp>
        <p:nvSpPr>
          <p:cNvPr id="6" name="Text Placeholder 5"/>
          <p:cNvSpPr>
            <a:spLocks noGrp="1"/>
          </p:cNvSpPr>
          <p:nvPr>
            <p:ph type="body" sz="quarter" idx="14" hasCustomPrompt="1"/>
          </p:nvPr>
        </p:nvSpPr>
        <p:spPr>
          <a:xfrm>
            <a:off x="486834" y="5408083"/>
            <a:ext cx="11106151" cy="1014491"/>
          </a:xfrm>
        </p:spPr>
        <p:txBody>
          <a:bodyPr/>
          <a:lstStyle>
            <a:lvl1pPr marL="2117" indent="0">
              <a:lnSpc>
                <a:spcPts val="2267"/>
              </a:lnSpc>
              <a:spcBef>
                <a:spcPts val="0"/>
              </a:spcBef>
              <a:buNone/>
              <a:defRPr sz="1600">
                <a:solidFill>
                  <a:schemeClr val="bg1"/>
                </a:solidFill>
              </a:defRPr>
            </a:lvl1pPr>
            <a:lvl2pPr marL="2117" indent="0">
              <a:lnSpc>
                <a:spcPts val="2267"/>
              </a:lnSpc>
              <a:spcBef>
                <a:spcPts val="0"/>
              </a:spcBef>
              <a:buFont typeface="Arial" panose="020B0604020202020204" pitchFamily="34" charset="0"/>
              <a:buNone/>
              <a:defRPr sz="1600">
                <a:solidFill>
                  <a:schemeClr val="bg1"/>
                </a:solidFill>
              </a:defRPr>
            </a:lvl2pPr>
            <a:lvl3pPr marL="2117" indent="0">
              <a:lnSpc>
                <a:spcPts val="2267"/>
              </a:lnSpc>
              <a:spcBef>
                <a:spcPts val="0"/>
              </a:spcBef>
              <a:buNone/>
              <a:defRPr sz="1600">
                <a:solidFill>
                  <a:schemeClr val="bg1"/>
                </a:solidFill>
              </a:defRPr>
            </a:lvl3pPr>
            <a:lvl4pPr marL="2117" indent="0">
              <a:lnSpc>
                <a:spcPts val="2267"/>
              </a:lnSpc>
              <a:spcBef>
                <a:spcPts val="0"/>
              </a:spcBef>
              <a:buNone/>
              <a:defRPr sz="1600">
                <a:solidFill>
                  <a:schemeClr val="bg1"/>
                </a:solidFill>
              </a:defRPr>
            </a:lvl4pPr>
            <a:lvl5pPr marL="2117" indent="0">
              <a:lnSpc>
                <a:spcPts val="2267"/>
              </a:lnSpc>
              <a:spcBef>
                <a:spcPts val="0"/>
              </a:spcBef>
              <a:buNone/>
              <a:defRPr sz="1600">
                <a:solidFill>
                  <a:schemeClr val="bg1"/>
                </a:solidFill>
              </a:defRPr>
            </a:lvl5pPr>
          </a:lstStyle>
          <a:p>
            <a:pPr lvl="0"/>
            <a:r>
              <a:rPr lang="en-US"/>
              <a:t>Presenter Name 1</a:t>
            </a:r>
          </a:p>
          <a:p>
            <a:pPr lvl="2"/>
            <a:r>
              <a:rPr lang="en-US"/>
              <a:t>Presenter Name 2</a:t>
            </a:r>
          </a:p>
          <a:p>
            <a:pPr lvl="4"/>
            <a:r>
              <a:rPr lang="en-US"/>
              <a:t>Presenter Name 3</a:t>
            </a:r>
          </a:p>
        </p:txBody>
      </p:sp>
    </p:spTree>
    <p:extLst>
      <p:ext uri="{BB962C8B-B14F-4D97-AF65-F5344CB8AC3E}">
        <p14:creationId xmlns:p14="http://schemas.microsoft.com/office/powerpoint/2010/main" val="103658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ull Width Head, Copy + Visual">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486834" y="584166"/>
            <a:ext cx="11120967" cy="465701"/>
          </a:xfrm>
          <a:prstGeom prst="rect">
            <a:avLst/>
          </a:prstGeom>
        </p:spPr>
        <p:txBody>
          <a:bodyPr vert="horz" lIns="0" tIns="0" rIns="0" bIns="0" rtlCol="0" anchor="t" anchorCtr="0">
            <a:noAutofit/>
          </a:bodyPr>
          <a:lstStyle>
            <a:lvl1pPr>
              <a:defRPr baseline="0"/>
            </a:lvl1pPr>
          </a:lstStyle>
          <a:p>
            <a:r>
              <a:rPr lang="en-US"/>
              <a:t>insert headline here – up to 1 full-width line</a:t>
            </a:r>
            <a:endParaRPr lang="en-US" dirty="0"/>
          </a:p>
        </p:txBody>
      </p:sp>
      <p:sp>
        <p:nvSpPr>
          <p:cNvPr id="4" name="Footer Placeholder 3"/>
          <p:cNvSpPr>
            <a:spLocks noGrp="1"/>
          </p:cNvSpPr>
          <p:nvPr>
            <p:ph type="ftr" sz="quarter" idx="14"/>
          </p:nvPr>
        </p:nvSpPr>
        <p:spPr/>
        <p:txBody>
          <a:bodyPr/>
          <a:lstStyle/>
          <a:p>
            <a:pPr algn="r"/>
            <a:r>
              <a:rPr lang="en-US" dirty="0">
                <a:solidFill>
                  <a:srgbClr val="000000"/>
                </a:solidFill>
              </a:rPr>
              <a:t>© 2013 Bill &amp; Melinda Gates Foundation      |</a:t>
            </a:r>
          </a:p>
        </p:txBody>
      </p:sp>
      <p:sp>
        <p:nvSpPr>
          <p:cNvPr id="5" name="Slide Number Placeholder 4"/>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3" name="Text Placeholder 2"/>
          <p:cNvSpPr>
            <a:spLocks noGrp="1"/>
          </p:cNvSpPr>
          <p:nvPr>
            <p:ph type="body" sz="quarter" idx="16" hasCustomPrompt="1"/>
          </p:nvPr>
        </p:nvSpPr>
        <p:spPr>
          <a:xfrm>
            <a:off x="486834" y="1175753"/>
            <a:ext cx="11106151" cy="600132"/>
          </a:xfrm>
        </p:spPr>
        <p:txBody>
          <a:bodyPr/>
          <a:lstStyle>
            <a:lvl1pPr marL="0" indent="0">
              <a:buNone/>
              <a:defRPr sz="1667" baseline="0"/>
            </a:lvl1pPr>
            <a:lvl2pPr marL="0" indent="0">
              <a:buFont typeface="Arial" panose="020B0604020202020204" pitchFamily="34" charset="0"/>
              <a:buNone/>
              <a:defRPr sz="1667"/>
            </a:lvl2pPr>
            <a:lvl3pPr marL="0" indent="0">
              <a:buNone/>
              <a:defRPr sz="1667"/>
            </a:lvl3pPr>
            <a:lvl4pPr marL="0" indent="0">
              <a:buNone/>
              <a:defRPr sz="1667"/>
            </a:lvl4pPr>
            <a:lvl5pPr marL="0" indent="0">
              <a:buNone/>
              <a:defRPr sz="1667"/>
            </a:lvl5pPr>
          </a:lstStyle>
          <a:p>
            <a:pPr lvl="0"/>
            <a:r>
              <a:rPr lang="en-US"/>
              <a:t>Insert explanatory copy here – up to 2 full-width lines.</a:t>
            </a:r>
          </a:p>
        </p:txBody>
      </p:sp>
      <p:sp>
        <p:nvSpPr>
          <p:cNvPr id="7" name="Content Placeholder 6"/>
          <p:cNvSpPr>
            <a:spLocks noGrp="1"/>
          </p:cNvSpPr>
          <p:nvPr>
            <p:ph sz="quarter" idx="17" hasCustomPrompt="1"/>
          </p:nvPr>
        </p:nvSpPr>
        <p:spPr>
          <a:xfrm>
            <a:off x="486833" y="1949451"/>
            <a:ext cx="11106151" cy="4288367"/>
          </a:xfrm>
        </p:spPr>
        <p:txBody>
          <a:bodyPr tIns="1097280"/>
          <a:lstStyle>
            <a:lvl1pPr marL="0" indent="0" algn="ctr">
              <a:buNone/>
              <a:defRPr sz="1600" baseline="0"/>
            </a:lvl1pPr>
            <a:lvl2pPr marL="0" indent="0">
              <a:buFont typeface="Arial" panose="020B0604020202020204" pitchFamily="34" charset="0"/>
              <a:buNone/>
              <a:defRPr sz="1600"/>
            </a:lvl2pPr>
            <a:lvl3pPr marL="0" indent="0">
              <a:buNone/>
              <a:defRPr sz="1600"/>
            </a:lvl3pPr>
            <a:lvl4pPr marL="0" indent="0">
              <a:buNone/>
              <a:defRPr sz="1600"/>
            </a:lvl4pPr>
            <a:lvl5pPr marL="0" indent="0">
              <a:buNone/>
              <a:defRPr sz="1600"/>
            </a:lvl5pPr>
          </a:lstStyle>
          <a:p>
            <a:pPr lvl="0"/>
            <a:r>
              <a:rPr lang="en-US"/>
              <a:t>Click icon to insert visual element here</a:t>
            </a:r>
          </a:p>
        </p:txBody>
      </p:sp>
    </p:spTree>
    <p:extLst>
      <p:ext uri="{BB962C8B-B14F-4D97-AF65-F5344CB8AC3E}">
        <p14:creationId xmlns:p14="http://schemas.microsoft.com/office/powerpoint/2010/main" val="410567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ull Width Head w/ 3 Photos + Copy">
    <p:spTree>
      <p:nvGrpSpPr>
        <p:cNvPr id="1" name=""/>
        <p:cNvGrpSpPr/>
        <p:nvPr/>
      </p:nvGrpSpPr>
      <p:grpSpPr>
        <a:xfrm>
          <a:off x="0" y="0"/>
          <a:ext cx="0" cy="0"/>
          <a:chOff x="0" y="0"/>
          <a:chExt cx="0" cy="0"/>
        </a:xfrm>
      </p:grpSpPr>
      <p:sp>
        <p:nvSpPr>
          <p:cNvPr id="10" name="Footer Placeholder 9"/>
          <p:cNvSpPr>
            <a:spLocks noGrp="1"/>
          </p:cNvSpPr>
          <p:nvPr>
            <p:ph type="ftr" sz="quarter" idx="10"/>
          </p:nvPr>
        </p:nvSpPr>
        <p:spPr/>
        <p:txBody>
          <a:bodyPr/>
          <a:lstStyle/>
          <a:p>
            <a:pPr algn="r"/>
            <a:r>
              <a:rPr lang="en-US" dirty="0">
                <a:solidFill>
                  <a:srgbClr val="000000"/>
                </a:solidFill>
              </a:rPr>
              <a:t>© 2013 Bill &amp; Melinda Gates Foundation      |</a:t>
            </a:r>
          </a:p>
        </p:txBody>
      </p:sp>
      <p:sp>
        <p:nvSpPr>
          <p:cNvPr id="11" name="Slide Number Placeholder 10"/>
          <p:cNvSpPr>
            <a:spLocks noGrp="1"/>
          </p:cNvSpPr>
          <p:nvPr>
            <p:ph type="sldNum" sz="quarter" idx="11"/>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3" name="Picture Placeholder 1"/>
          <p:cNvSpPr>
            <a:spLocks noGrp="1"/>
          </p:cNvSpPr>
          <p:nvPr>
            <p:ph type="pic" sz="quarter" idx="12"/>
          </p:nvPr>
        </p:nvSpPr>
        <p:spPr>
          <a:xfrm>
            <a:off x="486833" y="2040057"/>
            <a:ext cx="3657600" cy="2069124"/>
          </a:xfrm>
        </p:spPr>
        <p:txBody>
          <a:bodyPr tIns="365760"/>
          <a:lstStyle>
            <a:lvl1pPr marL="0" indent="0" algn="ctr">
              <a:spcBef>
                <a:spcPts val="0"/>
              </a:spcBef>
              <a:buNone/>
              <a:defRPr sz="1600"/>
            </a:lvl1pPr>
          </a:lstStyle>
          <a:p>
            <a:r>
              <a:rPr lang="en-US"/>
              <a:t>Click icon to add picture</a:t>
            </a:r>
            <a:endParaRPr lang="en-US" dirty="0"/>
          </a:p>
        </p:txBody>
      </p:sp>
      <p:sp>
        <p:nvSpPr>
          <p:cNvPr id="4" name="Blue hang line"/>
          <p:cNvSpPr/>
          <p:nvPr userDrawn="1"/>
        </p:nvSpPr>
        <p:spPr>
          <a:xfrm>
            <a:off x="486831" y="1951567"/>
            <a:ext cx="3657600" cy="10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9" name="Title Placeholder 1"/>
          <p:cNvSpPr>
            <a:spLocks noGrp="1"/>
          </p:cNvSpPr>
          <p:nvPr>
            <p:ph type="title" hasCustomPrompt="1"/>
          </p:nvPr>
        </p:nvSpPr>
        <p:spPr>
          <a:xfrm>
            <a:off x="486834" y="587556"/>
            <a:ext cx="11080751" cy="862195"/>
          </a:xfrm>
          <a:prstGeom prst="rect">
            <a:avLst/>
          </a:prstGeom>
        </p:spPr>
        <p:txBody>
          <a:bodyPr vert="horz" lIns="0" tIns="0" rIns="0" bIns="0" rtlCol="0" anchor="t" anchorCtr="0">
            <a:noAutofit/>
          </a:bodyPr>
          <a:lstStyle>
            <a:lvl1pPr>
              <a:defRPr baseline="0"/>
            </a:lvl1pPr>
          </a:lstStyle>
          <a:p>
            <a:r>
              <a:rPr lang="en-US"/>
              <a:t>insert headline here – up to 2 full width lines (all caps)</a:t>
            </a:r>
            <a:endParaRPr lang="en-US" dirty="0"/>
          </a:p>
        </p:txBody>
      </p:sp>
      <p:sp>
        <p:nvSpPr>
          <p:cNvPr id="16" name="Blue hang line"/>
          <p:cNvSpPr/>
          <p:nvPr userDrawn="1"/>
        </p:nvSpPr>
        <p:spPr>
          <a:xfrm>
            <a:off x="4221904" y="1951567"/>
            <a:ext cx="3657600" cy="10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8" name="Blue hang line"/>
          <p:cNvSpPr/>
          <p:nvPr userDrawn="1"/>
        </p:nvSpPr>
        <p:spPr>
          <a:xfrm>
            <a:off x="7950200" y="1951567"/>
            <a:ext cx="3657600" cy="10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9" name="Text Placeholder 7"/>
          <p:cNvSpPr>
            <a:spLocks noGrp="1"/>
          </p:cNvSpPr>
          <p:nvPr>
            <p:ph type="body" sz="quarter" idx="15" hasCustomPrompt="1"/>
          </p:nvPr>
        </p:nvSpPr>
        <p:spPr>
          <a:xfrm>
            <a:off x="486834" y="4290523"/>
            <a:ext cx="11120967" cy="397160"/>
          </a:xfrm>
        </p:spPr>
        <p:txBody>
          <a:bodyPr/>
          <a:lstStyle>
            <a:lvl1pPr marL="0" indent="0">
              <a:spcBef>
                <a:spcPts val="800"/>
              </a:spcBef>
              <a:buFontTx/>
              <a:buNone/>
              <a:defRPr sz="1733" b="1" baseline="0"/>
            </a:lvl1pPr>
            <a:lvl2pPr>
              <a:spcBef>
                <a:spcPts val="0"/>
              </a:spcBef>
              <a:spcAft>
                <a:spcPts val="800"/>
              </a:spcAft>
              <a:defRPr sz="1467"/>
            </a:lvl2pPr>
            <a:lvl3pPr>
              <a:spcBef>
                <a:spcPts val="800"/>
              </a:spcBef>
              <a:buClr>
                <a:srgbClr val="3086AB"/>
              </a:buClr>
              <a:defRPr sz="1467"/>
            </a:lvl3pPr>
            <a:lvl4pPr marL="459305" indent="0">
              <a:spcBef>
                <a:spcPts val="0"/>
              </a:spcBef>
              <a:spcAft>
                <a:spcPts val="800"/>
              </a:spcAft>
              <a:buFontTx/>
              <a:buNone/>
              <a:defRPr sz="1467"/>
            </a:lvl4pPr>
            <a:lvl5pPr marL="0" indent="0">
              <a:spcBef>
                <a:spcPts val="1200"/>
              </a:spcBef>
              <a:buNone/>
              <a:defRPr sz="1467"/>
            </a:lvl5pPr>
          </a:lstStyle>
          <a:p>
            <a:pPr lvl="0"/>
            <a:r>
              <a:rPr lang="en-US"/>
              <a:t>INSERT SUB-HEADLINE – UP TO 1 FULL-WIDTH LINE (ALL CAPS)</a:t>
            </a:r>
            <a:endParaRPr lang="en-US" dirty="0"/>
          </a:p>
        </p:txBody>
      </p:sp>
      <p:sp>
        <p:nvSpPr>
          <p:cNvPr id="20" name="Text Placeholder 7"/>
          <p:cNvSpPr>
            <a:spLocks noGrp="1"/>
          </p:cNvSpPr>
          <p:nvPr>
            <p:ph type="body" sz="quarter" idx="16" hasCustomPrompt="1"/>
          </p:nvPr>
        </p:nvSpPr>
        <p:spPr>
          <a:xfrm>
            <a:off x="486834" y="4744017"/>
            <a:ext cx="11120967" cy="1493801"/>
          </a:xfrm>
        </p:spPr>
        <p:txBody>
          <a:bodyPr/>
          <a:lstStyle>
            <a:lvl1pPr>
              <a:spcBef>
                <a:spcPts val="0"/>
              </a:spcBef>
              <a:spcAft>
                <a:spcPts val="0"/>
              </a:spcAft>
              <a:defRPr sz="1467" b="0" baseline="0"/>
            </a:lvl1pPr>
            <a:lvl2pPr marL="455073" indent="-152396">
              <a:spcBef>
                <a:spcPts val="0"/>
              </a:spcBef>
              <a:spcAft>
                <a:spcPts val="0"/>
              </a:spcAft>
              <a:buClr>
                <a:schemeClr val="accent3">
                  <a:lumMod val="75000"/>
                </a:schemeClr>
              </a:buClr>
              <a:buFont typeface="Arial" panose="020B0604020202020204" pitchFamily="34" charset="0"/>
              <a:buChar char="•"/>
              <a:defRPr sz="1333"/>
            </a:lvl2pPr>
            <a:lvl3pPr marL="613818" indent="-158747">
              <a:spcBef>
                <a:spcPts val="0"/>
              </a:spcBef>
              <a:spcAft>
                <a:spcPts val="0"/>
              </a:spcAft>
              <a:buClr>
                <a:srgbClr val="3086AB"/>
              </a:buClr>
              <a:buFont typeface="Arial" panose="020B0604020202020204" pitchFamily="34" charset="0"/>
              <a:buChar char="-"/>
              <a:tabLst/>
              <a:defRPr sz="1200"/>
            </a:lvl3pPr>
            <a:lvl4pPr marL="459305" indent="0">
              <a:spcBef>
                <a:spcPts val="0"/>
              </a:spcBef>
              <a:spcAft>
                <a:spcPts val="800"/>
              </a:spcAft>
              <a:buFontTx/>
              <a:buNone/>
              <a:defRPr/>
            </a:lvl4pPr>
            <a:lvl5pPr>
              <a:spcBef>
                <a:spcPts val="800"/>
              </a:spcBef>
              <a:defRPr/>
            </a:lvl5pPr>
          </a:lstStyle>
          <a:p>
            <a:pPr lvl="0"/>
            <a:r>
              <a:rPr lang="en-US"/>
              <a:t>Insert bullet list</a:t>
            </a:r>
          </a:p>
          <a:p>
            <a:pPr lvl="1"/>
            <a:r>
              <a:rPr lang="en-US"/>
              <a:t>Bullet list level two</a:t>
            </a:r>
          </a:p>
          <a:p>
            <a:pPr lvl="2"/>
            <a:r>
              <a:rPr lang="en-US"/>
              <a:t>Bullet list level three</a:t>
            </a:r>
          </a:p>
          <a:p>
            <a:pPr lvl="0"/>
            <a:r>
              <a:rPr lang="en-US"/>
              <a:t>Example of next section</a:t>
            </a:r>
            <a:endParaRPr lang="en-US" dirty="0"/>
          </a:p>
        </p:txBody>
      </p:sp>
      <p:sp>
        <p:nvSpPr>
          <p:cNvPr id="13" name="Picture Placeholder 1"/>
          <p:cNvSpPr>
            <a:spLocks noGrp="1"/>
          </p:cNvSpPr>
          <p:nvPr>
            <p:ph type="pic" sz="quarter" idx="17"/>
          </p:nvPr>
        </p:nvSpPr>
        <p:spPr>
          <a:xfrm>
            <a:off x="4221904" y="2040057"/>
            <a:ext cx="3657600" cy="2069124"/>
          </a:xfrm>
        </p:spPr>
        <p:txBody>
          <a:bodyPr tIns="365760"/>
          <a:lstStyle>
            <a:lvl1pPr marL="0" indent="0" algn="ctr">
              <a:spcBef>
                <a:spcPts val="0"/>
              </a:spcBef>
              <a:buNone/>
              <a:defRPr sz="1600"/>
            </a:lvl1pPr>
          </a:lstStyle>
          <a:p>
            <a:r>
              <a:rPr lang="en-US"/>
              <a:t>Click icon to add picture</a:t>
            </a:r>
            <a:endParaRPr lang="en-US" dirty="0"/>
          </a:p>
        </p:txBody>
      </p:sp>
      <p:sp>
        <p:nvSpPr>
          <p:cNvPr id="14" name="Picture Placeholder 1"/>
          <p:cNvSpPr>
            <a:spLocks noGrp="1"/>
          </p:cNvSpPr>
          <p:nvPr>
            <p:ph type="pic" sz="quarter" idx="18"/>
          </p:nvPr>
        </p:nvSpPr>
        <p:spPr>
          <a:xfrm>
            <a:off x="7950200" y="2040057"/>
            <a:ext cx="3657600" cy="2069124"/>
          </a:xfrm>
        </p:spPr>
        <p:txBody>
          <a:bodyPr tIns="365760"/>
          <a:lstStyle>
            <a:lvl1pPr marL="0" indent="0" algn="ctr">
              <a:spcBef>
                <a:spcPts val="0"/>
              </a:spcBef>
              <a:buNone/>
              <a:defRPr sz="1600"/>
            </a:lvl1pPr>
          </a:lstStyle>
          <a:p>
            <a:r>
              <a:rPr lang="en-US"/>
              <a:t>Click icon to add picture</a:t>
            </a:r>
            <a:endParaRPr lang="en-US" dirty="0"/>
          </a:p>
        </p:txBody>
      </p:sp>
    </p:spTree>
    <p:extLst>
      <p:ext uri="{BB962C8B-B14F-4D97-AF65-F5344CB8AC3E}">
        <p14:creationId xmlns:p14="http://schemas.microsoft.com/office/powerpoint/2010/main" val="29057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ull Width Head, 1/3 Copy + 2/3 Visu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6834" y="582736"/>
            <a:ext cx="11092191" cy="862195"/>
          </a:xfrm>
        </p:spPr>
        <p:txBody>
          <a:bodyPr/>
          <a:lstStyle>
            <a:lvl1pPr>
              <a:defRPr/>
            </a:lvl1pPr>
          </a:lstStyle>
          <a:p>
            <a:r>
              <a:rPr lang="en-US"/>
              <a:t>insert headline here – up to 2 full width lines (all caps)</a:t>
            </a:r>
            <a:endParaRPr lang="en-US" dirty="0"/>
          </a:p>
        </p:txBody>
      </p:sp>
      <p:sp>
        <p:nvSpPr>
          <p:cNvPr id="3" name="Content Placeholder 2"/>
          <p:cNvSpPr>
            <a:spLocks noGrp="1"/>
          </p:cNvSpPr>
          <p:nvPr>
            <p:ph idx="1" hasCustomPrompt="1"/>
          </p:nvPr>
        </p:nvSpPr>
        <p:spPr>
          <a:xfrm>
            <a:off x="4874684" y="1653533"/>
            <a:ext cx="6568016" cy="4561416"/>
          </a:xfrm>
        </p:spPr>
        <p:txBody>
          <a:bodyPr/>
          <a:lstStyle>
            <a:lvl1pPr>
              <a:defRPr baseline="0"/>
            </a:lvl1pPr>
          </a:lstStyle>
          <a:p>
            <a:pPr lvl="0"/>
            <a:r>
              <a:rPr lang="en-US"/>
              <a:t>Click an icon to insert a visual here – at 2/3 width of slide</a:t>
            </a:r>
          </a:p>
        </p:txBody>
      </p:sp>
      <p:sp>
        <p:nvSpPr>
          <p:cNvPr id="7" name="Text Placeholder 7"/>
          <p:cNvSpPr>
            <a:spLocks noGrp="1"/>
          </p:cNvSpPr>
          <p:nvPr>
            <p:ph type="body" sz="quarter" idx="13" hasCustomPrompt="1"/>
          </p:nvPr>
        </p:nvSpPr>
        <p:spPr>
          <a:xfrm>
            <a:off x="486833" y="1717854"/>
            <a:ext cx="4226984" cy="4519964"/>
          </a:xfrm>
        </p:spPr>
        <p:txBody>
          <a:bodyPr/>
          <a:lstStyle>
            <a:lvl1pPr>
              <a:spcBef>
                <a:spcPts val="800"/>
              </a:spcBef>
              <a:defRPr sz="1867" b="1"/>
            </a:lvl1pPr>
            <a:lvl2pPr>
              <a:spcBef>
                <a:spcPts val="0"/>
              </a:spcBef>
              <a:spcAft>
                <a:spcPts val="800"/>
              </a:spcAft>
              <a:defRPr sz="1733" baseline="0"/>
            </a:lvl2pPr>
            <a:lvl3pPr>
              <a:spcBef>
                <a:spcPts val="800"/>
              </a:spcBef>
              <a:buClr>
                <a:srgbClr val="3086AB"/>
              </a:buClr>
              <a:defRPr/>
            </a:lvl3pPr>
            <a:lvl4pPr marL="459305" indent="0">
              <a:spcBef>
                <a:spcPts val="0"/>
              </a:spcBef>
              <a:spcAft>
                <a:spcPts val="800"/>
              </a:spcAft>
              <a:buFontTx/>
              <a:buNone/>
              <a:defRPr/>
            </a:lvl4pPr>
            <a:lvl5pPr>
              <a:spcBef>
                <a:spcPts val="800"/>
              </a:spcBef>
              <a:defRPr/>
            </a:lvl5pPr>
          </a:lstStyle>
          <a:p>
            <a:pPr lvl="0"/>
            <a:r>
              <a:rPr lang="en-US"/>
              <a:t>Insert bullet list at 1/3 width of slide</a:t>
            </a:r>
            <a:endParaRPr lang="en-US" dirty="0"/>
          </a:p>
          <a:p>
            <a:pPr lvl="1"/>
            <a:r>
              <a:rPr lang="en-US"/>
              <a:t>Bullet list level two</a:t>
            </a:r>
            <a:endParaRPr lang="en-US" dirty="0"/>
          </a:p>
          <a:p>
            <a:pPr lvl="2"/>
            <a:r>
              <a:rPr lang="en-US"/>
              <a:t>Bullet list level three</a:t>
            </a:r>
          </a:p>
          <a:p>
            <a:pPr lvl="0"/>
            <a:r>
              <a:rPr lang="en-US"/>
              <a:t>Example of next section</a:t>
            </a:r>
            <a:endParaRPr lang="en-US" dirty="0"/>
          </a:p>
        </p:txBody>
      </p:sp>
      <p:sp>
        <p:nvSpPr>
          <p:cNvPr id="6" name="Footer Placeholder 5"/>
          <p:cNvSpPr>
            <a:spLocks noGrp="1"/>
          </p:cNvSpPr>
          <p:nvPr>
            <p:ph type="ftr" sz="quarter" idx="14"/>
          </p:nvPr>
        </p:nvSpPr>
        <p:spPr/>
        <p:txBody>
          <a:bodyPr/>
          <a:lstStyle/>
          <a:p>
            <a:pPr algn="r"/>
            <a:r>
              <a:rPr lang="en-US" dirty="0">
                <a:solidFill>
                  <a:srgbClr val="000000"/>
                </a:solidFill>
              </a:rPr>
              <a:t>© 2013 Bill &amp; Melinda Gates Foundation      |</a:t>
            </a: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6209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Full Bleed Photo">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718463"/>
            <a:ext cx="4226984" cy="4995604"/>
          </a:xfrm>
        </p:spPr>
        <p:txBody>
          <a:bodyPr/>
          <a:lstStyle>
            <a:lvl1pPr>
              <a:spcBef>
                <a:spcPts val="800"/>
              </a:spcBef>
              <a:buClr>
                <a:srgbClr val="2F85AA"/>
              </a:buClr>
              <a:defRPr sz="1867" b="1" baseline="0"/>
            </a:lvl1pPr>
            <a:lvl2pPr>
              <a:spcBef>
                <a:spcPts val="0"/>
              </a:spcBef>
              <a:spcAft>
                <a:spcPts val="800"/>
              </a:spcAft>
              <a:defRPr sz="1733" baseline="0"/>
            </a:lvl2pPr>
            <a:lvl3pPr>
              <a:spcBef>
                <a:spcPts val="800"/>
              </a:spcBef>
              <a:buClr>
                <a:srgbClr val="3086AB"/>
              </a:buClr>
              <a:defRPr baseline="0"/>
            </a:lvl3pPr>
            <a:lvl4pPr marL="459305" indent="0">
              <a:spcBef>
                <a:spcPts val="0"/>
              </a:spcBef>
              <a:spcAft>
                <a:spcPts val="800"/>
              </a:spcAft>
              <a:buFontTx/>
              <a:buNone/>
              <a:defRPr baseline="0"/>
            </a:lvl4pPr>
            <a:lvl5pPr marL="685783" indent="0">
              <a:spcBef>
                <a:spcPts val="800"/>
              </a:spcBef>
              <a:buNone/>
              <a:defRPr/>
            </a:lvl5pPr>
          </a:lstStyle>
          <a:p>
            <a:pPr lvl="0"/>
            <a:r>
              <a:rPr lang="en-US"/>
              <a:t>Insert bullet list – at 1/3 width of slide</a:t>
            </a:r>
            <a:endParaRPr lang="en-US" dirty="0"/>
          </a:p>
          <a:p>
            <a:pPr lvl="1"/>
            <a:r>
              <a:rPr lang="en-US"/>
              <a:t>Bullet list level two</a:t>
            </a:r>
            <a:endParaRPr lang="en-US" dirty="0"/>
          </a:p>
          <a:p>
            <a:pPr lvl="2"/>
            <a:r>
              <a:rPr lang="en-US"/>
              <a:t>Bullet list level three</a:t>
            </a:r>
            <a:endParaRPr lang="en-US" dirty="0"/>
          </a:p>
          <a:p>
            <a:pPr lvl="3"/>
            <a:r>
              <a:rPr lang="en-US"/>
              <a:t>Level four</a:t>
            </a:r>
          </a:p>
          <a:p>
            <a:pPr lvl="0"/>
            <a:r>
              <a:rPr lang="en-US"/>
              <a:t>Example of next section</a:t>
            </a:r>
            <a:endParaRPr lang="en-US" dirty="0"/>
          </a:p>
        </p:txBody>
      </p:sp>
      <p:sp>
        <p:nvSpPr>
          <p:cNvPr id="7" name="Picture Placeholder 6"/>
          <p:cNvSpPr>
            <a:spLocks noGrp="1"/>
          </p:cNvSpPr>
          <p:nvPr>
            <p:ph type="pic" sz="quarter" idx="14"/>
          </p:nvPr>
        </p:nvSpPr>
        <p:spPr>
          <a:xfrm>
            <a:off x="4874685" y="0"/>
            <a:ext cx="7317316" cy="6858000"/>
          </a:xfrm>
        </p:spPr>
        <p:txBody>
          <a:bodyPr tIns="822960"/>
          <a:lstStyle>
            <a:lvl1pPr marL="0" indent="0" algn="ctr">
              <a:buNone/>
              <a:defRPr baseline="0"/>
            </a:lvl1pPr>
          </a:lstStyle>
          <a:p>
            <a:endParaRPr lang="en-US" dirty="0"/>
          </a:p>
          <a:p>
            <a:endParaRPr lang="en-US" dirty="0"/>
          </a:p>
          <a:p>
            <a:endParaRPr lang="en-US" dirty="0"/>
          </a:p>
          <a:p>
            <a:endParaRPr lang="en-US" dirty="0"/>
          </a:p>
          <a:p>
            <a:r>
              <a:rPr lang="en-US"/>
              <a:t>Click on the icon </a:t>
            </a:r>
            <a:r>
              <a:rPr lang="en-US" dirty="0"/>
              <a:t>to </a:t>
            </a:r>
            <a:r>
              <a:rPr lang="en-US"/>
              <a:t>insert a new photo</a:t>
            </a:r>
            <a:endParaRPr lang="en-US" dirty="0"/>
          </a:p>
        </p:txBody>
      </p:sp>
      <p:sp>
        <p:nvSpPr>
          <p:cNvPr id="9" name="Title 8"/>
          <p:cNvSpPr>
            <a:spLocks noGrp="1"/>
          </p:cNvSpPr>
          <p:nvPr>
            <p:ph type="title" hasCustomPrompt="1"/>
          </p:nvPr>
        </p:nvSpPr>
        <p:spPr>
          <a:xfrm>
            <a:off x="486833" y="583868"/>
            <a:ext cx="4226984" cy="862195"/>
          </a:xfrm>
        </p:spPr>
        <p:txBody>
          <a:bodyPr/>
          <a:lstStyle>
            <a:lvl1pPr>
              <a:defRPr baseline="0"/>
            </a:lvl1pPr>
          </a:lstStyle>
          <a:p>
            <a:r>
              <a:rPr lang="en-US"/>
              <a:t>INSERT headline -  TWO LINES all caps</a:t>
            </a:r>
            <a:endParaRPr lang="en-US" dirty="0"/>
          </a:p>
        </p:txBody>
      </p:sp>
      <p:sp>
        <p:nvSpPr>
          <p:cNvPr id="10" name="Rectangle 9"/>
          <p:cNvSpPr/>
          <p:nvPr userDrawn="1"/>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Tree>
    <p:extLst>
      <p:ext uri="{BB962C8B-B14F-4D97-AF65-F5344CB8AC3E}">
        <p14:creationId xmlns:p14="http://schemas.microsoft.com/office/powerpoint/2010/main" val="150218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 Width Single Copy Block + Full-Bleed Photo">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4874684" y="643467"/>
            <a:ext cx="6733117" cy="5604933"/>
          </a:xfrm>
        </p:spPr>
        <p:txBody>
          <a:bodyPr tIns="822960"/>
          <a:lstStyle>
            <a:lvl1pPr marL="0" indent="0" algn="ctr">
              <a:buNone/>
              <a:defRPr baseline="0"/>
            </a:lvl1pPr>
          </a:lstStyle>
          <a:p>
            <a:endParaRPr lang="en-US" dirty="0"/>
          </a:p>
          <a:p>
            <a:endParaRPr lang="en-US" dirty="0"/>
          </a:p>
          <a:p>
            <a:endParaRPr lang="en-US" dirty="0"/>
          </a:p>
          <a:p>
            <a:endParaRPr lang="en-US" dirty="0"/>
          </a:p>
          <a:p>
            <a:r>
              <a:rPr lang="en-US" dirty="0"/>
              <a:t>Click icon to </a:t>
            </a:r>
            <a:r>
              <a:rPr lang="en-US"/>
              <a:t>insert photo</a:t>
            </a:r>
            <a:endParaRPr lang="en-US" dirty="0"/>
          </a:p>
        </p:txBody>
      </p:sp>
      <p:sp>
        <p:nvSpPr>
          <p:cNvPr id="10" name="Rectangle 9"/>
          <p:cNvSpPr/>
          <p:nvPr userDrawn="1"/>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3" name="Text Placeholder 2"/>
          <p:cNvSpPr>
            <a:spLocks noGrp="1"/>
          </p:cNvSpPr>
          <p:nvPr>
            <p:ph type="body" sz="quarter" idx="15" hasCustomPrompt="1"/>
          </p:nvPr>
        </p:nvSpPr>
        <p:spPr>
          <a:xfrm>
            <a:off x="486833" y="582997"/>
            <a:ext cx="4226984" cy="5665404"/>
          </a:xfrm>
        </p:spPr>
        <p:txBody>
          <a:bodyPr/>
          <a:lstStyle>
            <a:lvl1pPr marL="0" indent="0">
              <a:lnSpc>
                <a:spcPts val="3467"/>
              </a:lnSpc>
              <a:spcBef>
                <a:spcPts val="0"/>
              </a:spcBef>
              <a:buNone/>
              <a:defRPr sz="3067" baseline="0"/>
            </a:lvl1pPr>
            <a:lvl2pPr marL="0" indent="0">
              <a:lnSpc>
                <a:spcPct val="100000"/>
              </a:lnSpc>
              <a:spcBef>
                <a:spcPts val="1933"/>
              </a:spcBef>
              <a:buClr>
                <a:srgbClr val="2F85AA"/>
              </a:buClr>
              <a:buFont typeface="Wingdings" pitchFamily="2" charset="2"/>
              <a:buNone/>
              <a:defRPr sz="1867" b="0" baseline="0"/>
            </a:lvl2pPr>
            <a:lvl3pPr marL="0" indent="0">
              <a:spcBef>
                <a:spcPts val="1600"/>
              </a:spcBef>
              <a:spcAft>
                <a:spcPts val="800"/>
              </a:spcAft>
              <a:buClr>
                <a:srgbClr val="2F85AA"/>
              </a:buClr>
              <a:buFont typeface="Wingdings" pitchFamily="2" charset="2"/>
              <a:buNone/>
              <a:tabLst/>
              <a:defRPr sz="1867" b="1">
                <a:solidFill>
                  <a:schemeClr val="accent2"/>
                </a:solidFill>
              </a:defRPr>
            </a:lvl3pPr>
            <a:lvl4pPr marL="228594" indent="-228594">
              <a:lnSpc>
                <a:spcPts val="2000"/>
              </a:lnSpc>
              <a:spcBef>
                <a:spcPts val="0"/>
              </a:spcBef>
              <a:buClr>
                <a:srgbClr val="2F85AA"/>
              </a:buClr>
              <a:buFont typeface="Wingdings" panose="05000000000000000000" pitchFamily="2" charset="2"/>
              <a:buChar char="§"/>
              <a:defRPr lang="en-US" sz="1467" i="1" kern="1200" baseline="0" smtClean="0">
                <a:solidFill>
                  <a:schemeClr val="accent6"/>
                </a:solidFill>
                <a:latin typeface="Arial" pitchFamily="34" charset="0"/>
                <a:ea typeface="+mn-ea"/>
                <a:cs typeface="Arial" pitchFamily="34" charset="0"/>
              </a:defRPr>
            </a:lvl4pPr>
            <a:lvl5pPr marL="228594" indent="-228594">
              <a:lnSpc>
                <a:spcPts val="2000"/>
              </a:lnSpc>
              <a:spcBef>
                <a:spcPts val="800"/>
              </a:spcBef>
              <a:buClr>
                <a:schemeClr val="accent3">
                  <a:lumMod val="75000"/>
                </a:schemeClr>
              </a:buClr>
              <a:buFont typeface="Wingdings" panose="05000000000000000000" pitchFamily="2" charset="2"/>
              <a:buChar char="§"/>
              <a:defRPr i="1"/>
            </a:lvl5pPr>
          </a:lstStyle>
          <a:p>
            <a:pPr lvl="0"/>
            <a:r>
              <a:rPr lang="en-US"/>
              <a:t>INSERT HEADLINE -  TWO LINES ALL CAPS</a:t>
            </a:r>
          </a:p>
          <a:p>
            <a:pPr lvl="1"/>
            <a:r>
              <a:rPr lang="en-US"/>
              <a:t>Second level. Format for division slides. Use Increase List Level to access the body copy formatting.</a:t>
            </a:r>
          </a:p>
          <a:p>
            <a:pPr lvl="2"/>
            <a:r>
              <a:rPr lang="en-US"/>
              <a:t>Strategies</a:t>
            </a:r>
          </a:p>
          <a:p>
            <a:pPr lvl="3"/>
            <a:r>
              <a:rPr lang="en-US"/>
              <a:t>Explanatory copy for strategies and initiatives</a:t>
            </a:r>
          </a:p>
          <a:p>
            <a:pPr lvl="4"/>
            <a:r>
              <a:rPr lang="en-US"/>
              <a:t>Copy for strategies and initiatives</a:t>
            </a:r>
          </a:p>
        </p:txBody>
      </p:sp>
      <p:sp>
        <p:nvSpPr>
          <p:cNvPr id="2" name="Footer Placeholder 1"/>
          <p:cNvSpPr>
            <a:spLocks noGrp="1"/>
          </p:cNvSpPr>
          <p:nvPr>
            <p:ph type="ftr" sz="quarter" idx="16"/>
          </p:nvPr>
        </p:nvSpPr>
        <p:spPr/>
        <p:txBody>
          <a:bodyPr/>
          <a:lstStyle/>
          <a:p>
            <a:pPr algn="r"/>
            <a:r>
              <a:rPr lang="en-US">
                <a:solidFill>
                  <a:srgbClr val="000000"/>
                </a:solidFill>
              </a:rPr>
              <a:t>© 2013 Bill &amp; Melinda Gates Foundation      |</a:t>
            </a:r>
            <a:endParaRPr lang="en-US" dirty="0">
              <a:solidFill>
                <a:srgbClr val="000000"/>
              </a:solidFill>
            </a:endParaRPr>
          </a:p>
        </p:txBody>
      </p:sp>
      <p:sp>
        <p:nvSpPr>
          <p:cNvPr id="4" name="Slide Number Placeholder 3"/>
          <p:cNvSpPr>
            <a:spLocks noGrp="1"/>
          </p:cNvSpPr>
          <p:nvPr>
            <p:ph type="sldNum" sz="quarter" idx="17"/>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81675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tes + No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646177"/>
            <a:ext cx="11112500" cy="292608"/>
          </a:xfrm>
        </p:spPr>
        <p:txBody>
          <a:bodyPr anchor="ctr"/>
          <a:lstStyle>
            <a:lvl1pPr>
              <a:defRPr sz="2300" b="1" cap="all" baseline="0"/>
            </a:lvl1pPr>
          </a:lstStyle>
          <a:p>
            <a:r>
              <a:rPr lang="en-US" dirty="0"/>
              <a:t>Insert headline here</a:t>
            </a:r>
          </a:p>
        </p:txBody>
      </p:sp>
      <p:sp>
        <p:nvSpPr>
          <p:cNvPr id="7" name="Text Placeholder 9"/>
          <p:cNvSpPr>
            <a:spLocks noGrp="1"/>
          </p:cNvSpPr>
          <p:nvPr>
            <p:ph type="body" sz="quarter" idx="20" hasCustomPrompt="1"/>
          </p:nvPr>
        </p:nvSpPr>
        <p:spPr>
          <a:xfrm>
            <a:off x="495300" y="1052688"/>
            <a:ext cx="11112499" cy="285750"/>
          </a:xfrm>
        </p:spPr>
        <p:txBody>
          <a:bodyPr/>
          <a:lstStyle>
            <a:lvl1pPr>
              <a:defRPr sz="1100" b="1" i="1">
                <a:solidFill>
                  <a:schemeClr val="accent2"/>
                </a:solidFill>
              </a:defRPr>
            </a:lvl1pPr>
          </a:lstStyle>
          <a:p>
            <a:pPr lvl="0"/>
            <a:r>
              <a:rPr lang="en-US" dirty="0"/>
              <a:t>Page description / narrative text</a:t>
            </a:r>
          </a:p>
        </p:txBody>
      </p:sp>
      <p:sp>
        <p:nvSpPr>
          <p:cNvPr id="8" name="Text Placeholder 9"/>
          <p:cNvSpPr>
            <a:spLocks noGrp="1"/>
          </p:cNvSpPr>
          <p:nvPr>
            <p:ph type="body" sz="quarter" idx="21" hasCustomPrompt="1"/>
          </p:nvPr>
        </p:nvSpPr>
        <p:spPr>
          <a:xfrm>
            <a:off x="495299" y="6265718"/>
            <a:ext cx="11112501" cy="197426"/>
          </a:xfrm>
        </p:spPr>
        <p:txBody>
          <a:bodyPr/>
          <a:lstStyle>
            <a:lvl1pPr>
              <a:defRPr sz="700" i="1">
                <a:solidFill>
                  <a:schemeClr val="accent5">
                    <a:lumMod val="50000"/>
                  </a:schemeClr>
                </a:solidFill>
              </a:defRPr>
            </a:lvl1pPr>
          </a:lstStyle>
          <a:p>
            <a:pPr lvl="0"/>
            <a:r>
              <a:rPr lang="en-US" dirty="0"/>
              <a:t>Click to edit Source</a:t>
            </a:r>
          </a:p>
        </p:txBody>
      </p:sp>
      <p:sp>
        <p:nvSpPr>
          <p:cNvPr id="17" name="Rectangle 16">
            <a:extLst>
              <a:ext uri="{FF2B5EF4-FFF2-40B4-BE49-F238E27FC236}">
                <a16:creationId xmlns:a16="http://schemas.microsoft.com/office/drawing/2014/main" id="{2CF1E7D4-28C8-E245-B51D-1270F5C9C060}"/>
              </a:ext>
            </a:extLst>
          </p:cNvPr>
          <p:cNvSpPr/>
          <p:nvPr userDrawn="1"/>
        </p:nvSpPr>
        <p:spPr>
          <a:xfrm>
            <a:off x="495300" y="1566041"/>
            <a:ext cx="1859017" cy="460353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 tIns="73152" rtlCol="0" anchor="t"/>
          <a:lstStyle/>
          <a:p>
            <a:pPr>
              <a:spcAft>
                <a:spcPts val="600"/>
              </a:spcAft>
            </a:pPr>
            <a:endParaRPr lang="en-US" sz="900" dirty="0">
              <a:solidFill>
                <a:schemeClr val="accent6"/>
              </a:solidFill>
              <a:latin typeface="Arial" panose="020B0604020202020204" pitchFamily="34" charset="0"/>
              <a:cs typeface="Arial" panose="020B0604020202020204" pitchFamily="34" charset="0"/>
            </a:endParaRPr>
          </a:p>
        </p:txBody>
      </p:sp>
      <p:sp>
        <p:nvSpPr>
          <p:cNvPr id="9" name="Slide Number Placeholder 5">
            <a:extLst>
              <a:ext uri="{FF2B5EF4-FFF2-40B4-BE49-F238E27FC236}">
                <a16:creationId xmlns:a16="http://schemas.microsoft.com/office/drawing/2014/main" id="{7FA1DDF2-063B-314C-A62C-261F6CCE6893}"/>
              </a:ext>
            </a:extLst>
          </p:cNvPr>
          <p:cNvSpPr>
            <a:spLocks noGrp="1"/>
          </p:cNvSpPr>
          <p:nvPr>
            <p:ph type="sldNum" sz="quarter" idx="4"/>
          </p:nvPr>
        </p:nvSpPr>
        <p:spPr>
          <a:xfrm>
            <a:off x="11048104" y="6524509"/>
            <a:ext cx="549177" cy="210312"/>
          </a:xfrm>
          <a:prstGeom prst="rect">
            <a:avLst/>
          </a:prstGeom>
        </p:spPr>
        <p:txBody>
          <a:bodyPr vert="horz" lIns="0" tIns="45720" rIns="0" bIns="45720" rtlCol="0" anchor="ctr"/>
          <a:lstStyle>
            <a:lvl1pPr algn="r">
              <a:defRPr sz="700">
                <a:solidFill>
                  <a:schemeClr val="accent6"/>
                </a:solidFill>
                <a:latin typeface="Arial" panose="020B0604020202020204" pitchFamily="34" charset="0"/>
                <a:cs typeface="Arial" panose="020B0604020202020204" pitchFamily="34" charset="0"/>
              </a:defRPr>
            </a:lvl1pPr>
          </a:lstStyle>
          <a:p>
            <a:fld id="{4290442A-A587-DA4A-80BE-9E74F9AF5476}" type="slidenum">
              <a:rPr lang="en-US" smtClean="0"/>
              <a:pPr/>
              <a:t>‹#›</a:t>
            </a:fld>
            <a:endParaRPr lang="en-US" dirty="0"/>
          </a:p>
        </p:txBody>
      </p:sp>
      <p:sp>
        <p:nvSpPr>
          <p:cNvPr id="3" name="Footer Placeholder 2">
            <a:extLst>
              <a:ext uri="{FF2B5EF4-FFF2-40B4-BE49-F238E27FC236}">
                <a16:creationId xmlns:a16="http://schemas.microsoft.com/office/drawing/2014/main" id="{96067593-15F3-4A4C-B2BF-2AF4A1C8D3A7}"/>
              </a:ext>
            </a:extLst>
          </p:cNvPr>
          <p:cNvSpPr>
            <a:spLocks noGrp="1"/>
          </p:cNvSpPr>
          <p:nvPr>
            <p:ph type="ftr" sz="quarter" idx="22"/>
          </p:nvPr>
        </p:nvSpPr>
        <p:spPr/>
        <p:txBody>
          <a:bodyPr/>
          <a:lstStyle/>
          <a:p>
            <a:pPr algn="r"/>
            <a:r>
              <a:rPr lang="en-US"/>
              <a:t>Team Name: Presentation Name</a:t>
            </a:r>
            <a:endParaRPr lang="en-US" dirty="0"/>
          </a:p>
        </p:txBody>
      </p:sp>
      <p:sp>
        <p:nvSpPr>
          <p:cNvPr id="5" name="Date Placeholder 4">
            <a:extLst>
              <a:ext uri="{FF2B5EF4-FFF2-40B4-BE49-F238E27FC236}">
                <a16:creationId xmlns:a16="http://schemas.microsoft.com/office/drawing/2014/main" id="{A83ED131-6591-984B-A6E8-DC5832DD63E8}"/>
              </a:ext>
            </a:extLst>
          </p:cNvPr>
          <p:cNvSpPr>
            <a:spLocks noGrp="1"/>
          </p:cNvSpPr>
          <p:nvPr>
            <p:ph type="dt" sz="half" idx="23"/>
          </p:nvPr>
        </p:nvSpPr>
        <p:spPr/>
        <p:txBody>
          <a:bodyPr/>
          <a:lstStyle/>
          <a:p>
            <a:r>
              <a:rPr lang="en-US"/>
              <a:t>November 1, 2018</a:t>
            </a:r>
            <a:endParaRPr lang="en-US" dirty="0"/>
          </a:p>
        </p:txBody>
      </p:sp>
    </p:spTree>
    <p:extLst>
      <p:ext uri="{BB962C8B-B14F-4D97-AF65-F5344CB8AC3E}">
        <p14:creationId xmlns:p14="http://schemas.microsoft.com/office/powerpoint/2010/main" val="1798669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984">
          <p15:clr>
            <a:srgbClr val="FBAE40"/>
          </p15:clr>
        </p15:guide>
        <p15:guide id="2" pos="312">
          <p15:clr>
            <a:srgbClr val="FBAE40"/>
          </p15:clr>
        </p15:guide>
        <p15:guide id="3" pos="7251">
          <p15:clr>
            <a:srgbClr val="FBAE40"/>
          </p15:clr>
        </p15:guide>
        <p15:guide id="4" orient="horz" pos="3883">
          <p15:clr>
            <a:srgbClr val="FBAE40"/>
          </p15:clr>
        </p15:guide>
        <p15:guide id="6" orient="horz" pos="752">
          <p15:clr>
            <a:srgbClr val="FBAE40"/>
          </p15:clr>
        </p15:guide>
        <p15:guide id="7" pos="1480">
          <p15:clr>
            <a:srgbClr val="FBAE40"/>
          </p15:clr>
        </p15:guide>
        <p15:guide id="8" pos="1528">
          <p15:clr>
            <a:srgbClr val="FBAE40"/>
          </p15:clr>
        </p15:guide>
        <p15:guide id="9" pos="1581">
          <p15:clr>
            <a:srgbClr val="FBAE40"/>
          </p15:clr>
        </p15:guide>
        <p15:guide id="10" pos="7312">
          <p15:clr>
            <a:srgbClr val="FBAE40"/>
          </p15:clr>
        </p15:guide>
        <p15:guide id="11" orient="horz" pos="1293">
          <p15:clr>
            <a:srgbClr val="FBAE40"/>
          </p15:clr>
        </p15:guide>
        <p15:guide id="12" orient="horz" pos="3827">
          <p15:clr>
            <a:srgbClr val="FBAE40"/>
          </p15:clr>
        </p15:guide>
        <p15:guide id="13" orient="horz" pos="1048"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Width Head + Copy (No Visu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6833" y="584308"/>
            <a:ext cx="11120967" cy="862195"/>
          </a:xfrm>
        </p:spPr>
        <p:txBody>
          <a:bodyPr/>
          <a:lstStyle>
            <a:lvl1pPr>
              <a:defRPr baseline="0"/>
            </a:lvl1pPr>
          </a:lstStyle>
          <a:p>
            <a:r>
              <a:rPr lang="en-US"/>
              <a:t>insert headline here – up to 2 full width lines (all caps)</a:t>
            </a:r>
            <a:endParaRPr lang="en-US" dirty="0"/>
          </a:p>
        </p:txBody>
      </p:sp>
      <p:sp>
        <p:nvSpPr>
          <p:cNvPr id="8" name="Text Placeholder 7"/>
          <p:cNvSpPr>
            <a:spLocks noGrp="1"/>
          </p:cNvSpPr>
          <p:nvPr>
            <p:ph type="body" sz="quarter" idx="13" hasCustomPrompt="1"/>
          </p:nvPr>
        </p:nvSpPr>
        <p:spPr>
          <a:xfrm>
            <a:off x="486833" y="1719425"/>
            <a:ext cx="11106151" cy="4518392"/>
          </a:xfrm>
        </p:spPr>
        <p:txBody>
          <a:bodyPr/>
          <a:lstStyle>
            <a:lvl1pPr>
              <a:spcBef>
                <a:spcPts val="800"/>
              </a:spcBef>
              <a:defRPr sz="1867" b="0" baseline="0"/>
            </a:lvl1pPr>
            <a:lvl2pPr marL="533387" indent="-258227">
              <a:spcBef>
                <a:spcPts val="0"/>
              </a:spcBef>
              <a:spcAft>
                <a:spcPts val="0"/>
              </a:spcAft>
              <a:buClr>
                <a:schemeClr val="accent3">
                  <a:lumMod val="75000"/>
                </a:schemeClr>
              </a:buClr>
              <a:buFont typeface="Arial" panose="020B0604020202020204" pitchFamily="34" charset="0"/>
              <a:buChar char="•"/>
              <a:defRPr sz="1733"/>
            </a:lvl2pPr>
            <a:lvl3pPr marL="764098" indent="-230712">
              <a:spcBef>
                <a:spcPts val="0"/>
              </a:spcBef>
              <a:buClr>
                <a:srgbClr val="3086AB"/>
              </a:buClr>
              <a:buFont typeface="Arial" panose="020B0604020202020204" pitchFamily="34" charset="0"/>
              <a:buChar char="-"/>
              <a:tabLst/>
              <a:defRPr baseline="0"/>
            </a:lvl3pPr>
            <a:lvl4pPr marL="1066773" indent="-273044">
              <a:spcBef>
                <a:spcPts val="0"/>
              </a:spcBef>
              <a:spcAft>
                <a:spcPts val="800"/>
              </a:spcAft>
              <a:buFontTx/>
              <a:buNone/>
              <a:defRPr/>
            </a:lvl4pPr>
            <a:lvl5pPr marL="1068891" indent="-232828">
              <a:spcBef>
                <a:spcPts val="800"/>
              </a:spcBef>
              <a:defRPr/>
            </a:lvl5pPr>
          </a:lstStyle>
          <a:p>
            <a:pPr lvl="0"/>
            <a:r>
              <a:rPr lang="en-US"/>
              <a:t>Insert bullet list – at 1/3 width of slide</a:t>
            </a:r>
            <a:endParaRPr lang="en-US" dirty="0"/>
          </a:p>
          <a:p>
            <a:pPr lvl="1"/>
            <a:r>
              <a:rPr lang="en-US" dirty="0"/>
              <a:t>Second level</a:t>
            </a:r>
          </a:p>
          <a:p>
            <a:pPr lvl="2"/>
            <a:r>
              <a:rPr lang="en-US"/>
              <a:t>Third level</a:t>
            </a:r>
          </a:p>
          <a:p>
            <a:pPr lvl="0"/>
            <a:r>
              <a:rPr lang="en-US"/>
              <a:t>Example of next section</a:t>
            </a:r>
            <a:endParaRPr lang="en-US" dirty="0"/>
          </a:p>
        </p:txBody>
      </p:sp>
      <p:sp>
        <p:nvSpPr>
          <p:cNvPr id="5" name="Footer Placeholder 4"/>
          <p:cNvSpPr>
            <a:spLocks noGrp="1"/>
          </p:cNvSpPr>
          <p:nvPr>
            <p:ph type="ftr" sz="quarter" idx="14"/>
          </p:nvPr>
        </p:nvSpPr>
        <p:spPr/>
        <p:txBody>
          <a:bodyPr/>
          <a:lstStyle/>
          <a:p>
            <a:pPr algn="r"/>
            <a:r>
              <a:rPr lang="en-US" dirty="0">
                <a:solidFill>
                  <a:srgbClr val="000000"/>
                </a:solidFill>
              </a:rPr>
              <a:t>© 2013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73266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 Width Head + 2/3 Copy (No Visu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6834" y="582736"/>
            <a:ext cx="4226983" cy="862195"/>
          </a:xfrm>
        </p:spPr>
        <p:txBody>
          <a:bodyPr/>
          <a:lstStyle>
            <a:lvl1pPr>
              <a:defRPr/>
            </a:lvl1pPr>
          </a:lstStyle>
          <a:p>
            <a:r>
              <a:rPr lang="en-US" dirty="0"/>
              <a:t>INSERT headline -  TWO LINES all caps</a:t>
            </a:r>
          </a:p>
        </p:txBody>
      </p:sp>
      <p:sp>
        <p:nvSpPr>
          <p:cNvPr id="6" name="Footer Placeholder 5"/>
          <p:cNvSpPr>
            <a:spLocks noGrp="1"/>
          </p:cNvSpPr>
          <p:nvPr>
            <p:ph type="ftr" sz="quarter" idx="14"/>
          </p:nvPr>
        </p:nvSpPr>
        <p:spPr/>
        <p:txBody>
          <a:bodyPr/>
          <a:lstStyle/>
          <a:p>
            <a:pPr algn="r"/>
            <a:r>
              <a:rPr lang="en-US" dirty="0">
                <a:solidFill>
                  <a:srgbClr val="000000"/>
                </a:solidFill>
              </a:rPr>
              <a:t>© 2013 Bill &amp; Melinda Gates Foundation      |</a:t>
            </a: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5" name="Text Placeholder 4"/>
          <p:cNvSpPr>
            <a:spLocks noGrp="1"/>
          </p:cNvSpPr>
          <p:nvPr>
            <p:ph type="body" sz="quarter" idx="16" hasCustomPrompt="1"/>
          </p:nvPr>
        </p:nvSpPr>
        <p:spPr>
          <a:xfrm>
            <a:off x="4874685" y="647700"/>
            <a:ext cx="6718300" cy="5590117"/>
          </a:xfrm>
        </p:spPr>
        <p:txBody>
          <a:bodyPr/>
          <a:lstStyle>
            <a:lvl1pPr marL="243411" indent="-243411">
              <a:defRPr lang="en-US" sz="2400" kern="1200" baseline="0" dirty="0" smtClean="0">
                <a:solidFill>
                  <a:schemeClr val="accent6"/>
                </a:solidFill>
                <a:latin typeface="Arial" pitchFamily="34" charset="0"/>
                <a:ea typeface="+mn-ea"/>
                <a:cs typeface="Arial" pitchFamily="34" charset="0"/>
              </a:defRPr>
            </a:lvl1pPr>
            <a:lvl2pPr>
              <a:defRPr lang="en-US" sz="2000" kern="1200" baseline="0" dirty="0" smtClean="0">
                <a:solidFill>
                  <a:schemeClr val="accent6"/>
                </a:solidFill>
                <a:latin typeface="Arial" pitchFamily="34" charset="0"/>
                <a:ea typeface="+mn-ea"/>
                <a:cs typeface="Arial" pitchFamily="34" charset="0"/>
              </a:defRPr>
            </a:lvl2pPr>
            <a:lvl3pPr marL="683666" indent="-380990">
              <a:defRPr lang="en-US" sz="1467" kern="1200" baseline="0" dirty="0" smtClean="0">
                <a:solidFill>
                  <a:schemeClr val="accent6"/>
                </a:solidFill>
                <a:latin typeface="Arial" pitchFamily="34" charset="0"/>
                <a:ea typeface="+mn-ea"/>
                <a:cs typeface="Arial" pitchFamily="34" charset="0"/>
              </a:defRPr>
            </a:lvl3pPr>
          </a:lstStyle>
          <a:p>
            <a:pPr marL="243411" lvl="0" indent="-243411" algn="l" defTabSz="1219170" rtl="0" eaLnBrk="1" latinLnBrk="0" hangingPunct="1">
              <a:spcBef>
                <a:spcPct val="20000"/>
              </a:spcBef>
              <a:buClr>
                <a:srgbClr val="2F85AA"/>
              </a:buClr>
              <a:buFont typeface="Wingdings" pitchFamily="2" charset="2"/>
              <a:buChar char="§"/>
            </a:pPr>
            <a:r>
              <a:rPr lang="en-US" dirty="0"/>
              <a:t>Insert bullet list – at 2/3 width of slide</a:t>
            </a:r>
          </a:p>
          <a:p>
            <a:pPr marL="533387" lvl="1" indent="-230712" algn="l" defTabSz="1219170" rtl="0" eaLnBrk="1" latinLnBrk="0" hangingPunct="1">
              <a:spcBef>
                <a:spcPct val="20000"/>
              </a:spcBef>
              <a:buClr>
                <a:schemeClr val="accent3">
                  <a:lumMod val="75000"/>
                </a:schemeClr>
              </a:buClr>
              <a:buFont typeface="Arial" panose="020B0604020202020204" pitchFamily="34" charset="0"/>
              <a:buChar char="•"/>
            </a:pPr>
            <a:r>
              <a:rPr lang="en-US" dirty="0"/>
              <a:t>Bullet list level two</a:t>
            </a:r>
          </a:p>
          <a:p>
            <a:pPr marL="764098" lvl="2" indent="-230712" algn="l" defTabSz="1219170" rtl="0" eaLnBrk="1" latinLnBrk="0" hangingPunct="1">
              <a:spcBef>
                <a:spcPct val="20000"/>
              </a:spcBef>
              <a:buClr>
                <a:schemeClr val="accent3">
                  <a:lumMod val="75000"/>
                </a:schemeClr>
              </a:buClr>
              <a:buFont typeface="Wingdings" panose="05000000000000000000" pitchFamily="2" charset="2"/>
              <a:buChar char="§"/>
              <a:tabLst/>
            </a:pPr>
            <a:r>
              <a:rPr lang="en-US" dirty="0"/>
              <a:t>Bullet list level three</a:t>
            </a:r>
          </a:p>
          <a:p>
            <a:pPr marL="243411" lvl="0" indent="-243411" algn="l" defTabSz="1219170" rtl="0" eaLnBrk="1" latinLnBrk="0" hangingPunct="1">
              <a:spcBef>
                <a:spcPct val="20000"/>
              </a:spcBef>
              <a:buClr>
                <a:srgbClr val="2F85AA"/>
              </a:buClr>
              <a:buFont typeface="Wingdings" pitchFamily="2" charset="2"/>
              <a:buChar char="§"/>
            </a:pPr>
            <a:r>
              <a:rPr lang="en-US" dirty="0"/>
              <a:t>Example of next section</a:t>
            </a:r>
          </a:p>
        </p:txBody>
      </p:sp>
    </p:spTree>
    <p:extLst>
      <p:ext uri="{BB962C8B-B14F-4D97-AF65-F5344CB8AC3E}">
        <p14:creationId xmlns:p14="http://schemas.microsoft.com/office/powerpoint/2010/main" val="39997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1/3 Width Head + 2/3 Copy (No Visual)">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884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ustomizeable Photo Slide (Full Fr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tIns="2103120"/>
          <a:lstStyle>
            <a:lvl1pPr marL="0" indent="0" algn="ctr">
              <a:buFontTx/>
              <a:buNone/>
              <a:defRPr baseline="0"/>
            </a:lvl1pPr>
          </a:lstStyle>
          <a:p>
            <a:endParaRPr lang="en-US" dirty="0"/>
          </a:p>
        </p:txBody>
      </p:sp>
    </p:spTree>
    <p:extLst>
      <p:ext uri="{BB962C8B-B14F-4D97-AF65-F5344CB8AC3E}">
        <p14:creationId xmlns:p14="http://schemas.microsoft.com/office/powerpoint/2010/main" val="12084249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C5831-CCA3-4C4B-AC0F-1FC64C6A22D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065093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 Tan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646177"/>
            <a:ext cx="11112500" cy="292608"/>
          </a:xfrm>
        </p:spPr>
        <p:txBody>
          <a:bodyPr anchor="ctr"/>
          <a:lstStyle>
            <a:lvl1pPr>
              <a:defRPr sz="2300" b="1" cap="all" baseline="0"/>
            </a:lvl1pPr>
          </a:lstStyle>
          <a:p>
            <a:r>
              <a:rPr lang="en-US" dirty="0"/>
              <a:t>Insert headline here</a:t>
            </a:r>
          </a:p>
        </p:txBody>
      </p:sp>
      <p:sp>
        <p:nvSpPr>
          <p:cNvPr id="7" name="Text Placeholder 9"/>
          <p:cNvSpPr>
            <a:spLocks noGrp="1"/>
          </p:cNvSpPr>
          <p:nvPr>
            <p:ph type="body" sz="quarter" idx="20" hasCustomPrompt="1"/>
          </p:nvPr>
        </p:nvSpPr>
        <p:spPr>
          <a:xfrm>
            <a:off x="495299" y="1052688"/>
            <a:ext cx="11112501" cy="285750"/>
          </a:xfrm>
        </p:spPr>
        <p:txBody>
          <a:bodyPr/>
          <a:lstStyle>
            <a:lvl1pPr>
              <a:defRPr sz="1100" b="1" i="1">
                <a:solidFill>
                  <a:schemeClr val="accent2"/>
                </a:solidFill>
              </a:defRPr>
            </a:lvl1pPr>
          </a:lstStyle>
          <a:p>
            <a:pPr lvl="0"/>
            <a:r>
              <a:rPr lang="en-US" dirty="0"/>
              <a:t>Page description / narrative text</a:t>
            </a:r>
          </a:p>
        </p:txBody>
      </p:sp>
      <p:sp>
        <p:nvSpPr>
          <p:cNvPr id="8" name="Text Placeholder 9"/>
          <p:cNvSpPr>
            <a:spLocks noGrp="1"/>
          </p:cNvSpPr>
          <p:nvPr>
            <p:ph type="body" sz="quarter" idx="21" hasCustomPrompt="1"/>
          </p:nvPr>
        </p:nvSpPr>
        <p:spPr>
          <a:xfrm>
            <a:off x="495299" y="6265718"/>
            <a:ext cx="11112501" cy="197426"/>
          </a:xfrm>
        </p:spPr>
        <p:txBody>
          <a:bodyPr/>
          <a:lstStyle>
            <a:lvl1pPr>
              <a:defRPr sz="700" i="1">
                <a:solidFill>
                  <a:schemeClr val="accent5">
                    <a:lumMod val="50000"/>
                  </a:schemeClr>
                </a:solidFill>
              </a:defRPr>
            </a:lvl1pPr>
          </a:lstStyle>
          <a:p>
            <a:pPr lvl="0"/>
            <a:r>
              <a:rPr lang="en-US" dirty="0"/>
              <a:t>Click to edit Source</a:t>
            </a:r>
          </a:p>
        </p:txBody>
      </p:sp>
      <p:sp>
        <p:nvSpPr>
          <p:cNvPr id="9" name="Slide Number Placeholder 5">
            <a:extLst>
              <a:ext uri="{FF2B5EF4-FFF2-40B4-BE49-F238E27FC236}">
                <a16:creationId xmlns:a16="http://schemas.microsoft.com/office/drawing/2014/main" id="{DD16C6DE-8706-BE43-B5D0-E2C6FF27320A}"/>
              </a:ext>
            </a:extLst>
          </p:cNvPr>
          <p:cNvSpPr>
            <a:spLocks noGrp="1"/>
          </p:cNvSpPr>
          <p:nvPr>
            <p:ph type="sldNum" sz="quarter" idx="4"/>
          </p:nvPr>
        </p:nvSpPr>
        <p:spPr>
          <a:xfrm>
            <a:off x="11048104" y="6524509"/>
            <a:ext cx="549177" cy="210312"/>
          </a:xfrm>
          <a:prstGeom prst="rect">
            <a:avLst/>
          </a:prstGeom>
        </p:spPr>
        <p:txBody>
          <a:bodyPr vert="horz" lIns="0" tIns="45720" rIns="0" bIns="45720" rtlCol="0" anchor="ctr"/>
          <a:lstStyle>
            <a:lvl1pPr algn="r">
              <a:defRPr sz="700">
                <a:solidFill>
                  <a:schemeClr val="accent6"/>
                </a:solidFill>
                <a:latin typeface="Arial" panose="020B0604020202020204" pitchFamily="34" charset="0"/>
                <a:cs typeface="Arial" panose="020B0604020202020204" pitchFamily="34" charset="0"/>
              </a:defRPr>
            </a:lvl1pPr>
          </a:lstStyle>
          <a:p>
            <a:fld id="{4290442A-A587-DA4A-80BE-9E74F9AF5476}" type="slidenum">
              <a:rPr lang="en-US" smtClean="0"/>
              <a:pPr/>
              <a:t>‹#›</a:t>
            </a:fld>
            <a:endParaRPr lang="en-US" dirty="0"/>
          </a:p>
        </p:txBody>
      </p:sp>
      <p:sp>
        <p:nvSpPr>
          <p:cNvPr id="3" name="Rectangle 2">
            <a:extLst>
              <a:ext uri="{FF2B5EF4-FFF2-40B4-BE49-F238E27FC236}">
                <a16:creationId xmlns:a16="http://schemas.microsoft.com/office/drawing/2014/main" id="{4897DCF9-60C0-514D-BFED-C7D7EEC27DBA}"/>
              </a:ext>
            </a:extLst>
          </p:cNvPr>
          <p:cNvSpPr/>
          <p:nvPr userDrawn="1"/>
        </p:nvSpPr>
        <p:spPr>
          <a:xfrm>
            <a:off x="495300" y="1562100"/>
            <a:ext cx="5503835" cy="460216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146D606-D2B8-E94D-A77E-738AA24D2FAD}"/>
              </a:ext>
            </a:extLst>
          </p:cNvPr>
          <p:cNvSpPr/>
          <p:nvPr userDrawn="1"/>
        </p:nvSpPr>
        <p:spPr>
          <a:xfrm>
            <a:off x="6103964" y="1562100"/>
            <a:ext cx="5503835" cy="460216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E5170996-E774-8145-905A-098E0424C085}"/>
              </a:ext>
            </a:extLst>
          </p:cNvPr>
          <p:cNvSpPr>
            <a:spLocks noGrp="1"/>
          </p:cNvSpPr>
          <p:nvPr>
            <p:ph type="ftr" sz="quarter" idx="22"/>
          </p:nvPr>
        </p:nvSpPr>
        <p:spPr/>
        <p:txBody>
          <a:bodyPr/>
          <a:lstStyle/>
          <a:p>
            <a:pPr algn="r"/>
            <a:r>
              <a:rPr lang="en-US"/>
              <a:t>Team Name: Presentation Name</a:t>
            </a:r>
            <a:endParaRPr lang="en-US" dirty="0"/>
          </a:p>
        </p:txBody>
      </p:sp>
      <p:sp>
        <p:nvSpPr>
          <p:cNvPr id="6" name="Date Placeholder 5">
            <a:extLst>
              <a:ext uri="{FF2B5EF4-FFF2-40B4-BE49-F238E27FC236}">
                <a16:creationId xmlns:a16="http://schemas.microsoft.com/office/drawing/2014/main" id="{C844B47E-F3D3-3244-BE16-648CEF01131B}"/>
              </a:ext>
            </a:extLst>
          </p:cNvPr>
          <p:cNvSpPr>
            <a:spLocks noGrp="1"/>
          </p:cNvSpPr>
          <p:nvPr>
            <p:ph type="dt" sz="half" idx="23"/>
          </p:nvPr>
        </p:nvSpPr>
        <p:spPr/>
        <p:txBody>
          <a:bodyPr/>
          <a:lstStyle/>
          <a:p>
            <a:r>
              <a:rPr lang="en-US"/>
              <a:t>November 1, 2018</a:t>
            </a:r>
            <a:endParaRPr lang="en-US" dirty="0"/>
          </a:p>
        </p:txBody>
      </p:sp>
    </p:spTree>
    <p:extLst>
      <p:ext uri="{BB962C8B-B14F-4D97-AF65-F5344CB8AC3E}">
        <p14:creationId xmlns:p14="http://schemas.microsoft.com/office/powerpoint/2010/main" val="13663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984">
          <p15:clr>
            <a:srgbClr val="FBAE40"/>
          </p15:clr>
        </p15:guide>
        <p15:guide id="2" pos="312">
          <p15:clr>
            <a:srgbClr val="FBAE40"/>
          </p15:clr>
        </p15:guide>
        <p15:guide id="4" orient="horz" pos="3883">
          <p15:clr>
            <a:srgbClr val="FBAE40"/>
          </p15:clr>
        </p15:guide>
        <p15:guide id="6" orient="horz" pos="752">
          <p15:clr>
            <a:srgbClr val="FBAE40"/>
          </p15:clr>
        </p15:guide>
        <p15:guide id="10" pos="731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 Tan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646177"/>
            <a:ext cx="11112500" cy="292608"/>
          </a:xfrm>
        </p:spPr>
        <p:txBody>
          <a:bodyPr anchor="ctr"/>
          <a:lstStyle>
            <a:lvl1pPr>
              <a:defRPr sz="2300" b="1" cap="all" baseline="0"/>
            </a:lvl1pPr>
          </a:lstStyle>
          <a:p>
            <a:r>
              <a:rPr lang="en-US" dirty="0"/>
              <a:t>Insert headline here</a:t>
            </a:r>
          </a:p>
        </p:txBody>
      </p:sp>
      <p:sp>
        <p:nvSpPr>
          <p:cNvPr id="7" name="Text Placeholder 9"/>
          <p:cNvSpPr>
            <a:spLocks noGrp="1"/>
          </p:cNvSpPr>
          <p:nvPr>
            <p:ph type="body" sz="quarter" idx="20" hasCustomPrompt="1"/>
          </p:nvPr>
        </p:nvSpPr>
        <p:spPr>
          <a:xfrm>
            <a:off x="495299" y="1052688"/>
            <a:ext cx="11112501" cy="285750"/>
          </a:xfrm>
        </p:spPr>
        <p:txBody>
          <a:bodyPr/>
          <a:lstStyle>
            <a:lvl1pPr>
              <a:defRPr sz="1100" b="1" i="1">
                <a:solidFill>
                  <a:schemeClr val="accent2"/>
                </a:solidFill>
              </a:defRPr>
            </a:lvl1pPr>
          </a:lstStyle>
          <a:p>
            <a:pPr lvl="0"/>
            <a:r>
              <a:rPr lang="en-US" dirty="0"/>
              <a:t>Page description / narrative text</a:t>
            </a:r>
          </a:p>
        </p:txBody>
      </p:sp>
      <p:sp>
        <p:nvSpPr>
          <p:cNvPr id="8" name="Text Placeholder 9"/>
          <p:cNvSpPr>
            <a:spLocks noGrp="1"/>
          </p:cNvSpPr>
          <p:nvPr>
            <p:ph type="body" sz="quarter" idx="21" hasCustomPrompt="1"/>
          </p:nvPr>
        </p:nvSpPr>
        <p:spPr>
          <a:xfrm>
            <a:off x="495299" y="6265718"/>
            <a:ext cx="11112501" cy="197426"/>
          </a:xfrm>
        </p:spPr>
        <p:txBody>
          <a:bodyPr/>
          <a:lstStyle>
            <a:lvl1pPr>
              <a:defRPr sz="700" i="1">
                <a:solidFill>
                  <a:schemeClr val="accent5">
                    <a:lumMod val="50000"/>
                  </a:schemeClr>
                </a:solidFill>
              </a:defRPr>
            </a:lvl1pPr>
          </a:lstStyle>
          <a:p>
            <a:pPr lvl="0"/>
            <a:r>
              <a:rPr lang="en-US" dirty="0"/>
              <a:t>Click to edit Source</a:t>
            </a:r>
          </a:p>
        </p:txBody>
      </p:sp>
      <p:sp>
        <p:nvSpPr>
          <p:cNvPr id="3" name="Rectangle 2">
            <a:extLst>
              <a:ext uri="{FF2B5EF4-FFF2-40B4-BE49-F238E27FC236}">
                <a16:creationId xmlns:a16="http://schemas.microsoft.com/office/drawing/2014/main" id="{4897DCF9-60C0-514D-BFED-C7D7EEC27DBA}"/>
              </a:ext>
            </a:extLst>
          </p:cNvPr>
          <p:cNvSpPr/>
          <p:nvPr userDrawn="1"/>
        </p:nvSpPr>
        <p:spPr>
          <a:xfrm>
            <a:off x="495300" y="1562100"/>
            <a:ext cx="11117779" cy="460216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DD16C6DE-8706-BE43-B5D0-E2C6FF27320A}"/>
              </a:ext>
            </a:extLst>
          </p:cNvPr>
          <p:cNvSpPr>
            <a:spLocks noGrp="1"/>
          </p:cNvSpPr>
          <p:nvPr>
            <p:ph type="sldNum" sz="quarter" idx="4"/>
          </p:nvPr>
        </p:nvSpPr>
        <p:spPr>
          <a:xfrm>
            <a:off x="11048104" y="6524509"/>
            <a:ext cx="549177" cy="210312"/>
          </a:xfrm>
          <a:prstGeom prst="rect">
            <a:avLst/>
          </a:prstGeom>
        </p:spPr>
        <p:txBody>
          <a:bodyPr vert="horz" lIns="0" tIns="45720" rIns="0" bIns="45720" rtlCol="0" anchor="ctr"/>
          <a:lstStyle>
            <a:lvl1pPr algn="r">
              <a:defRPr sz="700">
                <a:solidFill>
                  <a:schemeClr val="accent6"/>
                </a:solidFill>
                <a:latin typeface="Arial" panose="020B0604020202020204" pitchFamily="34" charset="0"/>
                <a:cs typeface="Arial" panose="020B0604020202020204" pitchFamily="34" charset="0"/>
              </a:defRPr>
            </a:lvl1pPr>
          </a:lstStyle>
          <a:p>
            <a:fld id="{4290442A-A587-DA4A-80BE-9E74F9AF5476}" type="slidenum">
              <a:rPr lang="en-US" smtClean="0"/>
              <a:pPr/>
              <a:t>‹#›</a:t>
            </a:fld>
            <a:endParaRPr lang="en-US" dirty="0"/>
          </a:p>
        </p:txBody>
      </p:sp>
      <p:sp>
        <p:nvSpPr>
          <p:cNvPr id="4" name="Footer Placeholder 3">
            <a:extLst>
              <a:ext uri="{FF2B5EF4-FFF2-40B4-BE49-F238E27FC236}">
                <a16:creationId xmlns:a16="http://schemas.microsoft.com/office/drawing/2014/main" id="{75D05B5C-0114-1840-8C4E-20261A4DBFA2}"/>
              </a:ext>
            </a:extLst>
          </p:cNvPr>
          <p:cNvSpPr>
            <a:spLocks noGrp="1"/>
          </p:cNvSpPr>
          <p:nvPr>
            <p:ph type="ftr" sz="quarter" idx="22"/>
          </p:nvPr>
        </p:nvSpPr>
        <p:spPr/>
        <p:txBody>
          <a:bodyPr/>
          <a:lstStyle/>
          <a:p>
            <a:pPr algn="r"/>
            <a:r>
              <a:rPr lang="en-US"/>
              <a:t>Team Name: Presentation Name</a:t>
            </a:r>
            <a:endParaRPr lang="en-US" dirty="0"/>
          </a:p>
        </p:txBody>
      </p:sp>
      <p:sp>
        <p:nvSpPr>
          <p:cNvPr id="5" name="Date Placeholder 4">
            <a:extLst>
              <a:ext uri="{FF2B5EF4-FFF2-40B4-BE49-F238E27FC236}">
                <a16:creationId xmlns:a16="http://schemas.microsoft.com/office/drawing/2014/main" id="{B5D25815-C509-994D-88DC-DCFE470CB318}"/>
              </a:ext>
            </a:extLst>
          </p:cNvPr>
          <p:cNvSpPr>
            <a:spLocks noGrp="1"/>
          </p:cNvSpPr>
          <p:nvPr>
            <p:ph type="dt" sz="half" idx="23"/>
          </p:nvPr>
        </p:nvSpPr>
        <p:spPr/>
        <p:txBody>
          <a:bodyPr/>
          <a:lstStyle/>
          <a:p>
            <a:r>
              <a:rPr lang="en-US"/>
              <a:t>November 1, 2018</a:t>
            </a:r>
            <a:endParaRPr lang="en-US" dirty="0"/>
          </a:p>
        </p:txBody>
      </p:sp>
      <p:sp>
        <p:nvSpPr>
          <p:cNvPr id="6" name="Rectangle 5">
            <a:extLst>
              <a:ext uri="{FF2B5EF4-FFF2-40B4-BE49-F238E27FC236}">
                <a16:creationId xmlns:a16="http://schemas.microsoft.com/office/drawing/2014/main" id="{DEA8727D-E2B9-40B2-A5BD-1A534097A459}"/>
              </a:ext>
            </a:extLst>
          </p:cNvPr>
          <p:cNvSpPr/>
          <p:nvPr userDrawn="1"/>
        </p:nvSpPr>
        <p:spPr>
          <a:xfrm>
            <a:off x="277091" y="6524509"/>
            <a:ext cx="2309091" cy="263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45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984">
          <p15:clr>
            <a:srgbClr val="FBAE40"/>
          </p15:clr>
        </p15:guide>
        <p15:guide id="2" pos="312">
          <p15:clr>
            <a:srgbClr val="FBAE40"/>
          </p15:clr>
        </p15:guide>
        <p15:guide id="4" orient="horz" pos="3883">
          <p15:clr>
            <a:srgbClr val="FBAE40"/>
          </p15:clr>
        </p15:guide>
        <p15:guide id="6" orient="horz" pos="752">
          <p15:clr>
            <a:srgbClr val="FBAE40"/>
          </p15:clr>
        </p15:guide>
        <p15:guide id="10" pos="731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 Medium Blue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646177"/>
            <a:ext cx="11112500" cy="292608"/>
          </a:xfrm>
        </p:spPr>
        <p:txBody>
          <a:bodyPr anchor="ctr"/>
          <a:lstStyle>
            <a:lvl1pPr>
              <a:defRPr sz="2300" b="1" cap="all" baseline="0"/>
            </a:lvl1pPr>
          </a:lstStyle>
          <a:p>
            <a:r>
              <a:rPr lang="en-US" dirty="0"/>
              <a:t>Insert headline here</a:t>
            </a:r>
          </a:p>
        </p:txBody>
      </p:sp>
      <p:sp>
        <p:nvSpPr>
          <p:cNvPr id="7" name="Text Placeholder 9"/>
          <p:cNvSpPr>
            <a:spLocks noGrp="1"/>
          </p:cNvSpPr>
          <p:nvPr>
            <p:ph type="body" sz="quarter" idx="20" hasCustomPrompt="1"/>
          </p:nvPr>
        </p:nvSpPr>
        <p:spPr>
          <a:xfrm>
            <a:off x="495299" y="1052688"/>
            <a:ext cx="11112501" cy="285750"/>
          </a:xfrm>
        </p:spPr>
        <p:txBody>
          <a:bodyPr/>
          <a:lstStyle>
            <a:lvl1pPr>
              <a:defRPr sz="1100" b="1" i="1">
                <a:solidFill>
                  <a:schemeClr val="accent2"/>
                </a:solidFill>
              </a:defRPr>
            </a:lvl1pPr>
          </a:lstStyle>
          <a:p>
            <a:pPr lvl="0"/>
            <a:r>
              <a:rPr lang="en-US" dirty="0"/>
              <a:t>Page description / narrative text</a:t>
            </a:r>
          </a:p>
        </p:txBody>
      </p:sp>
      <p:sp>
        <p:nvSpPr>
          <p:cNvPr id="8" name="Text Placeholder 9"/>
          <p:cNvSpPr>
            <a:spLocks noGrp="1"/>
          </p:cNvSpPr>
          <p:nvPr>
            <p:ph type="body" sz="quarter" idx="21" hasCustomPrompt="1"/>
          </p:nvPr>
        </p:nvSpPr>
        <p:spPr>
          <a:xfrm>
            <a:off x="495299" y="6265718"/>
            <a:ext cx="11112501" cy="197426"/>
          </a:xfrm>
        </p:spPr>
        <p:txBody>
          <a:bodyPr/>
          <a:lstStyle>
            <a:lvl1pPr>
              <a:defRPr sz="700" i="1">
                <a:solidFill>
                  <a:schemeClr val="accent5">
                    <a:lumMod val="50000"/>
                  </a:schemeClr>
                </a:solidFill>
              </a:defRPr>
            </a:lvl1pPr>
          </a:lstStyle>
          <a:p>
            <a:pPr lvl="0"/>
            <a:r>
              <a:rPr lang="en-US" dirty="0"/>
              <a:t>Click to edit Source</a:t>
            </a:r>
          </a:p>
        </p:txBody>
      </p:sp>
      <p:sp>
        <p:nvSpPr>
          <p:cNvPr id="3" name="Rectangle 2">
            <a:extLst>
              <a:ext uri="{FF2B5EF4-FFF2-40B4-BE49-F238E27FC236}">
                <a16:creationId xmlns:a16="http://schemas.microsoft.com/office/drawing/2014/main" id="{4897DCF9-60C0-514D-BFED-C7D7EEC27DBA}"/>
              </a:ext>
            </a:extLst>
          </p:cNvPr>
          <p:cNvSpPr/>
          <p:nvPr userDrawn="1"/>
        </p:nvSpPr>
        <p:spPr>
          <a:xfrm>
            <a:off x="495300" y="1562100"/>
            <a:ext cx="11112500" cy="460216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6F56A8AC-C80A-1D41-9C5D-FC4AE0CCCDF1}"/>
              </a:ext>
            </a:extLst>
          </p:cNvPr>
          <p:cNvSpPr>
            <a:spLocks noGrp="1"/>
          </p:cNvSpPr>
          <p:nvPr>
            <p:ph type="sldNum" sz="quarter" idx="4"/>
          </p:nvPr>
        </p:nvSpPr>
        <p:spPr>
          <a:xfrm>
            <a:off x="11048104" y="6524509"/>
            <a:ext cx="549177" cy="210312"/>
          </a:xfrm>
          <a:prstGeom prst="rect">
            <a:avLst/>
          </a:prstGeom>
        </p:spPr>
        <p:txBody>
          <a:bodyPr vert="horz" lIns="0" tIns="45720" rIns="0" bIns="45720" rtlCol="0" anchor="ctr"/>
          <a:lstStyle>
            <a:lvl1pPr algn="r">
              <a:defRPr sz="700">
                <a:solidFill>
                  <a:schemeClr val="accent6"/>
                </a:solidFill>
                <a:latin typeface="Arial" panose="020B0604020202020204" pitchFamily="34" charset="0"/>
                <a:cs typeface="Arial" panose="020B0604020202020204" pitchFamily="34" charset="0"/>
              </a:defRPr>
            </a:lvl1pPr>
          </a:lstStyle>
          <a:p>
            <a:fld id="{4290442A-A587-DA4A-80BE-9E74F9AF5476}" type="slidenum">
              <a:rPr lang="en-US" smtClean="0"/>
              <a:pPr/>
              <a:t>‹#›</a:t>
            </a:fld>
            <a:endParaRPr lang="en-US" dirty="0"/>
          </a:p>
        </p:txBody>
      </p:sp>
      <p:sp>
        <p:nvSpPr>
          <p:cNvPr id="4" name="Footer Placeholder 3">
            <a:extLst>
              <a:ext uri="{FF2B5EF4-FFF2-40B4-BE49-F238E27FC236}">
                <a16:creationId xmlns:a16="http://schemas.microsoft.com/office/drawing/2014/main" id="{6F3574F9-AFE0-494E-94C5-895270EF3707}"/>
              </a:ext>
            </a:extLst>
          </p:cNvPr>
          <p:cNvSpPr>
            <a:spLocks noGrp="1"/>
          </p:cNvSpPr>
          <p:nvPr>
            <p:ph type="ftr" sz="quarter" idx="22"/>
          </p:nvPr>
        </p:nvSpPr>
        <p:spPr/>
        <p:txBody>
          <a:bodyPr/>
          <a:lstStyle/>
          <a:p>
            <a:pPr algn="r"/>
            <a:r>
              <a:rPr lang="en-US"/>
              <a:t>Team Name: Presentation Name</a:t>
            </a:r>
            <a:endParaRPr lang="en-US" dirty="0"/>
          </a:p>
        </p:txBody>
      </p:sp>
      <p:sp>
        <p:nvSpPr>
          <p:cNvPr id="5" name="Date Placeholder 4">
            <a:extLst>
              <a:ext uri="{FF2B5EF4-FFF2-40B4-BE49-F238E27FC236}">
                <a16:creationId xmlns:a16="http://schemas.microsoft.com/office/drawing/2014/main" id="{807CB70F-7458-814F-939D-1D22FCDC0180}"/>
              </a:ext>
            </a:extLst>
          </p:cNvPr>
          <p:cNvSpPr>
            <a:spLocks noGrp="1"/>
          </p:cNvSpPr>
          <p:nvPr>
            <p:ph type="dt" sz="half" idx="23"/>
          </p:nvPr>
        </p:nvSpPr>
        <p:spPr/>
        <p:txBody>
          <a:bodyPr/>
          <a:lstStyle/>
          <a:p>
            <a:r>
              <a:rPr lang="en-US"/>
              <a:t>November 1, 2018</a:t>
            </a:r>
            <a:endParaRPr lang="en-US" dirty="0"/>
          </a:p>
        </p:txBody>
      </p:sp>
    </p:spTree>
    <p:extLst>
      <p:ext uri="{BB962C8B-B14F-4D97-AF65-F5344CB8AC3E}">
        <p14:creationId xmlns:p14="http://schemas.microsoft.com/office/powerpoint/2010/main" val="207470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984">
          <p15:clr>
            <a:srgbClr val="FBAE40"/>
          </p15:clr>
        </p15:guide>
        <p15:guide id="2" pos="312">
          <p15:clr>
            <a:srgbClr val="FBAE40"/>
          </p15:clr>
        </p15:guide>
        <p15:guide id="4" orient="horz" pos="3883">
          <p15:clr>
            <a:srgbClr val="FBAE40"/>
          </p15:clr>
        </p15:guide>
        <p15:guide id="6" orient="horz" pos="752">
          <p15:clr>
            <a:srgbClr val="FBAE40"/>
          </p15:clr>
        </p15:guide>
        <p15:guide id="10" pos="731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 Light Blue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646177"/>
            <a:ext cx="11112500" cy="292608"/>
          </a:xfrm>
        </p:spPr>
        <p:txBody>
          <a:bodyPr anchor="ctr"/>
          <a:lstStyle>
            <a:lvl1pPr>
              <a:defRPr sz="2300" b="1" cap="all" baseline="0"/>
            </a:lvl1pPr>
          </a:lstStyle>
          <a:p>
            <a:r>
              <a:rPr lang="en-US" dirty="0"/>
              <a:t>Insert headline here</a:t>
            </a:r>
          </a:p>
        </p:txBody>
      </p:sp>
      <p:sp>
        <p:nvSpPr>
          <p:cNvPr id="7" name="Text Placeholder 9"/>
          <p:cNvSpPr>
            <a:spLocks noGrp="1"/>
          </p:cNvSpPr>
          <p:nvPr>
            <p:ph type="body" sz="quarter" idx="20" hasCustomPrompt="1"/>
          </p:nvPr>
        </p:nvSpPr>
        <p:spPr>
          <a:xfrm>
            <a:off x="495299" y="1052688"/>
            <a:ext cx="11112499" cy="285750"/>
          </a:xfrm>
        </p:spPr>
        <p:txBody>
          <a:bodyPr/>
          <a:lstStyle>
            <a:lvl1pPr>
              <a:defRPr sz="1100" b="1" i="1">
                <a:solidFill>
                  <a:schemeClr val="accent2"/>
                </a:solidFill>
              </a:defRPr>
            </a:lvl1pPr>
          </a:lstStyle>
          <a:p>
            <a:pPr lvl="0"/>
            <a:r>
              <a:rPr lang="en-US" dirty="0"/>
              <a:t>Page description / narrative text</a:t>
            </a:r>
          </a:p>
        </p:txBody>
      </p:sp>
      <p:sp>
        <p:nvSpPr>
          <p:cNvPr id="8" name="Text Placeholder 9"/>
          <p:cNvSpPr>
            <a:spLocks noGrp="1"/>
          </p:cNvSpPr>
          <p:nvPr>
            <p:ph type="body" sz="quarter" idx="21" hasCustomPrompt="1"/>
          </p:nvPr>
        </p:nvSpPr>
        <p:spPr>
          <a:xfrm>
            <a:off x="495300" y="6265718"/>
            <a:ext cx="11112500" cy="173182"/>
          </a:xfrm>
        </p:spPr>
        <p:txBody>
          <a:bodyPr/>
          <a:lstStyle>
            <a:lvl1pPr>
              <a:defRPr sz="700" i="1">
                <a:solidFill>
                  <a:schemeClr val="accent5">
                    <a:lumMod val="50000"/>
                  </a:schemeClr>
                </a:solidFill>
              </a:defRPr>
            </a:lvl1pPr>
          </a:lstStyle>
          <a:p>
            <a:pPr lvl="0"/>
            <a:r>
              <a:rPr lang="en-US" dirty="0"/>
              <a:t>Click to edit Source</a:t>
            </a:r>
          </a:p>
        </p:txBody>
      </p:sp>
      <p:sp>
        <p:nvSpPr>
          <p:cNvPr id="3" name="Rectangle 2">
            <a:extLst>
              <a:ext uri="{FF2B5EF4-FFF2-40B4-BE49-F238E27FC236}">
                <a16:creationId xmlns:a16="http://schemas.microsoft.com/office/drawing/2014/main" id="{4897DCF9-60C0-514D-BFED-C7D7EEC27DBA}"/>
              </a:ext>
            </a:extLst>
          </p:cNvPr>
          <p:cNvSpPr/>
          <p:nvPr userDrawn="1"/>
        </p:nvSpPr>
        <p:spPr>
          <a:xfrm>
            <a:off x="495300" y="1562101"/>
            <a:ext cx="11112500" cy="460216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0F06D1B3-422E-EF46-86FE-AFBA382F2230}"/>
              </a:ext>
            </a:extLst>
          </p:cNvPr>
          <p:cNvSpPr>
            <a:spLocks noGrp="1"/>
          </p:cNvSpPr>
          <p:nvPr>
            <p:ph type="sldNum" sz="quarter" idx="4"/>
          </p:nvPr>
        </p:nvSpPr>
        <p:spPr>
          <a:xfrm>
            <a:off x="11048104" y="6524509"/>
            <a:ext cx="549177" cy="210312"/>
          </a:xfrm>
          <a:prstGeom prst="rect">
            <a:avLst/>
          </a:prstGeom>
        </p:spPr>
        <p:txBody>
          <a:bodyPr vert="horz" lIns="0" tIns="45720" rIns="0" bIns="45720" rtlCol="0" anchor="ctr"/>
          <a:lstStyle>
            <a:lvl1pPr algn="r">
              <a:defRPr lang="en-US" dirty="0">
                <a:solidFill>
                  <a:schemeClr val="accent6"/>
                </a:solidFill>
              </a:defRPr>
            </a:lvl1pPr>
          </a:lstStyle>
          <a:p>
            <a:fld id="{4290442A-A587-DA4A-80BE-9E74F9AF5476}" type="slidenum">
              <a:rPr smtClean="0"/>
              <a:pPr/>
              <a:t>‹#›</a:t>
            </a:fld>
            <a:endParaRPr dirty="0"/>
          </a:p>
        </p:txBody>
      </p:sp>
      <p:sp>
        <p:nvSpPr>
          <p:cNvPr id="4" name="Footer Placeholder 3">
            <a:extLst>
              <a:ext uri="{FF2B5EF4-FFF2-40B4-BE49-F238E27FC236}">
                <a16:creationId xmlns:a16="http://schemas.microsoft.com/office/drawing/2014/main" id="{F8379A32-FB0D-0A46-BB28-902E4BDBD271}"/>
              </a:ext>
            </a:extLst>
          </p:cNvPr>
          <p:cNvSpPr>
            <a:spLocks noGrp="1"/>
          </p:cNvSpPr>
          <p:nvPr>
            <p:ph type="ftr" sz="quarter" idx="22"/>
          </p:nvPr>
        </p:nvSpPr>
        <p:spPr/>
        <p:txBody>
          <a:bodyPr/>
          <a:lstStyle/>
          <a:p>
            <a:pPr algn="r"/>
            <a:r>
              <a:rPr lang="en-US"/>
              <a:t>Team Name: Presentation Name</a:t>
            </a:r>
            <a:endParaRPr lang="en-US" dirty="0"/>
          </a:p>
        </p:txBody>
      </p:sp>
      <p:sp>
        <p:nvSpPr>
          <p:cNvPr id="5" name="Date Placeholder 4">
            <a:extLst>
              <a:ext uri="{FF2B5EF4-FFF2-40B4-BE49-F238E27FC236}">
                <a16:creationId xmlns:a16="http://schemas.microsoft.com/office/drawing/2014/main" id="{203A64A9-C7EB-9342-B299-89743F7BC70B}"/>
              </a:ext>
            </a:extLst>
          </p:cNvPr>
          <p:cNvSpPr>
            <a:spLocks noGrp="1"/>
          </p:cNvSpPr>
          <p:nvPr>
            <p:ph type="dt" sz="half" idx="23"/>
          </p:nvPr>
        </p:nvSpPr>
        <p:spPr/>
        <p:txBody>
          <a:bodyPr/>
          <a:lstStyle/>
          <a:p>
            <a:r>
              <a:rPr lang="en-US"/>
              <a:t>November 1, 2018</a:t>
            </a:r>
            <a:endParaRPr lang="en-US" dirty="0"/>
          </a:p>
        </p:txBody>
      </p:sp>
      <p:sp>
        <p:nvSpPr>
          <p:cNvPr id="6" name="Rectangle 5">
            <a:extLst>
              <a:ext uri="{FF2B5EF4-FFF2-40B4-BE49-F238E27FC236}">
                <a16:creationId xmlns:a16="http://schemas.microsoft.com/office/drawing/2014/main" id="{889CDF62-0117-4DCC-B649-4E358A04C596}"/>
              </a:ext>
            </a:extLst>
          </p:cNvPr>
          <p:cNvSpPr/>
          <p:nvPr userDrawn="1"/>
        </p:nvSpPr>
        <p:spPr>
          <a:xfrm>
            <a:off x="360218" y="6524509"/>
            <a:ext cx="2133600" cy="21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8277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984">
          <p15:clr>
            <a:srgbClr val="FBAE40"/>
          </p15:clr>
        </p15:guide>
        <p15:guide id="2" pos="312">
          <p15:clr>
            <a:srgbClr val="FBAE40"/>
          </p15:clr>
        </p15:guide>
        <p15:guide id="4" orient="horz" pos="3883">
          <p15:clr>
            <a:srgbClr val="FBAE40"/>
          </p15:clr>
        </p15:guide>
        <p15:guide id="6" orient="horz" pos="752">
          <p15:clr>
            <a:srgbClr val="FBAE40"/>
          </p15:clr>
        </p15:guide>
        <p15:guide id="10" pos="731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 No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646177"/>
            <a:ext cx="11112500" cy="292608"/>
          </a:xfrm>
        </p:spPr>
        <p:txBody>
          <a:bodyPr anchor="ctr"/>
          <a:lstStyle>
            <a:lvl1pPr>
              <a:defRPr sz="2300" b="1" cap="all" baseline="0"/>
            </a:lvl1pPr>
          </a:lstStyle>
          <a:p>
            <a:r>
              <a:rPr lang="en-US" dirty="0"/>
              <a:t>Insert headline here</a:t>
            </a:r>
          </a:p>
        </p:txBody>
      </p:sp>
      <p:sp>
        <p:nvSpPr>
          <p:cNvPr id="7" name="Text Placeholder 9"/>
          <p:cNvSpPr>
            <a:spLocks noGrp="1"/>
          </p:cNvSpPr>
          <p:nvPr>
            <p:ph type="body" sz="quarter" idx="20" hasCustomPrompt="1"/>
          </p:nvPr>
        </p:nvSpPr>
        <p:spPr>
          <a:xfrm>
            <a:off x="495299" y="1052688"/>
            <a:ext cx="11112501" cy="285750"/>
          </a:xfrm>
        </p:spPr>
        <p:txBody>
          <a:bodyPr/>
          <a:lstStyle>
            <a:lvl1pPr>
              <a:defRPr sz="1100" b="1" i="1">
                <a:solidFill>
                  <a:schemeClr val="accent2"/>
                </a:solidFill>
              </a:defRPr>
            </a:lvl1pPr>
          </a:lstStyle>
          <a:p>
            <a:pPr lvl="0"/>
            <a:r>
              <a:rPr lang="en-US" dirty="0"/>
              <a:t>Page description / narrative text</a:t>
            </a:r>
          </a:p>
        </p:txBody>
      </p:sp>
      <p:sp>
        <p:nvSpPr>
          <p:cNvPr id="8" name="Text Placeholder 9"/>
          <p:cNvSpPr>
            <a:spLocks noGrp="1"/>
          </p:cNvSpPr>
          <p:nvPr>
            <p:ph type="body" sz="quarter" idx="21" hasCustomPrompt="1"/>
          </p:nvPr>
        </p:nvSpPr>
        <p:spPr>
          <a:xfrm>
            <a:off x="495299" y="6265718"/>
            <a:ext cx="11112501" cy="197426"/>
          </a:xfrm>
        </p:spPr>
        <p:txBody>
          <a:bodyPr/>
          <a:lstStyle>
            <a:lvl1pPr>
              <a:defRPr sz="700" i="1">
                <a:solidFill>
                  <a:schemeClr val="accent5">
                    <a:lumMod val="50000"/>
                  </a:schemeClr>
                </a:solidFill>
              </a:defRPr>
            </a:lvl1pPr>
          </a:lstStyle>
          <a:p>
            <a:pPr lvl="0"/>
            <a:r>
              <a:rPr lang="en-US" dirty="0"/>
              <a:t>Click to edit Source</a:t>
            </a:r>
          </a:p>
        </p:txBody>
      </p:sp>
      <p:sp>
        <p:nvSpPr>
          <p:cNvPr id="9" name="Slide Number Placeholder 5">
            <a:extLst>
              <a:ext uri="{FF2B5EF4-FFF2-40B4-BE49-F238E27FC236}">
                <a16:creationId xmlns:a16="http://schemas.microsoft.com/office/drawing/2014/main" id="{206CC56D-0CAA-3D4A-B5D0-68212404F234}"/>
              </a:ext>
            </a:extLst>
          </p:cNvPr>
          <p:cNvSpPr>
            <a:spLocks noGrp="1"/>
          </p:cNvSpPr>
          <p:nvPr>
            <p:ph type="sldNum" sz="quarter" idx="4"/>
          </p:nvPr>
        </p:nvSpPr>
        <p:spPr>
          <a:xfrm>
            <a:off x="11048104" y="6524509"/>
            <a:ext cx="549177" cy="210312"/>
          </a:xfrm>
          <a:prstGeom prst="rect">
            <a:avLst/>
          </a:prstGeom>
        </p:spPr>
        <p:txBody>
          <a:bodyPr vert="horz" lIns="0" tIns="45720" rIns="0" bIns="45720" rtlCol="0" anchor="ctr"/>
          <a:lstStyle>
            <a:lvl1pPr algn="r">
              <a:defRPr sz="700">
                <a:solidFill>
                  <a:schemeClr val="accent6"/>
                </a:solidFill>
                <a:latin typeface="Arial" panose="020B0604020202020204" pitchFamily="34" charset="0"/>
                <a:cs typeface="Arial" panose="020B0604020202020204" pitchFamily="34" charset="0"/>
              </a:defRPr>
            </a:lvl1pPr>
          </a:lstStyle>
          <a:p>
            <a:fld id="{4290442A-A587-DA4A-80BE-9E74F9AF5476}" type="slidenum">
              <a:rPr lang="en-US" smtClean="0"/>
              <a:pPr/>
              <a:t>‹#›</a:t>
            </a:fld>
            <a:endParaRPr lang="en-US" dirty="0"/>
          </a:p>
        </p:txBody>
      </p:sp>
      <p:sp>
        <p:nvSpPr>
          <p:cNvPr id="3" name="Footer Placeholder 2">
            <a:extLst>
              <a:ext uri="{FF2B5EF4-FFF2-40B4-BE49-F238E27FC236}">
                <a16:creationId xmlns:a16="http://schemas.microsoft.com/office/drawing/2014/main" id="{2B49E9C1-A18A-154F-8266-866DF503919A}"/>
              </a:ext>
            </a:extLst>
          </p:cNvPr>
          <p:cNvSpPr>
            <a:spLocks noGrp="1"/>
          </p:cNvSpPr>
          <p:nvPr>
            <p:ph type="ftr" sz="quarter" idx="22"/>
          </p:nvPr>
        </p:nvSpPr>
        <p:spPr/>
        <p:txBody>
          <a:bodyPr/>
          <a:lstStyle/>
          <a:p>
            <a:pPr algn="r"/>
            <a:r>
              <a:rPr lang="en-US"/>
              <a:t>Team Name: Presentation Name</a:t>
            </a:r>
            <a:endParaRPr lang="en-US" dirty="0"/>
          </a:p>
        </p:txBody>
      </p:sp>
      <p:sp>
        <p:nvSpPr>
          <p:cNvPr id="5" name="Rectangle 4">
            <a:extLst>
              <a:ext uri="{FF2B5EF4-FFF2-40B4-BE49-F238E27FC236}">
                <a16:creationId xmlns:a16="http://schemas.microsoft.com/office/drawing/2014/main" id="{31E3AEEF-04B9-4908-846F-1FB9B75354AF}"/>
              </a:ext>
            </a:extLst>
          </p:cNvPr>
          <p:cNvSpPr/>
          <p:nvPr userDrawn="1"/>
        </p:nvSpPr>
        <p:spPr>
          <a:xfrm>
            <a:off x="406400" y="6524509"/>
            <a:ext cx="1191491" cy="21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517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984">
          <p15:clr>
            <a:srgbClr val="FBAE40"/>
          </p15:clr>
        </p15:guide>
        <p15:guide id="2" pos="312">
          <p15:clr>
            <a:srgbClr val="FBAE40"/>
          </p15:clr>
        </p15:guide>
        <p15:guide id="4" orient="horz" pos="3883">
          <p15:clr>
            <a:srgbClr val="FBAE40"/>
          </p15:clr>
        </p15:guide>
        <p15:guide id="6" orient="horz" pos="752">
          <p15:clr>
            <a:srgbClr val="FBAE40"/>
          </p15:clr>
        </p15:guide>
        <p15:guide id="10" pos="731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2.jp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74684" y="707270"/>
            <a:ext cx="6733115" cy="5541129"/>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2" name="Straight Connector 11"/>
          <p:cNvCxnSpPr/>
          <p:nvPr userDrawn="1"/>
        </p:nvCxnSpPr>
        <p:spPr>
          <a:xfrm>
            <a:off x="486834" y="6465243"/>
            <a:ext cx="11120967"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486833" y="637827"/>
            <a:ext cx="4226984" cy="862195"/>
          </a:xfrm>
          <a:prstGeom prst="rect">
            <a:avLst/>
          </a:prstGeom>
        </p:spPr>
        <p:txBody>
          <a:bodyPr vert="horz" lIns="0" tIns="0" rIns="0" bIns="0" rtlCol="0" anchor="t" anchorCtr="0">
            <a:noAutofit/>
          </a:bodyPr>
          <a:lstStyle/>
          <a:p>
            <a:r>
              <a:rPr lang="en-US"/>
              <a:t>Click to edit Master title style</a:t>
            </a:r>
          </a:p>
        </p:txBody>
      </p:sp>
      <p:sp>
        <p:nvSpPr>
          <p:cNvPr id="17" name="Footer Placeholder 4">
            <a:extLst>
              <a:ext uri="{FF2B5EF4-FFF2-40B4-BE49-F238E27FC236}">
                <a16:creationId xmlns:a16="http://schemas.microsoft.com/office/drawing/2014/main" id="{FF4CFAAD-9AB2-1A45-ACC3-0629563703BD}"/>
              </a:ext>
            </a:extLst>
          </p:cNvPr>
          <p:cNvSpPr txBox="1">
            <a:spLocks/>
          </p:cNvSpPr>
          <p:nvPr userDrawn="1"/>
        </p:nvSpPr>
        <p:spPr>
          <a:xfrm>
            <a:off x="495299" y="6527357"/>
            <a:ext cx="3853185" cy="207464"/>
          </a:xfrm>
          <a:prstGeom prst="rect">
            <a:avLst/>
          </a:prstGeom>
        </p:spPr>
        <p:txBody>
          <a:bodyPr vert="horz" lIns="0" tIns="0" rIns="0" bIns="0" rtlCol="0" anchor="ctr" anchorCtr="0"/>
          <a:lstStyle>
            <a:defPPr>
              <a:defRPr lang="en-US"/>
            </a:defPPr>
            <a:lvl1pPr marL="0" algn="l" defTabSz="914400" rtl="0" eaLnBrk="1" latinLnBrk="0" hangingPunct="1">
              <a:defRPr sz="600" kern="1200" spc="20" baseline="0">
                <a:solidFill>
                  <a:schemeClr val="accent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accent6"/>
                </a:solidFill>
              </a:rPr>
              <a:t>Last Updated:</a:t>
            </a:r>
          </a:p>
        </p:txBody>
      </p:sp>
      <p:sp>
        <p:nvSpPr>
          <p:cNvPr id="6" name="Slide Number Placeholder 5">
            <a:extLst>
              <a:ext uri="{FF2B5EF4-FFF2-40B4-BE49-F238E27FC236}">
                <a16:creationId xmlns:a16="http://schemas.microsoft.com/office/drawing/2014/main" id="{1E7D7FCF-2D24-A54D-B43D-423705300CA1}"/>
              </a:ext>
            </a:extLst>
          </p:cNvPr>
          <p:cNvSpPr>
            <a:spLocks noGrp="1"/>
          </p:cNvSpPr>
          <p:nvPr>
            <p:ph type="sldNum" sz="quarter" idx="4"/>
          </p:nvPr>
        </p:nvSpPr>
        <p:spPr>
          <a:xfrm>
            <a:off x="11048104" y="6524509"/>
            <a:ext cx="549177" cy="210312"/>
          </a:xfrm>
          <a:prstGeom prst="rect">
            <a:avLst/>
          </a:prstGeom>
        </p:spPr>
        <p:txBody>
          <a:bodyPr vert="horz" lIns="0" tIns="45720" rIns="0" bIns="45720" rtlCol="0" anchor="ctr"/>
          <a:lstStyle>
            <a:lvl1pPr algn="r">
              <a:defRPr sz="700">
                <a:solidFill>
                  <a:schemeClr val="accent6"/>
                </a:solidFill>
                <a:latin typeface="Arial" panose="020B0604020202020204" pitchFamily="34" charset="0"/>
                <a:cs typeface="Arial" panose="020B0604020202020204" pitchFamily="34" charset="0"/>
              </a:defRPr>
            </a:lvl1pPr>
          </a:lstStyle>
          <a:p>
            <a:fld id="{4290442A-A587-DA4A-80BE-9E74F9AF5476}" type="slidenum">
              <a:rPr lang="en-US" smtClean="0"/>
              <a:pPr/>
              <a:t>‹#›</a:t>
            </a:fld>
            <a:endParaRPr lang="en-US" dirty="0"/>
          </a:p>
        </p:txBody>
      </p:sp>
      <p:sp>
        <p:nvSpPr>
          <p:cNvPr id="2" name="Footer Placeholder 1">
            <a:extLst>
              <a:ext uri="{FF2B5EF4-FFF2-40B4-BE49-F238E27FC236}">
                <a16:creationId xmlns:a16="http://schemas.microsoft.com/office/drawing/2014/main" id="{FA5CF2A8-392F-CC42-A50D-C36DEDE54814}"/>
              </a:ext>
            </a:extLst>
          </p:cNvPr>
          <p:cNvSpPr>
            <a:spLocks noGrp="1"/>
          </p:cNvSpPr>
          <p:nvPr>
            <p:ph type="ftr" sz="quarter" idx="3"/>
          </p:nvPr>
        </p:nvSpPr>
        <p:spPr>
          <a:xfrm>
            <a:off x="7162585" y="6524509"/>
            <a:ext cx="4114800" cy="210312"/>
          </a:xfrm>
          <a:prstGeom prst="rect">
            <a:avLst/>
          </a:prstGeom>
        </p:spPr>
        <p:txBody>
          <a:bodyPr vert="horz" lIns="0" tIns="0" rIns="0" bIns="0" rtlCol="0" anchor="ctr" anchorCtr="0"/>
          <a:lstStyle>
            <a:lvl1pPr>
              <a:defRPr lang="en-US" sz="700" spc="20" baseline="0" smtClean="0">
                <a:solidFill>
                  <a:schemeClr val="accent6"/>
                </a:solidFill>
                <a:latin typeface="Arial" pitchFamily="34" charset="0"/>
                <a:cs typeface="Arial" pitchFamily="34" charset="0"/>
              </a:defRPr>
            </a:lvl1pPr>
          </a:lstStyle>
          <a:p>
            <a:pPr algn="r"/>
            <a:r>
              <a:rPr lang="en-US" dirty="0"/>
              <a:t>Team Name: Presentation Name</a:t>
            </a:r>
          </a:p>
        </p:txBody>
      </p:sp>
      <p:sp>
        <p:nvSpPr>
          <p:cNvPr id="5" name="Date Placeholder 4">
            <a:extLst>
              <a:ext uri="{FF2B5EF4-FFF2-40B4-BE49-F238E27FC236}">
                <a16:creationId xmlns:a16="http://schemas.microsoft.com/office/drawing/2014/main" id="{ACF6DF1A-DDBD-A347-9EC5-4C0C1A269DB7}"/>
              </a:ext>
            </a:extLst>
          </p:cNvPr>
          <p:cNvSpPr>
            <a:spLocks noGrp="1"/>
          </p:cNvSpPr>
          <p:nvPr>
            <p:ph type="dt" sz="half" idx="2"/>
          </p:nvPr>
        </p:nvSpPr>
        <p:spPr>
          <a:xfrm>
            <a:off x="1122665" y="6524509"/>
            <a:ext cx="1143000" cy="210312"/>
          </a:xfrm>
          <a:prstGeom prst="rect">
            <a:avLst/>
          </a:prstGeom>
        </p:spPr>
        <p:txBody>
          <a:bodyPr vert="horz" lIns="0" tIns="0" rIns="0" bIns="0" rtlCol="0" anchor="ctr" anchorCtr="0"/>
          <a:lstStyle>
            <a:lvl1pPr>
              <a:defRPr lang="en-US" sz="700" spc="20" baseline="0" smtClean="0">
                <a:solidFill>
                  <a:schemeClr val="accent6"/>
                </a:solidFill>
                <a:latin typeface="Arial" pitchFamily="34" charset="0"/>
                <a:cs typeface="Arial" pitchFamily="34" charset="0"/>
              </a:defRPr>
            </a:lvl1pPr>
          </a:lstStyle>
          <a:p>
            <a:r>
              <a:rPr lang="en-US"/>
              <a:t>November 1, 2018</a:t>
            </a:r>
            <a:endParaRPr lang="en-US" dirty="0"/>
          </a:p>
        </p:txBody>
      </p:sp>
    </p:spTree>
    <p:extLst>
      <p:ext uri="{BB962C8B-B14F-4D97-AF65-F5344CB8AC3E}">
        <p14:creationId xmlns:p14="http://schemas.microsoft.com/office/powerpoint/2010/main" val="3493986052"/>
      </p:ext>
    </p:extLst>
  </p:cSld>
  <p:clrMap bg1="lt1" tx1="dk1" bg2="lt2" tx2="dk2" accent1="accent1" accent2="accent2" accent3="accent3" accent4="accent4" accent5="accent5" accent6="accent6" hlink="hlink" folHlink="folHlink"/>
  <p:sldLayoutIdLst>
    <p:sldLayoutId id="2147483790" r:id="rId1"/>
    <p:sldLayoutId id="2147483773" r:id="rId2"/>
    <p:sldLayoutId id="2147483777" r:id="rId3"/>
    <p:sldLayoutId id="2147483779" r:id="rId4"/>
    <p:sldLayoutId id="2147483791" r:id="rId5"/>
    <p:sldLayoutId id="2147483775" r:id="rId6"/>
    <p:sldLayoutId id="2147483776" r:id="rId7"/>
    <p:sldLayoutId id="2147483780" r:id="rId8"/>
    <p:sldLayoutId id="214748377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1219170" rtl="0" eaLnBrk="1" latinLnBrk="0" hangingPunct="1">
        <a:lnSpc>
          <a:spcPts val="3067"/>
        </a:lnSpc>
        <a:spcBef>
          <a:spcPct val="0"/>
        </a:spcBef>
        <a:buNone/>
        <a:defRPr sz="3067" kern="1200" cap="all" baseline="0">
          <a:solidFill>
            <a:schemeClr val="accent6"/>
          </a:solidFill>
          <a:latin typeface="Arial" pitchFamily="34" charset="0"/>
          <a:ea typeface="+mj-ea"/>
          <a:cs typeface="Arial" pitchFamily="34" charset="0"/>
        </a:defRPr>
      </a:lvl1pPr>
    </p:titleStyle>
    <p:bodyStyle>
      <a:lvl1pPr marL="0" indent="0" algn="l" defTabSz="1219170" rtl="0" eaLnBrk="1" latinLnBrk="0" hangingPunct="1">
        <a:spcBef>
          <a:spcPts val="800"/>
        </a:spcBef>
        <a:buClr>
          <a:srgbClr val="2F85AA"/>
        </a:buClr>
        <a:buFont typeface="Wingdings" pitchFamily="2" charset="2"/>
        <a:buNone/>
        <a:defRPr sz="1867" kern="1200">
          <a:solidFill>
            <a:schemeClr val="accent6"/>
          </a:solidFill>
          <a:latin typeface="Arial" pitchFamily="34" charset="0"/>
          <a:ea typeface="+mn-ea"/>
          <a:cs typeface="Arial" pitchFamily="34" charset="0"/>
        </a:defRPr>
      </a:lvl1pPr>
      <a:lvl2pPr marL="243411" indent="-243411" algn="l" defTabSz="1219170" rtl="0" eaLnBrk="1" latinLnBrk="0" hangingPunct="1">
        <a:spcBef>
          <a:spcPts val="800"/>
        </a:spcBef>
        <a:buClr>
          <a:schemeClr val="accent3">
            <a:lumMod val="75000"/>
          </a:schemeClr>
        </a:buClr>
        <a:buFont typeface="Wingdings" panose="05000000000000000000" pitchFamily="2" charset="2"/>
        <a:buChar char="§"/>
        <a:defRPr sz="1733" kern="1200">
          <a:solidFill>
            <a:schemeClr val="accent6"/>
          </a:solidFill>
          <a:latin typeface="Arial" pitchFamily="34" charset="0"/>
          <a:ea typeface="+mn-ea"/>
          <a:cs typeface="Arial" pitchFamily="34" charset="0"/>
        </a:defRPr>
      </a:lvl2pPr>
      <a:lvl3pPr marL="459306" indent="-198962" algn="l" defTabSz="1219170" rtl="0" eaLnBrk="1" latinLnBrk="0" hangingPunct="1">
        <a:spcBef>
          <a:spcPts val="800"/>
        </a:spcBef>
        <a:buClr>
          <a:schemeClr val="accent3">
            <a:lumMod val="75000"/>
          </a:schemeClr>
        </a:buClr>
        <a:buFont typeface="Arial" pitchFamily="34" charset="0"/>
        <a:buChar char="•"/>
        <a:tabLst>
          <a:tab pos="533387" algn="l"/>
        </a:tabLst>
        <a:defRPr sz="1600" kern="1200">
          <a:solidFill>
            <a:schemeClr val="accent6"/>
          </a:solidFill>
          <a:latin typeface="Arial" pitchFamily="34" charset="0"/>
          <a:ea typeface="+mn-ea"/>
          <a:cs typeface="Arial" pitchFamily="34" charset="0"/>
        </a:defRPr>
      </a:lvl3pPr>
      <a:lvl4pPr marL="685783" indent="-228594" algn="l" defTabSz="1219170" rtl="0" eaLnBrk="1" latinLnBrk="0" hangingPunct="1">
        <a:spcBef>
          <a:spcPts val="800"/>
        </a:spcBef>
        <a:buClr>
          <a:schemeClr val="accent3">
            <a:lumMod val="75000"/>
          </a:schemeClr>
        </a:buClr>
        <a:buFont typeface="Arial" panose="020B0604020202020204" pitchFamily="34" charset="0"/>
        <a:buChar char="-"/>
        <a:defRPr sz="1467" kern="1200">
          <a:solidFill>
            <a:schemeClr val="accent6"/>
          </a:solidFill>
          <a:latin typeface="Arial" pitchFamily="34" charset="0"/>
          <a:ea typeface="+mn-ea"/>
          <a:cs typeface="Arial" pitchFamily="34" charset="0"/>
        </a:defRPr>
      </a:lvl4pPr>
      <a:lvl5pPr marL="914377" indent="-228594" algn="l" defTabSz="1219170" rtl="0" eaLnBrk="1" latinLnBrk="0" hangingPunct="1">
        <a:spcBef>
          <a:spcPts val="800"/>
        </a:spcBef>
        <a:buClr>
          <a:schemeClr val="accent3">
            <a:lumMod val="75000"/>
          </a:schemeClr>
        </a:buClr>
        <a:buSzPct val="100000"/>
        <a:buFont typeface="Arial" panose="020B0604020202020204" pitchFamily="34" charset="0"/>
        <a:buChar char="◦"/>
        <a:defRPr sz="1467" kern="1200">
          <a:solidFill>
            <a:schemeClr val="accent6"/>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74684" y="707270"/>
            <a:ext cx="6733115" cy="5541129"/>
          </a:xfrm>
          <a:prstGeom prst="rect">
            <a:avLst/>
          </a:prstGeom>
        </p:spPr>
        <p:txBody>
          <a:bodyPr vert="horz" lIns="0" tIns="0" rIns="0" bIns="0" rtlCol="0">
            <a:noAutofit/>
          </a:bodyPr>
          <a:lstStyle/>
          <a:p>
            <a:pPr lvl="0"/>
            <a:r>
              <a:rPr lang="en-US"/>
              <a:t>Text</a:t>
            </a:r>
            <a:endParaRPr lang="en-US" dirty="0"/>
          </a:p>
        </p:txBody>
      </p:sp>
      <p:sp>
        <p:nvSpPr>
          <p:cNvPr id="8" name="Rectangle 7"/>
          <p:cNvSpPr/>
          <p:nvPr/>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Footer Placeholder 4"/>
          <p:cNvSpPr>
            <a:spLocks noGrp="1"/>
          </p:cNvSpPr>
          <p:nvPr>
            <p:ph type="ftr" sz="quarter" idx="3"/>
          </p:nvPr>
        </p:nvSpPr>
        <p:spPr>
          <a:xfrm>
            <a:off x="7498085" y="6527945"/>
            <a:ext cx="3860800" cy="207464"/>
          </a:xfrm>
          <a:prstGeom prst="rect">
            <a:avLst/>
          </a:prstGeom>
        </p:spPr>
        <p:txBody>
          <a:bodyPr vert="horz" lIns="0" tIns="0" rIns="0" bIns="0" rtlCol="0" anchor="b" anchorCtr="0"/>
          <a:lstStyle>
            <a:lvl1pPr algn="l">
              <a:defRPr sz="800" spc="27" baseline="0">
                <a:solidFill>
                  <a:schemeClr val="accent6"/>
                </a:solidFill>
                <a:latin typeface="Arial" pitchFamily="34" charset="0"/>
                <a:cs typeface="Arial" pitchFamily="34" charset="0"/>
              </a:defRPr>
            </a:lvl1pPr>
          </a:lstStyle>
          <a:p>
            <a:pPr algn="r"/>
            <a:r>
              <a:rPr lang="en-US"/>
              <a:t>Bill &amp; Melinda Gates Foundation</a:t>
            </a:r>
            <a:endParaRPr lang="en-US" dirty="0"/>
          </a:p>
        </p:txBody>
      </p:sp>
      <p:sp>
        <p:nvSpPr>
          <p:cNvPr id="11" name="Slide Number Placeholder 5"/>
          <p:cNvSpPr>
            <a:spLocks noGrp="1"/>
          </p:cNvSpPr>
          <p:nvPr>
            <p:ph type="sldNum" sz="quarter" idx="4"/>
          </p:nvPr>
        </p:nvSpPr>
        <p:spPr>
          <a:xfrm>
            <a:off x="11359635" y="6527357"/>
            <a:ext cx="253444" cy="207464"/>
          </a:xfrm>
          <a:prstGeom prst="rect">
            <a:avLst/>
          </a:prstGeom>
        </p:spPr>
        <p:txBody>
          <a:bodyPr vert="horz" lIns="0" tIns="0" rIns="0" bIns="0" rtlCol="0" anchor="b"/>
          <a:lstStyle>
            <a:lvl1pPr algn="r">
              <a:defRPr sz="800">
                <a:solidFill>
                  <a:schemeClr val="accent6"/>
                </a:solidFill>
                <a:latin typeface="Arial" pitchFamily="34" charset="0"/>
                <a:cs typeface="Arial" pitchFamily="34" charset="0"/>
              </a:defRPr>
            </a:lvl1pPr>
          </a:lstStyle>
          <a:p>
            <a:fld id="{D3F7C509-FEEF-45D3-B896-7C07814C0C13}" type="slidenum">
              <a:rPr lang="en-US" smtClean="0"/>
              <a:pPr/>
              <a:t>‹#›</a:t>
            </a:fld>
            <a:endParaRPr lang="en-US" dirty="0"/>
          </a:p>
        </p:txBody>
      </p:sp>
      <p:cxnSp>
        <p:nvCxnSpPr>
          <p:cNvPr id="12" name="Straight Connector 11"/>
          <p:cNvCxnSpPr/>
          <p:nvPr/>
        </p:nvCxnSpPr>
        <p:spPr>
          <a:xfrm>
            <a:off x="486834" y="6465243"/>
            <a:ext cx="11120967"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486833" y="640965"/>
            <a:ext cx="4226984" cy="862195"/>
          </a:xfrm>
          <a:prstGeom prst="rect">
            <a:avLst/>
          </a:prstGeom>
        </p:spPr>
        <p:txBody>
          <a:bodyPr vert="horz" lIns="0" tIns="0" rIns="0" bIns="0" rtlCol="0" anchor="t" anchorCtr="0">
            <a:noAutofit/>
          </a:bodyPr>
          <a:lstStyle/>
          <a:p>
            <a:r>
              <a:rPr lang="en-US"/>
              <a:t>Click to edit Master title style</a:t>
            </a:r>
            <a:endParaRPr lang="en-US" dirty="0"/>
          </a:p>
        </p:txBody>
      </p:sp>
      <p:sp>
        <p:nvSpPr>
          <p:cNvPr id="13" name="Rectangle 12">
            <a:extLst>
              <a:ext uri="{FF2B5EF4-FFF2-40B4-BE49-F238E27FC236}">
                <a16:creationId xmlns:a16="http://schemas.microsoft.com/office/drawing/2014/main" id="{33B4D505-0C58-49D9-8B35-94B5BB110065}"/>
              </a:ext>
            </a:extLst>
          </p:cNvPr>
          <p:cNvSpPr/>
          <p:nvPr userDrawn="1"/>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4" name="Straight Connector 13">
            <a:extLst>
              <a:ext uri="{FF2B5EF4-FFF2-40B4-BE49-F238E27FC236}">
                <a16:creationId xmlns:a16="http://schemas.microsoft.com/office/drawing/2014/main" id="{7A7C07F5-218D-4F75-8191-434D412D31A7}"/>
              </a:ext>
            </a:extLst>
          </p:cNvPr>
          <p:cNvCxnSpPr/>
          <p:nvPr userDrawn="1"/>
        </p:nvCxnSpPr>
        <p:spPr>
          <a:xfrm>
            <a:off x="486834" y="6465243"/>
            <a:ext cx="11120967"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20627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 id="2147483811" r:id="rId19"/>
    <p:sldLayoutId id="2147483813" r:id="rId20"/>
    <p:sldLayoutId id="2147483814"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219170" rtl="0" eaLnBrk="1" latinLnBrk="0" hangingPunct="1">
        <a:lnSpc>
          <a:spcPts val="3067"/>
        </a:lnSpc>
        <a:spcBef>
          <a:spcPct val="0"/>
        </a:spcBef>
        <a:buNone/>
        <a:defRPr sz="3067" kern="1200" cap="all" baseline="0">
          <a:solidFill>
            <a:schemeClr val="accent6"/>
          </a:solidFill>
          <a:latin typeface="Arial" pitchFamily="34" charset="0"/>
          <a:ea typeface="+mj-ea"/>
          <a:cs typeface="Arial" pitchFamily="34" charset="0"/>
        </a:defRPr>
      </a:lvl1pPr>
    </p:titleStyle>
    <p:bodyStyle>
      <a:lvl1pPr marL="0" indent="0" algn="l" defTabSz="1219170" rtl="0" eaLnBrk="1" latinLnBrk="0" hangingPunct="1">
        <a:spcBef>
          <a:spcPts val="800"/>
        </a:spcBef>
        <a:buClr>
          <a:srgbClr val="2F85AA"/>
        </a:buClr>
        <a:buFont typeface="Wingdings" pitchFamily="2" charset="2"/>
        <a:buNone/>
        <a:defRPr sz="1867" kern="1200">
          <a:solidFill>
            <a:schemeClr val="accent6"/>
          </a:solidFill>
          <a:latin typeface="Arial" pitchFamily="34" charset="0"/>
          <a:ea typeface="+mn-ea"/>
          <a:cs typeface="Arial" pitchFamily="34" charset="0"/>
        </a:defRPr>
      </a:lvl1pPr>
      <a:lvl2pPr marL="243411" indent="-243411" algn="l" defTabSz="1219170" rtl="0" eaLnBrk="1" latinLnBrk="0" hangingPunct="1">
        <a:spcBef>
          <a:spcPts val="800"/>
        </a:spcBef>
        <a:buClr>
          <a:schemeClr val="accent3">
            <a:lumMod val="75000"/>
          </a:schemeClr>
        </a:buClr>
        <a:buFont typeface="Wingdings" panose="05000000000000000000" pitchFamily="2" charset="2"/>
        <a:buChar char="§"/>
        <a:defRPr sz="1733" kern="1200">
          <a:solidFill>
            <a:schemeClr val="accent6"/>
          </a:solidFill>
          <a:latin typeface="Arial" pitchFamily="34" charset="0"/>
          <a:ea typeface="+mn-ea"/>
          <a:cs typeface="Arial" pitchFamily="34" charset="0"/>
        </a:defRPr>
      </a:lvl2pPr>
      <a:lvl3pPr marL="459306" indent="-198962" algn="l" defTabSz="1219170" rtl="0" eaLnBrk="1" latinLnBrk="0" hangingPunct="1">
        <a:spcBef>
          <a:spcPts val="800"/>
        </a:spcBef>
        <a:buClr>
          <a:schemeClr val="accent3">
            <a:lumMod val="75000"/>
          </a:schemeClr>
        </a:buClr>
        <a:buFont typeface="Arial" pitchFamily="34" charset="0"/>
        <a:buChar char="•"/>
        <a:tabLst>
          <a:tab pos="533387" algn="l"/>
        </a:tabLst>
        <a:defRPr sz="1600" kern="1200">
          <a:solidFill>
            <a:schemeClr val="accent6"/>
          </a:solidFill>
          <a:latin typeface="Arial" pitchFamily="34" charset="0"/>
          <a:ea typeface="+mn-ea"/>
          <a:cs typeface="Arial" pitchFamily="34" charset="0"/>
        </a:defRPr>
      </a:lvl3pPr>
      <a:lvl4pPr marL="685783" indent="-228594" algn="l" defTabSz="1219170" rtl="0" eaLnBrk="1" latinLnBrk="0" hangingPunct="1">
        <a:spcBef>
          <a:spcPts val="800"/>
        </a:spcBef>
        <a:buClr>
          <a:schemeClr val="accent3">
            <a:lumMod val="75000"/>
          </a:schemeClr>
        </a:buClr>
        <a:buFont typeface="Arial" panose="020B0604020202020204" pitchFamily="34" charset="0"/>
        <a:buChar char="-"/>
        <a:defRPr sz="1467" kern="1200">
          <a:solidFill>
            <a:schemeClr val="accent6"/>
          </a:solidFill>
          <a:latin typeface="Arial" pitchFamily="34" charset="0"/>
          <a:ea typeface="+mn-ea"/>
          <a:cs typeface="Arial" pitchFamily="34" charset="0"/>
        </a:defRPr>
      </a:lvl4pPr>
      <a:lvl5pPr marL="914377" indent="-228594" algn="l" defTabSz="1219170" rtl="0" eaLnBrk="1" latinLnBrk="0" hangingPunct="1">
        <a:spcBef>
          <a:spcPts val="800"/>
        </a:spcBef>
        <a:buClr>
          <a:schemeClr val="accent3">
            <a:lumMod val="75000"/>
          </a:schemeClr>
        </a:buClr>
        <a:buSzPct val="100000"/>
        <a:buFont typeface="Arial" panose="020B0604020202020204" pitchFamily="34" charset="0"/>
        <a:buChar char="◦"/>
        <a:defRPr sz="1467" kern="1200">
          <a:solidFill>
            <a:schemeClr val="accent6"/>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6833" y="582683"/>
            <a:ext cx="4226984" cy="862195"/>
          </a:xfrm>
          <a:prstGeom prst="rect">
            <a:avLst/>
          </a:prstGeom>
        </p:spPr>
        <p:txBody>
          <a:bodyPr vert="horz" lIns="0" tIns="0" rIns="0" bIns="0" rtlCol="0" anchor="t" anchorCtr="0">
            <a:noAutofit/>
          </a:bodyPr>
          <a:lstStyle/>
          <a:p>
            <a:r>
              <a:rPr lang="en-US" dirty="0"/>
              <a:t>CLICK TO EDIT</a:t>
            </a:r>
            <a:br>
              <a:rPr lang="en-US" dirty="0"/>
            </a:br>
            <a:r>
              <a:rPr lang="en-US"/>
              <a:t>MASTER TITLE STYLE</a:t>
            </a:r>
            <a:endParaRPr lang="en-US" dirty="0"/>
          </a:p>
        </p:txBody>
      </p:sp>
      <p:sp>
        <p:nvSpPr>
          <p:cNvPr id="3" name="Text Placeholder 2"/>
          <p:cNvSpPr>
            <a:spLocks noGrp="1"/>
          </p:cNvSpPr>
          <p:nvPr>
            <p:ph type="body" idx="1"/>
          </p:nvPr>
        </p:nvSpPr>
        <p:spPr>
          <a:xfrm>
            <a:off x="4874684" y="639068"/>
            <a:ext cx="6733115" cy="5589957"/>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69247"/>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9" name="Footer Placeholder 4"/>
          <p:cNvSpPr>
            <a:spLocks noGrp="1"/>
          </p:cNvSpPr>
          <p:nvPr>
            <p:ph type="ftr" sz="quarter" idx="3"/>
          </p:nvPr>
        </p:nvSpPr>
        <p:spPr>
          <a:xfrm>
            <a:off x="7498085" y="6527945"/>
            <a:ext cx="3860800" cy="207464"/>
          </a:xfrm>
          <a:prstGeom prst="rect">
            <a:avLst/>
          </a:prstGeom>
        </p:spPr>
        <p:txBody>
          <a:bodyPr vert="horz" lIns="0" tIns="0" rIns="0" bIns="0" rtlCol="0" anchor="b" anchorCtr="0"/>
          <a:lstStyle>
            <a:lvl1pPr algn="l">
              <a:defRPr sz="800" spc="27" baseline="0">
                <a:solidFill>
                  <a:schemeClr val="accent6"/>
                </a:solidFill>
                <a:latin typeface="Arial" pitchFamily="34" charset="0"/>
                <a:cs typeface="Arial" pitchFamily="34" charset="0"/>
              </a:defRPr>
            </a:lvl1pPr>
          </a:lstStyle>
          <a:p>
            <a:pPr algn="r"/>
            <a:r>
              <a:rPr lang="en-US" dirty="0">
                <a:solidFill>
                  <a:srgbClr val="000000"/>
                </a:solidFill>
              </a:rPr>
              <a:t>© 2013 Bill &amp; Melinda Gates Foundation      |</a:t>
            </a:r>
          </a:p>
        </p:txBody>
      </p:sp>
      <p:sp>
        <p:nvSpPr>
          <p:cNvPr id="11" name="Slide Number Placeholder 5"/>
          <p:cNvSpPr>
            <a:spLocks noGrp="1"/>
          </p:cNvSpPr>
          <p:nvPr>
            <p:ph type="sldNum" sz="quarter" idx="4"/>
          </p:nvPr>
        </p:nvSpPr>
        <p:spPr>
          <a:xfrm>
            <a:off x="11359635" y="6527357"/>
            <a:ext cx="253444" cy="207464"/>
          </a:xfrm>
          <a:prstGeom prst="rect">
            <a:avLst/>
          </a:prstGeom>
        </p:spPr>
        <p:txBody>
          <a:bodyPr vert="horz" lIns="0" tIns="0" rIns="0" bIns="0" rtlCol="0" anchor="b"/>
          <a:lstStyle>
            <a:lvl1pPr algn="r">
              <a:defRPr sz="800">
                <a:solidFill>
                  <a:schemeClr val="accent6"/>
                </a:solidFill>
                <a:latin typeface="Arial" pitchFamily="34" charset="0"/>
                <a:cs typeface="Arial" pitchFamily="34" charset="0"/>
              </a:defRPr>
            </a:lvl1pPr>
          </a:lstStyle>
          <a:p>
            <a:fld id="{D3F7C509-FEEF-45D3-B896-7C07814C0C13}" type="slidenum">
              <a:rPr lang="en-US" smtClean="0">
                <a:solidFill>
                  <a:srgbClr val="000000"/>
                </a:solidFill>
              </a:rPr>
              <a:pPr/>
              <a:t>‹#›</a:t>
            </a:fld>
            <a:endParaRPr lang="en-US" dirty="0">
              <a:solidFill>
                <a:srgbClr val="000000"/>
              </a:solidFill>
            </a:endParaRPr>
          </a:p>
        </p:txBody>
      </p:sp>
      <p:cxnSp>
        <p:nvCxnSpPr>
          <p:cNvPr id="12" name="Straight Connector 11"/>
          <p:cNvCxnSpPr/>
          <p:nvPr/>
        </p:nvCxnSpPr>
        <p:spPr>
          <a:xfrm>
            <a:off x="486834" y="6465243"/>
            <a:ext cx="11120967"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937131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219170" rtl="0" eaLnBrk="1" latinLnBrk="0" hangingPunct="1">
        <a:lnSpc>
          <a:spcPts val="3467"/>
        </a:lnSpc>
        <a:spcBef>
          <a:spcPct val="0"/>
        </a:spcBef>
        <a:buNone/>
        <a:defRPr sz="3067" kern="1200" cap="all" baseline="0">
          <a:solidFill>
            <a:schemeClr val="accent6"/>
          </a:solidFill>
          <a:latin typeface="Arial" pitchFamily="34" charset="0"/>
          <a:ea typeface="+mj-ea"/>
          <a:cs typeface="Arial" pitchFamily="34" charset="0"/>
        </a:defRPr>
      </a:lvl1pPr>
    </p:titleStyle>
    <p:bodyStyle>
      <a:lvl1pPr marL="243411" indent="-243411" algn="l" defTabSz="1219170" rtl="0" eaLnBrk="1" latinLnBrk="0" hangingPunct="1">
        <a:spcBef>
          <a:spcPct val="20000"/>
        </a:spcBef>
        <a:buClr>
          <a:srgbClr val="2F85AA"/>
        </a:buClr>
        <a:buFont typeface="Wingdings" pitchFamily="2" charset="2"/>
        <a:buChar char="§"/>
        <a:defRPr sz="2400" kern="1200">
          <a:solidFill>
            <a:schemeClr val="accent6"/>
          </a:solidFill>
          <a:latin typeface="Arial" pitchFamily="34" charset="0"/>
          <a:ea typeface="+mn-ea"/>
          <a:cs typeface="Arial" pitchFamily="34" charset="0"/>
        </a:defRPr>
      </a:lvl1pPr>
      <a:lvl2pPr marL="249760" indent="0" algn="l" defTabSz="1219170" rtl="0" eaLnBrk="1" latinLnBrk="0" hangingPunct="1">
        <a:spcBef>
          <a:spcPct val="20000"/>
        </a:spcBef>
        <a:buFontTx/>
        <a:buNone/>
        <a:defRPr sz="1733" kern="1200">
          <a:solidFill>
            <a:schemeClr val="accent6"/>
          </a:solidFill>
          <a:latin typeface="Arial" pitchFamily="34" charset="0"/>
          <a:ea typeface="+mn-ea"/>
          <a:cs typeface="Arial" pitchFamily="34" charset="0"/>
        </a:defRPr>
      </a:lvl2pPr>
      <a:lvl3pPr marL="459306" indent="-198962" algn="l" defTabSz="1219170" rtl="0" eaLnBrk="1" latinLnBrk="0" hangingPunct="1">
        <a:spcBef>
          <a:spcPct val="20000"/>
        </a:spcBef>
        <a:buFont typeface="Arial" pitchFamily="34" charset="0"/>
        <a:buChar char="•"/>
        <a:tabLst>
          <a:tab pos="533387" algn="l"/>
        </a:tabLst>
        <a:defRPr sz="1733" kern="1200">
          <a:solidFill>
            <a:schemeClr val="accent6"/>
          </a:solidFill>
          <a:latin typeface="Arial" pitchFamily="34" charset="0"/>
          <a:ea typeface="+mn-ea"/>
          <a:cs typeface="Arial" pitchFamily="34" charset="0"/>
        </a:defRPr>
      </a:lvl3pPr>
      <a:lvl4pPr marL="685783" indent="-226478" algn="l" defTabSz="1219170" rtl="0" eaLnBrk="1" latinLnBrk="0" hangingPunct="1">
        <a:spcBef>
          <a:spcPct val="20000"/>
        </a:spcBef>
        <a:buFont typeface="Arial" pitchFamily="34" charset="0"/>
        <a:buChar char="•"/>
        <a:defRPr sz="1467" kern="1200">
          <a:solidFill>
            <a:schemeClr val="accent6"/>
          </a:solidFill>
          <a:latin typeface="Arial" pitchFamily="34" charset="0"/>
          <a:ea typeface="+mn-ea"/>
          <a:cs typeface="Arial" pitchFamily="34" charset="0"/>
        </a:defRPr>
      </a:lvl4pPr>
      <a:lvl5pPr marL="918610" indent="-232828" algn="l" defTabSz="1219170" rtl="0" eaLnBrk="1" latinLnBrk="0" hangingPunct="1">
        <a:spcBef>
          <a:spcPct val="20000"/>
        </a:spcBef>
        <a:buFont typeface="Arial" pitchFamily="34" charset="0"/>
        <a:buChar char="•"/>
        <a:defRPr sz="1467" kern="1200">
          <a:solidFill>
            <a:schemeClr val="accent6"/>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5359761"/>
      </p:ext>
    </p:extLst>
  </p:cSld>
  <p:clrMap bg1="lt1" tx1="dk1" bg2="lt2" tx2="dk2" accent1="accent1" accent2="accent2" accent3="accent3" accent4="accent4" accent5="accent5" accent6="accent6" hlink="hlink" folHlink="folHlink"/>
  <p:sldLayoutIdLst>
    <p:sldLayoutId id="2147483831"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hyperlink" Target="https://postsecondary.gatesfoundation.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hyperlink" Target="https://frontierset.org/"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reechk\AppData\Local\Microsoft\Windows\Temporary Internet Files\Content.Outlook\CHTJS8WV\Graphic 2 image16.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 y="1"/>
            <a:ext cx="12192000" cy="697495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0" y="0"/>
            <a:ext cx="6046237" cy="6960781"/>
          </a:xfrm>
          <a:prstGeom prst="rect">
            <a:avLst/>
          </a:prstGeom>
          <a:gradFill flip="none" rotWithShape="1">
            <a:gsLst>
              <a:gs pos="47000">
                <a:schemeClr val="accent6">
                  <a:alpha val="26000"/>
                </a:schemeClr>
              </a:gs>
              <a:gs pos="20000">
                <a:schemeClr val="accent6">
                  <a:alpha val="38000"/>
                </a:schemeClr>
              </a:gs>
              <a:gs pos="1000">
                <a:schemeClr val="accent6">
                  <a:alpha val="45000"/>
                </a:schemeClr>
              </a:gs>
              <a:gs pos="65000">
                <a:schemeClr val="accent6">
                  <a:alpha val="16000"/>
                </a:schemeClr>
              </a:gs>
              <a:gs pos="95000">
                <a:schemeClr val="bg1">
                  <a:alpha val="0"/>
                </a:schemeClr>
              </a:gs>
            </a:gsLst>
            <a:lin ang="0" scaled="0"/>
            <a:tileRect/>
          </a:gra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121915" tIns="60957" rIns="121915" bIns="60957" numCol="1" rtlCol="0" anchor="ctr" anchorCtr="0" compatLnSpc="1">
            <a:prstTxWarp prst="textNoShape">
              <a:avLst/>
            </a:prstTxWarp>
          </a:bodyPr>
          <a:lstStyle/>
          <a:p>
            <a:pPr algn="ctr" defTabSz="1218768"/>
            <a:endParaRPr lang="en-US" sz="3067" dirty="0">
              <a:solidFill>
                <a:srgbClr val="977C00">
                  <a:lumMod val="50000"/>
                </a:srgbClr>
              </a:solidFill>
              <a:latin typeface="Segoe" pitchFamily="34" charset="0"/>
            </a:endParaRPr>
          </a:p>
        </p:txBody>
      </p:sp>
      <p:pic>
        <p:nvPicPr>
          <p:cNvPr id="11" name="Picture 6" descr="C:\Users\TERESA~1\AppData\Local\Temp\vmware-Teresa Sharp\VMwareDnD\99bbe9a7\BMGF_red_box_2in.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6833" y="0"/>
            <a:ext cx="2194560" cy="2194560"/>
          </a:xfrm>
          <a:prstGeom prst="rect">
            <a:avLst/>
          </a:prstGeom>
          <a:noFill/>
          <a:extLst>
            <a:ext uri="{909E8E84-426E-40DD-AFC4-6F175D3DCCD1}">
              <a14:hiddenFill xmlns:a14="http://schemas.microsoft.com/office/drawing/2010/main">
                <a:solidFill>
                  <a:srgbClr val="FFFFFF"/>
                </a:solidFill>
              </a14:hiddenFill>
            </a:ext>
          </a:extLst>
        </p:spPr>
      </p:pic>
      <p:sp>
        <p:nvSpPr>
          <p:cNvPr id="17" name="Subtitle 16"/>
          <p:cNvSpPr>
            <a:spLocks noGrp="1"/>
          </p:cNvSpPr>
          <p:nvPr>
            <p:ph type="subTitle" idx="1"/>
          </p:nvPr>
        </p:nvSpPr>
        <p:spPr>
          <a:xfrm>
            <a:off x="486833" y="3976525"/>
            <a:ext cx="12497647" cy="1020389"/>
          </a:xfrm>
        </p:spPr>
        <p:txBody>
          <a:bodyPr/>
          <a:lstStyle/>
          <a:p>
            <a:r>
              <a:rPr lang="en-US" sz="3600" b="1" dirty="0"/>
              <a:t>TRANSFORMATION AT SCALE: </a:t>
            </a:r>
          </a:p>
          <a:p>
            <a:r>
              <a:rPr lang="en-US" sz="3200" dirty="0"/>
              <a:t>The Gates Foundation’s Approach to Institutional Partnerships</a:t>
            </a:r>
          </a:p>
          <a:p>
            <a:endParaRPr lang="en-US" sz="3600" dirty="0"/>
          </a:p>
          <a:p>
            <a:r>
              <a:rPr lang="en-US" sz="3600" dirty="0"/>
              <a:t>               	</a:t>
            </a:r>
            <a:endParaRPr lang="en-US" sz="3600" b="1" i="1" dirty="0"/>
          </a:p>
        </p:txBody>
      </p:sp>
    </p:spTree>
    <p:extLst>
      <p:ext uri="{BB962C8B-B14F-4D97-AF65-F5344CB8AC3E}">
        <p14:creationId xmlns:p14="http://schemas.microsoft.com/office/powerpoint/2010/main" val="196489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103">
            <a:extLst>
              <a:ext uri="{FF2B5EF4-FFF2-40B4-BE49-F238E27FC236}">
                <a16:creationId xmlns:a16="http://schemas.microsoft.com/office/drawing/2014/main" id="{2D56C03A-9468-0142-AE31-04A1CE746A28}"/>
              </a:ext>
            </a:extLst>
          </p:cNvPr>
          <p:cNvSpPr/>
          <p:nvPr/>
        </p:nvSpPr>
        <p:spPr>
          <a:xfrm flipH="1">
            <a:off x="580778" y="1586872"/>
            <a:ext cx="8554594" cy="4486669"/>
          </a:xfrm>
          <a:prstGeom prst="rect">
            <a:avLst/>
          </a:prstGeom>
          <a:solidFill>
            <a:schemeClr val="accent3">
              <a:lumMod val="20000"/>
              <a:lumOff val="8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800">
              <a:solidFill>
                <a:srgbClr val="FFFFFF"/>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3E03475C-63D3-F644-B768-9AAA85E6E664}"/>
              </a:ext>
            </a:extLst>
          </p:cNvPr>
          <p:cNvGrpSpPr/>
          <p:nvPr/>
        </p:nvGrpSpPr>
        <p:grpSpPr>
          <a:xfrm>
            <a:off x="685858" y="1675711"/>
            <a:ext cx="8356028" cy="3384273"/>
            <a:chOff x="605500" y="1728461"/>
            <a:chExt cx="8763031" cy="4103916"/>
          </a:xfrm>
        </p:grpSpPr>
        <p:sp>
          <p:nvSpPr>
            <p:cNvPr id="106" name="Rounded Rectangle 105">
              <a:extLst>
                <a:ext uri="{FF2B5EF4-FFF2-40B4-BE49-F238E27FC236}">
                  <a16:creationId xmlns:a16="http://schemas.microsoft.com/office/drawing/2014/main" id="{8F9548CC-66D9-1D44-8AEB-187AE6D392C5}"/>
                </a:ext>
              </a:extLst>
            </p:cNvPr>
            <p:cNvSpPr/>
            <p:nvPr/>
          </p:nvSpPr>
          <p:spPr>
            <a:xfrm flipH="1">
              <a:off x="7247148" y="1736670"/>
              <a:ext cx="2121383" cy="4095707"/>
            </a:xfrm>
            <a:prstGeom prst="roundRect">
              <a:avLst>
                <a:gd name="adj" fmla="val 0"/>
              </a:avLst>
            </a:prstGeom>
            <a:solidFill>
              <a:schemeClr val="accent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377">
                <a:spcAft>
                  <a:spcPts val="300"/>
                </a:spcAft>
                <a:defRPr/>
              </a:pPr>
              <a:r>
                <a:rPr lang="en-US" sz="1600" b="1" dirty="0">
                  <a:solidFill>
                    <a:schemeClr val="bg1"/>
                  </a:solidFill>
                  <a:latin typeface="Arial" panose="020B0604020202020204" pitchFamily="34" charset="0"/>
                  <a:cs typeface="Arial" panose="020B0604020202020204" pitchFamily="34" charset="0"/>
                </a:rPr>
                <a:t>Transformation Networks</a:t>
              </a:r>
            </a:p>
          </p:txBody>
        </p:sp>
        <p:sp>
          <p:nvSpPr>
            <p:cNvPr id="107" name="Rounded Rectangle 106">
              <a:extLst>
                <a:ext uri="{FF2B5EF4-FFF2-40B4-BE49-F238E27FC236}">
                  <a16:creationId xmlns:a16="http://schemas.microsoft.com/office/drawing/2014/main" id="{15A6F6DB-EF5B-2E4C-8CF2-7E6FB171E256}"/>
                </a:ext>
              </a:extLst>
            </p:cNvPr>
            <p:cNvSpPr/>
            <p:nvPr/>
          </p:nvSpPr>
          <p:spPr>
            <a:xfrm flipH="1">
              <a:off x="5034099" y="1736670"/>
              <a:ext cx="2121383" cy="4095707"/>
            </a:xfrm>
            <a:prstGeom prst="roundRect">
              <a:avLst>
                <a:gd name="adj" fmla="val 0"/>
              </a:avLst>
            </a:prstGeom>
            <a:solidFill>
              <a:schemeClr val="accent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377">
                <a:spcAft>
                  <a:spcPts val="300"/>
                </a:spcAft>
                <a:defRPr/>
              </a:pPr>
              <a:r>
                <a:rPr lang="en-US" sz="1600" b="1" dirty="0">
                  <a:solidFill>
                    <a:schemeClr val="bg1"/>
                  </a:solidFill>
                  <a:latin typeface="Arial" panose="020B0604020202020204" pitchFamily="34" charset="0"/>
                  <a:cs typeface="Arial" panose="020B0604020202020204" pitchFamily="34" charset="0"/>
                </a:rPr>
                <a:t>Intermediaries for Scale</a:t>
              </a:r>
            </a:p>
          </p:txBody>
        </p:sp>
        <p:sp>
          <p:nvSpPr>
            <p:cNvPr id="108" name="Rounded Rectangle 107">
              <a:extLst>
                <a:ext uri="{FF2B5EF4-FFF2-40B4-BE49-F238E27FC236}">
                  <a16:creationId xmlns:a16="http://schemas.microsoft.com/office/drawing/2014/main" id="{EA8F1BB6-47E5-E94C-B41B-D4E7109310BA}"/>
                </a:ext>
              </a:extLst>
            </p:cNvPr>
            <p:cNvSpPr/>
            <p:nvPr/>
          </p:nvSpPr>
          <p:spPr>
            <a:xfrm flipH="1">
              <a:off x="2821051" y="1728461"/>
              <a:ext cx="2121383" cy="4095707"/>
            </a:xfrm>
            <a:prstGeom prst="roundRect">
              <a:avLst>
                <a:gd name="adj" fmla="val 0"/>
              </a:avLst>
            </a:prstGeom>
            <a:solidFill>
              <a:schemeClr val="accent2">
                <a:alpha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377">
                <a:spcAft>
                  <a:spcPts val="300"/>
                </a:spcAft>
                <a:defRPr/>
              </a:pPr>
              <a:r>
                <a:rPr lang="en-US" sz="1600" b="1" dirty="0">
                  <a:solidFill>
                    <a:schemeClr val="bg1"/>
                  </a:solidFill>
                  <a:latin typeface="Arial" panose="020B0604020202020204" pitchFamily="34" charset="0"/>
                  <a:cs typeface="Arial" panose="020B0604020202020204" pitchFamily="34" charset="0"/>
                </a:rPr>
                <a:t>Transformation Supports</a:t>
              </a:r>
            </a:p>
          </p:txBody>
        </p:sp>
        <p:sp>
          <p:nvSpPr>
            <p:cNvPr id="109" name="Rounded Rectangle 108">
              <a:extLst>
                <a:ext uri="{FF2B5EF4-FFF2-40B4-BE49-F238E27FC236}">
                  <a16:creationId xmlns:a16="http://schemas.microsoft.com/office/drawing/2014/main" id="{AFEFD7D2-46A2-DA45-B764-9C76246DA361}"/>
                </a:ext>
              </a:extLst>
            </p:cNvPr>
            <p:cNvSpPr/>
            <p:nvPr/>
          </p:nvSpPr>
          <p:spPr>
            <a:xfrm flipH="1">
              <a:off x="605500" y="1736671"/>
              <a:ext cx="2121383" cy="4095706"/>
            </a:xfrm>
            <a:prstGeom prst="roundRect">
              <a:avLst>
                <a:gd name="adj" fmla="val 0"/>
              </a:avLst>
            </a:prstGeom>
            <a:solidFill>
              <a:srgbClr val="9180A8">
                <a:alpha val="6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377">
                <a:spcAft>
                  <a:spcPts val="300"/>
                </a:spcAft>
                <a:defRPr/>
              </a:pPr>
              <a:r>
                <a:rPr lang="en-US" sz="1600" b="1" dirty="0">
                  <a:solidFill>
                    <a:schemeClr val="bg1"/>
                  </a:solidFill>
                  <a:latin typeface="Arial" panose="020B0604020202020204" pitchFamily="34" charset="0"/>
                  <a:cs typeface="Arial" panose="020B0604020202020204" pitchFamily="34" charset="0"/>
                </a:rPr>
                <a:t>Innovation Networks</a:t>
              </a:r>
              <a:endParaRPr lang="en-US" sz="1100" b="1" dirty="0">
                <a:solidFill>
                  <a:schemeClr val="bg1"/>
                </a:solidFill>
                <a:latin typeface="Arial" panose="020B0604020202020204" pitchFamily="34" charset="0"/>
                <a:cs typeface="Arial" panose="020B0604020202020204" pitchFamily="34" charset="0"/>
              </a:endParaRPr>
            </a:p>
          </p:txBody>
        </p:sp>
      </p:grpSp>
      <p:sp>
        <p:nvSpPr>
          <p:cNvPr id="2" name="Title 1">
            <a:extLst>
              <a:ext uri="{FF2B5EF4-FFF2-40B4-BE49-F238E27FC236}">
                <a16:creationId xmlns:a16="http://schemas.microsoft.com/office/drawing/2014/main" id="{3726A52D-F164-6D41-A20E-BA019BB6BA18}"/>
              </a:ext>
            </a:extLst>
          </p:cNvPr>
          <p:cNvSpPr>
            <a:spLocks noGrp="1"/>
          </p:cNvSpPr>
          <p:nvPr>
            <p:ph type="title"/>
          </p:nvPr>
        </p:nvSpPr>
        <p:spPr/>
        <p:txBody>
          <a:bodyPr/>
          <a:lstStyle/>
          <a:p>
            <a:r>
              <a:rPr lang="en-US" sz="2400" dirty="0"/>
              <a:t>INSTITUTIONAL TRANSFORMATION AT SCALE </a:t>
            </a:r>
            <a:endParaRPr lang="en-US" dirty="0"/>
          </a:p>
        </p:txBody>
      </p:sp>
      <p:grpSp>
        <p:nvGrpSpPr>
          <p:cNvPr id="4" name="Group 3">
            <a:extLst>
              <a:ext uri="{FF2B5EF4-FFF2-40B4-BE49-F238E27FC236}">
                <a16:creationId xmlns:a16="http://schemas.microsoft.com/office/drawing/2014/main" id="{7E5ADD09-7AC8-0646-9FA3-7CD1A3D97EE0}"/>
              </a:ext>
            </a:extLst>
          </p:cNvPr>
          <p:cNvGrpSpPr/>
          <p:nvPr/>
        </p:nvGrpSpPr>
        <p:grpSpPr>
          <a:xfrm>
            <a:off x="885524" y="2810563"/>
            <a:ext cx="7951393" cy="1795717"/>
            <a:chOff x="824943" y="3526368"/>
            <a:chExt cx="8310429" cy="1876801"/>
          </a:xfrm>
        </p:grpSpPr>
        <p:sp>
          <p:nvSpPr>
            <p:cNvPr id="110" name="Left Arrow 109">
              <a:extLst>
                <a:ext uri="{FF2B5EF4-FFF2-40B4-BE49-F238E27FC236}">
                  <a16:creationId xmlns:a16="http://schemas.microsoft.com/office/drawing/2014/main" id="{D84BF26F-7F8A-C747-B201-455670DF012D}"/>
                </a:ext>
              </a:extLst>
            </p:cNvPr>
            <p:cNvSpPr/>
            <p:nvPr/>
          </p:nvSpPr>
          <p:spPr>
            <a:xfrm flipH="1">
              <a:off x="4717358" y="4025276"/>
              <a:ext cx="508019" cy="694361"/>
            </a:xfrm>
            <a:prstGeom prst="leftArrow">
              <a:avLst>
                <a:gd name="adj1" fmla="val 66279"/>
                <a:gd name="adj2" fmla="val 2954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800">
                <a:solidFill>
                  <a:srgbClr val="FFFFFF"/>
                </a:solidFill>
                <a:latin typeface="Arial" panose="020B0604020202020204" pitchFamily="34" charset="0"/>
                <a:cs typeface="Arial" panose="020B0604020202020204" pitchFamily="34" charset="0"/>
              </a:endParaRPr>
            </a:p>
          </p:txBody>
        </p:sp>
        <p:sp>
          <p:nvSpPr>
            <p:cNvPr id="111" name="Rectangle 110">
              <a:extLst>
                <a:ext uri="{FF2B5EF4-FFF2-40B4-BE49-F238E27FC236}">
                  <a16:creationId xmlns:a16="http://schemas.microsoft.com/office/drawing/2014/main" id="{DCE04432-AEDA-C049-B22F-61F708FC6762}"/>
                </a:ext>
              </a:extLst>
            </p:cNvPr>
            <p:cNvSpPr/>
            <p:nvPr/>
          </p:nvSpPr>
          <p:spPr>
            <a:xfrm flipH="1">
              <a:off x="3040492" y="3526368"/>
              <a:ext cx="1682496" cy="1682496"/>
            </a:xfrm>
            <a:prstGeom prst="rect">
              <a:avLst/>
            </a:prstGeom>
            <a:solidFill>
              <a:schemeClr val="accent3">
                <a:lumMod val="20000"/>
                <a:lumOff val="80000"/>
              </a:schemeClr>
            </a:solidFill>
            <a:ln w="190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endParaRPr lang="en-US" sz="800">
                <a:solidFill>
                  <a:srgbClr val="FFFFFF"/>
                </a:solidFill>
                <a:latin typeface="Arial" panose="020B0604020202020204" pitchFamily="34" charset="0"/>
                <a:cs typeface="Arial" panose="020B0604020202020204" pitchFamily="34" charset="0"/>
              </a:endParaRPr>
            </a:p>
          </p:txBody>
        </p:sp>
        <p:sp>
          <p:nvSpPr>
            <p:cNvPr id="112" name="Circular Arrow 111">
              <a:extLst>
                <a:ext uri="{FF2B5EF4-FFF2-40B4-BE49-F238E27FC236}">
                  <a16:creationId xmlns:a16="http://schemas.microsoft.com/office/drawing/2014/main" id="{ADCC275D-E439-F047-9671-41F82B818E84}"/>
                </a:ext>
              </a:extLst>
            </p:cNvPr>
            <p:cNvSpPr/>
            <p:nvPr/>
          </p:nvSpPr>
          <p:spPr>
            <a:xfrm rot="10800000">
              <a:off x="4768784" y="4208768"/>
              <a:ext cx="339439" cy="339439"/>
            </a:xfrm>
            <a:prstGeom prst="circularArrow">
              <a:avLst>
                <a:gd name="adj1" fmla="val 15980"/>
                <a:gd name="adj2" fmla="val 1298959"/>
                <a:gd name="adj3" fmla="val 20202438"/>
                <a:gd name="adj4" fmla="val 1006504"/>
                <a:gd name="adj5" fmla="val 19619"/>
              </a:avLst>
            </a:prstGeom>
            <a:solidFill>
              <a:srgbClr val="ABD8D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800">
                <a:solidFill>
                  <a:srgbClr val="59452A"/>
                </a:solidFill>
                <a:latin typeface="Arial" panose="020B0604020202020204" pitchFamily="34" charset="0"/>
                <a:cs typeface="Arial" panose="020B0604020202020204" pitchFamily="34" charset="0"/>
              </a:endParaRPr>
            </a:p>
          </p:txBody>
        </p:sp>
        <p:cxnSp>
          <p:nvCxnSpPr>
            <p:cNvPr id="115" name="Straight Arrow Connector 114">
              <a:extLst>
                <a:ext uri="{FF2B5EF4-FFF2-40B4-BE49-F238E27FC236}">
                  <a16:creationId xmlns:a16="http://schemas.microsoft.com/office/drawing/2014/main" id="{7C848E59-F2D3-0740-BF88-A8517DC840B4}"/>
                </a:ext>
              </a:extLst>
            </p:cNvPr>
            <p:cNvCxnSpPr>
              <a:cxnSpLocks/>
            </p:cNvCxnSpPr>
            <p:nvPr/>
          </p:nvCxnSpPr>
          <p:spPr>
            <a:xfrm flipV="1">
              <a:off x="2491992" y="3708220"/>
              <a:ext cx="524589" cy="2"/>
            </a:xfrm>
            <a:prstGeom prst="straightConnector1">
              <a:avLst/>
            </a:prstGeom>
            <a:solidFill>
              <a:schemeClr val="accent3"/>
            </a:solidFill>
            <a:ln w="1905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B4F13C0D-932A-B744-B759-BCF91AC1A9FC}"/>
                </a:ext>
              </a:extLst>
            </p:cNvPr>
            <p:cNvCxnSpPr/>
            <p:nvPr/>
          </p:nvCxnSpPr>
          <p:spPr>
            <a:xfrm>
              <a:off x="2491290" y="4412096"/>
              <a:ext cx="524589" cy="2"/>
            </a:xfrm>
            <a:prstGeom prst="straightConnector1">
              <a:avLst/>
            </a:prstGeom>
            <a:solidFill>
              <a:schemeClr val="accent3"/>
            </a:solidFill>
            <a:ln w="1905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92178F2F-FC0B-B849-93AB-40B9C1AB12BF}"/>
                </a:ext>
              </a:extLst>
            </p:cNvPr>
            <p:cNvCxnSpPr/>
            <p:nvPr/>
          </p:nvCxnSpPr>
          <p:spPr>
            <a:xfrm>
              <a:off x="2491992" y="5063682"/>
              <a:ext cx="524589" cy="2"/>
            </a:xfrm>
            <a:prstGeom prst="straightConnector1">
              <a:avLst/>
            </a:prstGeom>
            <a:solidFill>
              <a:schemeClr val="accent3"/>
            </a:solidFill>
            <a:ln w="1905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18" name="Rounded Rectangle 117">
              <a:extLst>
                <a:ext uri="{FF2B5EF4-FFF2-40B4-BE49-F238E27FC236}">
                  <a16:creationId xmlns:a16="http://schemas.microsoft.com/office/drawing/2014/main" id="{17AA8AF5-F148-8345-86A7-83F795A1121C}"/>
                </a:ext>
              </a:extLst>
            </p:cNvPr>
            <p:cNvSpPr/>
            <p:nvPr/>
          </p:nvSpPr>
          <p:spPr>
            <a:xfrm flipH="1">
              <a:off x="824944" y="3531210"/>
              <a:ext cx="1682496" cy="362231"/>
            </a:xfrm>
            <a:prstGeom prst="roundRect">
              <a:avLst>
                <a:gd name="adj" fmla="val 0"/>
              </a:avLst>
            </a:prstGeom>
            <a:solidFill>
              <a:schemeClr val="accent3">
                <a:lumMod val="20000"/>
                <a:lumOff val="80000"/>
              </a:schemeClr>
            </a:solidFill>
            <a:ln w="190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14377">
                <a:defRPr/>
              </a:pPr>
              <a:r>
                <a:rPr lang="en-US" sz="1000" b="1" dirty="0">
                  <a:solidFill>
                    <a:prstClr val="black"/>
                  </a:solidFill>
                  <a:latin typeface="Arial" panose="020B0604020202020204" pitchFamily="34" charset="0"/>
                  <a:cs typeface="Arial" panose="020B0604020202020204" pitchFamily="34" charset="0"/>
                </a:rPr>
                <a:t>Advising</a:t>
              </a:r>
            </a:p>
          </p:txBody>
        </p:sp>
        <p:sp>
          <p:nvSpPr>
            <p:cNvPr id="120" name="Rounded Rectangle 119">
              <a:extLst>
                <a:ext uri="{FF2B5EF4-FFF2-40B4-BE49-F238E27FC236}">
                  <a16:creationId xmlns:a16="http://schemas.microsoft.com/office/drawing/2014/main" id="{52A8F4BE-D838-AD49-A1DD-7DF22718D689}"/>
                </a:ext>
              </a:extLst>
            </p:cNvPr>
            <p:cNvSpPr/>
            <p:nvPr/>
          </p:nvSpPr>
          <p:spPr>
            <a:xfrm flipH="1">
              <a:off x="824943" y="4197372"/>
              <a:ext cx="1682496" cy="362231"/>
            </a:xfrm>
            <a:prstGeom prst="roundRect">
              <a:avLst>
                <a:gd name="adj" fmla="val 0"/>
              </a:avLst>
            </a:prstGeom>
            <a:solidFill>
              <a:schemeClr val="accent3">
                <a:lumMod val="20000"/>
                <a:lumOff val="80000"/>
              </a:schemeClr>
            </a:solidFill>
            <a:ln w="190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0" bIns="91440" numCol="1" spcCol="0" rtlCol="0" fromWordArt="0" anchor="ctr" anchorCtr="0" forceAA="0" compatLnSpc="1">
              <a:prstTxWarp prst="textNoShape">
                <a:avLst/>
              </a:prstTxWarp>
              <a:noAutofit/>
            </a:bodyPr>
            <a:lstStyle/>
            <a:p>
              <a:pPr algn="ctr" defTabSz="914377">
                <a:spcAft>
                  <a:spcPts val="100"/>
                </a:spcAft>
                <a:defRPr/>
              </a:pPr>
              <a:r>
                <a:rPr lang="en-US" sz="1000" b="1" dirty="0">
                  <a:solidFill>
                    <a:prstClr val="black"/>
                  </a:solidFill>
                  <a:latin typeface="Arial" panose="020B0604020202020204" pitchFamily="34" charset="0"/>
                  <a:cs typeface="Arial" panose="020B0604020202020204" pitchFamily="34" charset="0"/>
                </a:rPr>
                <a:t>Remedial Education</a:t>
              </a:r>
            </a:p>
          </p:txBody>
        </p:sp>
        <p:sp>
          <p:nvSpPr>
            <p:cNvPr id="121" name="Rounded Rectangle 120">
              <a:extLst>
                <a:ext uri="{FF2B5EF4-FFF2-40B4-BE49-F238E27FC236}">
                  <a16:creationId xmlns:a16="http://schemas.microsoft.com/office/drawing/2014/main" id="{E72654C3-D27E-3043-9C75-237090D0BC4E}"/>
                </a:ext>
              </a:extLst>
            </p:cNvPr>
            <p:cNvSpPr/>
            <p:nvPr/>
          </p:nvSpPr>
          <p:spPr>
            <a:xfrm flipH="1">
              <a:off x="824944" y="4869763"/>
              <a:ext cx="1682496" cy="362231"/>
            </a:xfrm>
            <a:prstGeom prst="roundRect">
              <a:avLst>
                <a:gd name="adj" fmla="val 0"/>
              </a:avLst>
            </a:prstGeom>
            <a:solidFill>
              <a:schemeClr val="accent3">
                <a:lumMod val="20000"/>
                <a:lumOff val="80000"/>
              </a:schemeClr>
            </a:solidFill>
            <a:ln w="190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14377">
                <a:defRPr/>
              </a:pPr>
              <a:r>
                <a:rPr lang="en-US" sz="1000" b="1" dirty="0">
                  <a:solidFill>
                    <a:prstClr val="black"/>
                  </a:solidFill>
                  <a:latin typeface="Arial" panose="020B0604020202020204" pitchFamily="34" charset="0"/>
                  <a:cs typeface="Arial" panose="020B0604020202020204" pitchFamily="34" charset="0"/>
                </a:rPr>
                <a:t>Digital Learning</a:t>
              </a:r>
            </a:p>
          </p:txBody>
        </p:sp>
        <p:sp>
          <p:nvSpPr>
            <p:cNvPr id="122" name="Oval 121">
              <a:extLst>
                <a:ext uri="{FF2B5EF4-FFF2-40B4-BE49-F238E27FC236}">
                  <a16:creationId xmlns:a16="http://schemas.microsoft.com/office/drawing/2014/main" id="{81135539-FF1F-FA43-8453-66B4B6DB7720}"/>
                </a:ext>
              </a:extLst>
            </p:cNvPr>
            <p:cNvSpPr/>
            <p:nvPr/>
          </p:nvSpPr>
          <p:spPr>
            <a:xfrm flipH="1">
              <a:off x="5267257" y="3526368"/>
              <a:ext cx="1655064" cy="1655064"/>
            </a:xfrm>
            <a:prstGeom prst="ellipse">
              <a:avLst/>
            </a:prstGeom>
            <a:solidFill>
              <a:schemeClr val="accent3">
                <a:lumMod val="20000"/>
                <a:lumOff val="80000"/>
              </a:schemeClr>
            </a:solidFill>
            <a:ln w="190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endParaRPr lang="en-US" sz="800">
                <a:solidFill>
                  <a:srgbClr val="FFFFFF"/>
                </a:solidFill>
                <a:latin typeface="Arial" panose="020B0604020202020204" pitchFamily="34" charset="0"/>
                <a:cs typeface="Arial" panose="020B0604020202020204" pitchFamily="34" charset="0"/>
              </a:endParaRPr>
            </a:p>
          </p:txBody>
        </p:sp>
        <p:cxnSp>
          <p:nvCxnSpPr>
            <p:cNvPr id="124" name="Straight Arrow Connector 123">
              <a:extLst>
                <a:ext uri="{FF2B5EF4-FFF2-40B4-BE49-F238E27FC236}">
                  <a16:creationId xmlns:a16="http://schemas.microsoft.com/office/drawing/2014/main" id="{F9E3681F-7D29-F445-9E89-03C628102F64}"/>
                </a:ext>
              </a:extLst>
            </p:cNvPr>
            <p:cNvCxnSpPr>
              <a:cxnSpLocks/>
            </p:cNvCxnSpPr>
            <p:nvPr/>
          </p:nvCxnSpPr>
          <p:spPr>
            <a:xfrm flipV="1">
              <a:off x="6919418" y="4244955"/>
              <a:ext cx="439304" cy="93860"/>
            </a:xfrm>
            <a:prstGeom prst="straightConnector1">
              <a:avLst/>
            </a:prstGeom>
            <a:solidFill>
              <a:schemeClr val="accent3"/>
            </a:solidFill>
            <a:ln w="1905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28AAF8FC-5DE0-5749-B6D9-EF948BF5AE3F}"/>
                </a:ext>
              </a:extLst>
            </p:cNvPr>
            <p:cNvCxnSpPr>
              <a:cxnSpLocks/>
            </p:cNvCxnSpPr>
            <p:nvPr/>
          </p:nvCxnSpPr>
          <p:spPr>
            <a:xfrm flipV="1">
              <a:off x="6919418" y="4027062"/>
              <a:ext cx="440193" cy="311753"/>
            </a:xfrm>
            <a:prstGeom prst="straightConnector1">
              <a:avLst/>
            </a:prstGeom>
            <a:solidFill>
              <a:schemeClr val="accent3"/>
            </a:solidFill>
            <a:ln w="1905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01703B03-965C-3641-AEF4-F19F7F15712F}"/>
                </a:ext>
              </a:extLst>
            </p:cNvPr>
            <p:cNvCxnSpPr>
              <a:cxnSpLocks/>
            </p:cNvCxnSpPr>
            <p:nvPr/>
          </p:nvCxnSpPr>
          <p:spPr>
            <a:xfrm>
              <a:off x="6919419" y="4338815"/>
              <a:ext cx="438414" cy="124032"/>
            </a:xfrm>
            <a:prstGeom prst="straightConnector1">
              <a:avLst/>
            </a:prstGeom>
            <a:solidFill>
              <a:schemeClr val="accent3"/>
            </a:solidFill>
            <a:ln w="1905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73C22445-D5BF-0B47-87D2-F6A0E1576DEE}"/>
                </a:ext>
              </a:extLst>
            </p:cNvPr>
            <p:cNvCxnSpPr>
              <a:cxnSpLocks/>
            </p:cNvCxnSpPr>
            <p:nvPr/>
          </p:nvCxnSpPr>
          <p:spPr>
            <a:xfrm>
              <a:off x="6919419" y="4338815"/>
              <a:ext cx="437525" cy="341926"/>
            </a:xfrm>
            <a:prstGeom prst="straightConnector1">
              <a:avLst/>
            </a:prstGeom>
            <a:solidFill>
              <a:schemeClr val="accent3"/>
            </a:solidFill>
            <a:ln w="1905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8" name="Oval 127">
              <a:extLst>
                <a:ext uri="{FF2B5EF4-FFF2-40B4-BE49-F238E27FC236}">
                  <a16:creationId xmlns:a16="http://schemas.microsoft.com/office/drawing/2014/main" id="{D071DBB5-EC70-564D-B7F0-B01C7FEA0BEB}"/>
                </a:ext>
              </a:extLst>
            </p:cNvPr>
            <p:cNvSpPr/>
            <p:nvPr/>
          </p:nvSpPr>
          <p:spPr>
            <a:xfrm flipH="1">
              <a:off x="7480308" y="3526369"/>
              <a:ext cx="1655064" cy="1655064"/>
            </a:xfrm>
            <a:prstGeom prst="ellipse">
              <a:avLst/>
            </a:prstGeom>
            <a:solidFill>
              <a:schemeClr val="accent3">
                <a:lumMod val="20000"/>
                <a:lumOff val="80000"/>
              </a:schemeClr>
            </a:solidFill>
            <a:ln w="190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800" dirty="0">
                <a:solidFill>
                  <a:srgbClr val="FFFFFF"/>
                </a:solidFill>
                <a:latin typeface="Arial" panose="020B0604020202020204" pitchFamily="34" charset="0"/>
                <a:cs typeface="Arial" panose="020B0604020202020204" pitchFamily="34" charset="0"/>
              </a:endParaRPr>
            </a:p>
          </p:txBody>
        </p:sp>
        <p:cxnSp>
          <p:nvCxnSpPr>
            <p:cNvPr id="130" name="Straight Connector 129">
              <a:extLst>
                <a:ext uri="{FF2B5EF4-FFF2-40B4-BE49-F238E27FC236}">
                  <a16:creationId xmlns:a16="http://schemas.microsoft.com/office/drawing/2014/main" id="{C1B85A8F-B293-4F4A-B7F5-861B53F0A0EA}"/>
                </a:ext>
              </a:extLst>
            </p:cNvPr>
            <p:cNvCxnSpPr>
              <a:cxnSpLocks/>
            </p:cNvCxnSpPr>
            <p:nvPr/>
          </p:nvCxnSpPr>
          <p:spPr>
            <a:xfrm flipH="1" flipV="1">
              <a:off x="8307840" y="4172502"/>
              <a:ext cx="0" cy="362801"/>
            </a:xfrm>
            <a:prstGeom prst="line">
              <a:avLst/>
            </a:prstGeom>
            <a:solidFill>
              <a:srgbClr val="EBF2F0"/>
            </a:solidFill>
            <a:ln w="19050">
              <a:solidFill>
                <a:srgbClr val="6CA6AA"/>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57350FA7-2C55-8D47-9D98-63150A27C32F}"/>
                </a:ext>
              </a:extLst>
            </p:cNvPr>
            <p:cNvCxnSpPr/>
            <p:nvPr/>
          </p:nvCxnSpPr>
          <p:spPr>
            <a:xfrm flipH="1">
              <a:off x="8091374" y="4367616"/>
              <a:ext cx="432931" cy="0"/>
            </a:xfrm>
            <a:prstGeom prst="line">
              <a:avLst/>
            </a:prstGeom>
            <a:solidFill>
              <a:srgbClr val="EBF2F0"/>
            </a:solidFill>
            <a:ln w="19050">
              <a:solidFill>
                <a:srgbClr val="6CA6AA"/>
              </a:solidFill>
              <a:prstDash val="sysDot"/>
            </a:ln>
          </p:spPr>
          <p:style>
            <a:lnRef idx="1">
              <a:schemeClr val="accent1"/>
            </a:lnRef>
            <a:fillRef idx="0">
              <a:schemeClr val="accent1"/>
            </a:fillRef>
            <a:effectRef idx="0">
              <a:schemeClr val="accent1"/>
            </a:effectRef>
            <a:fontRef idx="minor">
              <a:schemeClr val="tx1"/>
            </a:fontRef>
          </p:style>
        </p:cxnSp>
        <p:sp>
          <p:nvSpPr>
            <p:cNvPr id="138" name="Rectangle 137">
              <a:extLst>
                <a:ext uri="{FF2B5EF4-FFF2-40B4-BE49-F238E27FC236}">
                  <a16:creationId xmlns:a16="http://schemas.microsoft.com/office/drawing/2014/main" id="{9A23598B-E5B8-864C-8037-914855757FC4}"/>
                </a:ext>
              </a:extLst>
            </p:cNvPr>
            <p:cNvSpPr/>
            <p:nvPr/>
          </p:nvSpPr>
          <p:spPr>
            <a:xfrm flipH="1">
              <a:off x="3107724" y="3560375"/>
              <a:ext cx="1547364" cy="1536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defTabSz="914377">
                <a:defRPr/>
              </a:pPr>
              <a:r>
                <a:rPr lang="en-US" sz="1000" b="1" dirty="0">
                  <a:solidFill>
                    <a:prstClr val="black"/>
                  </a:solidFill>
                  <a:latin typeface="Arial" panose="020B0604020202020204" pitchFamily="34" charset="0"/>
                  <a:cs typeface="Arial" panose="020B0604020202020204" pitchFamily="34" charset="0"/>
                </a:rPr>
                <a:t>Transformational Frameworks and Tools</a:t>
              </a:r>
            </a:p>
            <a:p>
              <a:pPr algn="ctr" defTabSz="914377">
                <a:defRPr/>
              </a:pPr>
              <a:r>
                <a:rPr lang="en-US" sz="1000" b="1" dirty="0">
                  <a:solidFill>
                    <a:prstClr val="black"/>
                  </a:solidFill>
                  <a:latin typeface="Arial" panose="020B0604020202020204" pitchFamily="34" charset="0"/>
                  <a:cs typeface="Arial" panose="020B0604020202020204" pitchFamily="34" charset="0"/>
                </a:rPr>
                <a:t>—</a:t>
              </a:r>
            </a:p>
            <a:p>
              <a:pPr algn="ctr" defTabSz="914377">
                <a:defRPr/>
              </a:pPr>
              <a:r>
                <a:rPr lang="en-US" sz="1000" b="1" dirty="0">
                  <a:solidFill>
                    <a:prstClr val="black"/>
                  </a:solidFill>
                  <a:latin typeface="Arial" panose="020B0604020202020204" pitchFamily="34" charset="0"/>
                  <a:cs typeface="Arial" panose="020B0604020202020204" pitchFamily="34" charset="0"/>
                </a:rPr>
                <a:t>Tested with Institutions</a:t>
              </a:r>
            </a:p>
            <a:p>
              <a:pPr algn="ctr" defTabSz="914377">
                <a:defRPr/>
              </a:pPr>
              <a:r>
                <a:rPr lang="en-US" sz="1000" b="1" dirty="0">
                  <a:solidFill>
                    <a:prstClr val="black"/>
                  </a:solidFill>
                  <a:latin typeface="Arial" panose="020B0604020202020204" pitchFamily="34" charset="0"/>
                  <a:cs typeface="Arial" panose="020B0604020202020204" pitchFamily="34" charset="0"/>
                </a:rPr>
                <a:t>—</a:t>
              </a:r>
            </a:p>
            <a:p>
              <a:pPr algn="ctr" defTabSz="914377">
                <a:defRPr/>
              </a:pPr>
              <a:r>
                <a:rPr lang="en-US" sz="1000" b="1" dirty="0">
                  <a:solidFill>
                    <a:prstClr val="black"/>
                  </a:solidFill>
                  <a:latin typeface="Arial" panose="020B0604020202020204" pitchFamily="34" charset="0"/>
                  <a:cs typeface="Arial" panose="020B0604020202020204" pitchFamily="34" charset="0"/>
                </a:rPr>
                <a:t>Developed for </a:t>
              </a:r>
              <a:br>
                <a:rPr lang="en-US" sz="1000" b="1" dirty="0">
                  <a:solidFill>
                    <a:prstClr val="black"/>
                  </a:solidFill>
                  <a:latin typeface="Arial" panose="020B0604020202020204" pitchFamily="34" charset="0"/>
                  <a:cs typeface="Arial" panose="020B0604020202020204" pitchFamily="34" charset="0"/>
                </a:rPr>
              </a:br>
              <a:r>
                <a:rPr lang="en-US" sz="1000" b="1" dirty="0">
                  <a:solidFill>
                    <a:prstClr val="black"/>
                  </a:solidFill>
                  <a:latin typeface="Arial" panose="020B0604020202020204" pitchFamily="34" charset="0"/>
                  <a:cs typeface="Arial" panose="020B0604020202020204" pitchFamily="34" charset="0"/>
                </a:rPr>
                <a:t>Access and Use</a:t>
              </a:r>
            </a:p>
          </p:txBody>
        </p:sp>
        <p:cxnSp>
          <p:nvCxnSpPr>
            <p:cNvPr id="139" name="Straight Arrow Connector 138">
              <a:extLst>
                <a:ext uri="{FF2B5EF4-FFF2-40B4-BE49-F238E27FC236}">
                  <a16:creationId xmlns:a16="http://schemas.microsoft.com/office/drawing/2014/main" id="{868B1C00-7B33-8244-AF9D-7A859DB44890}"/>
                </a:ext>
              </a:extLst>
            </p:cNvPr>
            <p:cNvCxnSpPr>
              <a:stCxn id="128" idx="4"/>
            </p:cNvCxnSpPr>
            <p:nvPr/>
          </p:nvCxnSpPr>
          <p:spPr>
            <a:xfrm>
              <a:off x="8307840" y="5181434"/>
              <a:ext cx="0" cy="221735"/>
            </a:xfrm>
            <a:prstGeom prst="straightConnector1">
              <a:avLst/>
            </a:prstGeom>
            <a:ln w="1905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140" name="Picture 139">
              <a:extLst>
                <a:ext uri="{FF2B5EF4-FFF2-40B4-BE49-F238E27FC236}">
                  <a16:creationId xmlns:a16="http://schemas.microsoft.com/office/drawing/2014/main" id="{392BE747-4331-2F45-BB71-82D6D445A4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94536" y="3662268"/>
              <a:ext cx="429768" cy="429768"/>
            </a:xfrm>
            <a:prstGeom prst="rect">
              <a:avLst/>
            </a:prstGeom>
          </p:spPr>
        </p:pic>
        <p:pic>
          <p:nvPicPr>
            <p:cNvPr id="141" name="Picture 140">
              <a:extLst>
                <a:ext uri="{FF2B5EF4-FFF2-40B4-BE49-F238E27FC236}">
                  <a16:creationId xmlns:a16="http://schemas.microsoft.com/office/drawing/2014/main" id="{2CD3C066-A8A6-294C-8CEA-EE6A4BD415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95978" y="4048052"/>
              <a:ext cx="429768" cy="429768"/>
            </a:xfrm>
            <a:prstGeom prst="rect">
              <a:avLst/>
            </a:prstGeom>
          </p:spPr>
        </p:pic>
        <p:pic>
          <p:nvPicPr>
            <p:cNvPr id="142" name="Picture 141">
              <a:extLst>
                <a:ext uri="{FF2B5EF4-FFF2-40B4-BE49-F238E27FC236}">
                  <a16:creationId xmlns:a16="http://schemas.microsoft.com/office/drawing/2014/main" id="{8D223564-B4A6-8847-ACAE-2A872949AC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89932" y="4044888"/>
              <a:ext cx="429768" cy="429768"/>
            </a:xfrm>
            <a:prstGeom prst="rect">
              <a:avLst/>
            </a:prstGeom>
          </p:spPr>
        </p:pic>
        <p:pic>
          <p:nvPicPr>
            <p:cNvPr id="144" name="Picture 143">
              <a:extLst>
                <a:ext uri="{FF2B5EF4-FFF2-40B4-BE49-F238E27FC236}">
                  <a16:creationId xmlns:a16="http://schemas.microsoft.com/office/drawing/2014/main" id="{136DA22D-6C7C-C342-B1B1-20567C1A8B1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06057" y="3703933"/>
              <a:ext cx="1177467" cy="1177467"/>
            </a:xfrm>
            <a:prstGeom prst="rect">
              <a:avLst/>
            </a:prstGeom>
          </p:spPr>
        </p:pic>
      </p:grpSp>
      <p:sp>
        <p:nvSpPr>
          <p:cNvPr id="150" name="Triangle 149">
            <a:extLst>
              <a:ext uri="{FF2B5EF4-FFF2-40B4-BE49-F238E27FC236}">
                <a16:creationId xmlns:a16="http://schemas.microsoft.com/office/drawing/2014/main" id="{A9DA4320-DB5C-AB47-953A-9BF60E857251}"/>
              </a:ext>
            </a:extLst>
          </p:cNvPr>
          <p:cNvSpPr/>
          <p:nvPr/>
        </p:nvSpPr>
        <p:spPr>
          <a:xfrm rot="5400000">
            <a:off x="8829960" y="3588138"/>
            <a:ext cx="1325564" cy="4416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Arial" panose="020B0604020202020204" pitchFamily="34" charset="0"/>
              <a:cs typeface="Arial" panose="020B0604020202020204" pitchFamily="34" charset="0"/>
            </a:endParaRPr>
          </a:p>
        </p:txBody>
      </p:sp>
      <p:sp>
        <p:nvSpPr>
          <p:cNvPr id="51" name="Rounded Rectangle 50">
            <a:extLst>
              <a:ext uri="{FF2B5EF4-FFF2-40B4-BE49-F238E27FC236}">
                <a16:creationId xmlns:a16="http://schemas.microsoft.com/office/drawing/2014/main" id="{796E7D88-13D3-5143-AC31-27F5801D04D5}"/>
              </a:ext>
            </a:extLst>
          </p:cNvPr>
          <p:cNvSpPr/>
          <p:nvPr/>
        </p:nvSpPr>
        <p:spPr>
          <a:xfrm flipH="1">
            <a:off x="9804492" y="1736645"/>
            <a:ext cx="1701648" cy="4251962"/>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77">
              <a:spcAft>
                <a:spcPts val="300"/>
              </a:spcAft>
            </a:pPr>
            <a:r>
              <a:rPr lang="en-US" sz="1600" b="1" dirty="0">
                <a:solidFill>
                  <a:prstClr val="black"/>
                </a:solidFill>
                <a:latin typeface="Arial" panose="020B0604020202020204" pitchFamily="34" charset="0"/>
                <a:cs typeface="Arial" panose="020B0604020202020204" pitchFamily="34" charset="0"/>
              </a:rPr>
              <a:t>Impact</a:t>
            </a:r>
          </a:p>
          <a:p>
            <a:pPr defTabSz="914377">
              <a:spcAft>
                <a:spcPts val="300"/>
              </a:spcAft>
            </a:pPr>
            <a:endParaRPr lang="en-US" sz="1200" dirty="0">
              <a:solidFill>
                <a:schemeClr val="accent6"/>
              </a:solidFill>
              <a:latin typeface="Arial" panose="020B0604020202020204" pitchFamily="34" charset="0"/>
              <a:cs typeface="Arial" panose="020B0604020202020204" pitchFamily="34" charset="0"/>
            </a:endParaRPr>
          </a:p>
          <a:p>
            <a:pPr defTabSz="914377">
              <a:spcAft>
                <a:spcPts val="300"/>
              </a:spcAft>
            </a:pPr>
            <a:r>
              <a:rPr lang="en-US" sz="1200" dirty="0">
                <a:solidFill>
                  <a:schemeClr val="accent6"/>
                </a:solidFill>
                <a:latin typeface="Arial" panose="020B0604020202020204" pitchFamily="34" charset="0"/>
                <a:cs typeface="Arial" panose="020B0604020202020204" pitchFamily="34" charset="0"/>
              </a:rPr>
              <a:t>Colleges and universities help millions more students obtain certificates or degrees while closing gaps in student success by race and income.</a:t>
            </a:r>
          </a:p>
        </p:txBody>
      </p:sp>
      <p:cxnSp>
        <p:nvCxnSpPr>
          <p:cNvPr id="63" name="Elbow Connector 62">
            <a:extLst>
              <a:ext uri="{FF2B5EF4-FFF2-40B4-BE49-F238E27FC236}">
                <a16:creationId xmlns:a16="http://schemas.microsoft.com/office/drawing/2014/main" id="{BDE4D890-1DA0-394A-9B80-35B09D955430}"/>
              </a:ext>
            </a:extLst>
          </p:cNvPr>
          <p:cNvCxnSpPr>
            <a:cxnSpLocks/>
          </p:cNvCxnSpPr>
          <p:nvPr/>
        </p:nvCxnSpPr>
        <p:spPr>
          <a:xfrm rot="10800000">
            <a:off x="5900861" y="4484420"/>
            <a:ext cx="1637220" cy="225516"/>
          </a:xfrm>
          <a:prstGeom prst="bentConnector2">
            <a:avLst/>
          </a:prstGeom>
          <a:ln w="1905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6" name="Rounded Rectangle 65">
            <a:extLst>
              <a:ext uri="{FF2B5EF4-FFF2-40B4-BE49-F238E27FC236}">
                <a16:creationId xmlns:a16="http://schemas.microsoft.com/office/drawing/2014/main" id="{F8F3C415-BC8C-B14E-A5CE-762559FCACB0}"/>
              </a:ext>
            </a:extLst>
          </p:cNvPr>
          <p:cNvSpPr/>
          <p:nvPr/>
        </p:nvSpPr>
        <p:spPr>
          <a:xfrm flipH="1">
            <a:off x="7564912" y="4549211"/>
            <a:ext cx="960437" cy="288180"/>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defTabSz="914377">
              <a:defRPr/>
            </a:pPr>
            <a:r>
              <a:rPr lang="en-US" sz="800" b="1" dirty="0">
                <a:solidFill>
                  <a:schemeClr val="bg1"/>
                </a:solidFill>
                <a:latin typeface="Arial" panose="020B0604020202020204" pitchFamily="34" charset="0"/>
                <a:cs typeface="Arial" panose="020B0604020202020204" pitchFamily="34" charset="0"/>
              </a:rPr>
              <a:t>Feedback</a:t>
            </a:r>
          </a:p>
        </p:txBody>
      </p:sp>
      <p:pic>
        <p:nvPicPr>
          <p:cNvPr id="68" name="Picture 67">
            <a:extLst>
              <a:ext uri="{FF2B5EF4-FFF2-40B4-BE49-F238E27FC236}">
                <a16:creationId xmlns:a16="http://schemas.microsoft.com/office/drawing/2014/main" id="{AFD7FEA6-E485-2C4B-97C1-C83E6FCFCF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38017" y="3813582"/>
            <a:ext cx="411200" cy="411200"/>
          </a:xfrm>
          <a:prstGeom prst="rect">
            <a:avLst/>
          </a:prstGeom>
        </p:spPr>
      </p:pic>
      <p:sp>
        <p:nvSpPr>
          <p:cNvPr id="9" name="Rectangle 8">
            <a:extLst>
              <a:ext uri="{FF2B5EF4-FFF2-40B4-BE49-F238E27FC236}">
                <a16:creationId xmlns:a16="http://schemas.microsoft.com/office/drawing/2014/main" id="{A0A292BD-F959-4D48-8EEC-F05A9741EAFB}"/>
              </a:ext>
            </a:extLst>
          </p:cNvPr>
          <p:cNvSpPr/>
          <p:nvPr/>
        </p:nvSpPr>
        <p:spPr>
          <a:xfrm>
            <a:off x="663860" y="5147829"/>
            <a:ext cx="8356026" cy="853297"/>
          </a:xfrm>
          <a:prstGeom prst="rect">
            <a:avLst/>
          </a:prstGeom>
          <a:solidFill>
            <a:schemeClr val="accent4">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A02EE0A9-924D-7742-84C3-12C429307CB0}"/>
              </a:ext>
            </a:extLst>
          </p:cNvPr>
          <p:cNvSpPr txBox="1"/>
          <p:nvPr/>
        </p:nvSpPr>
        <p:spPr>
          <a:xfrm>
            <a:off x="5547271" y="5357340"/>
            <a:ext cx="1097623" cy="180471"/>
          </a:xfrm>
          <a:prstGeom prst="rect">
            <a:avLst/>
          </a:prstGeom>
          <a:noFill/>
        </p:spPr>
        <p:txBody>
          <a:bodyPr wrap="square" lIns="0" tIns="0" rIns="0" bIns="0" rtlCol="0">
            <a:noAutofit/>
          </a:bodyPr>
          <a:lstStyle/>
          <a:p>
            <a:r>
              <a:rPr lang="en-US" sz="1600" b="1" dirty="0">
                <a:solidFill>
                  <a:schemeClr val="bg1"/>
                </a:solidFill>
                <a:latin typeface="Arial" pitchFamily="34" charset="0"/>
                <a:cs typeface="Arial" pitchFamily="34" charset="0"/>
              </a:rPr>
              <a:t>Political Context</a:t>
            </a:r>
            <a:r>
              <a:rPr lang="en-US" sz="1600" dirty="0">
                <a:solidFill>
                  <a:schemeClr val="bg1"/>
                </a:solidFill>
                <a:latin typeface="Arial" pitchFamily="34" charset="0"/>
                <a:cs typeface="Arial" pitchFamily="34" charset="0"/>
              </a:rPr>
              <a:t>	</a:t>
            </a:r>
          </a:p>
        </p:txBody>
      </p:sp>
      <p:sp>
        <p:nvSpPr>
          <p:cNvPr id="67" name="TextBox 66">
            <a:extLst>
              <a:ext uri="{FF2B5EF4-FFF2-40B4-BE49-F238E27FC236}">
                <a16:creationId xmlns:a16="http://schemas.microsoft.com/office/drawing/2014/main" id="{4ACCBCBF-399A-1C4B-B392-825D71E87566}"/>
              </a:ext>
            </a:extLst>
          </p:cNvPr>
          <p:cNvSpPr txBox="1"/>
          <p:nvPr/>
        </p:nvSpPr>
        <p:spPr>
          <a:xfrm>
            <a:off x="7542013" y="5347703"/>
            <a:ext cx="1342105" cy="170829"/>
          </a:xfrm>
          <a:prstGeom prst="rect">
            <a:avLst/>
          </a:prstGeom>
          <a:noFill/>
        </p:spPr>
        <p:txBody>
          <a:bodyPr wrap="square" lIns="0" tIns="0" rIns="0" bIns="0" rtlCol="0">
            <a:noAutofit/>
          </a:bodyPr>
          <a:lstStyle/>
          <a:p>
            <a:r>
              <a:rPr lang="en-US" sz="1600" b="1" dirty="0">
                <a:solidFill>
                  <a:schemeClr val="bg1"/>
                </a:solidFill>
                <a:latin typeface="Arial" pitchFamily="34" charset="0"/>
                <a:cs typeface="Arial" pitchFamily="34" charset="0"/>
              </a:rPr>
              <a:t>Economic Pressure</a:t>
            </a:r>
            <a:r>
              <a:rPr lang="en-US" sz="1600" dirty="0">
                <a:solidFill>
                  <a:schemeClr val="bg1"/>
                </a:solidFill>
                <a:latin typeface="Arial" pitchFamily="34" charset="0"/>
                <a:cs typeface="Arial" pitchFamily="34" charset="0"/>
              </a:rPr>
              <a:t>	</a:t>
            </a:r>
          </a:p>
        </p:txBody>
      </p:sp>
      <p:cxnSp>
        <p:nvCxnSpPr>
          <p:cNvPr id="13" name="Straight Connector 12">
            <a:extLst>
              <a:ext uri="{FF2B5EF4-FFF2-40B4-BE49-F238E27FC236}">
                <a16:creationId xmlns:a16="http://schemas.microsoft.com/office/drawing/2014/main" id="{2C5EA678-5FB0-414E-BA76-D20B38E4AAFD}"/>
              </a:ext>
            </a:extLst>
          </p:cNvPr>
          <p:cNvCxnSpPr/>
          <p:nvPr/>
        </p:nvCxnSpPr>
        <p:spPr>
          <a:xfrm>
            <a:off x="2731511" y="5186484"/>
            <a:ext cx="0" cy="79701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8B42C77-5659-614C-9182-D8631E6E9097}"/>
              </a:ext>
            </a:extLst>
          </p:cNvPr>
          <p:cNvCxnSpPr/>
          <p:nvPr/>
        </p:nvCxnSpPr>
        <p:spPr>
          <a:xfrm>
            <a:off x="4909863" y="5175701"/>
            <a:ext cx="0" cy="79701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052C713-B92C-914B-AE77-BBD6E439D163}"/>
              </a:ext>
            </a:extLst>
          </p:cNvPr>
          <p:cNvCxnSpPr/>
          <p:nvPr/>
        </p:nvCxnSpPr>
        <p:spPr>
          <a:xfrm>
            <a:off x="7003799" y="5151520"/>
            <a:ext cx="0" cy="79701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1B55F43-0920-4747-B920-A4B91DDF9322}"/>
              </a:ext>
            </a:extLst>
          </p:cNvPr>
          <p:cNvSpPr txBox="1"/>
          <p:nvPr/>
        </p:nvSpPr>
        <p:spPr>
          <a:xfrm>
            <a:off x="1007197" y="5433118"/>
            <a:ext cx="1244406" cy="143287"/>
          </a:xfrm>
          <a:prstGeom prst="rect">
            <a:avLst/>
          </a:prstGeom>
          <a:noFill/>
        </p:spPr>
        <p:txBody>
          <a:bodyPr wrap="square" lIns="0" tIns="0" rIns="0" bIns="0" rtlCol="0">
            <a:noAutofit/>
          </a:bodyPr>
          <a:lstStyle/>
          <a:p>
            <a:r>
              <a:rPr lang="en-US" sz="1600" b="1" dirty="0">
                <a:solidFill>
                  <a:schemeClr val="bg1"/>
                </a:solidFill>
                <a:latin typeface="Arial" pitchFamily="34" charset="0"/>
                <a:cs typeface="Arial" pitchFamily="34" charset="0"/>
              </a:rPr>
              <a:t>Connectivity</a:t>
            </a:r>
            <a:r>
              <a:rPr lang="en-US" sz="1600" dirty="0">
                <a:solidFill>
                  <a:schemeClr val="bg1"/>
                </a:solidFill>
                <a:latin typeface="Arial" pitchFamily="34" charset="0"/>
                <a:cs typeface="Arial" pitchFamily="34" charset="0"/>
              </a:rPr>
              <a:t>	</a:t>
            </a:r>
          </a:p>
        </p:txBody>
      </p:sp>
      <p:sp>
        <p:nvSpPr>
          <p:cNvPr id="59" name="TextBox 58">
            <a:extLst>
              <a:ext uri="{FF2B5EF4-FFF2-40B4-BE49-F238E27FC236}">
                <a16:creationId xmlns:a16="http://schemas.microsoft.com/office/drawing/2014/main" id="{E5CFCC2B-7C91-734F-B863-50E88A81302C}"/>
              </a:ext>
            </a:extLst>
          </p:cNvPr>
          <p:cNvSpPr txBox="1"/>
          <p:nvPr/>
        </p:nvSpPr>
        <p:spPr>
          <a:xfrm>
            <a:off x="2908107" y="5366880"/>
            <a:ext cx="2000663" cy="291590"/>
          </a:xfrm>
          <a:prstGeom prst="rect">
            <a:avLst/>
          </a:prstGeom>
          <a:noFill/>
        </p:spPr>
        <p:txBody>
          <a:bodyPr wrap="square" lIns="0" tIns="0" rIns="0" bIns="0" rtlCol="0">
            <a:noAutofit/>
          </a:bodyPr>
          <a:lstStyle/>
          <a:p>
            <a:r>
              <a:rPr lang="en-US" sz="1600" b="1" dirty="0">
                <a:solidFill>
                  <a:schemeClr val="bg1"/>
                </a:solidFill>
                <a:latin typeface="Arial" pitchFamily="34" charset="0"/>
                <a:cs typeface="Arial" pitchFamily="34" charset="0"/>
              </a:rPr>
              <a:t>Data, Measurement &amp; Learning</a:t>
            </a:r>
            <a:r>
              <a:rPr lang="en-US" sz="1600" dirty="0">
                <a:solidFill>
                  <a:schemeClr val="bg1"/>
                </a:solidFill>
                <a:latin typeface="Arial" pitchFamily="34" charset="0"/>
                <a:cs typeface="Arial" pitchFamily="34" charset="0"/>
              </a:rPr>
              <a:t>	</a:t>
            </a:r>
          </a:p>
        </p:txBody>
      </p:sp>
      <p:cxnSp>
        <p:nvCxnSpPr>
          <p:cNvPr id="64" name="Elbow Connector 63">
            <a:extLst>
              <a:ext uri="{FF2B5EF4-FFF2-40B4-BE49-F238E27FC236}">
                <a16:creationId xmlns:a16="http://schemas.microsoft.com/office/drawing/2014/main" id="{4E3A80B4-6FC7-F943-9D94-8CDD0264219F}"/>
              </a:ext>
            </a:extLst>
          </p:cNvPr>
          <p:cNvCxnSpPr>
            <a:cxnSpLocks/>
          </p:cNvCxnSpPr>
          <p:nvPr/>
        </p:nvCxnSpPr>
        <p:spPr>
          <a:xfrm rot="10800000">
            <a:off x="1100296" y="4484420"/>
            <a:ext cx="3763864" cy="225516"/>
          </a:xfrm>
          <a:prstGeom prst="bentConnector2">
            <a:avLst/>
          </a:prstGeom>
          <a:ln w="1905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5" name="Elbow Connector 64">
            <a:extLst>
              <a:ext uri="{FF2B5EF4-FFF2-40B4-BE49-F238E27FC236}">
                <a16:creationId xmlns:a16="http://schemas.microsoft.com/office/drawing/2014/main" id="{87257C6F-FA59-3A4A-A2A7-9DF7A0255FF1}"/>
              </a:ext>
            </a:extLst>
          </p:cNvPr>
          <p:cNvCxnSpPr>
            <a:cxnSpLocks/>
          </p:cNvCxnSpPr>
          <p:nvPr/>
        </p:nvCxnSpPr>
        <p:spPr>
          <a:xfrm>
            <a:off x="8525349" y="4721493"/>
            <a:ext cx="358769" cy="182880"/>
          </a:xfrm>
          <a:prstGeom prst="bentConnector2">
            <a:avLst/>
          </a:prstGeom>
          <a:ln w="1905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6" name="Elbow Connector 75">
            <a:extLst>
              <a:ext uri="{FF2B5EF4-FFF2-40B4-BE49-F238E27FC236}">
                <a16:creationId xmlns:a16="http://schemas.microsoft.com/office/drawing/2014/main" id="{0C2DC734-00A1-F743-8A6D-FFF4687E0D87}"/>
              </a:ext>
            </a:extLst>
          </p:cNvPr>
          <p:cNvCxnSpPr>
            <a:cxnSpLocks/>
          </p:cNvCxnSpPr>
          <p:nvPr/>
        </p:nvCxnSpPr>
        <p:spPr>
          <a:xfrm rot="10800000">
            <a:off x="3400159" y="4484420"/>
            <a:ext cx="3763864" cy="225516"/>
          </a:xfrm>
          <a:prstGeom prst="bentConnector2">
            <a:avLst/>
          </a:prstGeom>
          <a:ln w="1905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1" name="Slide Number Placeholder 3">
            <a:extLst>
              <a:ext uri="{FF2B5EF4-FFF2-40B4-BE49-F238E27FC236}">
                <a16:creationId xmlns:a16="http://schemas.microsoft.com/office/drawing/2014/main" id="{90F50667-F7FD-42C3-BD66-E6568C997646}"/>
              </a:ext>
            </a:extLst>
          </p:cNvPr>
          <p:cNvSpPr>
            <a:spLocks noGrp="1"/>
          </p:cNvSpPr>
          <p:nvPr>
            <p:ph type="sldNum" sz="quarter" idx="4"/>
          </p:nvPr>
        </p:nvSpPr>
        <p:spPr>
          <a:xfrm>
            <a:off x="11048104" y="6524509"/>
            <a:ext cx="549177" cy="210312"/>
          </a:xfrm>
        </p:spPr>
        <p:txBody>
          <a:bodyPr/>
          <a:lstStyle/>
          <a:p>
            <a:pPr defTabSz="1219170"/>
            <a:fld id="{D3F7C509-FEEF-45D3-B896-7C07814C0C13}" type="slidenum">
              <a:rPr lang="en-US">
                <a:solidFill>
                  <a:srgbClr val="000000"/>
                </a:solidFill>
                <a:latin typeface="Arial"/>
              </a:rPr>
              <a:pPr defTabSz="1219170"/>
              <a:t>10</a:t>
            </a:fld>
            <a:endParaRPr lang="en-US" dirty="0">
              <a:solidFill>
                <a:srgbClr val="000000"/>
              </a:solidFill>
              <a:latin typeface="Arial"/>
            </a:endParaRPr>
          </a:p>
        </p:txBody>
      </p:sp>
      <p:sp>
        <p:nvSpPr>
          <p:cNvPr id="72" name="Footer Placeholder 2">
            <a:extLst>
              <a:ext uri="{FF2B5EF4-FFF2-40B4-BE49-F238E27FC236}">
                <a16:creationId xmlns:a16="http://schemas.microsoft.com/office/drawing/2014/main" id="{27F9F1B1-C4FC-4CF8-BFDD-230BAB69F080}"/>
              </a:ext>
            </a:extLst>
          </p:cNvPr>
          <p:cNvSpPr>
            <a:spLocks noGrp="1"/>
          </p:cNvSpPr>
          <p:nvPr>
            <p:ph type="ftr" sz="quarter" idx="22"/>
          </p:nvPr>
        </p:nvSpPr>
        <p:spPr>
          <a:xfrm>
            <a:off x="7162585" y="6524509"/>
            <a:ext cx="4114800" cy="210312"/>
          </a:xfrm>
        </p:spPr>
        <p:txBody>
          <a:bodyPr/>
          <a:lstStyle/>
          <a:p>
            <a:pPr algn="r" defTabSz="1219170"/>
            <a:r>
              <a:rPr lang="en-US" dirty="0">
                <a:solidFill>
                  <a:srgbClr val="000000"/>
                </a:solidFill>
                <a:latin typeface="Arial"/>
              </a:rPr>
              <a:t>Bill &amp; Melinda Gates Foundation</a:t>
            </a:r>
          </a:p>
        </p:txBody>
      </p:sp>
      <p:grpSp>
        <p:nvGrpSpPr>
          <p:cNvPr id="10" name="Group 9">
            <a:extLst>
              <a:ext uri="{FF2B5EF4-FFF2-40B4-BE49-F238E27FC236}">
                <a16:creationId xmlns:a16="http://schemas.microsoft.com/office/drawing/2014/main" id="{22B77407-11F9-4F4D-8732-8130F7E1F66F}"/>
              </a:ext>
            </a:extLst>
          </p:cNvPr>
          <p:cNvGrpSpPr/>
          <p:nvPr/>
        </p:nvGrpSpPr>
        <p:grpSpPr>
          <a:xfrm>
            <a:off x="9868678" y="4055672"/>
            <a:ext cx="1625487" cy="518442"/>
            <a:chOff x="9746570" y="3836183"/>
            <a:chExt cx="1625487" cy="518442"/>
          </a:xfrm>
        </p:grpSpPr>
        <p:pic>
          <p:nvPicPr>
            <p:cNvPr id="6" name="Picture 5">
              <a:extLst>
                <a:ext uri="{FF2B5EF4-FFF2-40B4-BE49-F238E27FC236}">
                  <a16:creationId xmlns:a16="http://schemas.microsoft.com/office/drawing/2014/main" id="{7F4E5F42-D8AB-4F8E-AA71-8B878120C3E0}"/>
                </a:ext>
              </a:extLst>
            </p:cNvPr>
            <p:cNvPicPr>
              <a:picLocks noChangeAspect="1"/>
            </p:cNvPicPr>
            <p:nvPr/>
          </p:nvPicPr>
          <p:blipFill rotWithShape="1">
            <a:blip r:embed="rId5"/>
            <a:srcRect l="27585" t="37433" r="64058" b="29587"/>
            <a:stretch/>
          </p:blipFill>
          <p:spPr>
            <a:xfrm>
              <a:off x="9746570" y="3839757"/>
              <a:ext cx="461602" cy="512324"/>
            </a:xfrm>
            <a:prstGeom prst="rect">
              <a:avLst/>
            </a:prstGeom>
          </p:spPr>
        </p:pic>
        <p:pic>
          <p:nvPicPr>
            <p:cNvPr id="73" name="Picture 72">
              <a:extLst>
                <a:ext uri="{FF2B5EF4-FFF2-40B4-BE49-F238E27FC236}">
                  <a16:creationId xmlns:a16="http://schemas.microsoft.com/office/drawing/2014/main" id="{F4B02CD4-B870-4087-9645-79130EB5CF16}"/>
                </a:ext>
              </a:extLst>
            </p:cNvPr>
            <p:cNvPicPr>
              <a:picLocks noChangeAspect="1"/>
            </p:cNvPicPr>
            <p:nvPr/>
          </p:nvPicPr>
          <p:blipFill rotWithShape="1">
            <a:blip r:embed="rId5"/>
            <a:srcRect l="27585" t="37433" r="64058" b="29587"/>
            <a:stretch/>
          </p:blipFill>
          <p:spPr>
            <a:xfrm>
              <a:off x="10140666" y="3842301"/>
              <a:ext cx="461602" cy="512324"/>
            </a:xfrm>
            <a:prstGeom prst="rect">
              <a:avLst/>
            </a:prstGeom>
          </p:spPr>
        </p:pic>
        <p:pic>
          <p:nvPicPr>
            <p:cNvPr id="81" name="Picture 80">
              <a:extLst>
                <a:ext uri="{FF2B5EF4-FFF2-40B4-BE49-F238E27FC236}">
                  <a16:creationId xmlns:a16="http://schemas.microsoft.com/office/drawing/2014/main" id="{17296E47-F45C-4D2C-9F80-1D9D73F10F81}"/>
                </a:ext>
              </a:extLst>
            </p:cNvPr>
            <p:cNvPicPr>
              <a:picLocks noChangeAspect="1"/>
            </p:cNvPicPr>
            <p:nvPr/>
          </p:nvPicPr>
          <p:blipFill rotWithShape="1">
            <a:blip r:embed="rId5"/>
            <a:srcRect l="27585" t="37433" r="64058" b="29587"/>
            <a:stretch/>
          </p:blipFill>
          <p:spPr>
            <a:xfrm>
              <a:off x="10525561" y="3836183"/>
              <a:ext cx="461602" cy="512324"/>
            </a:xfrm>
            <a:prstGeom prst="rect">
              <a:avLst/>
            </a:prstGeom>
          </p:spPr>
        </p:pic>
        <p:pic>
          <p:nvPicPr>
            <p:cNvPr id="82" name="Picture 81">
              <a:extLst>
                <a:ext uri="{FF2B5EF4-FFF2-40B4-BE49-F238E27FC236}">
                  <a16:creationId xmlns:a16="http://schemas.microsoft.com/office/drawing/2014/main" id="{7D243956-8CEE-4D9B-8890-C06E12C7F6C7}"/>
                </a:ext>
              </a:extLst>
            </p:cNvPr>
            <p:cNvPicPr>
              <a:picLocks noChangeAspect="1"/>
            </p:cNvPicPr>
            <p:nvPr/>
          </p:nvPicPr>
          <p:blipFill rotWithShape="1">
            <a:blip r:embed="rId5"/>
            <a:srcRect l="27585" t="37433" r="64058" b="29587"/>
            <a:stretch/>
          </p:blipFill>
          <p:spPr>
            <a:xfrm>
              <a:off x="10910455" y="3842301"/>
              <a:ext cx="461602" cy="512324"/>
            </a:xfrm>
            <a:prstGeom prst="rect">
              <a:avLst/>
            </a:prstGeom>
          </p:spPr>
        </p:pic>
      </p:grpSp>
      <p:grpSp>
        <p:nvGrpSpPr>
          <p:cNvPr id="83" name="Group 82">
            <a:extLst>
              <a:ext uri="{FF2B5EF4-FFF2-40B4-BE49-F238E27FC236}">
                <a16:creationId xmlns:a16="http://schemas.microsoft.com/office/drawing/2014/main" id="{608E344C-2EB1-422B-99EF-7729A03ED700}"/>
              </a:ext>
            </a:extLst>
          </p:cNvPr>
          <p:cNvGrpSpPr/>
          <p:nvPr/>
        </p:nvGrpSpPr>
        <p:grpSpPr>
          <a:xfrm>
            <a:off x="9863039" y="4514297"/>
            <a:ext cx="1625487" cy="518442"/>
            <a:chOff x="9746570" y="3836183"/>
            <a:chExt cx="1625487" cy="518442"/>
          </a:xfrm>
        </p:grpSpPr>
        <p:pic>
          <p:nvPicPr>
            <p:cNvPr id="84" name="Picture 83">
              <a:extLst>
                <a:ext uri="{FF2B5EF4-FFF2-40B4-BE49-F238E27FC236}">
                  <a16:creationId xmlns:a16="http://schemas.microsoft.com/office/drawing/2014/main" id="{D334581E-7C4F-465D-A691-0FF85CF91E09}"/>
                </a:ext>
              </a:extLst>
            </p:cNvPr>
            <p:cNvPicPr>
              <a:picLocks noChangeAspect="1"/>
            </p:cNvPicPr>
            <p:nvPr/>
          </p:nvPicPr>
          <p:blipFill rotWithShape="1">
            <a:blip r:embed="rId5"/>
            <a:srcRect l="27585" t="37433" r="64058" b="29587"/>
            <a:stretch/>
          </p:blipFill>
          <p:spPr>
            <a:xfrm>
              <a:off x="9746570" y="3839757"/>
              <a:ext cx="461602" cy="512324"/>
            </a:xfrm>
            <a:prstGeom prst="rect">
              <a:avLst/>
            </a:prstGeom>
          </p:spPr>
        </p:pic>
        <p:pic>
          <p:nvPicPr>
            <p:cNvPr id="85" name="Picture 84">
              <a:extLst>
                <a:ext uri="{FF2B5EF4-FFF2-40B4-BE49-F238E27FC236}">
                  <a16:creationId xmlns:a16="http://schemas.microsoft.com/office/drawing/2014/main" id="{7C00F02C-4EA5-4DFC-89CB-7C34083BF92D}"/>
                </a:ext>
              </a:extLst>
            </p:cNvPr>
            <p:cNvPicPr>
              <a:picLocks noChangeAspect="1"/>
            </p:cNvPicPr>
            <p:nvPr/>
          </p:nvPicPr>
          <p:blipFill rotWithShape="1">
            <a:blip r:embed="rId5"/>
            <a:srcRect l="27585" t="37433" r="64058" b="29587"/>
            <a:stretch/>
          </p:blipFill>
          <p:spPr>
            <a:xfrm>
              <a:off x="10140666" y="3842301"/>
              <a:ext cx="461602" cy="512324"/>
            </a:xfrm>
            <a:prstGeom prst="rect">
              <a:avLst/>
            </a:prstGeom>
          </p:spPr>
        </p:pic>
        <p:pic>
          <p:nvPicPr>
            <p:cNvPr id="86" name="Picture 85">
              <a:extLst>
                <a:ext uri="{FF2B5EF4-FFF2-40B4-BE49-F238E27FC236}">
                  <a16:creationId xmlns:a16="http://schemas.microsoft.com/office/drawing/2014/main" id="{638D3D5C-85F0-4AA3-A201-187267A0F76E}"/>
                </a:ext>
              </a:extLst>
            </p:cNvPr>
            <p:cNvPicPr>
              <a:picLocks noChangeAspect="1"/>
            </p:cNvPicPr>
            <p:nvPr/>
          </p:nvPicPr>
          <p:blipFill rotWithShape="1">
            <a:blip r:embed="rId5"/>
            <a:srcRect l="27585" t="37433" r="64058" b="29587"/>
            <a:stretch/>
          </p:blipFill>
          <p:spPr>
            <a:xfrm>
              <a:off x="10525561" y="3836183"/>
              <a:ext cx="461602" cy="512324"/>
            </a:xfrm>
            <a:prstGeom prst="rect">
              <a:avLst/>
            </a:prstGeom>
          </p:spPr>
        </p:pic>
        <p:pic>
          <p:nvPicPr>
            <p:cNvPr id="87" name="Picture 86">
              <a:extLst>
                <a:ext uri="{FF2B5EF4-FFF2-40B4-BE49-F238E27FC236}">
                  <a16:creationId xmlns:a16="http://schemas.microsoft.com/office/drawing/2014/main" id="{B882DB15-D82E-4ADD-90C3-848C79E3D4F0}"/>
                </a:ext>
              </a:extLst>
            </p:cNvPr>
            <p:cNvPicPr>
              <a:picLocks noChangeAspect="1"/>
            </p:cNvPicPr>
            <p:nvPr/>
          </p:nvPicPr>
          <p:blipFill rotWithShape="1">
            <a:blip r:embed="rId5"/>
            <a:srcRect l="27585" t="37433" r="64058" b="29587"/>
            <a:stretch/>
          </p:blipFill>
          <p:spPr>
            <a:xfrm>
              <a:off x="10910455" y="3842301"/>
              <a:ext cx="461602" cy="512324"/>
            </a:xfrm>
            <a:prstGeom prst="rect">
              <a:avLst/>
            </a:prstGeom>
          </p:spPr>
        </p:pic>
      </p:grpSp>
      <p:grpSp>
        <p:nvGrpSpPr>
          <p:cNvPr id="88" name="Group 87">
            <a:extLst>
              <a:ext uri="{FF2B5EF4-FFF2-40B4-BE49-F238E27FC236}">
                <a16:creationId xmlns:a16="http://schemas.microsoft.com/office/drawing/2014/main" id="{7A648E54-9EF6-494B-8B8E-2E34543DCA3F}"/>
              </a:ext>
            </a:extLst>
          </p:cNvPr>
          <p:cNvGrpSpPr/>
          <p:nvPr/>
        </p:nvGrpSpPr>
        <p:grpSpPr>
          <a:xfrm>
            <a:off x="9868678" y="5002319"/>
            <a:ext cx="1625487" cy="518442"/>
            <a:chOff x="9746570" y="3836183"/>
            <a:chExt cx="1625487" cy="518442"/>
          </a:xfrm>
        </p:grpSpPr>
        <p:pic>
          <p:nvPicPr>
            <p:cNvPr id="89" name="Picture 88">
              <a:extLst>
                <a:ext uri="{FF2B5EF4-FFF2-40B4-BE49-F238E27FC236}">
                  <a16:creationId xmlns:a16="http://schemas.microsoft.com/office/drawing/2014/main" id="{4404ED02-30BF-4B16-888D-FD236220FE7D}"/>
                </a:ext>
              </a:extLst>
            </p:cNvPr>
            <p:cNvPicPr>
              <a:picLocks noChangeAspect="1"/>
            </p:cNvPicPr>
            <p:nvPr/>
          </p:nvPicPr>
          <p:blipFill rotWithShape="1">
            <a:blip r:embed="rId5"/>
            <a:srcRect l="27585" t="37433" r="64058" b="29587"/>
            <a:stretch/>
          </p:blipFill>
          <p:spPr>
            <a:xfrm>
              <a:off x="9746570" y="3839757"/>
              <a:ext cx="461602" cy="512324"/>
            </a:xfrm>
            <a:prstGeom prst="rect">
              <a:avLst/>
            </a:prstGeom>
          </p:spPr>
        </p:pic>
        <p:pic>
          <p:nvPicPr>
            <p:cNvPr id="90" name="Picture 89">
              <a:extLst>
                <a:ext uri="{FF2B5EF4-FFF2-40B4-BE49-F238E27FC236}">
                  <a16:creationId xmlns:a16="http://schemas.microsoft.com/office/drawing/2014/main" id="{CECDF758-1B06-4C27-9A50-58E01DDD45D8}"/>
                </a:ext>
              </a:extLst>
            </p:cNvPr>
            <p:cNvPicPr>
              <a:picLocks noChangeAspect="1"/>
            </p:cNvPicPr>
            <p:nvPr/>
          </p:nvPicPr>
          <p:blipFill rotWithShape="1">
            <a:blip r:embed="rId5"/>
            <a:srcRect l="27585" t="37433" r="64058" b="29587"/>
            <a:stretch/>
          </p:blipFill>
          <p:spPr>
            <a:xfrm>
              <a:off x="10140666" y="3842301"/>
              <a:ext cx="461602" cy="512324"/>
            </a:xfrm>
            <a:prstGeom prst="rect">
              <a:avLst/>
            </a:prstGeom>
          </p:spPr>
        </p:pic>
        <p:pic>
          <p:nvPicPr>
            <p:cNvPr id="91" name="Picture 90">
              <a:extLst>
                <a:ext uri="{FF2B5EF4-FFF2-40B4-BE49-F238E27FC236}">
                  <a16:creationId xmlns:a16="http://schemas.microsoft.com/office/drawing/2014/main" id="{92C96A72-A723-40A6-8F07-06AC729439BA}"/>
                </a:ext>
              </a:extLst>
            </p:cNvPr>
            <p:cNvPicPr>
              <a:picLocks noChangeAspect="1"/>
            </p:cNvPicPr>
            <p:nvPr/>
          </p:nvPicPr>
          <p:blipFill rotWithShape="1">
            <a:blip r:embed="rId5"/>
            <a:srcRect l="27585" t="37433" r="64058" b="29587"/>
            <a:stretch/>
          </p:blipFill>
          <p:spPr>
            <a:xfrm>
              <a:off x="10525561" y="3836183"/>
              <a:ext cx="461602" cy="512324"/>
            </a:xfrm>
            <a:prstGeom prst="rect">
              <a:avLst/>
            </a:prstGeom>
          </p:spPr>
        </p:pic>
        <p:pic>
          <p:nvPicPr>
            <p:cNvPr id="92" name="Picture 91">
              <a:extLst>
                <a:ext uri="{FF2B5EF4-FFF2-40B4-BE49-F238E27FC236}">
                  <a16:creationId xmlns:a16="http://schemas.microsoft.com/office/drawing/2014/main" id="{A8387FE3-FC18-4E58-9DA8-E92E3ACA6304}"/>
                </a:ext>
              </a:extLst>
            </p:cNvPr>
            <p:cNvPicPr>
              <a:picLocks noChangeAspect="1"/>
            </p:cNvPicPr>
            <p:nvPr/>
          </p:nvPicPr>
          <p:blipFill rotWithShape="1">
            <a:blip r:embed="rId5"/>
            <a:srcRect l="27585" t="37433" r="64058" b="29587"/>
            <a:stretch/>
          </p:blipFill>
          <p:spPr>
            <a:xfrm>
              <a:off x="10910455" y="3842301"/>
              <a:ext cx="461602" cy="512324"/>
            </a:xfrm>
            <a:prstGeom prst="rect">
              <a:avLst/>
            </a:prstGeom>
          </p:spPr>
        </p:pic>
      </p:grpSp>
      <p:grpSp>
        <p:nvGrpSpPr>
          <p:cNvPr id="93" name="Group 92">
            <a:extLst>
              <a:ext uri="{FF2B5EF4-FFF2-40B4-BE49-F238E27FC236}">
                <a16:creationId xmlns:a16="http://schemas.microsoft.com/office/drawing/2014/main" id="{E8AC0CF9-BE48-4F7C-B0DE-663D0FB0A604}"/>
              </a:ext>
            </a:extLst>
          </p:cNvPr>
          <p:cNvGrpSpPr/>
          <p:nvPr/>
        </p:nvGrpSpPr>
        <p:grpSpPr>
          <a:xfrm>
            <a:off x="9880653" y="5447575"/>
            <a:ext cx="1625487" cy="518442"/>
            <a:chOff x="9746570" y="3836183"/>
            <a:chExt cx="1625487" cy="518442"/>
          </a:xfrm>
        </p:grpSpPr>
        <p:pic>
          <p:nvPicPr>
            <p:cNvPr id="94" name="Picture 93">
              <a:extLst>
                <a:ext uri="{FF2B5EF4-FFF2-40B4-BE49-F238E27FC236}">
                  <a16:creationId xmlns:a16="http://schemas.microsoft.com/office/drawing/2014/main" id="{2FC9CB3E-BC0B-47D6-B8BC-38D7CA4FD0EA}"/>
                </a:ext>
              </a:extLst>
            </p:cNvPr>
            <p:cNvPicPr>
              <a:picLocks noChangeAspect="1"/>
            </p:cNvPicPr>
            <p:nvPr/>
          </p:nvPicPr>
          <p:blipFill rotWithShape="1">
            <a:blip r:embed="rId5"/>
            <a:srcRect l="27585" t="37433" r="64058" b="29587"/>
            <a:stretch/>
          </p:blipFill>
          <p:spPr>
            <a:xfrm>
              <a:off x="9746570" y="3839757"/>
              <a:ext cx="461602" cy="512324"/>
            </a:xfrm>
            <a:prstGeom prst="rect">
              <a:avLst/>
            </a:prstGeom>
          </p:spPr>
        </p:pic>
        <p:pic>
          <p:nvPicPr>
            <p:cNvPr id="95" name="Picture 94">
              <a:extLst>
                <a:ext uri="{FF2B5EF4-FFF2-40B4-BE49-F238E27FC236}">
                  <a16:creationId xmlns:a16="http://schemas.microsoft.com/office/drawing/2014/main" id="{17CAB43B-D03E-473E-ADA1-E68BE669CAA5}"/>
                </a:ext>
              </a:extLst>
            </p:cNvPr>
            <p:cNvPicPr>
              <a:picLocks noChangeAspect="1"/>
            </p:cNvPicPr>
            <p:nvPr/>
          </p:nvPicPr>
          <p:blipFill rotWithShape="1">
            <a:blip r:embed="rId5"/>
            <a:srcRect l="27585" t="37433" r="64058" b="29587"/>
            <a:stretch/>
          </p:blipFill>
          <p:spPr>
            <a:xfrm>
              <a:off x="10140666" y="3842301"/>
              <a:ext cx="461602" cy="512324"/>
            </a:xfrm>
            <a:prstGeom prst="rect">
              <a:avLst/>
            </a:prstGeom>
          </p:spPr>
        </p:pic>
        <p:pic>
          <p:nvPicPr>
            <p:cNvPr id="96" name="Picture 95">
              <a:extLst>
                <a:ext uri="{FF2B5EF4-FFF2-40B4-BE49-F238E27FC236}">
                  <a16:creationId xmlns:a16="http://schemas.microsoft.com/office/drawing/2014/main" id="{FE49917C-2D24-4EA2-854D-67A191837AA7}"/>
                </a:ext>
              </a:extLst>
            </p:cNvPr>
            <p:cNvPicPr>
              <a:picLocks noChangeAspect="1"/>
            </p:cNvPicPr>
            <p:nvPr/>
          </p:nvPicPr>
          <p:blipFill rotWithShape="1">
            <a:blip r:embed="rId5"/>
            <a:srcRect l="27585" t="37433" r="64058" b="29587"/>
            <a:stretch/>
          </p:blipFill>
          <p:spPr>
            <a:xfrm>
              <a:off x="10525561" y="3836183"/>
              <a:ext cx="461602" cy="512324"/>
            </a:xfrm>
            <a:prstGeom prst="rect">
              <a:avLst/>
            </a:prstGeom>
          </p:spPr>
        </p:pic>
        <p:pic>
          <p:nvPicPr>
            <p:cNvPr id="97" name="Picture 96">
              <a:extLst>
                <a:ext uri="{FF2B5EF4-FFF2-40B4-BE49-F238E27FC236}">
                  <a16:creationId xmlns:a16="http://schemas.microsoft.com/office/drawing/2014/main" id="{EAECDDA5-820B-4F89-AC41-F5C0E523C023}"/>
                </a:ext>
              </a:extLst>
            </p:cNvPr>
            <p:cNvPicPr>
              <a:picLocks noChangeAspect="1"/>
            </p:cNvPicPr>
            <p:nvPr/>
          </p:nvPicPr>
          <p:blipFill rotWithShape="1">
            <a:blip r:embed="rId5"/>
            <a:srcRect l="27585" t="37433" r="64058" b="29587"/>
            <a:stretch/>
          </p:blipFill>
          <p:spPr>
            <a:xfrm>
              <a:off x="10910455" y="3842301"/>
              <a:ext cx="461602" cy="512324"/>
            </a:xfrm>
            <a:prstGeom prst="rect">
              <a:avLst/>
            </a:prstGeom>
          </p:spPr>
        </p:pic>
      </p:grpSp>
    </p:spTree>
    <p:extLst>
      <p:ext uri="{BB962C8B-B14F-4D97-AF65-F5344CB8AC3E}">
        <p14:creationId xmlns:p14="http://schemas.microsoft.com/office/powerpoint/2010/main" val="33853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cap="none" dirty="0"/>
              <a:t>OUR LEARNING HYPOTHESIS</a:t>
            </a:r>
          </a:p>
        </p:txBody>
      </p:sp>
      <p:sp>
        <p:nvSpPr>
          <p:cNvPr id="4" name="Slide Number Placeholder 3">
            <a:extLst>
              <a:ext uri="{FF2B5EF4-FFF2-40B4-BE49-F238E27FC236}">
                <a16:creationId xmlns:a16="http://schemas.microsoft.com/office/drawing/2014/main" id="{EE2A68C0-4F48-4FC5-8EAB-673F21556A27}"/>
              </a:ext>
            </a:extLst>
          </p:cNvPr>
          <p:cNvSpPr>
            <a:spLocks noGrp="1"/>
          </p:cNvSpPr>
          <p:nvPr>
            <p:ph type="sldNum" sz="quarter" idx="4"/>
          </p:nvPr>
        </p:nvSpPr>
        <p:spPr/>
        <p:txBody>
          <a:bodyPr/>
          <a:lstStyle/>
          <a:p>
            <a:pPr defTabSz="1219170"/>
            <a:fld id="{D3F7C509-FEEF-45D3-B896-7C07814C0C13}" type="slidenum">
              <a:rPr lang="en-US">
                <a:solidFill>
                  <a:srgbClr val="000000"/>
                </a:solidFill>
              </a:rPr>
              <a:pPr defTabSz="1219170"/>
              <a:t>11</a:t>
            </a:fld>
            <a:endParaRPr lang="en-US" dirty="0">
              <a:solidFill>
                <a:srgbClr val="000000"/>
              </a:solidFill>
            </a:endParaRPr>
          </a:p>
        </p:txBody>
      </p:sp>
      <p:sp>
        <p:nvSpPr>
          <p:cNvPr id="3" name="Footer Placeholder 2">
            <a:extLst>
              <a:ext uri="{FF2B5EF4-FFF2-40B4-BE49-F238E27FC236}">
                <a16:creationId xmlns:a16="http://schemas.microsoft.com/office/drawing/2014/main" id="{9F706D74-455B-44A3-8A55-3E7668037481}"/>
              </a:ext>
            </a:extLst>
          </p:cNvPr>
          <p:cNvSpPr>
            <a:spLocks noGrp="1"/>
          </p:cNvSpPr>
          <p:nvPr>
            <p:ph type="ftr" sz="quarter" idx="22"/>
          </p:nvPr>
        </p:nvSpPr>
        <p:spPr/>
        <p:txBody>
          <a:bodyPr/>
          <a:lstStyle/>
          <a:p>
            <a:pPr algn="r" defTabSz="1219170"/>
            <a:r>
              <a:rPr lang="en-US" dirty="0">
                <a:solidFill>
                  <a:srgbClr val="000000"/>
                </a:solidFill>
              </a:rPr>
              <a:t>Bill &amp; Melinda Gates Foundation</a:t>
            </a:r>
          </a:p>
        </p:txBody>
      </p:sp>
      <p:pic>
        <p:nvPicPr>
          <p:cNvPr id="5" name="Picture 4">
            <a:extLst>
              <a:ext uri="{FF2B5EF4-FFF2-40B4-BE49-F238E27FC236}">
                <a16:creationId xmlns:a16="http://schemas.microsoft.com/office/drawing/2014/main" id="{A1E18BBB-121F-4430-BC43-8866E39988E2}"/>
              </a:ext>
            </a:extLst>
          </p:cNvPr>
          <p:cNvPicPr>
            <a:picLocks noChangeAspect="1"/>
          </p:cNvPicPr>
          <p:nvPr/>
        </p:nvPicPr>
        <p:blipFill>
          <a:blip r:embed="rId3"/>
          <a:stretch>
            <a:fillRect/>
          </a:stretch>
        </p:blipFill>
        <p:spPr>
          <a:xfrm>
            <a:off x="105441" y="1221805"/>
            <a:ext cx="11981118" cy="5194553"/>
          </a:xfrm>
          <a:prstGeom prst="rect">
            <a:avLst/>
          </a:prstGeom>
        </p:spPr>
      </p:pic>
    </p:spTree>
    <p:extLst>
      <p:ext uri="{BB962C8B-B14F-4D97-AF65-F5344CB8AC3E}">
        <p14:creationId xmlns:p14="http://schemas.microsoft.com/office/powerpoint/2010/main" val="361873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19">
            <a:extLst>
              <a:ext uri="{FF2B5EF4-FFF2-40B4-BE49-F238E27FC236}">
                <a16:creationId xmlns:a16="http://schemas.microsoft.com/office/drawing/2014/main" id="{BFAA12B4-DC99-42BC-9C22-06B16DCD643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9" name="Group 8">
            <a:extLst>
              <a:ext uri="{FF2B5EF4-FFF2-40B4-BE49-F238E27FC236}">
                <a16:creationId xmlns:a16="http://schemas.microsoft.com/office/drawing/2014/main" id="{3F2A983A-D4C1-DA42-8F6C-2E200C3EE248}"/>
              </a:ext>
            </a:extLst>
          </p:cNvPr>
          <p:cNvGrpSpPr/>
          <p:nvPr/>
        </p:nvGrpSpPr>
        <p:grpSpPr>
          <a:xfrm>
            <a:off x="0" y="0"/>
            <a:ext cx="5273749" cy="6858000"/>
            <a:chOff x="5853609" y="221961"/>
            <a:chExt cx="3290391" cy="1965427"/>
          </a:xfrm>
        </p:grpSpPr>
        <p:sp>
          <p:nvSpPr>
            <p:cNvPr id="10" name="Rectangle 9">
              <a:extLst>
                <a:ext uri="{FF2B5EF4-FFF2-40B4-BE49-F238E27FC236}">
                  <a16:creationId xmlns:a16="http://schemas.microsoft.com/office/drawing/2014/main" id="{4B65E4F5-1F45-A24E-82A5-FCFF21AE954A}"/>
                </a:ext>
              </a:extLst>
            </p:cNvPr>
            <p:cNvSpPr/>
            <p:nvPr/>
          </p:nvSpPr>
          <p:spPr>
            <a:xfrm>
              <a:off x="5853609" y="221961"/>
              <a:ext cx="3290391" cy="1965427"/>
            </a:xfrm>
            <a:prstGeom prst="rect">
              <a:avLst/>
            </a:prstGeom>
            <a:solidFill>
              <a:schemeClr val="accent6">
                <a:alpha val="3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dirty="0">
                <a:solidFill>
                  <a:srgbClr val="FFFFFF"/>
                </a:solidFill>
                <a:latin typeface="Calibri"/>
              </a:endParaRPr>
            </a:p>
          </p:txBody>
        </p:sp>
        <p:sp>
          <p:nvSpPr>
            <p:cNvPr id="11" name="Rectangle 10">
              <a:extLst>
                <a:ext uri="{FF2B5EF4-FFF2-40B4-BE49-F238E27FC236}">
                  <a16:creationId xmlns:a16="http://schemas.microsoft.com/office/drawing/2014/main" id="{D934B4AD-E310-7C46-8416-9064FB034D31}"/>
                </a:ext>
              </a:extLst>
            </p:cNvPr>
            <p:cNvSpPr/>
            <p:nvPr/>
          </p:nvSpPr>
          <p:spPr>
            <a:xfrm>
              <a:off x="5853609" y="221961"/>
              <a:ext cx="3290391" cy="1965427"/>
            </a:xfrm>
            <a:prstGeom prst="rect">
              <a:avLst/>
            </a:prstGeom>
            <a:solidFill>
              <a:schemeClr val="accent6">
                <a:alpha val="3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dirty="0">
                <a:solidFill>
                  <a:srgbClr val="FFFFFF"/>
                </a:solidFill>
                <a:latin typeface="Calibri"/>
              </a:endParaRPr>
            </a:p>
          </p:txBody>
        </p:sp>
      </p:grpSp>
      <p:sp>
        <p:nvSpPr>
          <p:cNvPr id="12" name="Rectangle 11">
            <a:extLst>
              <a:ext uri="{FF2B5EF4-FFF2-40B4-BE49-F238E27FC236}">
                <a16:creationId xmlns:a16="http://schemas.microsoft.com/office/drawing/2014/main" id="{211DA564-7173-9B45-975A-7B02F5224F02}"/>
              </a:ext>
            </a:extLst>
          </p:cNvPr>
          <p:cNvSpPr/>
          <p:nvPr/>
        </p:nvSpPr>
        <p:spPr>
          <a:xfrm>
            <a:off x="0" y="667967"/>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dirty="0">
              <a:solidFill>
                <a:srgbClr val="FFFFFF"/>
              </a:solidFill>
              <a:latin typeface="Calibri"/>
            </a:endParaRPr>
          </a:p>
        </p:txBody>
      </p:sp>
      <p:sp>
        <p:nvSpPr>
          <p:cNvPr id="13" name="TextBox 12">
            <a:extLst>
              <a:ext uri="{FF2B5EF4-FFF2-40B4-BE49-F238E27FC236}">
                <a16:creationId xmlns:a16="http://schemas.microsoft.com/office/drawing/2014/main" id="{DFD4896D-CC11-3140-A56D-040A9092A795}"/>
              </a:ext>
            </a:extLst>
          </p:cNvPr>
          <p:cNvSpPr txBox="1"/>
          <p:nvPr/>
        </p:nvSpPr>
        <p:spPr>
          <a:xfrm>
            <a:off x="581249" y="544863"/>
            <a:ext cx="4579087" cy="5768275"/>
          </a:xfrm>
          <a:prstGeom prst="rect">
            <a:avLst/>
          </a:prstGeom>
          <a:noFill/>
        </p:spPr>
        <p:txBody>
          <a:bodyPr wrap="square" lIns="0" tIns="0" rIns="0" bIns="0" rtlCol="0">
            <a:noAutofit/>
          </a:bodyPr>
          <a:lstStyle/>
          <a:p>
            <a:pPr defTabSz="1219170">
              <a:buClr>
                <a:srgbClr val="8CB7C7"/>
              </a:buClr>
              <a:defRPr/>
            </a:pPr>
            <a:r>
              <a:rPr lang="en-US" sz="3200" dirty="0">
                <a:solidFill>
                  <a:schemeClr val="bg1"/>
                </a:solidFill>
                <a:latin typeface="Arial" pitchFamily="34" charset="0"/>
                <a:cs typeface="Arial" pitchFamily="34" charset="0"/>
              </a:rPr>
              <a:t>Questions and Discussion</a:t>
            </a:r>
          </a:p>
          <a:p>
            <a:pPr defTabSz="1219170">
              <a:buClr>
                <a:srgbClr val="8CB7C7"/>
              </a:buClr>
              <a:defRPr/>
            </a:pPr>
            <a:endParaRPr lang="en-US" sz="3200" dirty="0">
              <a:solidFill>
                <a:schemeClr val="bg1"/>
              </a:solidFill>
              <a:latin typeface="Arial" pitchFamily="34" charset="0"/>
              <a:cs typeface="Arial" pitchFamily="34" charset="0"/>
            </a:endParaRPr>
          </a:p>
        </p:txBody>
      </p:sp>
      <p:sp>
        <p:nvSpPr>
          <p:cNvPr id="2" name="Footer Placeholder 1">
            <a:extLst>
              <a:ext uri="{FF2B5EF4-FFF2-40B4-BE49-F238E27FC236}">
                <a16:creationId xmlns:a16="http://schemas.microsoft.com/office/drawing/2014/main" id="{CA5BB062-C6F3-48D3-97B2-4E05E4ADC97B}"/>
              </a:ext>
            </a:extLst>
          </p:cNvPr>
          <p:cNvSpPr>
            <a:spLocks noGrp="1"/>
          </p:cNvSpPr>
          <p:nvPr>
            <p:ph type="ftr" sz="quarter" idx="14"/>
          </p:nvPr>
        </p:nvSpPr>
        <p:spPr/>
        <p:txBody>
          <a:bodyPr/>
          <a:lstStyle/>
          <a:p>
            <a:pPr algn="r" defTabSz="1219170"/>
            <a:r>
              <a:rPr lang="en-US">
                <a:solidFill>
                  <a:srgbClr val="000000"/>
                </a:solidFill>
              </a:rPr>
              <a:t>Bill &amp; Melinda Gates Foundation</a:t>
            </a:r>
            <a:endParaRPr lang="en-US" dirty="0">
              <a:solidFill>
                <a:srgbClr val="000000"/>
              </a:solidFill>
            </a:endParaRPr>
          </a:p>
        </p:txBody>
      </p:sp>
      <p:sp>
        <p:nvSpPr>
          <p:cNvPr id="3" name="Slide Number Placeholder 2">
            <a:extLst>
              <a:ext uri="{FF2B5EF4-FFF2-40B4-BE49-F238E27FC236}">
                <a16:creationId xmlns:a16="http://schemas.microsoft.com/office/drawing/2014/main" id="{AF168D04-712E-4969-B574-B103AD2DCF4D}"/>
              </a:ext>
            </a:extLst>
          </p:cNvPr>
          <p:cNvSpPr>
            <a:spLocks noGrp="1"/>
          </p:cNvSpPr>
          <p:nvPr>
            <p:ph type="sldNum" sz="quarter" idx="15"/>
          </p:nvPr>
        </p:nvSpPr>
        <p:spPr/>
        <p:txBody>
          <a:bodyPr/>
          <a:lstStyle/>
          <a:p>
            <a:pPr defTabSz="1219170"/>
            <a:fld id="{D3F7C509-FEEF-45D3-B896-7C07814C0C13}" type="slidenum">
              <a:rPr lang="en-US">
                <a:solidFill>
                  <a:srgbClr val="000000"/>
                </a:solidFill>
              </a:rPr>
              <a:pPr defTabSz="1219170"/>
              <a:t>12</a:t>
            </a:fld>
            <a:endParaRPr lang="en-US" dirty="0">
              <a:solidFill>
                <a:srgbClr val="000000"/>
              </a:solidFill>
            </a:endParaRPr>
          </a:p>
        </p:txBody>
      </p:sp>
    </p:spTree>
    <p:extLst>
      <p:ext uri="{BB962C8B-B14F-4D97-AF65-F5344CB8AC3E}">
        <p14:creationId xmlns:p14="http://schemas.microsoft.com/office/powerpoint/2010/main" val="800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19">
            <a:extLst>
              <a:ext uri="{FF2B5EF4-FFF2-40B4-BE49-F238E27FC236}">
                <a16:creationId xmlns:a16="http://schemas.microsoft.com/office/drawing/2014/main" id="{BFAA12B4-DC99-42BC-9C22-06B16DCD643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9" name="Group 8">
            <a:extLst>
              <a:ext uri="{FF2B5EF4-FFF2-40B4-BE49-F238E27FC236}">
                <a16:creationId xmlns:a16="http://schemas.microsoft.com/office/drawing/2014/main" id="{3F2A983A-D4C1-DA42-8F6C-2E200C3EE248}"/>
              </a:ext>
            </a:extLst>
          </p:cNvPr>
          <p:cNvGrpSpPr/>
          <p:nvPr/>
        </p:nvGrpSpPr>
        <p:grpSpPr>
          <a:xfrm>
            <a:off x="0" y="0"/>
            <a:ext cx="5273749" cy="6858000"/>
            <a:chOff x="5853609" y="221961"/>
            <a:chExt cx="3290391" cy="1965427"/>
          </a:xfrm>
        </p:grpSpPr>
        <p:sp>
          <p:nvSpPr>
            <p:cNvPr id="10" name="Rectangle 9">
              <a:extLst>
                <a:ext uri="{FF2B5EF4-FFF2-40B4-BE49-F238E27FC236}">
                  <a16:creationId xmlns:a16="http://schemas.microsoft.com/office/drawing/2014/main" id="{4B65E4F5-1F45-A24E-82A5-FCFF21AE954A}"/>
                </a:ext>
              </a:extLst>
            </p:cNvPr>
            <p:cNvSpPr/>
            <p:nvPr/>
          </p:nvSpPr>
          <p:spPr>
            <a:xfrm>
              <a:off x="5853609" y="221961"/>
              <a:ext cx="3290391" cy="1965427"/>
            </a:xfrm>
            <a:prstGeom prst="rect">
              <a:avLst/>
            </a:prstGeom>
            <a:solidFill>
              <a:schemeClr val="accent6">
                <a:alpha val="3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dirty="0">
                <a:solidFill>
                  <a:srgbClr val="FFFFFF"/>
                </a:solidFill>
                <a:latin typeface="Calibri"/>
              </a:endParaRPr>
            </a:p>
          </p:txBody>
        </p:sp>
        <p:sp>
          <p:nvSpPr>
            <p:cNvPr id="11" name="Rectangle 10">
              <a:extLst>
                <a:ext uri="{FF2B5EF4-FFF2-40B4-BE49-F238E27FC236}">
                  <a16:creationId xmlns:a16="http://schemas.microsoft.com/office/drawing/2014/main" id="{D934B4AD-E310-7C46-8416-9064FB034D31}"/>
                </a:ext>
              </a:extLst>
            </p:cNvPr>
            <p:cNvSpPr/>
            <p:nvPr/>
          </p:nvSpPr>
          <p:spPr>
            <a:xfrm>
              <a:off x="5853609" y="221961"/>
              <a:ext cx="3290391" cy="1965427"/>
            </a:xfrm>
            <a:prstGeom prst="rect">
              <a:avLst/>
            </a:prstGeom>
            <a:solidFill>
              <a:schemeClr val="accent6">
                <a:alpha val="3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dirty="0">
                <a:solidFill>
                  <a:srgbClr val="FFFFFF"/>
                </a:solidFill>
                <a:latin typeface="Calibri"/>
              </a:endParaRPr>
            </a:p>
          </p:txBody>
        </p:sp>
      </p:grpSp>
      <p:sp>
        <p:nvSpPr>
          <p:cNvPr id="12" name="Rectangle 11">
            <a:extLst>
              <a:ext uri="{FF2B5EF4-FFF2-40B4-BE49-F238E27FC236}">
                <a16:creationId xmlns:a16="http://schemas.microsoft.com/office/drawing/2014/main" id="{211DA564-7173-9B45-975A-7B02F5224F02}"/>
              </a:ext>
            </a:extLst>
          </p:cNvPr>
          <p:cNvSpPr/>
          <p:nvPr/>
        </p:nvSpPr>
        <p:spPr>
          <a:xfrm>
            <a:off x="0" y="667967"/>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dirty="0">
              <a:solidFill>
                <a:srgbClr val="FFFFFF"/>
              </a:solidFill>
              <a:latin typeface="Calibri"/>
            </a:endParaRPr>
          </a:p>
        </p:txBody>
      </p:sp>
      <p:sp>
        <p:nvSpPr>
          <p:cNvPr id="13" name="TextBox 12">
            <a:extLst>
              <a:ext uri="{FF2B5EF4-FFF2-40B4-BE49-F238E27FC236}">
                <a16:creationId xmlns:a16="http://schemas.microsoft.com/office/drawing/2014/main" id="{DFD4896D-CC11-3140-A56D-040A9092A795}"/>
              </a:ext>
            </a:extLst>
          </p:cNvPr>
          <p:cNvSpPr txBox="1"/>
          <p:nvPr/>
        </p:nvSpPr>
        <p:spPr>
          <a:xfrm>
            <a:off x="581249" y="544863"/>
            <a:ext cx="9416191" cy="5768275"/>
          </a:xfrm>
          <a:prstGeom prst="rect">
            <a:avLst/>
          </a:prstGeom>
          <a:noFill/>
        </p:spPr>
        <p:txBody>
          <a:bodyPr wrap="square" lIns="0" tIns="0" rIns="0" bIns="0" rtlCol="0">
            <a:noAutofit/>
          </a:bodyPr>
          <a:lstStyle/>
          <a:p>
            <a:pPr defTabSz="1219170">
              <a:buClr>
                <a:srgbClr val="8CB7C7"/>
              </a:buClr>
              <a:defRPr/>
            </a:pPr>
            <a:r>
              <a:rPr lang="en-US" sz="3200" dirty="0">
                <a:solidFill>
                  <a:schemeClr val="bg1"/>
                </a:solidFill>
                <a:latin typeface="Arial" pitchFamily="34" charset="0"/>
                <a:cs typeface="Arial" pitchFamily="34" charset="0"/>
              </a:rPr>
              <a:t>Learn More:</a:t>
            </a:r>
          </a:p>
          <a:p>
            <a:pPr defTabSz="1219170">
              <a:buClr>
                <a:srgbClr val="8CB7C7"/>
              </a:buClr>
              <a:defRPr/>
            </a:pPr>
            <a:endParaRPr lang="en-US" sz="3200" dirty="0">
              <a:solidFill>
                <a:schemeClr val="bg1"/>
              </a:solidFill>
              <a:latin typeface="Arial" pitchFamily="34" charset="0"/>
              <a:cs typeface="Arial" pitchFamily="34" charset="0"/>
            </a:endParaRPr>
          </a:p>
          <a:p>
            <a:pPr defTabSz="1219170">
              <a:buClr>
                <a:srgbClr val="8CB7C7"/>
              </a:buClr>
              <a:defRPr/>
            </a:pPr>
            <a:r>
              <a:rPr lang="en-US" sz="3200" dirty="0">
                <a:solidFill>
                  <a:schemeClr val="bg1"/>
                </a:solidFill>
                <a:latin typeface="Arial" pitchFamily="34" charset="0"/>
                <a:cs typeface="Arial" pitchFamily="34" charset="0"/>
              </a:rPr>
              <a:t>Visit </a:t>
            </a:r>
            <a:r>
              <a:rPr lang="en-US" sz="3200" dirty="0">
                <a:solidFill>
                  <a:schemeClr val="bg1"/>
                </a:solidFill>
                <a:hlinkClick r:id="rId4">
                  <a:extLst>
                    <a:ext uri="{A12FA001-AC4F-418D-AE19-62706E023703}">
                      <ahyp:hlinkClr xmlns:ahyp="http://schemas.microsoft.com/office/drawing/2018/hyperlinkcolor" val="tx"/>
                    </a:ext>
                  </a:extLst>
                </a:hlinkClick>
              </a:rPr>
              <a:t>https://postsecondary.gatesfoundation.org/</a:t>
            </a:r>
            <a:r>
              <a:rPr lang="en-US" sz="3200" dirty="0">
                <a:solidFill>
                  <a:schemeClr val="bg1"/>
                </a:solidFill>
                <a:latin typeface="Arial" pitchFamily="34" charset="0"/>
                <a:cs typeface="Arial" pitchFamily="34" charset="0"/>
              </a:rPr>
              <a:t> and sign up for our monthly e-newsletter</a:t>
            </a:r>
          </a:p>
          <a:p>
            <a:pPr defTabSz="1219170">
              <a:buClr>
                <a:srgbClr val="8CB7C7"/>
              </a:buClr>
              <a:defRPr/>
            </a:pPr>
            <a:endParaRPr lang="en-US" sz="3200" dirty="0">
              <a:solidFill>
                <a:schemeClr val="bg1"/>
              </a:solidFill>
              <a:latin typeface="Arial" pitchFamily="34" charset="0"/>
              <a:cs typeface="Arial" pitchFamily="34" charset="0"/>
            </a:endParaRPr>
          </a:p>
          <a:p>
            <a:pPr defTabSz="1219170">
              <a:buClr>
                <a:srgbClr val="8CB7C7"/>
              </a:buClr>
              <a:defRPr/>
            </a:pPr>
            <a:r>
              <a:rPr lang="en-US" sz="3200" dirty="0">
                <a:solidFill>
                  <a:schemeClr val="bg1"/>
                </a:solidFill>
                <a:latin typeface="Arial" pitchFamily="34" charset="0"/>
                <a:cs typeface="Arial" pitchFamily="34" charset="0"/>
              </a:rPr>
              <a:t>Follow us on Twitter (@</a:t>
            </a:r>
            <a:r>
              <a:rPr lang="en-US" sz="3200" dirty="0" err="1">
                <a:solidFill>
                  <a:schemeClr val="bg1"/>
                </a:solidFill>
                <a:latin typeface="Arial" pitchFamily="34" charset="0"/>
                <a:cs typeface="Arial" pitchFamily="34" charset="0"/>
              </a:rPr>
              <a:t>GatesUS</a:t>
            </a:r>
            <a:r>
              <a:rPr lang="en-US" sz="3200" dirty="0">
                <a:solidFill>
                  <a:schemeClr val="bg1"/>
                </a:solidFill>
                <a:latin typeface="Arial" pitchFamily="34" charset="0"/>
                <a:cs typeface="Arial" pitchFamily="34" charset="0"/>
              </a:rPr>
              <a:t>)</a:t>
            </a:r>
          </a:p>
        </p:txBody>
      </p:sp>
      <p:sp>
        <p:nvSpPr>
          <p:cNvPr id="2" name="Footer Placeholder 1">
            <a:extLst>
              <a:ext uri="{FF2B5EF4-FFF2-40B4-BE49-F238E27FC236}">
                <a16:creationId xmlns:a16="http://schemas.microsoft.com/office/drawing/2014/main" id="{CA5BB062-C6F3-48D3-97B2-4E05E4ADC97B}"/>
              </a:ext>
            </a:extLst>
          </p:cNvPr>
          <p:cNvSpPr>
            <a:spLocks noGrp="1"/>
          </p:cNvSpPr>
          <p:nvPr>
            <p:ph type="ftr" sz="quarter" idx="14"/>
          </p:nvPr>
        </p:nvSpPr>
        <p:spPr/>
        <p:txBody>
          <a:bodyPr/>
          <a:lstStyle/>
          <a:p>
            <a:pPr algn="r" defTabSz="1219170"/>
            <a:r>
              <a:rPr lang="en-US">
                <a:solidFill>
                  <a:srgbClr val="000000"/>
                </a:solidFill>
              </a:rPr>
              <a:t>Bill &amp; Melinda Gates Foundation</a:t>
            </a:r>
            <a:endParaRPr lang="en-US" dirty="0">
              <a:solidFill>
                <a:srgbClr val="000000"/>
              </a:solidFill>
            </a:endParaRPr>
          </a:p>
        </p:txBody>
      </p:sp>
      <p:sp>
        <p:nvSpPr>
          <p:cNvPr id="3" name="Slide Number Placeholder 2">
            <a:extLst>
              <a:ext uri="{FF2B5EF4-FFF2-40B4-BE49-F238E27FC236}">
                <a16:creationId xmlns:a16="http://schemas.microsoft.com/office/drawing/2014/main" id="{AF168D04-712E-4969-B574-B103AD2DCF4D}"/>
              </a:ext>
            </a:extLst>
          </p:cNvPr>
          <p:cNvSpPr>
            <a:spLocks noGrp="1"/>
          </p:cNvSpPr>
          <p:nvPr>
            <p:ph type="sldNum" sz="quarter" idx="15"/>
          </p:nvPr>
        </p:nvSpPr>
        <p:spPr/>
        <p:txBody>
          <a:bodyPr/>
          <a:lstStyle/>
          <a:p>
            <a:pPr defTabSz="1219170"/>
            <a:fld id="{D3F7C509-FEEF-45D3-B896-7C07814C0C13}" type="slidenum">
              <a:rPr lang="en-US">
                <a:solidFill>
                  <a:srgbClr val="000000"/>
                </a:solidFill>
              </a:rPr>
              <a:pPr defTabSz="1219170"/>
              <a:t>13</a:t>
            </a:fld>
            <a:endParaRPr lang="en-US" dirty="0">
              <a:solidFill>
                <a:srgbClr val="000000"/>
              </a:solidFill>
            </a:endParaRPr>
          </a:p>
        </p:txBody>
      </p:sp>
    </p:spTree>
    <p:extLst>
      <p:ext uri="{BB962C8B-B14F-4D97-AF65-F5344CB8AC3E}">
        <p14:creationId xmlns:p14="http://schemas.microsoft.com/office/powerpoint/2010/main" val="417534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CEA799-C75E-4628-9B70-D42CD929830E}"/>
              </a:ext>
            </a:extLst>
          </p:cNvPr>
          <p:cNvSpPr>
            <a:spLocks noGrp="1"/>
          </p:cNvSpPr>
          <p:nvPr>
            <p:ph type="title"/>
          </p:nvPr>
        </p:nvSpPr>
        <p:spPr/>
        <p:txBody>
          <a:bodyPr/>
          <a:lstStyle/>
          <a:p>
            <a:r>
              <a:rPr lang="en-US" sz="2300" b="1" dirty="0"/>
              <a:t>Introductions</a:t>
            </a:r>
          </a:p>
        </p:txBody>
      </p:sp>
      <p:sp>
        <p:nvSpPr>
          <p:cNvPr id="13" name="Slide Number Placeholder 4">
            <a:extLst>
              <a:ext uri="{FF2B5EF4-FFF2-40B4-BE49-F238E27FC236}">
                <a16:creationId xmlns:a16="http://schemas.microsoft.com/office/drawing/2014/main" id="{441C6EA3-1657-40C0-8D69-6BF075DE558F}"/>
              </a:ext>
            </a:extLst>
          </p:cNvPr>
          <p:cNvSpPr>
            <a:spLocks noGrp="1"/>
          </p:cNvSpPr>
          <p:nvPr>
            <p:ph type="sldNum" sz="quarter" idx="4"/>
          </p:nvPr>
        </p:nvSpPr>
        <p:spPr>
          <a:xfrm>
            <a:off x="11048104" y="6524509"/>
            <a:ext cx="549177" cy="210312"/>
          </a:xfrm>
        </p:spPr>
        <p:txBody>
          <a:bodyPr/>
          <a:lstStyle/>
          <a:p>
            <a:pPr defTabSz="1219170"/>
            <a:fld id="{D3F7C509-FEEF-45D3-B896-7C07814C0C13}" type="slidenum">
              <a:rPr lang="en-US">
                <a:solidFill>
                  <a:srgbClr val="000000"/>
                </a:solidFill>
              </a:rPr>
              <a:pPr defTabSz="1219170"/>
              <a:t>2</a:t>
            </a:fld>
            <a:endParaRPr lang="en-US" dirty="0">
              <a:solidFill>
                <a:srgbClr val="000000"/>
              </a:solidFill>
            </a:endParaRPr>
          </a:p>
        </p:txBody>
      </p:sp>
      <p:sp>
        <p:nvSpPr>
          <p:cNvPr id="16" name="Footer Placeholder 2">
            <a:extLst>
              <a:ext uri="{FF2B5EF4-FFF2-40B4-BE49-F238E27FC236}">
                <a16:creationId xmlns:a16="http://schemas.microsoft.com/office/drawing/2014/main" id="{62781B63-017C-49CD-8CEA-7683D0D5E43C}"/>
              </a:ext>
            </a:extLst>
          </p:cNvPr>
          <p:cNvSpPr>
            <a:spLocks noGrp="1"/>
          </p:cNvSpPr>
          <p:nvPr>
            <p:ph type="ftr" sz="quarter" idx="22"/>
          </p:nvPr>
        </p:nvSpPr>
        <p:spPr>
          <a:xfrm>
            <a:off x="7162585" y="6524509"/>
            <a:ext cx="4114800" cy="210312"/>
          </a:xfrm>
        </p:spPr>
        <p:txBody>
          <a:bodyPr/>
          <a:lstStyle/>
          <a:p>
            <a:pPr algn="r" defTabSz="1219170"/>
            <a:r>
              <a:rPr lang="en-US" dirty="0">
                <a:solidFill>
                  <a:srgbClr val="000000"/>
                </a:solidFill>
              </a:rPr>
              <a:t>Bill &amp; Melinda Gates Foundation</a:t>
            </a:r>
          </a:p>
        </p:txBody>
      </p:sp>
      <p:pic>
        <p:nvPicPr>
          <p:cNvPr id="3" name="Picture 2">
            <a:extLst>
              <a:ext uri="{FF2B5EF4-FFF2-40B4-BE49-F238E27FC236}">
                <a16:creationId xmlns:a16="http://schemas.microsoft.com/office/drawing/2014/main" id="{364A9C91-4B27-4EDE-8F1B-BA768D461C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051" y="1950718"/>
            <a:ext cx="2301240" cy="1840992"/>
          </a:xfrm>
          <a:prstGeom prst="rect">
            <a:avLst/>
          </a:prstGeom>
        </p:spPr>
      </p:pic>
      <p:sp>
        <p:nvSpPr>
          <p:cNvPr id="4" name="TextBox 3">
            <a:extLst>
              <a:ext uri="{FF2B5EF4-FFF2-40B4-BE49-F238E27FC236}">
                <a16:creationId xmlns:a16="http://schemas.microsoft.com/office/drawing/2014/main" id="{8CC3B1AB-2479-4487-AD11-AC6001A9E1CB}"/>
              </a:ext>
            </a:extLst>
          </p:cNvPr>
          <p:cNvSpPr txBox="1"/>
          <p:nvPr/>
        </p:nvSpPr>
        <p:spPr>
          <a:xfrm>
            <a:off x="914615" y="3983735"/>
            <a:ext cx="2306574" cy="457199"/>
          </a:xfrm>
          <a:prstGeom prst="rect">
            <a:avLst/>
          </a:prstGeom>
          <a:noFill/>
        </p:spPr>
        <p:txBody>
          <a:bodyPr wrap="square" lIns="0" tIns="0" rIns="0" bIns="0" rtlCol="0">
            <a:noAutofit/>
          </a:bodyPr>
          <a:lstStyle/>
          <a:p>
            <a:pPr algn="ctr"/>
            <a:r>
              <a:rPr lang="en-US" sz="1600" b="1" dirty="0">
                <a:solidFill>
                  <a:schemeClr val="accent6"/>
                </a:solidFill>
                <a:latin typeface="Arial" pitchFamily="34" charset="0"/>
                <a:cs typeface="Arial" pitchFamily="34" charset="0"/>
              </a:rPr>
              <a:t>Travis Reindl</a:t>
            </a:r>
          </a:p>
          <a:p>
            <a:pPr algn="ctr"/>
            <a:r>
              <a:rPr lang="en-US" sz="1600" dirty="0">
                <a:solidFill>
                  <a:schemeClr val="accent6"/>
                </a:solidFill>
                <a:latin typeface="Arial" pitchFamily="34" charset="0"/>
                <a:cs typeface="Arial" pitchFamily="34" charset="0"/>
              </a:rPr>
              <a:t>Senior Communications Officer</a:t>
            </a:r>
          </a:p>
        </p:txBody>
      </p:sp>
      <p:pic>
        <p:nvPicPr>
          <p:cNvPr id="7" name="Picture 6">
            <a:extLst>
              <a:ext uri="{FF2B5EF4-FFF2-40B4-BE49-F238E27FC236}">
                <a16:creationId xmlns:a16="http://schemas.microsoft.com/office/drawing/2014/main" id="{8F625E23-1BDC-4521-8240-B78EEFACC2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3862" y="1949223"/>
            <a:ext cx="1670304" cy="1842487"/>
          </a:xfrm>
          <a:prstGeom prst="rect">
            <a:avLst/>
          </a:prstGeom>
        </p:spPr>
      </p:pic>
      <p:sp>
        <p:nvSpPr>
          <p:cNvPr id="17" name="TextBox 16">
            <a:extLst>
              <a:ext uri="{FF2B5EF4-FFF2-40B4-BE49-F238E27FC236}">
                <a16:creationId xmlns:a16="http://schemas.microsoft.com/office/drawing/2014/main" id="{46DF80A6-EF5F-436C-B255-443BB843C63F}"/>
              </a:ext>
            </a:extLst>
          </p:cNvPr>
          <p:cNvSpPr txBox="1"/>
          <p:nvPr/>
        </p:nvSpPr>
        <p:spPr>
          <a:xfrm>
            <a:off x="3789426" y="3983736"/>
            <a:ext cx="2306574" cy="457199"/>
          </a:xfrm>
          <a:prstGeom prst="rect">
            <a:avLst/>
          </a:prstGeom>
          <a:noFill/>
        </p:spPr>
        <p:txBody>
          <a:bodyPr wrap="square" lIns="0" tIns="0" rIns="0" bIns="0" rtlCol="0">
            <a:noAutofit/>
          </a:bodyPr>
          <a:lstStyle/>
          <a:p>
            <a:pPr algn="ctr"/>
            <a:r>
              <a:rPr lang="en-US" sz="1600" b="1" dirty="0">
                <a:solidFill>
                  <a:schemeClr val="accent6"/>
                </a:solidFill>
                <a:latin typeface="Arial" pitchFamily="34" charset="0"/>
                <a:cs typeface="Arial" pitchFamily="34" charset="0"/>
              </a:rPr>
              <a:t>Alexander Nicholas</a:t>
            </a:r>
          </a:p>
          <a:p>
            <a:pPr algn="ctr"/>
            <a:r>
              <a:rPr lang="en-US" sz="1600" dirty="0">
                <a:solidFill>
                  <a:schemeClr val="accent6"/>
                </a:solidFill>
                <a:latin typeface="Arial" pitchFamily="34" charset="0"/>
                <a:cs typeface="Arial" pitchFamily="34" charset="0"/>
              </a:rPr>
              <a:t>Program Officer</a:t>
            </a:r>
          </a:p>
        </p:txBody>
      </p:sp>
      <p:sp>
        <p:nvSpPr>
          <p:cNvPr id="18" name="TextBox 17">
            <a:extLst>
              <a:ext uri="{FF2B5EF4-FFF2-40B4-BE49-F238E27FC236}">
                <a16:creationId xmlns:a16="http://schemas.microsoft.com/office/drawing/2014/main" id="{5ED577F0-BBAA-46B9-A93B-589A18BCE9DD}"/>
              </a:ext>
            </a:extLst>
          </p:cNvPr>
          <p:cNvSpPr txBox="1"/>
          <p:nvPr/>
        </p:nvSpPr>
        <p:spPr>
          <a:xfrm>
            <a:off x="6324387" y="3983737"/>
            <a:ext cx="2306574" cy="457199"/>
          </a:xfrm>
          <a:prstGeom prst="rect">
            <a:avLst/>
          </a:prstGeom>
          <a:noFill/>
        </p:spPr>
        <p:txBody>
          <a:bodyPr wrap="square" lIns="0" tIns="0" rIns="0" bIns="0" rtlCol="0">
            <a:noAutofit/>
          </a:bodyPr>
          <a:lstStyle/>
          <a:p>
            <a:pPr algn="ctr"/>
            <a:r>
              <a:rPr lang="en-US" sz="1600" b="1" dirty="0">
                <a:solidFill>
                  <a:schemeClr val="accent6"/>
                </a:solidFill>
                <a:latin typeface="Arial" pitchFamily="34" charset="0"/>
                <a:cs typeface="Arial" pitchFamily="34" charset="0"/>
              </a:rPr>
              <a:t>Nazeema Alli</a:t>
            </a:r>
          </a:p>
          <a:p>
            <a:pPr algn="ctr"/>
            <a:r>
              <a:rPr lang="en-US" sz="1600" dirty="0">
                <a:solidFill>
                  <a:schemeClr val="accent6"/>
                </a:solidFill>
                <a:latin typeface="Arial" pitchFamily="34" charset="0"/>
                <a:cs typeface="Arial" pitchFamily="34" charset="0"/>
              </a:rPr>
              <a:t>Program Officer</a:t>
            </a:r>
          </a:p>
        </p:txBody>
      </p:sp>
      <p:sp>
        <p:nvSpPr>
          <p:cNvPr id="21" name="TextBox 20">
            <a:extLst>
              <a:ext uri="{FF2B5EF4-FFF2-40B4-BE49-F238E27FC236}">
                <a16:creationId xmlns:a16="http://schemas.microsoft.com/office/drawing/2014/main" id="{ED61380B-EE1F-4C5F-ADDA-355A67E77DAF}"/>
              </a:ext>
            </a:extLst>
          </p:cNvPr>
          <p:cNvSpPr txBox="1"/>
          <p:nvPr/>
        </p:nvSpPr>
        <p:spPr>
          <a:xfrm>
            <a:off x="8970811" y="3983737"/>
            <a:ext cx="2306574" cy="457199"/>
          </a:xfrm>
          <a:prstGeom prst="rect">
            <a:avLst/>
          </a:prstGeom>
          <a:noFill/>
        </p:spPr>
        <p:txBody>
          <a:bodyPr wrap="square" lIns="0" tIns="0" rIns="0" bIns="0" rtlCol="0">
            <a:noAutofit/>
          </a:bodyPr>
          <a:lstStyle/>
          <a:p>
            <a:pPr algn="ctr"/>
            <a:r>
              <a:rPr lang="en-US" sz="1600" b="1" dirty="0">
                <a:solidFill>
                  <a:schemeClr val="accent6"/>
                </a:solidFill>
                <a:latin typeface="Arial" pitchFamily="34" charset="0"/>
                <a:cs typeface="Arial" pitchFamily="34" charset="0"/>
              </a:rPr>
              <a:t>Francesca Mazzola</a:t>
            </a:r>
          </a:p>
          <a:p>
            <a:pPr algn="ctr"/>
            <a:r>
              <a:rPr lang="en-US" sz="1600" dirty="0">
                <a:solidFill>
                  <a:schemeClr val="accent6"/>
                </a:solidFill>
                <a:latin typeface="Arial" pitchFamily="34" charset="0"/>
                <a:cs typeface="Arial" pitchFamily="34" charset="0"/>
              </a:rPr>
              <a:t>Program Officer</a:t>
            </a:r>
          </a:p>
        </p:txBody>
      </p:sp>
      <p:pic>
        <p:nvPicPr>
          <p:cNvPr id="9" name="Picture 8">
            <a:extLst>
              <a:ext uri="{FF2B5EF4-FFF2-40B4-BE49-F238E27FC236}">
                <a16:creationId xmlns:a16="http://schemas.microsoft.com/office/drawing/2014/main" id="{DA5EB4A4-9BA8-4009-84E4-44B99DDB22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7112" y="1953767"/>
            <a:ext cx="1840992" cy="1840992"/>
          </a:xfrm>
          <a:prstGeom prst="rect">
            <a:avLst/>
          </a:prstGeom>
        </p:spPr>
      </p:pic>
      <p:pic>
        <p:nvPicPr>
          <p:cNvPr id="5" name="Picture 4">
            <a:extLst>
              <a:ext uri="{FF2B5EF4-FFF2-40B4-BE49-F238E27FC236}">
                <a16:creationId xmlns:a16="http://schemas.microsoft.com/office/drawing/2014/main" id="{B633ADA5-5ACF-45AF-B68A-00312BB8F4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06812" y="1953768"/>
            <a:ext cx="1407654" cy="1840992"/>
          </a:xfrm>
          <a:prstGeom prst="rect">
            <a:avLst/>
          </a:prstGeom>
        </p:spPr>
      </p:pic>
    </p:spTree>
    <p:extLst>
      <p:ext uri="{BB962C8B-B14F-4D97-AF65-F5344CB8AC3E}">
        <p14:creationId xmlns:p14="http://schemas.microsoft.com/office/powerpoint/2010/main" val="31022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EF96A01-08D7-1A4B-806B-749F18919BA6}"/>
              </a:ext>
            </a:extLst>
          </p:cNvPr>
          <p:cNvSpPr/>
          <p:nvPr/>
        </p:nvSpPr>
        <p:spPr>
          <a:xfrm>
            <a:off x="495300" y="1562098"/>
            <a:ext cx="11112500" cy="1082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defTabSz="1219170"/>
            <a:r>
              <a:rPr lang="en-US" sz="2400" b="1" dirty="0">
                <a:solidFill>
                  <a:schemeClr val="accent3">
                    <a:lumMod val="50000"/>
                  </a:schemeClr>
                </a:solidFill>
                <a:latin typeface="Arial" pitchFamily="34" charset="0"/>
                <a:cs typeface="Arial" pitchFamily="34" charset="0"/>
              </a:rPr>
              <a:t>Provide an overview of the Postsecondary Success strategy</a:t>
            </a:r>
          </a:p>
        </p:txBody>
      </p:sp>
      <p:sp>
        <p:nvSpPr>
          <p:cNvPr id="10" name="Rectangle 9">
            <a:extLst>
              <a:ext uri="{FF2B5EF4-FFF2-40B4-BE49-F238E27FC236}">
                <a16:creationId xmlns:a16="http://schemas.microsoft.com/office/drawing/2014/main" id="{E60FA594-C05B-AC4C-A8F9-5C4907636780}"/>
              </a:ext>
            </a:extLst>
          </p:cNvPr>
          <p:cNvSpPr/>
          <p:nvPr/>
        </p:nvSpPr>
        <p:spPr>
          <a:xfrm>
            <a:off x="495300" y="3003013"/>
            <a:ext cx="11112500" cy="1082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defTabSz="1219170"/>
            <a:r>
              <a:rPr lang="en-US" sz="2400" b="1" dirty="0">
                <a:solidFill>
                  <a:schemeClr val="accent3">
                    <a:lumMod val="50000"/>
                  </a:schemeClr>
                </a:solidFill>
                <a:latin typeface="Arial" pitchFamily="34" charset="0"/>
                <a:cs typeface="Arial" pitchFamily="34" charset="0"/>
              </a:rPr>
              <a:t>Describe how innovation fits into the strategy’s focus on institutional transformation </a:t>
            </a:r>
          </a:p>
        </p:txBody>
      </p:sp>
      <p:sp>
        <p:nvSpPr>
          <p:cNvPr id="13" name="Rectangle 12">
            <a:extLst>
              <a:ext uri="{FF2B5EF4-FFF2-40B4-BE49-F238E27FC236}">
                <a16:creationId xmlns:a16="http://schemas.microsoft.com/office/drawing/2014/main" id="{7E62D3AD-E3FF-FC4F-B781-0418AAC58909}"/>
              </a:ext>
            </a:extLst>
          </p:cNvPr>
          <p:cNvSpPr/>
          <p:nvPr/>
        </p:nvSpPr>
        <p:spPr>
          <a:xfrm>
            <a:off x="495300" y="4455651"/>
            <a:ext cx="11112500" cy="1082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defTabSz="1219170">
              <a:spcBef>
                <a:spcPts val="1600"/>
              </a:spcBef>
            </a:pPr>
            <a:r>
              <a:rPr lang="en-US" sz="2400" b="1" dirty="0">
                <a:solidFill>
                  <a:schemeClr val="accent3">
                    <a:lumMod val="50000"/>
                  </a:schemeClr>
                </a:solidFill>
                <a:latin typeface="Arial" pitchFamily="34" charset="0"/>
                <a:cs typeface="Arial" pitchFamily="34" charset="0"/>
              </a:rPr>
              <a:t>Identify opportunities for learning and answer questions</a:t>
            </a:r>
          </a:p>
        </p:txBody>
      </p:sp>
      <p:sp>
        <p:nvSpPr>
          <p:cNvPr id="4" name="Title 3">
            <a:extLst>
              <a:ext uri="{FF2B5EF4-FFF2-40B4-BE49-F238E27FC236}">
                <a16:creationId xmlns:a16="http://schemas.microsoft.com/office/drawing/2014/main" id="{09317E87-56C3-4EFB-986F-33048A59FC97}"/>
              </a:ext>
            </a:extLst>
          </p:cNvPr>
          <p:cNvSpPr>
            <a:spLocks noGrp="1"/>
          </p:cNvSpPr>
          <p:nvPr>
            <p:ph type="title"/>
          </p:nvPr>
        </p:nvSpPr>
        <p:spPr/>
        <p:txBody>
          <a:bodyPr/>
          <a:lstStyle/>
          <a:p>
            <a:r>
              <a:rPr lang="en-US" dirty="0"/>
              <a:t>Objectives</a:t>
            </a:r>
          </a:p>
        </p:txBody>
      </p:sp>
      <p:sp>
        <p:nvSpPr>
          <p:cNvPr id="3" name="Slide Number Placeholder 2">
            <a:extLst>
              <a:ext uri="{FF2B5EF4-FFF2-40B4-BE49-F238E27FC236}">
                <a16:creationId xmlns:a16="http://schemas.microsoft.com/office/drawing/2014/main" id="{55E9F102-106A-4A25-BD12-093825E46585}"/>
              </a:ext>
            </a:extLst>
          </p:cNvPr>
          <p:cNvSpPr>
            <a:spLocks noGrp="1"/>
          </p:cNvSpPr>
          <p:nvPr>
            <p:ph type="sldNum" sz="quarter" idx="4"/>
          </p:nvPr>
        </p:nvSpPr>
        <p:spPr/>
        <p:txBody>
          <a:bodyPr/>
          <a:lstStyle/>
          <a:p>
            <a:pPr defTabSz="1219170"/>
            <a:fld id="{D3F7C509-FEEF-45D3-B896-7C07814C0C13}" type="slidenum">
              <a:rPr lang="en-US">
                <a:solidFill>
                  <a:srgbClr val="000000"/>
                </a:solidFill>
              </a:rPr>
              <a:pPr defTabSz="1219170"/>
              <a:t>3</a:t>
            </a:fld>
            <a:endParaRPr lang="en-US" dirty="0">
              <a:solidFill>
                <a:srgbClr val="000000"/>
              </a:solidFill>
            </a:endParaRPr>
          </a:p>
        </p:txBody>
      </p:sp>
      <p:sp>
        <p:nvSpPr>
          <p:cNvPr id="2" name="Footer Placeholder 1">
            <a:extLst>
              <a:ext uri="{FF2B5EF4-FFF2-40B4-BE49-F238E27FC236}">
                <a16:creationId xmlns:a16="http://schemas.microsoft.com/office/drawing/2014/main" id="{ADACDA43-300E-4F58-A6E0-3C0A1FFDEAFB}"/>
              </a:ext>
            </a:extLst>
          </p:cNvPr>
          <p:cNvSpPr>
            <a:spLocks noGrp="1"/>
          </p:cNvSpPr>
          <p:nvPr>
            <p:ph type="ftr" sz="quarter" idx="22"/>
          </p:nvPr>
        </p:nvSpPr>
        <p:spPr/>
        <p:txBody>
          <a:bodyPr/>
          <a:lstStyle/>
          <a:p>
            <a:pPr algn="r" defTabSz="1219170"/>
            <a:r>
              <a:rPr lang="en-US" dirty="0">
                <a:solidFill>
                  <a:srgbClr val="000000"/>
                </a:solidFill>
              </a:rPr>
              <a:t>Bill &amp; Melinda Gates Foundation</a:t>
            </a:r>
          </a:p>
        </p:txBody>
      </p:sp>
    </p:spTree>
    <p:extLst>
      <p:ext uri="{BB962C8B-B14F-4D97-AF65-F5344CB8AC3E}">
        <p14:creationId xmlns:p14="http://schemas.microsoft.com/office/powerpoint/2010/main" val="256303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0" y="0"/>
            <a:ext cx="12192000" cy="6858000"/>
          </a:xfrm>
        </p:spPr>
      </p:pic>
      <p:grpSp>
        <p:nvGrpSpPr>
          <p:cNvPr id="5" name="Group 4"/>
          <p:cNvGrpSpPr/>
          <p:nvPr/>
        </p:nvGrpSpPr>
        <p:grpSpPr>
          <a:xfrm>
            <a:off x="0" y="0"/>
            <a:ext cx="5273749" cy="6858000"/>
            <a:chOff x="5853609" y="221961"/>
            <a:chExt cx="3290391" cy="1965427"/>
          </a:xfrm>
        </p:grpSpPr>
        <p:sp>
          <p:nvSpPr>
            <p:cNvPr id="6" name="Rectangle 5"/>
            <p:cNvSpPr/>
            <p:nvPr/>
          </p:nvSpPr>
          <p:spPr>
            <a:xfrm>
              <a:off x="5853609" y="221961"/>
              <a:ext cx="3290391" cy="1965427"/>
            </a:xfrm>
            <a:prstGeom prst="rect">
              <a:avLst/>
            </a:prstGeom>
            <a:solidFill>
              <a:schemeClr val="accent6">
                <a:alpha val="3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dirty="0">
                <a:solidFill>
                  <a:srgbClr val="FFFFFF"/>
                </a:solidFill>
                <a:latin typeface="Calibri"/>
              </a:endParaRPr>
            </a:p>
          </p:txBody>
        </p:sp>
        <p:sp>
          <p:nvSpPr>
            <p:cNvPr id="7" name="Rectangle 6"/>
            <p:cNvSpPr/>
            <p:nvPr/>
          </p:nvSpPr>
          <p:spPr>
            <a:xfrm>
              <a:off x="5853609" y="221961"/>
              <a:ext cx="3290391" cy="1965427"/>
            </a:xfrm>
            <a:prstGeom prst="rect">
              <a:avLst/>
            </a:prstGeom>
            <a:solidFill>
              <a:schemeClr val="accent6">
                <a:alpha val="3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dirty="0">
                <a:solidFill>
                  <a:srgbClr val="FFFFFF"/>
                </a:solidFill>
                <a:latin typeface="Calibri"/>
              </a:endParaRPr>
            </a:p>
          </p:txBody>
        </p:sp>
      </p:grpSp>
      <p:sp>
        <p:nvSpPr>
          <p:cNvPr id="4" name="Rectangle 3"/>
          <p:cNvSpPr/>
          <p:nvPr/>
        </p:nvSpPr>
        <p:spPr>
          <a:xfrm>
            <a:off x="0" y="667967"/>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dirty="0">
              <a:solidFill>
                <a:srgbClr val="FFFFFF"/>
              </a:solidFill>
              <a:latin typeface="Calibri"/>
            </a:endParaRPr>
          </a:p>
        </p:txBody>
      </p:sp>
      <p:sp>
        <p:nvSpPr>
          <p:cNvPr id="8" name="TextBox 7"/>
          <p:cNvSpPr txBox="1"/>
          <p:nvPr/>
        </p:nvSpPr>
        <p:spPr>
          <a:xfrm>
            <a:off x="581248" y="544863"/>
            <a:ext cx="4479851" cy="5768275"/>
          </a:xfrm>
          <a:prstGeom prst="rect">
            <a:avLst/>
          </a:prstGeom>
          <a:noFill/>
        </p:spPr>
        <p:txBody>
          <a:bodyPr wrap="square" lIns="0" tIns="0" rIns="0" bIns="0" rtlCol="0">
            <a:noAutofit/>
          </a:bodyPr>
          <a:lstStyle/>
          <a:p>
            <a:pPr defTabSz="1219170">
              <a:buClr>
                <a:srgbClr val="8CB7C7"/>
              </a:buClr>
              <a:defRPr/>
            </a:pPr>
            <a:r>
              <a:rPr lang="en-US" sz="3333" dirty="0">
                <a:solidFill>
                  <a:srgbClr val="FFFFFF"/>
                </a:solidFill>
                <a:latin typeface="Arial" pitchFamily="34" charset="0"/>
                <a:cs typeface="Arial" pitchFamily="34" charset="0"/>
              </a:rPr>
              <a:t>We believe that every person deserves the chance to lead a healthy, productive life.</a:t>
            </a:r>
          </a:p>
          <a:p>
            <a:pPr defTabSz="1219170">
              <a:buClr>
                <a:srgbClr val="8CB7C7"/>
              </a:buClr>
              <a:defRPr/>
            </a:pPr>
            <a:endParaRPr lang="en-US" sz="3333" dirty="0">
              <a:solidFill>
                <a:srgbClr val="FFFFFF"/>
              </a:solidFill>
              <a:latin typeface="Arial" pitchFamily="34" charset="0"/>
              <a:cs typeface="Arial" pitchFamily="34" charset="0"/>
            </a:endParaRPr>
          </a:p>
          <a:p>
            <a:pPr defTabSz="1219170">
              <a:buClr>
                <a:srgbClr val="8CB7C7"/>
              </a:buClr>
              <a:defRPr/>
            </a:pPr>
            <a:r>
              <a:rPr lang="en-US" sz="3333" dirty="0">
                <a:solidFill>
                  <a:srgbClr val="FFFFFF"/>
                </a:solidFill>
                <a:latin typeface="Arial" pitchFamily="34" charset="0"/>
                <a:cs typeface="Arial" pitchFamily="34" charset="0"/>
              </a:rPr>
              <a:t>In the U.S., this means expanding life-changing opportunities, including –and especially– education.</a:t>
            </a:r>
            <a:endParaRPr lang="en-US" sz="3333"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70977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0" y="23675"/>
            <a:ext cx="12192000" cy="6858000"/>
          </a:xfrm>
        </p:spPr>
      </p:pic>
      <p:grpSp>
        <p:nvGrpSpPr>
          <p:cNvPr id="3" name="Group 2"/>
          <p:cNvGrpSpPr/>
          <p:nvPr/>
        </p:nvGrpSpPr>
        <p:grpSpPr>
          <a:xfrm>
            <a:off x="0" y="0"/>
            <a:ext cx="5273749" cy="6858000"/>
            <a:chOff x="5853609" y="221961"/>
            <a:chExt cx="3290391" cy="1965427"/>
          </a:xfrm>
        </p:grpSpPr>
        <p:sp>
          <p:nvSpPr>
            <p:cNvPr id="5" name="Rectangle 4"/>
            <p:cNvSpPr/>
            <p:nvPr/>
          </p:nvSpPr>
          <p:spPr>
            <a:xfrm>
              <a:off x="5853609" y="221961"/>
              <a:ext cx="3290391" cy="1965427"/>
            </a:xfrm>
            <a:prstGeom prst="rect">
              <a:avLst/>
            </a:prstGeom>
            <a:solidFill>
              <a:schemeClr val="accent6">
                <a:alpha val="3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dirty="0">
                <a:solidFill>
                  <a:srgbClr val="FFFFFF"/>
                </a:solidFill>
                <a:latin typeface="Calibri"/>
              </a:endParaRPr>
            </a:p>
          </p:txBody>
        </p:sp>
        <p:sp>
          <p:nvSpPr>
            <p:cNvPr id="6" name="Rectangle 5"/>
            <p:cNvSpPr/>
            <p:nvPr/>
          </p:nvSpPr>
          <p:spPr>
            <a:xfrm>
              <a:off x="5853609" y="221961"/>
              <a:ext cx="3290391" cy="1965427"/>
            </a:xfrm>
            <a:prstGeom prst="rect">
              <a:avLst/>
            </a:prstGeom>
            <a:solidFill>
              <a:schemeClr val="accent6">
                <a:alpha val="3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dirty="0">
                <a:solidFill>
                  <a:srgbClr val="FFFFFF"/>
                </a:solidFill>
                <a:latin typeface="Calibri"/>
              </a:endParaRPr>
            </a:p>
          </p:txBody>
        </p:sp>
      </p:grpSp>
      <p:sp>
        <p:nvSpPr>
          <p:cNvPr id="7" name="Rectangle 6"/>
          <p:cNvSpPr/>
          <p:nvPr/>
        </p:nvSpPr>
        <p:spPr>
          <a:xfrm>
            <a:off x="0" y="667967"/>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dirty="0">
              <a:solidFill>
                <a:srgbClr val="FFFFFF"/>
              </a:solidFill>
              <a:latin typeface="Calibri"/>
            </a:endParaRPr>
          </a:p>
        </p:txBody>
      </p:sp>
      <p:sp>
        <p:nvSpPr>
          <p:cNvPr id="8" name="TextBox 7"/>
          <p:cNvSpPr txBox="1"/>
          <p:nvPr/>
        </p:nvSpPr>
        <p:spPr>
          <a:xfrm>
            <a:off x="581249" y="544863"/>
            <a:ext cx="4579087" cy="5768275"/>
          </a:xfrm>
          <a:prstGeom prst="rect">
            <a:avLst/>
          </a:prstGeom>
          <a:noFill/>
        </p:spPr>
        <p:txBody>
          <a:bodyPr wrap="square" lIns="0" tIns="0" rIns="0" bIns="0" rtlCol="0">
            <a:noAutofit/>
          </a:bodyPr>
          <a:lstStyle/>
          <a:p>
            <a:pPr defTabSz="1219170">
              <a:buClr>
                <a:srgbClr val="8CB7C7"/>
              </a:buClr>
              <a:defRPr/>
            </a:pPr>
            <a:r>
              <a:rPr lang="en-US" sz="3200" dirty="0">
                <a:solidFill>
                  <a:srgbClr val="FFFFFF"/>
                </a:solidFill>
                <a:latin typeface="Arial" pitchFamily="34" charset="0"/>
                <a:cs typeface="Arial" pitchFamily="34" charset="0"/>
              </a:rPr>
              <a:t>We work with partners to expand opportunity by:</a:t>
            </a:r>
          </a:p>
          <a:p>
            <a:pPr defTabSz="1219170">
              <a:buClr>
                <a:srgbClr val="8CB7C7"/>
              </a:buClr>
              <a:defRPr/>
            </a:pPr>
            <a:endParaRPr lang="en-US" sz="3200" dirty="0">
              <a:solidFill>
                <a:srgbClr val="FFFFFF"/>
              </a:solidFill>
              <a:latin typeface="Arial" pitchFamily="34" charset="0"/>
              <a:cs typeface="Arial" pitchFamily="34" charset="0"/>
            </a:endParaRPr>
          </a:p>
          <a:p>
            <a:pPr marL="457189" indent="-457189" defTabSz="1219170">
              <a:buClr>
                <a:srgbClr val="8CB7C7"/>
              </a:buClr>
              <a:buFont typeface="Wingdings" panose="05000000000000000000" pitchFamily="2" charset="2"/>
              <a:buChar char="§"/>
              <a:defRPr/>
            </a:pPr>
            <a:r>
              <a:rPr lang="en-US" sz="3200" dirty="0">
                <a:solidFill>
                  <a:srgbClr val="FFFFFF"/>
                </a:solidFill>
                <a:latin typeface="Arial" pitchFamily="34" charset="0"/>
                <a:cs typeface="Arial" pitchFamily="34" charset="0"/>
              </a:rPr>
              <a:t>Increasing the number of students achieving certificates and degrees.</a:t>
            </a:r>
          </a:p>
          <a:p>
            <a:pPr marL="457189" indent="-457189" defTabSz="1219170">
              <a:buClr>
                <a:srgbClr val="8CB7C7"/>
              </a:buClr>
              <a:buFont typeface="Wingdings" panose="05000000000000000000" pitchFamily="2" charset="2"/>
              <a:buChar char="§"/>
              <a:defRPr/>
            </a:pPr>
            <a:endParaRPr lang="en-US" sz="3200" dirty="0">
              <a:solidFill>
                <a:srgbClr val="FFFFFF"/>
              </a:solidFill>
              <a:latin typeface="Arial" pitchFamily="34" charset="0"/>
              <a:cs typeface="Arial" pitchFamily="34" charset="0"/>
            </a:endParaRPr>
          </a:p>
          <a:p>
            <a:pPr marL="457189" indent="-457189" defTabSz="1219170">
              <a:buClr>
                <a:srgbClr val="8CB7C7"/>
              </a:buClr>
              <a:buFont typeface="Wingdings" panose="05000000000000000000" pitchFamily="2" charset="2"/>
              <a:buChar char="§"/>
              <a:defRPr/>
            </a:pPr>
            <a:r>
              <a:rPr lang="en-US" sz="3200" dirty="0">
                <a:solidFill>
                  <a:srgbClr val="FFFFFF"/>
                </a:solidFill>
                <a:latin typeface="Arial" pitchFamily="34" charset="0"/>
                <a:cs typeface="Arial" pitchFamily="34" charset="0"/>
              </a:rPr>
              <a:t>Closing gaps in student success by race and income. </a:t>
            </a:r>
            <a:endParaRPr lang="en-US" sz="32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88440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Oval 41">
            <a:extLst>
              <a:ext uri="{FF2B5EF4-FFF2-40B4-BE49-F238E27FC236}">
                <a16:creationId xmlns:a16="http://schemas.microsoft.com/office/drawing/2014/main" id="{A0E777CF-4C43-492A-BED9-DBBC44BEAECA}"/>
              </a:ext>
            </a:extLst>
          </p:cNvPr>
          <p:cNvSpPr/>
          <p:nvPr/>
        </p:nvSpPr>
        <p:spPr>
          <a:xfrm>
            <a:off x="4800252" y="2129806"/>
            <a:ext cx="2477363" cy="2322138"/>
          </a:xfrm>
          <a:prstGeom prst="ellipse">
            <a:avLst/>
          </a:prstGeom>
          <a:solidFill>
            <a:schemeClr val="bg1">
              <a:alpha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p>
        </p:txBody>
      </p:sp>
      <p:sp>
        <p:nvSpPr>
          <p:cNvPr id="43" name="Oval 42">
            <a:extLst>
              <a:ext uri="{FF2B5EF4-FFF2-40B4-BE49-F238E27FC236}">
                <a16:creationId xmlns:a16="http://schemas.microsoft.com/office/drawing/2014/main" id="{DCE7700B-9C5F-48AD-BB06-C8427AE34395}"/>
              </a:ext>
            </a:extLst>
          </p:cNvPr>
          <p:cNvSpPr/>
          <p:nvPr/>
        </p:nvSpPr>
        <p:spPr>
          <a:xfrm>
            <a:off x="3772556" y="3571583"/>
            <a:ext cx="2477363" cy="2322138"/>
          </a:xfrm>
          <a:prstGeom prst="ellipse">
            <a:avLst/>
          </a:prstGeom>
          <a:solidFill>
            <a:schemeClr val="bg1">
              <a:alpha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p>
        </p:txBody>
      </p:sp>
      <p:sp>
        <p:nvSpPr>
          <p:cNvPr id="44" name="Oval 43">
            <a:extLst>
              <a:ext uri="{FF2B5EF4-FFF2-40B4-BE49-F238E27FC236}">
                <a16:creationId xmlns:a16="http://schemas.microsoft.com/office/drawing/2014/main" id="{76E03E58-2AC3-41E8-8754-22296CDD9F51}"/>
              </a:ext>
            </a:extLst>
          </p:cNvPr>
          <p:cNvSpPr/>
          <p:nvPr/>
        </p:nvSpPr>
        <p:spPr>
          <a:xfrm>
            <a:off x="5753725" y="3587662"/>
            <a:ext cx="2477363" cy="2322138"/>
          </a:xfrm>
          <a:prstGeom prst="ellipse">
            <a:avLst/>
          </a:prstGeom>
          <a:solidFill>
            <a:schemeClr val="bg1">
              <a:alpha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p>
        </p:txBody>
      </p:sp>
      <p:sp>
        <p:nvSpPr>
          <p:cNvPr id="6" name="Title 5">
            <a:extLst>
              <a:ext uri="{FF2B5EF4-FFF2-40B4-BE49-F238E27FC236}">
                <a16:creationId xmlns:a16="http://schemas.microsoft.com/office/drawing/2014/main" id="{65804904-0D7D-1C4A-9619-5C847C350476}"/>
              </a:ext>
            </a:extLst>
          </p:cNvPr>
          <p:cNvSpPr>
            <a:spLocks noGrp="1"/>
          </p:cNvSpPr>
          <p:nvPr>
            <p:ph type="title"/>
          </p:nvPr>
        </p:nvSpPr>
        <p:spPr/>
        <p:txBody>
          <a:bodyPr/>
          <a:lstStyle/>
          <a:p>
            <a:r>
              <a:rPr lang="en-US" dirty="0"/>
              <a:t>Our strategy: </a:t>
            </a:r>
            <a:r>
              <a:rPr lang="en-US" b="0" dirty="0"/>
              <a:t>increasing opportunity and mobility</a:t>
            </a:r>
          </a:p>
        </p:txBody>
      </p:sp>
      <p:sp>
        <p:nvSpPr>
          <p:cNvPr id="4" name="Rectangle 3"/>
          <p:cNvSpPr/>
          <p:nvPr/>
        </p:nvSpPr>
        <p:spPr>
          <a:xfrm>
            <a:off x="0" y="669247"/>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dirty="0">
              <a:solidFill>
                <a:srgbClr val="FFFFFF"/>
              </a:solidFill>
              <a:latin typeface="Calibri"/>
            </a:endParaRPr>
          </a:p>
        </p:txBody>
      </p:sp>
      <p:grpSp>
        <p:nvGrpSpPr>
          <p:cNvPr id="9" name="Group 8">
            <a:extLst>
              <a:ext uri="{FF2B5EF4-FFF2-40B4-BE49-F238E27FC236}">
                <a16:creationId xmlns:a16="http://schemas.microsoft.com/office/drawing/2014/main" id="{4B7EDFFE-DF32-D144-8EA9-DC56ABFAC517}"/>
              </a:ext>
            </a:extLst>
          </p:cNvPr>
          <p:cNvGrpSpPr/>
          <p:nvPr/>
        </p:nvGrpSpPr>
        <p:grpSpPr>
          <a:xfrm>
            <a:off x="3712630" y="2126601"/>
            <a:ext cx="4566888" cy="3799278"/>
            <a:chOff x="7536539" y="2056239"/>
            <a:chExt cx="4119485" cy="3656162"/>
          </a:xfrm>
        </p:grpSpPr>
        <p:sp>
          <p:nvSpPr>
            <p:cNvPr id="19" name="Oval 18">
              <a:extLst>
                <a:ext uri="{FF2B5EF4-FFF2-40B4-BE49-F238E27FC236}">
                  <a16:creationId xmlns:a16="http://schemas.microsoft.com/office/drawing/2014/main" id="{8E198686-DA94-0940-8F54-8FAC7E6593C4}"/>
                </a:ext>
              </a:extLst>
            </p:cNvPr>
            <p:cNvSpPr/>
            <p:nvPr/>
          </p:nvSpPr>
          <p:spPr>
            <a:xfrm>
              <a:off x="7536539" y="3477736"/>
              <a:ext cx="2234665" cy="2234665"/>
            </a:xfrm>
            <a:prstGeom prst="ellipse">
              <a:avLst/>
            </a:prstGeom>
            <a:solidFill>
              <a:schemeClr val="accent2">
                <a:alpha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p>
          </p:txBody>
        </p:sp>
        <p:sp>
          <p:nvSpPr>
            <p:cNvPr id="20" name="Oval 19">
              <a:extLst>
                <a:ext uri="{FF2B5EF4-FFF2-40B4-BE49-F238E27FC236}">
                  <a16:creationId xmlns:a16="http://schemas.microsoft.com/office/drawing/2014/main" id="{A5013663-1C57-CE4D-A311-DD7B5F7610FD}"/>
                </a:ext>
              </a:extLst>
            </p:cNvPr>
            <p:cNvSpPr/>
            <p:nvPr/>
          </p:nvSpPr>
          <p:spPr>
            <a:xfrm>
              <a:off x="8523532" y="2056239"/>
              <a:ext cx="2234665" cy="2234665"/>
            </a:xfrm>
            <a:prstGeom prst="ellipse">
              <a:avLst/>
            </a:prstGeom>
            <a:solidFill>
              <a:srgbClr val="9180A8">
                <a:alpha val="6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p>
          </p:txBody>
        </p:sp>
        <p:sp>
          <p:nvSpPr>
            <p:cNvPr id="21" name="Oval 20">
              <a:extLst>
                <a:ext uri="{FF2B5EF4-FFF2-40B4-BE49-F238E27FC236}">
                  <a16:creationId xmlns:a16="http://schemas.microsoft.com/office/drawing/2014/main" id="{2645204B-7339-EF4E-835C-91AD7B091E2F}"/>
                </a:ext>
              </a:extLst>
            </p:cNvPr>
            <p:cNvSpPr/>
            <p:nvPr/>
          </p:nvSpPr>
          <p:spPr>
            <a:xfrm>
              <a:off x="9421359" y="3477736"/>
              <a:ext cx="2234665" cy="2234665"/>
            </a:xfrm>
            <a:prstGeom prst="ellipse">
              <a:avLst/>
            </a:prstGeom>
            <a:solidFill>
              <a:schemeClr val="accent4">
                <a:alpha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p>
          </p:txBody>
        </p:sp>
      </p:grpSp>
      <p:sp>
        <p:nvSpPr>
          <p:cNvPr id="22" name="TextBox 21">
            <a:extLst>
              <a:ext uri="{FF2B5EF4-FFF2-40B4-BE49-F238E27FC236}">
                <a16:creationId xmlns:a16="http://schemas.microsoft.com/office/drawing/2014/main" id="{84C63CAC-9BEE-7B48-A733-7D87121D7EA8}"/>
              </a:ext>
            </a:extLst>
          </p:cNvPr>
          <p:cNvSpPr txBox="1"/>
          <p:nvPr/>
        </p:nvSpPr>
        <p:spPr>
          <a:xfrm>
            <a:off x="4259574" y="4392117"/>
            <a:ext cx="1128115" cy="508841"/>
          </a:xfrm>
          <a:prstGeom prst="rect">
            <a:avLst/>
          </a:prstGeom>
          <a:noFill/>
        </p:spPr>
        <p:txBody>
          <a:bodyPr wrap="none" lIns="0" tIns="0" rIns="0" bIns="0" rtlCol="0">
            <a:noAutofit/>
          </a:bodyPr>
          <a:lstStyle/>
          <a:p>
            <a:pPr algn="ctr">
              <a:spcAft>
                <a:spcPts val="300"/>
              </a:spcAft>
            </a:pPr>
            <a:r>
              <a:rPr lang="en-US" b="1" dirty="0">
                <a:solidFill>
                  <a:schemeClr val="bg1"/>
                </a:solidFill>
              </a:rPr>
              <a:t>Transformation</a:t>
            </a:r>
          </a:p>
          <a:p>
            <a:pPr algn="ctr">
              <a:spcAft>
                <a:spcPts val="300"/>
              </a:spcAft>
            </a:pPr>
            <a:r>
              <a:rPr lang="en-US" sz="1000" b="1" dirty="0">
                <a:solidFill>
                  <a:schemeClr val="accent6"/>
                </a:solidFill>
              </a:rPr>
              <a:t>Institutional Partnerships </a:t>
            </a:r>
            <a:br>
              <a:rPr lang="en-US" sz="1000" b="1" dirty="0">
                <a:solidFill>
                  <a:schemeClr val="accent6"/>
                </a:solidFill>
              </a:rPr>
            </a:br>
            <a:r>
              <a:rPr lang="en-US" sz="1000" b="1" dirty="0">
                <a:solidFill>
                  <a:schemeClr val="accent6"/>
                </a:solidFill>
              </a:rPr>
              <a:t>and Networks</a:t>
            </a:r>
          </a:p>
        </p:txBody>
      </p:sp>
      <p:sp>
        <p:nvSpPr>
          <p:cNvPr id="23" name="TextBox 22">
            <a:extLst>
              <a:ext uri="{FF2B5EF4-FFF2-40B4-BE49-F238E27FC236}">
                <a16:creationId xmlns:a16="http://schemas.microsoft.com/office/drawing/2014/main" id="{A2E1607E-3395-084E-85C4-1787C6480253}"/>
              </a:ext>
            </a:extLst>
          </p:cNvPr>
          <p:cNvSpPr txBox="1"/>
          <p:nvPr/>
        </p:nvSpPr>
        <p:spPr>
          <a:xfrm>
            <a:off x="6585761" y="4392117"/>
            <a:ext cx="1128115" cy="508841"/>
          </a:xfrm>
          <a:prstGeom prst="rect">
            <a:avLst/>
          </a:prstGeom>
          <a:noFill/>
        </p:spPr>
        <p:txBody>
          <a:bodyPr wrap="none" lIns="0" tIns="0" rIns="0" bIns="0" rtlCol="0">
            <a:noAutofit/>
          </a:bodyPr>
          <a:lstStyle/>
          <a:p>
            <a:pPr algn="ctr">
              <a:spcAft>
                <a:spcPts val="300"/>
              </a:spcAft>
            </a:pPr>
            <a:r>
              <a:rPr lang="en-US" b="1" dirty="0">
                <a:solidFill>
                  <a:schemeClr val="bg1"/>
                </a:solidFill>
              </a:rPr>
              <a:t>Policy Advocacy</a:t>
            </a:r>
          </a:p>
          <a:p>
            <a:pPr algn="ctr">
              <a:spcAft>
                <a:spcPts val="300"/>
              </a:spcAft>
            </a:pPr>
            <a:r>
              <a:rPr lang="en-US" sz="1000" b="1" dirty="0">
                <a:solidFill>
                  <a:schemeClr val="accent6"/>
                </a:solidFill>
              </a:rPr>
              <a:t>Data and Information</a:t>
            </a:r>
          </a:p>
          <a:p>
            <a:pPr algn="ctr">
              <a:spcAft>
                <a:spcPts val="300"/>
              </a:spcAft>
            </a:pPr>
            <a:r>
              <a:rPr lang="en-US" sz="1000" b="1" dirty="0">
                <a:solidFill>
                  <a:schemeClr val="accent6"/>
                </a:solidFill>
              </a:rPr>
              <a:t>Finance/Financial Aid</a:t>
            </a:r>
          </a:p>
        </p:txBody>
      </p:sp>
      <p:sp>
        <p:nvSpPr>
          <p:cNvPr id="24" name="TextBox 23">
            <a:extLst>
              <a:ext uri="{FF2B5EF4-FFF2-40B4-BE49-F238E27FC236}">
                <a16:creationId xmlns:a16="http://schemas.microsoft.com/office/drawing/2014/main" id="{07955918-28C4-4842-9710-B81F1F4079FB}"/>
              </a:ext>
            </a:extLst>
          </p:cNvPr>
          <p:cNvSpPr txBox="1"/>
          <p:nvPr/>
        </p:nvSpPr>
        <p:spPr>
          <a:xfrm>
            <a:off x="5531942" y="2578820"/>
            <a:ext cx="1128115" cy="508841"/>
          </a:xfrm>
          <a:prstGeom prst="rect">
            <a:avLst/>
          </a:prstGeom>
          <a:noFill/>
        </p:spPr>
        <p:txBody>
          <a:bodyPr wrap="none" lIns="0" tIns="0" rIns="0" bIns="0" rtlCol="0">
            <a:noAutofit/>
          </a:bodyPr>
          <a:lstStyle/>
          <a:p>
            <a:pPr algn="ctr">
              <a:spcAft>
                <a:spcPts val="300"/>
              </a:spcAft>
            </a:pPr>
            <a:r>
              <a:rPr lang="en-US" b="1" dirty="0">
                <a:solidFill>
                  <a:schemeClr val="bg1"/>
                </a:solidFill>
              </a:rPr>
              <a:t>Innovation</a:t>
            </a:r>
          </a:p>
          <a:p>
            <a:pPr algn="ctr">
              <a:spcAft>
                <a:spcPts val="300"/>
              </a:spcAft>
            </a:pPr>
            <a:r>
              <a:rPr lang="en-US" sz="1000" b="1" dirty="0">
                <a:solidFill>
                  <a:schemeClr val="accent6"/>
                </a:solidFill>
              </a:rPr>
              <a:t>Digital Learning</a:t>
            </a:r>
          </a:p>
          <a:p>
            <a:pPr algn="ctr">
              <a:spcAft>
                <a:spcPts val="300"/>
              </a:spcAft>
            </a:pPr>
            <a:r>
              <a:rPr lang="en-US" sz="1000" b="1" dirty="0">
                <a:solidFill>
                  <a:schemeClr val="accent6"/>
                </a:solidFill>
              </a:rPr>
              <a:t>Technology-Enabled Advising</a:t>
            </a:r>
          </a:p>
          <a:p>
            <a:pPr algn="ctr">
              <a:spcAft>
                <a:spcPts val="300"/>
              </a:spcAft>
            </a:pPr>
            <a:r>
              <a:rPr lang="en-US" sz="1000" b="1" dirty="0">
                <a:solidFill>
                  <a:schemeClr val="accent6"/>
                </a:solidFill>
              </a:rPr>
              <a:t>Redesigned Remedial Courses</a:t>
            </a:r>
          </a:p>
        </p:txBody>
      </p:sp>
      <p:sp>
        <p:nvSpPr>
          <p:cNvPr id="5" name="5-Point Star 4">
            <a:extLst>
              <a:ext uri="{FF2B5EF4-FFF2-40B4-BE49-F238E27FC236}">
                <a16:creationId xmlns:a16="http://schemas.microsoft.com/office/drawing/2014/main" id="{91B99D6A-7864-2E41-A9FF-1EFCB4DF4703}"/>
              </a:ext>
            </a:extLst>
          </p:cNvPr>
          <p:cNvSpPr/>
          <p:nvPr/>
        </p:nvSpPr>
        <p:spPr>
          <a:xfrm>
            <a:off x="5733891" y="3734095"/>
            <a:ext cx="575954" cy="49064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83A6EFAA-809A-374E-82F1-B9A46849663B}"/>
              </a:ext>
            </a:extLst>
          </p:cNvPr>
          <p:cNvGrpSpPr/>
          <p:nvPr/>
        </p:nvGrpSpPr>
        <p:grpSpPr>
          <a:xfrm>
            <a:off x="8795230" y="2540323"/>
            <a:ext cx="2252874" cy="490834"/>
            <a:chOff x="8932680" y="3645384"/>
            <a:chExt cx="2252874" cy="490834"/>
          </a:xfrm>
        </p:grpSpPr>
        <p:sp>
          <p:nvSpPr>
            <p:cNvPr id="3" name="TextBox 2">
              <a:extLst>
                <a:ext uri="{FF2B5EF4-FFF2-40B4-BE49-F238E27FC236}">
                  <a16:creationId xmlns:a16="http://schemas.microsoft.com/office/drawing/2014/main" id="{7409F83C-22F8-9648-9422-9AE78D1C1135}"/>
                </a:ext>
              </a:extLst>
            </p:cNvPr>
            <p:cNvSpPr txBox="1"/>
            <p:nvPr/>
          </p:nvSpPr>
          <p:spPr>
            <a:xfrm>
              <a:off x="9158046" y="3740384"/>
              <a:ext cx="2027508" cy="395834"/>
            </a:xfrm>
            <a:prstGeom prst="rect">
              <a:avLst/>
            </a:prstGeom>
            <a:noFill/>
          </p:spPr>
          <p:txBody>
            <a:bodyPr wrap="none" lIns="0" tIns="0" rIns="0" bIns="0" rtlCol="0">
              <a:noAutofit/>
            </a:bodyPr>
            <a:lstStyle/>
            <a:p>
              <a:pPr>
                <a:spcAft>
                  <a:spcPts val="600"/>
                </a:spcAft>
              </a:pPr>
              <a:r>
                <a:rPr lang="en-US" sz="1400" b="1" dirty="0">
                  <a:solidFill>
                    <a:schemeClr val="accent6"/>
                  </a:solidFill>
                </a:rPr>
                <a:t>Student Success Rates</a:t>
              </a:r>
            </a:p>
            <a:p>
              <a:pPr>
                <a:spcAft>
                  <a:spcPts val="600"/>
                </a:spcAft>
              </a:pPr>
              <a:r>
                <a:rPr lang="en-US" sz="1400" b="1" dirty="0">
                  <a:solidFill>
                    <a:schemeClr val="accent6"/>
                  </a:solidFill>
                </a:rPr>
                <a:t>+ </a:t>
              </a:r>
            </a:p>
          </p:txBody>
        </p:sp>
        <p:sp>
          <p:nvSpPr>
            <p:cNvPr id="2" name="Up Arrow 1">
              <a:extLst>
                <a:ext uri="{FF2B5EF4-FFF2-40B4-BE49-F238E27FC236}">
                  <a16:creationId xmlns:a16="http://schemas.microsoft.com/office/drawing/2014/main" id="{A507892B-326A-C841-9F97-2306F673E12E}"/>
                </a:ext>
              </a:extLst>
            </p:cNvPr>
            <p:cNvSpPr/>
            <p:nvPr/>
          </p:nvSpPr>
          <p:spPr>
            <a:xfrm>
              <a:off x="8932680" y="3645384"/>
              <a:ext cx="157133" cy="379225"/>
            </a:xfrm>
            <a:prstGeom prst="upArrow">
              <a:avLst/>
            </a:prstGeom>
            <a:solidFill>
              <a:schemeClr val="accent6">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E0D11DA4-716C-B046-B88B-9AB0DB8A0DB6}"/>
              </a:ext>
            </a:extLst>
          </p:cNvPr>
          <p:cNvGrpSpPr/>
          <p:nvPr/>
        </p:nvGrpSpPr>
        <p:grpSpPr>
          <a:xfrm>
            <a:off x="8794483" y="3320701"/>
            <a:ext cx="2257968" cy="463480"/>
            <a:chOff x="8927586" y="4248036"/>
            <a:chExt cx="2257968" cy="463480"/>
          </a:xfrm>
        </p:grpSpPr>
        <p:sp>
          <p:nvSpPr>
            <p:cNvPr id="18" name="TextBox 17">
              <a:extLst>
                <a:ext uri="{FF2B5EF4-FFF2-40B4-BE49-F238E27FC236}">
                  <a16:creationId xmlns:a16="http://schemas.microsoft.com/office/drawing/2014/main" id="{FE6DB244-A742-0643-9F09-B6295DF5F447}"/>
                </a:ext>
              </a:extLst>
            </p:cNvPr>
            <p:cNvSpPr txBox="1"/>
            <p:nvPr/>
          </p:nvSpPr>
          <p:spPr>
            <a:xfrm>
              <a:off x="9158046" y="4248036"/>
              <a:ext cx="2027508" cy="412444"/>
            </a:xfrm>
            <a:prstGeom prst="rect">
              <a:avLst/>
            </a:prstGeom>
            <a:noFill/>
          </p:spPr>
          <p:txBody>
            <a:bodyPr wrap="none" lIns="0" tIns="0" rIns="0" bIns="0" rtlCol="0">
              <a:noAutofit/>
            </a:bodyPr>
            <a:lstStyle/>
            <a:p>
              <a:pPr>
                <a:spcAft>
                  <a:spcPts val="600"/>
                </a:spcAft>
              </a:pPr>
              <a:r>
                <a:rPr lang="en-US" sz="1400" b="1" dirty="0">
                  <a:solidFill>
                    <a:schemeClr val="accent6"/>
                  </a:solidFill>
                </a:rPr>
                <a:t>Gaps in Success </a:t>
              </a:r>
              <a:br>
                <a:rPr lang="en-US" sz="1400" b="1" dirty="0">
                  <a:solidFill>
                    <a:schemeClr val="accent6"/>
                  </a:solidFill>
                </a:rPr>
              </a:br>
              <a:r>
                <a:rPr lang="en-US" sz="1400" b="1" dirty="0">
                  <a:solidFill>
                    <a:schemeClr val="accent6"/>
                  </a:solidFill>
                </a:rPr>
                <a:t>by Race &amp; Income</a:t>
              </a:r>
            </a:p>
            <a:p>
              <a:pPr>
                <a:spcAft>
                  <a:spcPts val="600"/>
                </a:spcAft>
              </a:pPr>
              <a:r>
                <a:rPr lang="en-US" sz="1400" b="1" dirty="0">
                  <a:solidFill>
                    <a:schemeClr val="accent6"/>
                  </a:solidFill>
                </a:rPr>
                <a:t>=</a:t>
              </a:r>
            </a:p>
            <a:p>
              <a:pPr>
                <a:spcAft>
                  <a:spcPts val="600"/>
                </a:spcAft>
              </a:pPr>
              <a:r>
                <a:rPr lang="en-US" sz="1400" b="1" dirty="0">
                  <a:solidFill>
                    <a:schemeClr val="accent6"/>
                  </a:solidFill>
                </a:rPr>
                <a:t>More Mobility &amp;</a:t>
              </a:r>
              <a:br>
                <a:rPr lang="en-US" sz="1400" b="1" dirty="0">
                  <a:solidFill>
                    <a:schemeClr val="accent6"/>
                  </a:solidFill>
                </a:rPr>
              </a:br>
              <a:r>
                <a:rPr lang="en-US" sz="1400" b="1" dirty="0">
                  <a:solidFill>
                    <a:schemeClr val="accent6"/>
                  </a:solidFill>
                </a:rPr>
                <a:t>Competitiveness</a:t>
              </a:r>
            </a:p>
          </p:txBody>
        </p:sp>
        <p:sp>
          <p:nvSpPr>
            <p:cNvPr id="25" name="Up Arrow 24">
              <a:extLst>
                <a:ext uri="{FF2B5EF4-FFF2-40B4-BE49-F238E27FC236}">
                  <a16:creationId xmlns:a16="http://schemas.microsoft.com/office/drawing/2014/main" id="{FC894296-4B07-8246-A683-44751665AA8A}"/>
                </a:ext>
              </a:extLst>
            </p:cNvPr>
            <p:cNvSpPr/>
            <p:nvPr/>
          </p:nvSpPr>
          <p:spPr>
            <a:xfrm rot="10800000">
              <a:off x="8927586" y="4299071"/>
              <a:ext cx="157134" cy="412445"/>
            </a:xfrm>
            <a:prstGeom prst="upArrow">
              <a:avLst/>
            </a:prstGeom>
            <a:solidFill>
              <a:schemeClr val="accent6">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Slide Number Placeholder 3">
            <a:extLst>
              <a:ext uri="{FF2B5EF4-FFF2-40B4-BE49-F238E27FC236}">
                <a16:creationId xmlns:a16="http://schemas.microsoft.com/office/drawing/2014/main" id="{A20607F3-E1F4-4850-9FA9-CEEEE5EA4974}"/>
              </a:ext>
            </a:extLst>
          </p:cNvPr>
          <p:cNvSpPr>
            <a:spLocks noGrp="1"/>
          </p:cNvSpPr>
          <p:nvPr>
            <p:ph type="sldNum" sz="quarter" idx="4"/>
          </p:nvPr>
        </p:nvSpPr>
        <p:spPr>
          <a:xfrm>
            <a:off x="11048104" y="6524509"/>
            <a:ext cx="549177" cy="210312"/>
          </a:xfrm>
        </p:spPr>
        <p:txBody>
          <a:bodyPr/>
          <a:lstStyle/>
          <a:p>
            <a:pPr defTabSz="1219170"/>
            <a:fld id="{D3F7C509-FEEF-45D3-B896-7C07814C0C13}" type="slidenum">
              <a:rPr lang="en-US">
                <a:solidFill>
                  <a:srgbClr val="000000"/>
                </a:solidFill>
                <a:latin typeface="Arial"/>
              </a:rPr>
              <a:pPr defTabSz="1219170"/>
              <a:t>6</a:t>
            </a:fld>
            <a:endParaRPr lang="en-US" dirty="0">
              <a:solidFill>
                <a:srgbClr val="000000"/>
              </a:solidFill>
              <a:latin typeface="Arial"/>
            </a:endParaRPr>
          </a:p>
        </p:txBody>
      </p:sp>
      <p:sp>
        <p:nvSpPr>
          <p:cNvPr id="29" name="Footer Placeholder 2">
            <a:extLst>
              <a:ext uri="{FF2B5EF4-FFF2-40B4-BE49-F238E27FC236}">
                <a16:creationId xmlns:a16="http://schemas.microsoft.com/office/drawing/2014/main" id="{FE4EEE3D-6F77-46A6-80BC-18B7E6F85FF7}"/>
              </a:ext>
            </a:extLst>
          </p:cNvPr>
          <p:cNvSpPr>
            <a:spLocks noGrp="1"/>
          </p:cNvSpPr>
          <p:nvPr>
            <p:ph type="ftr" sz="quarter" idx="22"/>
          </p:nvPr>
        </p:nvSpPr>
        <p:spPr>
          <a:xfrm>
            <a:off x="7162585" y="6524509"/>
            <a:ext cx="4114800" cy="210312"/>
          </a:xfrm>
        </p:spPr>
        <p:txBody>
          <a:bodyPr/>
          <a:lstStyle/>
          <a:p>
            <a:pPr algn="r" defTabSz="1219170"/>
            <a:r>
              <a:rPr lang="en-US" dirty="0">
                <a:solidFill>
                  <a:srgbClr val="000000"/>
                </a:solidFill>
                <a:latin typeface="Arial"/>
              </a:rPr>
              <a:t>Bill &amp; Melinda Gates Foundation</a:t>
            </a:r>
          </a:p>
        </p:txBody>
      </p:sp>
      <p:sp>
        <p:nvSpPr>
          <p:cNvPr id="26" name="TextBox 25">
            <a:extLst>
              <a:ext uri="{FF2B5EF4-FFF2-40B4-BE49-F238E27FC236}">
                <a16:creationId xmlns:a16="http://schemas.microsoft.com/office/drawing/2014/main" id="{D233188B-D4B5-4094-8226-AAC387A66BB2}"/>
              </a:ext>
            </a:extLst>
          </p:cNvPr>
          <p:cNvSpPr txBox="1"/>
          <p:nvPr/>
        </p:nvSpPr>
        <p:spPr>
          <a:xfrm>
            <a:off x="8577256" y="1734444"/>
            <a:ext cx="2027508" cy="395834"/>
          </a:xfrm>
          <a:prstGeom prst="rect">
            <a:avLst/>
          </a:prstGeom>
          <a:noFill/>
        </p:spPr>
        <p:txBody>
          <a:bodyPr wrap="none" lIns="0" tIns="0" rIns="0" bIns="0" rtlCol="0">
            <a:noAutofit/>
          </a:bodyPr>
          <a:lstStyle/>
          <a:p>
            <a:pPr>
              <a:spcAft>
                <a:spcPts val="600"/>
              </a:spcAft>
            </a:pPr>
            <a:r>
              <a:rPr lang="en-US" b="1" dirty="0">
                <a:solidFill>
                  <a:schemeClr val="accent6"/>
                </a:solidFill>
              </a:rPr>
              <a:t>WHERE WE WANT TO BE</a:t>
            </a:r>
          </a:p>
        </p:txBody>
      </p:sp>
      <p:sp>
        <p:nvSpPr>
          <p:cNvPr id="30" name="TextBox 29">
            <a:extLst>
              <a:ext uri="{FF2B5EF4-FFF2-40B4-BE49-F238E27FC236}">
                <a16:creationId xmlns:a16="http://schemas.microsoft.com/office/drawing/2014/main" id="{8CCBA656-D0F1-4444-A37E-32DB44B33C4A}"/>
              </a:ext>
            </a:extLst>
          </p:cNvPr>
          <p:cNvSpPr txBox="1"/>
          <p:nvPr/>
        </p:nvSpPr>
        <p:spPr>
          <a:xfrm>
            <a:off x="1157058" y="1735513"/>
            <a:ext cx="2027508" cy="395834"/>
          </a:xfrm>
          <a:prstGeom prst="rect">
            <a:avLst/>
          </a:prstGeom>
          <a:noFill/>
        </p:spPr>
        <p:txBody>
          <a:bodyPr wrap="none" lIns="0" tIns="0" rIns="0" bIns="0" rtlCol="0">
            <a:noAutofit/>
          </a:bodyPr>
          <a:lstStyle/>
          <a:p>
            <a:pPr>
              <a:spcAft>
                <a:spcPts val="600"/>
              </a:spcAft>
            </a:pPr>
            <a:r>
              <a:rPr lang="en-US" b="1" dirty="0">
                <a:solidFill>
                  <a:schemeClr val="accent6"/>
                </a:solidFill>
              </a:rPr>
              <a:t>WHERE WE ARE</a:t>
            </a:r>
          </a:p>
        </p:txBody>
      </p:sp>
      <p:grpSp>
        <p:nvGrpSpPr>
          <p:cNvPr id="31" name="Group 30">
            <a:extLst>
              <a:ext uri="{FF2B5EF4-FFF2-40B4-BE49-F238E27FC236}">
                <a16:creationId xmlns:a16="http://schemas.microsoft.com/office/drawing/2014/main" id="{F72E7012-74AD-4BFD-97A6-73A7D196E7E0}"/>
              </a:ext>
            </a:extLst>
          </p:cNvPr>
          <p:cNvGrpSpPr/>
          <p:nvPr/>
        </p:nvGrpSpPr>
        <p:grpSpPr>
          <a:xfrm>
            <a:off x="1025414" y="3314925"/>
            <a:ext cx="2238831" cy="445475"/>
            <a:chOff x="8946723" y="3795052"/>
            <a:chExt cx="2238831" cy="445475"/>
          </a:xfrm>
        </p:grpSpPr>
        <p:sp>
          <p:nvSpPr>
            <p:cNvPr id="36" name="TextBox 35">
              <a:extLst>
                <a:ext uri="{FF2B5EF4-FFF2-40B4-BE49-F238E27FC236}">
                  <a16:creationId xmlns:a16="http://schemas.microsoft.com/office/drawing/2014/main" id="{2C8175C2-74E8-434F-89F9-04331A6A362A}"/>
                </a:ext>
              </a:extLst>
            </p:cNvPr>
            <p:cNvSpPr txBox="1"/>
            <p:nvPr/>
          </p:nvSpPr>
          <p:spPr>
            <a:xfrm>
              <a:off x="9158046" y="3818388"/>
              <a:ext cx="2027508" cy="395834"/>
            </a:xfrm>
            <a:prstGeom prst="rect">
              <a:avLst/>
            </a:prstGeom>
            <a:noFill/>
          </p:spPr>
          <p:txBody>
            <a:bodyPr wrap="none" lIns="0" tIns="0" rIns="0" bIns="0" rtlCol="0">
              <a:noAutofit/>
            </a:bodyPr>
            <a:lstStyle/>
            <a:p>
              <a:pPr>
                <a:spcAft>
                  <a:spcPts val="600"/>
                </a:spcAft>
              </a:pPr>
              <a:r>
                <a:rPr lang="en-US" sz="1400" b="1" dirty="0">
                  <a:solidFill>
                    <a:schemeClr val="accent6"/>
                  </a:solidFill>
                </a:rPr>
                <a:t>Gaps in Success </a:t>
              </a:r>
              <a:br>
                <a:rPr lang="en-US" sz="1400" b="1" dirty="0">
                  <a:solidFill>
                    <a:schemeClr val="accent6"/>
                  </a:solidFill>
                </a:rPr>
              </a:br>
              <a:r>
                <a:rPr lang="en-US" sz="1400" b="1" dirty="0">
                  <a:solidFill>
                    <a:schemeClr val="accent6"/>
                  </a:solidFill>
                </a:rPr>
                <a:t>by Race &amp; Income</a:t>
              </a:r>
            </a:p>
            <a:p>
              <a:pPr>
                <a:spcAft>
                  <a:spcPts val="600"/>
                </a:spcAft>
              </a:pPr>
              <a:r>
                <a:rPr lang="en-US" sz="1400" b="1" dirty="0">
                  <a:solidFill>
                    <a:schemeClr val="accent6"/>
                  </a:solidFill>
                </a:rPr>
                <a:t>=</a:t>
              </a:r>
            </a:p>
            <a:p>
              <a:pPr>
                <a:spcAft>
                  <a:spcPts val="600"/>
                </a:spcAft>
              </a:pPr>
              <a:r>
                <a:rPr lang="en-US" sz="1400" b="1" dirty="0">
                  <a:solidFill>
                    <a:schemeClr val="accent6"/>
                  </a:solidFill>
                </a:rPr>
                <a:t>Less Mobility &amp; </a:t>
              </a:r>
              <a:br>
                <a:rPr lang="en-US" sz="1400" b="1" dirty="0">
                  <a:solidFill>
                    <a:schemeClr val="accent6"/>
                  </a:solidFill>
                </a:rPr>
              </a:br>
              <a:r>
                <a:rPr lang="en-US" sz="1400" b="1" dirty="0">
                  <a:solidFill>
                    <a:schemeClr val="accent6"/>
                  </a:solidFill>
                </a:rPr>
                <a:t>Competitiveness</a:t>
              </a:r>
            </a:p>
          </p:txBody>
        </p:sp>
        <p:sp>
          <p:nvSpPr>
            <p:cNvPr id="37" name="Up Arrow 1">
              <a:extLst>
                <a:ext uri="{FF2B5EF4-FFF2-40B4-BE49-F238E27FC236}">
                  <a16:creationId xmlns:a16="http://schemas.microsoft.com/office/drawing/2014/main" id="{3F0A7278-2E08-49DA-A666-E1373273914E}"/>
                </a:ext>
              </a:extLst>
            </p:cNvPr>
            <p:cNvSpPr/>
            <p:nvPr/>
          </p:nvSpPr>
          <p:spPr>
            <a:xfrm>
              <a:off x="8946723" y="3795052"/>
              <a:ext cx="179754" cy="445475"/>
            </a:xfrm>
            <a:prstGeom prst="upArrow">
              <a:avLst/>
            </a:prstGeom>
            <a:solidFill>
              <a:schemeClr val="accent6">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F26D9940-A2DE-4123-A747-281C642A01FD}"/>
              </a:ext>
            </a:extLst>
          </p:cNvPr>
          <p:cNvGrpSpPr/>
          <p:nvPr/>
        </p:nvGrpSpPr>
        <p:grpSpPr>
          <a:xfrm>
            <a:off x="1025415" y="2509865"/>
            <a:ext cx="2275494" cy="485664"/>
            <a:chOff x="8946724" y="4268125"/>
            <a:chExt cx="2275494" cy="485664"/>
          </a:xfrm>
        </p:grpSpPr>
        <p:sp>
          <p:nvSpPr>
            <p:cNvPr id="39" name="TextBox 38">
              <a:extLst>
                <a:ext uri="{FF2B5EF4-FFF2-40B4-BE49-F238E27FC236}">
                  <a16:creationId xmlns:a16="http://schemas.microsoft.com/office/drawing/2014/main" id="{2F65910C-AD2F-445B-A3B4-4BB3169DA87E}"/>
                </a:ext>
              </a:extLst>
            </p:cNvPr>
            <p:cNvSpPr txBox="1"/>
            <p:nvPr/>
          </p:nvSpPr>
          <p:spPr>
            <a:xfrm>
              <a:off x="9194710" y="4341345"/>
              <a:ext cx="2027508" cy="412444"/>
            </a:xfrm>
            <a:prstGeom prst="rect">
              <a:avLst/>
            </a:prstGeom>
            <a:noFill/>
          </p:spPr>
          <p:txBody>
            <a:bodyPr wrap="none" lIns="0" tIns="0" rIns="0" bIns="0" rtlCol="0">
              <a:noAutofit/>
            </a:bodyPr>
            <a:lstStyle/>
            <a:p>
              <a:pPr>
                <a:spcAft>
                  <a:spcPts val="600"/>
                </a:spcAft>
              </a:pPr>
              <a:r>
                <a:rPr lang="en-US" sz="1400" b="1" dirty="0">
                  <a:solidFill>
                    <a:schemeClr val="accent6"/>
                  </a:solidFill>
                </a:rPr>
                <a:t>Student Success Rates</a:t>
              </a:r>
              <a:br>
                <a:rPr lang="en-US" sz="1400" b="1" dirty="0">
                  <a:solidFill>
                    <a:schemeClr val="accent6"/>
                  </a:solidFill>
                </a:rPr>
              </a:br>
              <a:br>
                <a:rPr lang="en-US" sz="1400" b="1" dirty="0">
                  <a:solidFill>
                    <a:schemeClr val="accent6"/>
                  </a:solidFill>
                </a:rPr>
              </a:br>
              <a:r>
                <a:rPr lang="en-US" sz="1400" b="1" dirty="0">
                  <a:solidFill>
                    <a:schemeClr val="accent6"/>
                  </a:solidFill>
                </a:rPr>
                <a:t>+ </a:t>
              </a:r>
            </a:p>
          </p:txBody>
        </p:sp>
        <p:sp>
          <p:nvSpPr>
            <p:cNvPr id="40" name="Up Arrow 24">
              <a:extLst>
                <a:ext uri="{FF2B5EF4-FFF2-40B4-BE49-F238E27FC236}">
                  <a16:creationId xmlns:a16="http://schemas.microsoft.com/office/drawing/2014/main" id="{1E377560-B57C-4DE7-ACA9-9CD68A1D575F}"/>
                </a:ext>
              </a:extLst>
            </p:cNvPr>
            <p:cNvSpPr/>
            <p:nvPr/>
          </p:nvSpPr>
          <p:spPr>
            <a:xfrm rot="10800000">
              <a:off x="8946724" y="4268125"/>
              <a:ext cx="179753" cy="412443"/>
            </a:xfrm>
            <a:prstGeom prst="upArrow">
              <a:avLst/>
            </a:prstGeom>
            <a:solidFill>
              <a:schemeClr val="accent6">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D5385A79-CAD8-44E1-803C-FE2771FBCBD4}"/>
              </a:ext>
            </a:extLst>
          </p:cNvPr>
          <p:cNvSpPr txBox="1"/>
          <p:nvPr/>
        </p:nvSpPr>
        <p:spPr>
          <a:xfrm>
            <a:off x="4867157" y="1730767"/>
            <a:ext cx="2027508" cy="395834"/>
          </a:xfrm>
          <a:prstGeom prst="rect">
            <a:avLst/>
          </a:prstGeom>
          <a:noFill/>
        </p:spPr>
        <p:txBody>
          <a:bodyPr wrap="none" lIns="0" tIns="0" rIns="0" bIns="0" rtlCol="0">
            <a:noAutofit/>
          </a:bodyPr>
          <a:lstStyle/>
          <a:p>
            <a:pPr>
              <a:spcAft>
                <a:spcPts val="600"/>
              </a:spcAft>
            </a:pPr>
            <a:r>
              <a:rPr lang="en-US" b="1" dirty="0">
                <a:solidFill>
                  <a:schemeClr val="accent6"/>
                </a:solidFill>
              </a:rPr>
              <a:t>WHERE WE INVEST</a:t>
            </a:r>
          </a:p>
        </p:txBody>
      </p:sp>
    </p:spTree>
    <p:extLst>
      <p:ext uri="{BB962C8B-B14F-4D97-AF65-F5344CB8AC3E}">
        <p14:creationId xmlns:p14="http://schemas.microsoft.com/office/powerpoint/2010/main" val="286648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317E87-56C3-4EFB-986F-33048A59FC97}"/>
              </a:ext>
            </a:extLst>
          </p:cNvPr>
          <p:cNvSpPr>
            <a:spLocks noGrp="1"/>
          </p:cNvSpPr>
          <p:nvPr>
            <p:ph type="title"/>
          </p:nvPr>
        </p:nvSpPr>
        <p:spPr/>
        <p:txBody>
          <a:bodyPr/>
          <a:lstStyle/>
          <a:p>
            <a:r>
              <a:rPr lang="en-US" dirty="0"/>
              <a:t>INNOVATION</a:t>
            </a:r>
          </a:p>
        </p:txBody>
      </p:sp>
      <p:sp>
        <p:nvSpPr>
          <p:cNvPr id="3" name="Slide Number Placeholder 2">
            <a:extLst>
              <a:ext uri="{FF2B5EF4-FFF2-40B4-BE49-F238E27FC236}">
                <a16:creationId xmlns:a16="http://schemas.microsoft.com/office/drawing/2014/main" id="{55E9F102-106A-4A25-BD12-093825E46585}"/>
              </a:ext>
            </a:extLst>
          </p:cNvPr>
          <p:cNvSpPr>
            <a:spLocks noGrp="1"/>
          </p:cNvSpPr>
          <p:nvPr>
            <p:ph type="sldNum" sz="quarter" idx="4"/>
          </p:nvPr>
        </p:nvSpPr>
        <p:spPr/>
        <p:txBody>
          <a:bodyPr/>
          <a:lstStyle/>
          <a:p>
            <a:pPr defTabSz="1219170"/>
            <a:fld id="{D3F7C509-FEEF-45D3-B896-7C07814C0C13}" type="slidenum">
              <a:rPr lang="en-US">
                <a:solidFill>
                  <a:srgbClr val="000000"/>
                </a:solidFill>
              </a:rPr>
              <a:pPr defTabSz="1219170"/>
              <a:t>7</a:t>
            </a:fld>
            <a:endParaRPr lang="en-US" dirty="0">
              <a:solidFill>
                <a:srgbClr val="000000"/>
              </a:solidFill>
            </a:endParaRPr>
          </a:p>
        </p:txBody>
      </p:sp>
      <p:sp>
        <p:nvSpPr>
          <p:cNvPr id="2" name="Footer Placeholder 1">
            <a:extLst>
              <a:ext uri="{FF2B5EF4-FFF2-40B4-BE49-F238E27FC236}">
                <a16:creationId xmlns:a16="http://schemas.microsoft.com/office/drawing/2014/main" id="{ADACDA43-300E-4F58-A6E0-3C0A1FFDEAFB}"/>
              </a:ext>
            </a:extLst>
          </p:cNvPr>
          <p:cNvSpPr>
            <a:spLocks noGrp="1"/>
          </p:cNvSpPr>
          <p:nvPr>
            <p:ph type="ftr" sz="quarter" idx="22"/>
          </p:nvPr>
        </p:nvSpPr>
        <p:spPr/>
        <p:txBody>
          <a:bodyPr/>
          <a:lstStyle/>
          <a:p>
            <a:pPr algn="r" defTabSz="1219170"/>
            <a:r>
              <a:rPr lang="en-US" dirty="0">
                <a:solidFill>
                  <a:srgbClr val="000000"/>
                </a:solidFill>
              </a:rPr>
              <a:t>Bill &amp; Melinda Gates Foundation</a:t>
            </a:r>
          </a:p>
        </p:txBody>
      </p:sp>
      <p:sp>
        <p:nvSpPr>
          <p:cNvPr id="5" name="Text Placeholder 2">
            <a:extLst>
              <a:ext uri="{FF2B5EF4-FFF2-40B4-BE49-F238E27FC236}">
                <a16:creationId xmlns:a16="http://schemas.microsoft.com/office/drawing/2014/main" id="{2C6FE1EF-4CEB-40CD-AA1C-A235004ED166}"/>
              </a:ext>
            </a:extLst>
          </p:cNvPr>
          <p:cNvSpPr txBox="1">
            <a:spLocks/>
          </p:cNvSpPr>
          <p:nvPr/>
        </p:nvSpPr>
        <p:spPr>
          <a:xfrm>
            <a:off x="495300" y="1544138"/>
            <a:ext cx="4922227" cy="3769724"/>
          </a:xfrm>
          <a:prstGeom prst="rect">
            <a:avLst/>
          </a:prstGeom>
        </p:spPr>
        <p:txBody>
          <a:bodyPr vert="horz" lIns="0" tIns="0" rIns="0" bIns="0" rtlCol="0">
            <a:noAutofit/>
          </a:bodyPr>
          <a:lstStyle>
            <a:lvl1pPr marL="0" indent="0" algn="l" defTabSz="914400" rtl="0" eaLnBrk="1" latinLnBrk="0" hangingPunct="1">
              <a:lnSpc>
                <a:spcPts val="2600"/>
              </a:lnSpc>
              <a:spcBef>
                <a:spcPts val="0"/>
              </a:spcBef>
              <a:buClr>
                <a:srgbClr val="2F85AA"/>
              </a:buClr>
              <a:buFont typeface="Wingdings" pitchFamily="2" charset="2"/>
              <a:buNone/>
              <a:defRPr sz="2300" kern="1200" baseline="0">
                <a:solidFill>
                  <a:schemeClr val="accent6"/>
                </a:solidFill>
                <a:latin typeface="Arial" pitchFamily="34" charset="0"/>
                <a:ea typeface="+mn-ea"/>
                <a:cs typeface="Arial" pitchFamily="34" charset="0"/>
              </a:defRPr>
            </a:lvl1pPr>
            <a:lvl2pPr marL="0" indent="0" algn="l" defTabSz="914400" rtl="0" eaLnBrk="1" latinLnBrk="0" hangingPunct="1">
              <a:lnSpc>
                <a:spcPct val="100000"/>
              </a:lnSpc>
              <a:spcBef>
                <a:spcPts val="1450"/>
              </a:spcBef>
              <a:buClr>
                <a:srgbClr val="2F85AA"/>
              </a:buClr>
              <a:buFont typeface="Wingdings" pitchFamily="2" charset="2"/>
              <a:buNone/>
              <a:defRPr sz="1400" b="0" kern="1200" baseline="0">
                <a:solidFill>
                  <a:schemeClr val="accent6"/>
                </a:solidFill>
                <a:latin typeface="Arial" pitchFamily="34" charset="0"/>
                <a:ea typeface="+mn-ea"/>
                <a:cs typeface="Arial" pitchFamily="34" charset="0"/>
              </a:defRPr>
            </a:lvl2pPr>
            <a:lvl3pPr marL="0" indent="0" algn="l" defTabSz="914400" rtl="0" eaLnBrk="1" latinLnBrk="0" hangingPunct="1">
              <a:spcBef>
                <a:spcPts val="1200"/>
              </a:spcBef>
              <a:spcAft>
                <a:spcPts val="600"/>
              </a:spcAft>
              <a:buClr>
                <a:srgbClr val="2F85AA"/>
              </a:buClr>
              <a:buFont typeface="Wingdings" pitchFamily="2" charset="2"/>
              <a:buNone/>
              <a:tabLst/>
              <a:defRPr sz="1400" b="1" kern="1200">
                <a:solidFill>
                  <a:schemeClr val="accent2"/>
                </a:solidFill>
                <a:latin typeface="Arial" pitchFamily="34" charset="0"/>
                <a:ea typeface="+mn-ea"/>
                <a:cs typeface="Arial" pitchFamily="34" charset="0"/>
              </a:defRPr>
            </a:lvl3pPr>
            <a:lvl4pPr marL="171450" indent="-171450" algn="l" defTabSz="914400" rtl="0" eaLnBrk="1" latinLnBrk="0" hangingPunct="1">
              <a:lnSpc>
                <a:spcPts val="1500"/>
              </a:lnSpc>
              <a:spcBef>
                <a:spcPts val="0"/>
              </a:spcBef>
              <a:buClr>
                <a:srgbClr val="2F85AA"/>
              </a:buClr>
              <a:buFont typeface="Wingdings" panose="05000000000000000000" pitchFamily="2" charset="2"/>
              <a:buChar char="§"/>
              <a:defRPr lang="en-US" sz="1100" i="1" kern="1200" baseline="0" smtClean="0">
                <a:solidFill>
                  <a:schemeClr val="accent6"/>
                </a:solidFill>
                <a:latin typeface="Arial" pitchFamily="34" charset="0"/>
                <a:ea typeface="+mn-ea"/>
                <a:cs typeface="Arial" pitchFamily="34" charset="0"/>
              </a:defRPr>
            </a:lvl4pPr>
            <a:lvl5pPr marL="171450" indent="-171450" algn="l" defTabSz="914400" rtl="0" eaLnBrk="1" latinLnBrk="0" hangingPunct="1">
              <a:lnSpc>
                <a:spcPts val="1500"/>
              </a:lnSpc>
              <a:spcBef>
                <a:spcPts val="600"/>
              </a:spcBef>
              <a:buClr>
                <a:schemeClr val="accent3">
                  <a:lumMod val="75000"/>
                </a:schemeClr>
              </a:buClr>
              <a:buFont typeface="Wingdings" panose="05000000000000000000" pitchFamily="2" charset="2"/>
              <a:buChar char="§"/>
              <a:defRPr sz="1100" i="1" kern="1200">
                <a:solidFill>
                  <a:schemeClr val="accent6"/>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000" dirty="0"/>
              <a:t>We work to create </a:t>
            </a:r>
            <a:r>
              <a:rPr lang="en-US" sz="2000" b="1" dirty="0"/>
              <a:t>pathways</a:t>
            </a:r>
            <a:r>
              <a:rPr lang="en-US" sz="2000" dirty="0"/>
              <a:t> that provide students a clear route to a certificate or degree through: </a:t>
            </a:r>
          </a:p>
          <a:p>
            <a:pPr lvl="1">
              <a:spcBef>
                <a:spcPts val="0"/>
              </a:spcBef>
            </a:pPr>
            <a:endParaRPr lang="en-US" sz="1000" dirty="0"/>
          </a:p>
          <a:p>
            <a:pPr marL="514350" lvl="4" indent="-342900">
              <a:lnSpc>
                <a:spcPct val="100000"/>
              </a:lnSpc>
              <a:spcAft>
                <a:spcPts val="1200"/>
              </a:spcAft>
            </a:pPr>
            <a:r>
              <a:rPr lang="en-US" sz="1700" dirty="0"/>
              <a:t>High-quality digital learning</a:t>
            </a:r>
          </a:p>
          <a:p>
            <a:pPr marL="514350" lvl="4" indent="-342900">
              <a:lnSpc>
                <a:spcPct val="100000"/>
              </a:lnSpc>
              <a:spcAft>
                <a:spcPts val="1200"/>
              </a:spcAft>
            </a:pPr>
            <a:r>
              <a:rPr lang="en-US" sz="1700" dirty="0"/>
              <a:t>Improved student advising </a:t>
            </a:r>
          </a:p>
          <a:p>
            <a:pPr marL="514350" lvl="4" indent="-342900">
              <a:lnSpc>
                <a:spcPct val="100000"/>
              </a:lnSpc>
              <a:spcAft>
                <a:spcPts val="1200"/>
              </a:spcAft>
            </a:pPr>
            <a:r>
              <a:rPr lang="en-US" sz="1700" dirty="0"/>
              <a:t>Redesigned remedial education </a:t>
            </a:r>
          </a:p>
          <a:p>
            <a:pPr lvl="1"/>
            <a:endParaRPr lang="en-US" sz="2000" dirty="0"/>
          </a:p>
          <a:p>
            <a:pPr marL="285750" indent="-285750">
              <a:lnSpc>
                <a:spcPct val="100000"/>
              </a:lnSpc>
              <a:buFont typeface="Arial" panose="020B0604020202020204" pitchFamily="34" charset="0"/>
              <a:buChar char="•"/>
            </a:pPr>
            <a:endParaRPr lang="en-US" sz="1800" dirty="0"/>
          </a:p>
        </p:txBody>
      </p:sp>
      <p:sp>
        <p:nvSpPr>
          <p:cNvPr id="7" name="Oval 6">
            <a:extLst>
              <a:ext uri="{FF2B5EF4-FFF2-40B4-BE49-F238E27FC236}">
                <a16:creationId xmlns:a16="http://schemas.microsoft.com/office/drawing/2014/main" id="{B062B7E8-D9BC-40E4-BD15-3CE9E9A27DF3}"/>
              </a:ext>
            </a:extLst>
          </p:cNvPr>
          <p:cNvSpPr/>
          <p:nvPr/>
        </p:nvSpPr>
        <p:spPr>
          <a:xfrm>
            <a:off x="8311413" y="901945"/>
            <a:ext cx="2728455" cy="2727871"/>
          </a:xfrm>
          <a:prstGeom prst="ellipse">
            <a:avLst/>
          </a:prstGeom>
          <a:solidFill>
            <a:schemeClr val="bg1"/>
          </a:solidFill>
          <a:ln w="571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b="1" dirty="0">
              <a:solidFill>
                <a:srgbClr val="FFFFFF"/>
              </a:solidFill>
              <a:latin typeface="Arial" panose="020B0604020202020204" pitchFamily="34" charset="0"/>
              <a:cs typeface="Arial" panose="020B0604020202020204" pitchFamily="34" charset="0"/>
            </a:endParaRPr>
          </a:p>
        </p:txBody>
      </p:sp>
      <p:pic>
        <p:nvPicPr>
          <p:cNvPr id="8" name="Picture 7" descr="Personalized_2.png">
            <a:extLst>
              <a:ext uri="{FF2B5EF4-FFF2-40B4-BE49-F238E27FC236}">
                <a16:creationId xmlns:a16="http://schemas.microsoft.com/office/drawing/2014/main" id="{E147F05A-67AB-4D5D-BE08-E1EDFB5937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3796" y="1251471"/>
            <a:ext cx="1716192" cy="1719894"/>
          </a:xfrm>
          <a:prstGeom prst="rect">
            <a:avLst/>
          </a:prstGeom>
        </p:spPr>
      </p:pic>
      <p:sp>
        <p:nvSpPr>
          <p:cNvPr id="9" name="Oval 8">
            <a:extLst>
              <a:ext uri="{FF2B5EF4-FFF2-40B4-BE49-F238E27FC236}">
                <a16:creationId xmlns:a16="http://schemas.microsoft.com/office/drawing/2014/main" id="{9FA530E6-E938-48CC-BDE3-C27570A81FAA}"/>
              </a:ext>
            </a:extLst>
          </p:cNvPr>
          <p:cNvSpPr/>
          <p:nvPr/>
        </p:nvSpPr>
        <p:spPr>
          <a:xfrm>
            <a:off x="6295227" y="3640457"/>
            <a:ext cx="2728455" cy="2571366"/>
          </a:xfrm>
          <a:prstGeom prst="ellipse">
            <a:avLst/>
          </a:prstGeom>
          <a:solidFill>
            <a:schemeClr val="bg1"/>
          </a:solidFill>
          <a:ln w="571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b="1" dirty="0">
              <a:solidFill>
                <a:srgbClr val="FFFFFF"/>
              </a:solidFill>
              <a:latin typeface="Arial" panose="020B0604020202020204" pitchFamily="34" charset="0"/>
              <a:cs typeface="Arial" panose="020B0604020202020204" pitchFamily="34" charset="0"/>
            </a:endParaRPr>
          </a:p>
        </p:txBody>
      </p:sp>
      <p:pic>
        <p:nvPicPr>
          <p:cNvPr id="10" name="Picture 9" descr="Demonstrative_2.png">
            <a:extLst>
              <a:ext uri="{FF2B5EF4-FFF2-40B4-BE49-F238E27FC236}">
                <a16:creationId xmlns:a16="http://schemas.microsoft.com/office/drawing/2014/main" id="{ACCDAF37-523F-4113-9AC1-12A2E263D5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2813" y="4030349"/>
            <a:ext cx="2100767" cy="1612461"/>
          </a:xfrm>
          <a:prstGeom prst="rect">
            <a:avLst/>
          </a:prstGeom>
        </p:spPr>
      </p:pic>
    </p:spTree>
    <p:extLst>
      <p:ext uri="{BB962C8B-B14F-4D97-AF65-F5344CB8AC3E}">
        <p14:creationId xmlns:p14="http://schemas.microsoft.com/office/powerpoint/2010/main" val="125864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317E87-56C3-4EFB-986F-33048A59FC97}"/>
              </a:ext>
            </a:extLst>
          </p:cNvPr>
          <p:cNvSpPr>
            <a:spLocks noGrp="1"/>
          </p:cNvSpPr>
          <p:nvPr>
            <p:ph type="title"/>
          </p:nvPr>
        </p:nvSpPr>
        <p:spPr/>
        <p:txBody>
          <a:bodyPr/>
          <a:lstStyle/>
          <a:p>
            <a:r>
              <a:rPr lang="en-US" dirty="0"/>
              <a:t>TRANSFORMATION</a:t>
            </a:r>
          </a:p>
        </p:txBody>
      </p:sp>
      <p:sp>
        <p:nvSpPr>
          <p:cNvPr id="3" name="Slide Number Placeholder 2">
            <a:extLst>
              <a:ext uri="{FF2B5EF4-FFF2-40B4-BE49-F238E27FC236}">
                <a16:creationId xmlns:a16="http://schemas.microsoft.com/office/drawing/2014/main" id="{55E9F102-106A-4A25-BD12-093825E46585}"/>
              </a:ext>
            </a:extLst>
          </p:cNvPr>
          <p:cNvSpPr>
            <a:spLocks noGrp="1"/>
          </p:cNvSpPr>
          <p:nvPr>
            <p:ph type="sldNum" sz="quarter" idx="4"/>
          </p:nvPr>
        </p:nvSpPr>
        <p:spPr/>
        <p:txBody>
          <a:bodyPr/>
          <a:lstStyle/>
          <a:p>
            <a:pPr defTabSz="1219170"/>
            <a:fld id="{D3F7C509-FEEF-45D3-B896-7C07814C0C13}" type="slidenum">
              <a:rPr lang="en-US">
                <a:solidFill>
                  <a:srgbClr val="000000"/>
                </a:solidFill>
              </a:rPr>
              <a:pPr defTabSz="1219170"/>
              <a:t>8</a:t>
            </a:fld>
            <a:endParaRPr lang="en-US" dirty="0">
              <a:solidFill>
                <a:srgbClr val="000000"/>
              </a:solidFill>
            </a:endParaRPr>
          </a:p>
        </p:txBody>
      </p:sp>
      <p:sp>
        <p:nvSpPr>
          <p:cNvPr id="2" name="Footer Placeholder 1">
            <a:extLst>
              <a:ext uri="{FF2B5EF4-FFF2-40B4-BE49-F238E27FC236}">
                <a16:creationId xmlns:a16="http://schemas.microsoft.com/office/drawing/2014/main" id="{ADACDA43-300E-4F58-A6E0-3C0A1FFDEAFB}"/>
              </a:ext>
            </a:extLst>
          </p:cNvPr>
          <p:cNvSpPr>
            <a:spLocks noGrp="1"/>
          </p:cNvSpPr>
          <p:nvPr>
            <p:ph type="ftr" sz="quarter" idx="22"/>
          </p:nvPr>
        </p:nvSpPr>
        <p:spPr/>
        <p:txBody>
          <a:bodyPr/>
          <a:lstStyle/>
          <a:p>
            <a:pPr algn="r" defTabSz="1219170"/>
            <a:r>
              <a:rPr lang="en-US" dirty="0">
                <a:solidFill>
                  <a:srgbClr val="000000"/>
                </a:solidFill>
              </a:rPr>
              <a:t>Bill &amp; Melinda Gates Foundation</a:t>
            </a:r>
          </a:p>
        </p:txBody>
      </p:sp>
      <p:sp>
        <p:nvSpPr>
          <p:cNvPr id="5" name="Text Placeholder 2">
            <a:extLst>
              <a:ext uri="{FF2B5EF4-FFF2-40B4-BE49-F238E27FC236}">
                <a16:creationId xmlns:a16="http://schemas.microsoft.com/office/drawing/2014/main" id="{5964E181-E50C-4E96-BC7C-A7F3612AFCF1}"/>
              </a:ext>
            </a:extLst>
          </p:cNvPr>
          <p:cNvSpPr txBox="1">
            <a:spLocks/>
          </p:cNvSpPr>
          <p:nvPr/>
        </p:nvSpPr>
        <p:spPr>
          <a:xfrm>
            <a:off x="495300" y="1217771"/>
            <a:ext cx="4876727" cy="3870252"/>
          </a:xfrm>
          <a:prstGeom prst="rect">
            <a:avLst/>
          </a:prstGeom>
        </p:spPr>
        <p:txBody>
          <a:bodyPr vert="horz" lIns="0" tIns="0" rIns="0" bIns="0" rtlCol="0">
            <a:noAutofit/>
          </a:bodyPr>
          <a:lstStyle>
            <a:lvl1pPr marL="0" indent="0" algn="l" defTabSz="914400" rtl="0" eaLnBrk="1" latinLnBrk="0" hangingPunct="1">
              <a:lnSpc>
                <a:spcPts val="2600"/>
              </a:lnSpc>
              <a:spcBef>
                <a:spcPts val="0"/>
              </a:spcBef>
              <a:buClr>
                <a:srgbClr val="2F85AA"/>
              </a:buClr>
              <a:buFont typeface="Wingdings" pitchFamily="2" charset="2"/>
              <a:buNone/>
              <a:defRPr sz="2300" kern="1200" baseline="0">
                <a:solidFill>
                  <a:schemeClr val="accent6"/>
                </a:solidFill>
                <a:latin typeface="Arial" pitchFamily="34" charset="0"/>
                <a:ea typeface="+mn-ea"/>
                <a:cs typeface="Arial" pitchFamily="34" charset="0"/>
              </a:defRPr>
            </a:lvl1pPr>
            <a:lvl2pPr marL="0" indent="0" algn="l" defTabSz="914400" rtl="0" eaLnBrk="1" latinLnBrk="0" hangingPunct="1">
              <a:lnSpc>
                <a:spcPct val="100000"/>
              </a:lnSpc>
              <a:spcBef>
                <a:spcPts val="1450"/>
              </a:spcBef>
              <a:buClr>
                <a:srgbClr val="2F85AA"/>
              </a:buClr>
              <a:buFont typeface="Wingdings" pitchFamily="2" charset="2"/>
              <a:buNone/>
              <a:defRPr sz="1400" b="0" kern="1200" baseline="0">
                <a:solidFill>
                  <a:schemeClr val="accent6"/>
                </a:solidFill>
                <a:latin typeface="Arial" pitchFamily="34" charset="0"/>
                <a:ea typeface="+mn-ea"/>
                <a:cs typeface="Arial" pitchFamily="34" charset="0"/>
              </a:defRPr>
            </a:lvl2pPr>
            <a:lvl3pPr marL="0" indent="0" algn="l" defTabSz="914400" rtl="0" eaLnBrk="1" latinLnBrk="0" hangingPunct="1">
              <a:spcBef>
                <a:spcPts val="1200"/>
              </a:spcBef>
              <a:spcAft>
                <a:spcPts val="600"/>
              </a:spcAft>
              <a:buClr>
                <a:srgbClr val="2F85AA"/>
              </a:buClr>
              <a:buFont typeface="Wingdings" pitchFamily="2" charset="2"/>
              <a:buNone/>
              <a:tabLst/>
              <a:defRPr sz="1400" b="1" kern="1200">
                <a:solidFill>
                  <a:schemeClr val="accent2"/>
                </a:solidFill>
                <a:latin typeface="Arial" pitchFamily="34" charset="0"/>
                <a:ea typeface="+mn-ea"/>
                <a:cs typeface="Arial" pitchFamily="34" charset="0"/>
              </a:defRPr>
            </a:lvl3pPr>
            <a:lvl4pPr marL="171450" indent="-171450" algn="l" defTabSz="914400" rtl="0" eaLnBrk="1" latinLnBrk="0" hangingPunct="1">
              <a:lnSpc>
                <a:spcPts val="1500"/>
              </a:lnSpc>
              <a:spcBef>
                <a:spcPts val="0"/>
              </a:spcBef>
              <a:buClr>
                <a:srgbClr val="2F85AA"/>
              </a:buClr>
              <a:buFont typeface="Wingdings" panose="05000000000000000000" pitchFamily="2" charset="2"/>
              <a:buChar char="§"/>
              <a:defRPr lang="en-US" sz="1100" i="1" kern="1200" baseline="0" smtClean="0">
                <a:solidFill>
                  <a:schemeClr val="accent6"/>
                </a:solidFill>
                <a:latin typeface="Arial" pitchFamily="34" charset="0"/>
                <a:ea typeface="+mn-ea"/>
                <a:cs typeface="Arial" pitchFamily="34" charset="0"/>
              </a:defRPr>
            </a:lvl4pPr>
            <a:lvl5pPr marL="171450" indent="-171450" algn="l" defTabSz="914400" rtl="0" eaLnBrk="1" latinLnBrk="0" hangingPunct="1">
              <a:lnSpc>
                <a:spcPts val="1500"/>
              </a:lnSpc>
              <a:spcBef>
                <a:spcPts val="600"/>
              </a:spcBef>
              <a:buClr>
                <a:schemeClr val="accent3">
                  <a:lumMod val="75000"/>
                </a:schemeClr>
              </a:buClr>
              <a:buFont typeface="Wingdings" panose="05000000000000000000" pitchFamily="2" charset="2"/>
              <a:buChar char="§"/>
              <a:defRPr sz="1100" i="1" kern="1200">
                <a:solidFill>
                  <a:schemeClr val="accent6"/>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0"/>
              </a:spcBef>
            </a:pPr>
            <a:r>
              <a:rPr lang="en-US" sz="1800" dirty="0"/>
              <a:t>We support colleges and universities working to </a:t>
            </a:r>
            <a:r>
              <a:rPr lang="en-US" sz="1800" b="1" i="1" dirty="0"/>
              <a:t>transform</a:t>
            </a:r>
            <a:r>
              <a:rPr lang="en-US" sz="1800" dirty="0"/>
              <a:t> </a:t>
            </a:r>
            <a:r>
              <a:rPr lang="en-US" sz="1800" b="1" i="1" dirty="0"/>
              <a:t>themselves</a:t>
            </a:r>
            <a:r>
              <a:rPr lang="en-US" sz="1800" dirty="0"/>
              <a:t> to increase student success and close success gaps by:</a:t>
            </a:r>
          </a:p>
          <a:p>
            <a:pPr marL="342900" lvl="4">
              <a:buFont typeface="Arial" panose="020B0604020202020204" pitchFamily="34" charset="0"/>
              <a:buChar char="•"/>
            </a:pPr>
            <a:r>
              <a:rPr lang="en-US" sz="1800" dirty="0"/>
              <a:t>Having a student-centered mission.</a:t>
            </a:r>
          </a:p>
          <a:p>
            <a:pPr marL="342900" lvl="4">
              <a:buFont typeface="Arial" panose="020B0604020202020204" pitchFamily="34" charset="0"/>
              <a:buChar char="•"/>
            </a:pPr>
            <a:r>
              <a:rPr lang="en-US" sz="1800" dirty="0"/>
              <a:t>Setting goals and being held accountable for them.</a:t>
            </a:r>
          </a:p>
          <a:p>
            <a:pPr marL="342900" lvl="4">
              <a:buFont typeface="Arial" panose="020B0604020202020204" pitchFamily="34" charset="0"/>
              <a:buChar char="•"/>
            </a:pPr>
            <a:r>
              <a:rPr lang="en-US" sz="1800" dirty="0"/>
              <a:t>Using data to make decisions.</a:t>
            </a:r>
          </a:p>
          <a:p>
            <a:pPr marL="342900" lvl="4">
              <a:buFont typeface="Arial" panose="020B0604020202020204" pitchFamily="34" charset="0"/>
              <a:buChar char="•"/>
            </a:pPr>
            <a:r>
              <a:rPr lang="en-US" sz="1800" dirty="0"/>
              <a:t>Creating a collaborative environment.</a:t>
            </a:r>
          </a:p>
          <a:p>
            <a:pPr marL="342900" lvl="4">
              <a:buFont typeface="Arial" panose="020B0604020202020204" pitchFamily="34" charset="0"/>
              <a:buChar char="•"/>
            </a:pPr>
            <a:r>
              <a:rPr lang="en-US" sz="1800" dirty="0"/>
              <a:t>Making a commitment to continuous improvement.</a:t>
            </a:r>
          </a:p>
          <a:p>
            <a:pPr lvl="1">
              <a:spcBef>
                <a:spcPts val="0"/>
              </a:spcBef>
            </a:pPr>
            <a:endParaRPr lang="en-US" sz="1800" dirty="0"/>
          </a:p>
          <a:p>
            <a:pPr lvl="1">
              <a:spcBef>
                <a:spcPts val="0"/>
              </a:spcBef>
            </a:pPr>
            <a:r>
              <a:rPr lang="en-US" sz="1800" dirty="0"/>
              <a:t>We do this by:</a:t>
            </a:r>
          </a:p>
          <a:p>
            <a:pPr marL="342900" lvl="4">
              <a:buFont typeface="Arial" panose="020B0604020202020204" pitchFamily="34" charset="0"/>
              <a:buChar char="•"/>
            </a:pPr>
            <a:r>
              <a:rPr lang="en-US" sz="1800" dirty="0"/>
              <a:t>Forming </a:t>
            </a:r>
            <a:r>
              <a:rPr lang="en-US" sz="1800" b="1" dirty="0"/>
              <a:t>institutional partnerships </a:t>
            </a:r>
            <a:r>
              <a:rPr lang="en-US" sz="1800" dirty="0"/>
              <a:t>like the </a:t>
            </a:r>
            <a:r>
              <a:rPr lang="en-US" sz="1800" dirty="0">
                <a:hlinkClick r:id="rId3"/>
              </a:rPr>
              <a:t>Frontier Set</a:t>
            </a:r>
            <a:r>
              <a:rPr lang="en-US" sz="1800" dirty="0"/>
              <a:t>.</a:t>
            </a:r>
          </a:p>
          <a:p>
            <a:pPr marL="342900" lvl="4">
              <a:buFont typeface="Arial" panose="020B0604020202020204" pitchFamily="34" charset="0"/>
              <a:buChar char="•"/>
            </a:pPr>
            <a:r>
              <a:rPr lang="en-US" sz="1800" dirty="0"/>
              <a:t>Investing in </a:t>
            </a:r>
            <a:r>
              <a:rPr lang="en-US" sz="1800" b="1" dirty="0"/>
              <a:t>innovation,</a:t>
            </a:r>
            <a:r>
              <a:rPr lang="en-US" sz="1800" dirty="0"/>
              <a:t> </a:t>
            </a:r>
            <a:r>
              <a:rPr lang="en-US" sz="1800" b="1" dirty="0"/>
              <a:t>tools, and resources </a:t>
            </a:r>
            <a:r>
              <a:rPr lang="en-US" sz="1800" dirty="0"/>
              <a:t>to help guide colleges and universities through the transformation process.</a:t>
            </a:r>
          </a:p>
          <a:p>
            <a:pPr marL="342900" lvl="4">
              <a:buFont typeface="Arial" panose="020B0604020202020204" pitchFamily="34" charset="0"/>
              <a:buChar char="•"/>
            </a:pPr>
            <a:r>
              <a:rPr lang="en-US" sz="1800" dirty="0"/>
              <a:t>Building and sustaining </a:t>
            </a:r>
            <a:r>
              <a:rPr lang="en-US" sz="1800" b="1" dirty="0"/>
              <a:t>networks</a:t>
            </a:r>
            <a:r>
              <a:rPr lang="en-US" sz="1800" dirty="0"/>
              <a:t> that connect institutions with peers and resources.</a:t>
            </a:r>
          </a:p>
          <a:p>
            <a:pPr marL="514350" lvl="4" indent="-342900">
              <a:spcAft>
                <a:spcPts val="1200"/>
              </a:spcAft>
            </a:pPr>
            <a:endParaRPr lang="en-US" sz="1800" dirty="0"/>
          </a:p>
        </p:txBody>
      </p:sp>
      <p:pic>
        <p:nvPicPr>
          <p:cNvPr id="6" name="Picture 2" descr="http://postsecondary.gatesfoundation.org/wp-content/uploads/2014/08/FrontierSet_logo_web.png">
            <a:extLst>
              <a:ext uri="{FF2B5EF4-FFF2-40B4-BE49-F238E27FC236}">
                <a16:creationId xmlns:a16="http://schemas.microsoft.com/office/drawing/2014/main" id="{C271A023-0A32-448A-97DD-AF548520E2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6111" y="938785"/>
            <a:ext cx="28575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6107D09-AA3A-4066-94F3-33E662925C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2981" y="2342809"/>
            <a:ext cx="5610335" cy="3450355"/>
          </a:xfrm>
          <a:prstGeom prst="rect">
            <a:avLst/>
          </a:prstGeom>
        </p:spPr>
      </p:pic>
    </p:spTree>
    <p:extLst>
      <p:ext uri="{BB962C8B-B14F-4D97-AF65-F5344CB8AC3E}">
        <p14:creationId xmlns:p14="http://schemas.microsoft.com/office/powerpoint/2010/main" val="228153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317E87-56C3-4EFB-986F-33048A59FC97}"/>
              </a:ext>
            </a:extLst>
          </p:cNvPr>
          <p:cNvSpPr>
            <a:spLocks noGrp="1"/>
          </p:cNvSpPr>
          <p:nvPr>
            <p:ph type="title"/>
          </p:nvPr>
        </p:nvSpPr>
        <p:spPr/>
        <p:txBody>
          <a:bodyPr/>
          <a:lstStyle/>
          <a:p>
            <a:r>
              <a:rPr lang="en-US" dirty="0"/>
              <a:t>POLICY ADVOCACY</a:t>
            </a:r>
          </a:p>
        </p:txBody>
      </p:sp>
      <p:sp>
        <p:nvSpPr>
          <p:cNvPr id="3" name="Slide Number Placeholder 2">
            <a:extLst>
              <a:ext uri="{FF2B5EF4-FFF2-40B4-BE49-F238E27FC236}">
                <a16:creationId xmlns:a16="http://schemas.microsoft.com/office/drawing/2014/main" id="{55E9F102-106A-4A25-BD12-093825E46585}"/>
              </a:ext>
            </a:extLst>
          </p:cNvPr>
          <p:cNvSpPr>
            <a:spLocks noGrp="1"/>
          </p:cNvSpPr>
          <p:nvPr>
            <p:ph type="sldNum" sz="quarter" idx="4"/>
          </p:nvPr>
        </p:nvSpPr>
        <p:spPr/>
        <p:txBody>
          <a:bodyPr/>
          <a:lstStyle/>
          <a:p>
            <a:pPr defTabSz="1219170"/>
            <a:fld id="{D3F7C509-FEEF-45D3-B896-7C07814C0C13}" type="slidenum">
              <a:rPr lang="en-US">
                <a:solidFill>
                  <a:srgbClr val="000000"/>
                </a:solidFill>
              </a:rPr>
              <a:pPr defTabSz="1219170"/>
              <a:t>9</a:t>
            </a:fld>
            <a:endParaRPr lang="en-US" dirty="0">
              <a:solidFill>
                <a:srgbClr val="000000"/>
              </a:solidFill>
            </a:endParaRPr>
          </a:p>
        </p:txBody>
      </p:sp>
      <p:sp>
        <p:nvSpPr>
          <p:cNvPr id="2" name="Footer Placeholder 1">
            <a:extLst>
              <a:ext uri="{FF2B5EF4-FFF2-40B4-BE49-F238E27FC236}">
                <a16:creationId xmlns:a16="http://schemas.microsoft.com/office/drawing/2014/main" id="{ADACDA43-300E-4F58-A6E0-3C0A1FFDEAFB}"/>
              </a:ext>
            </a:extLst>
          </p:cNvPr>
          <p:cNvSpPr>
            <a:spLocks noGrp="1"/>
          </p:cNvSpPr>
          <p:nvPr>
            <p:ph type="ftr" sz="quarter" idx="22"/>
          </p:nvPr>
        </p:nvSpPr>
        <p:spPr/>
        <p:txBody>
          <a:bodyPr/>
          <a:lstStyle/>
          <a:p>
            <a:pPr algn="r" defTabSz="1219170"/>
            <a:r>
              <a:rPr lang="en-US" dirty="0">
                <a:solidFill>
                  <a:srgbClr val="000000"/>
                </a:solidFill>
              </a:rPr>
              <a:t>Bill &amp; Melinda Gates Foundation</a:t>
            </a:r>
          </a:p>
        </p:txBody>
      </p:sp>
      <p:sp>
        <p:nvSpPr>
          <p:cNvPr id="5" name="Text Placeholder 2">
            <a:extLst>
              <a:ext uri="{FF2B5EF4-FFF2-40B4-BE49-F238E27FC236}">
                <a16:creationId xmlns:a16="http://schemas.microsoft.com/office/drawing/2014/main" id="{CD2C0500-D2FD-4434-A172-192E76A91E76}"/>
              </a:ext>
            </a:extLst>
          </p:cNvPr>
          <p:cNvSpPr txBox="1">
            <a:spLocks/>
          </p:cNvSpPr>
          <p:nvPr/>
        </p:nvSpPr>
        <p:spPr>
          <a:xfrm>
            <a:off x="495300" y="1393097"/>
            <a:ext cx="4876727" cy="3870252"/>
          </a:xfrm>
          <a:prstGeom prst="rect">
            <a:avLst/>
          </a:prstGeom>
        </p:spPr>
        <p:txBody>
          <a:bodyPr vert="horz" lIns="0" tIns="0" rIns="0" bIns="0" rtlCol="0">
            <a:noAutofit/>
          </a:bodyPr>
          <a:lstStyle>
            <a:lvl1pPr marL="0" indent="0" algn="l" defTabSz="914400" rtl="0" eaLnBrk="1" latinLnBrk="0" hangingPunct="1">
              <a:lnSpc>
                <a:spcPts val="2600"/>
              </a:lnSpc>
              <a:spcBef>
                <a:spcPts val="0"/>
              </a:spcBef>
              <a:buClr>
                <a:srgbClr val="2F85AA"/>
              </a:buClr>
              <a:buFont typeface="Wingdings" pitchFamily="2" charset="2"/>
              <a:buNone/>
              <a:defRPr sz="2300" kern="1200" baseline="0">
                <a:solidFill>
                  <a:schemeClr val="accent6"/>
                </a:solidFill>
                <a:latin typeface="Arial" pitchFamily="34" charset="0"/>
                <a:ea typeface="+mn-ea"/>
                <a:cs typeface="Arial" pitchFamily="34" charset="0"/>
              </a:defRPr>
            </a:lvl1pPr>
            <a:lvl2pPr marL="0" indent="0" algn="l" defTabSz="914400" rtl="0" eaLnBrk="1" latinLnBrk="0" hangingPunct="1">
              <a:lnSpc>
                <a:spcPct val="100000"/>
              </a:lnSpc>
              <a:spcBef>
                <a:spcPts val="1450"/>
              </a:spcBef>
              <a:buClr>
                <a:srgbClr val="2F85AA"/>
              </a:buClr>
              <a:buFont typeface="Wingdings" pitchFamily="2" charset="2"/>
              <a:buNone/>
              <a:defRPr sz="1400" b="0" kern="1200" baseline="0">
                <a:solidFill>
                  <a:schemeClr val="accent6"/>
                </a:solidFill>
                <a:latin typeface="Arial" pitchFamily="34" charset="0"/>
                <a:ea typeface="+mn-ea"/>
                <a:cs typeface="Arial" pitchFamily="34" charset="0"/>
              </a:defRPr>
            </a:lvl2pPr>
            <a:lvl3pPr marL="0" indent="0" algn="l" defTabSz="914400" rtl="0" eaLnBrk="1" latinLnBrk="0" hangingPunct="1">
              <a:spcBef>
                <a:spcPts val="1200"/>
              </a:spcBef>
              <a:spcAft>
                <a:spcPts val="600"/>
              </a:spcAft>
              <a:buClr>
                <a:srgbClr val="2F85AA"/>
              </a:buClr>
              <a:buFont typeface="Wingdings" pitchFamily="2" charset="2"/>
              <a:buNone/>
              <a:tabLst/>
              <a:defRPr sz="1400" b="1" kern="1200">
                <a:solidFill>
                  <a:schemeClr val="accent2"/>
                </a:solidFill>
                <a:latin typeface="Arial" pitchFamily="34" charset="0"/>
                <a:ea typeface="+mn-ea"/>
                <a:cs typeface="Arial" pitchFamily="34" charset="0"/>
              </a:defRPr>
            </a:lvl3pPr>
            <a:lvl4pPr marL="171450" indent="-171450" algn="l" defTabSz="914400" rtl="0" eaLnBrk="1" latinLnBrk="0" hangingPunct="1">
              <a:lnSpc>
                <a:spcPts val="1500"/>
              </a:lnSpc>
              <a:spcBef>
                <a:spcPts val="0"/>
              </a:spcBef>
              <a:buClr>
                <a:srgbClr val="2F85AA"/>
              </a:buClr>
              <a:buFont typeface="Wingdings" panose="05000000000000000000" pitchFamily="2" charset="2"/>
              <a:buChar char="§"/>
              <a:defRPr lang="en-US" sz="1100" i="1" kern="1200" baseline="0" smtClean="0">
                <a:solidFill>
                  <a:schemeClr val="accent6"/>
                </a:solidFill>
                <a:latin typeface="Arial" pitchFamily="34" charset="0"/>
                <a:ea typeface="+mn-ea"/>
                <a:cs typeface="Arial" pitchFamily="34" charset="0"/>
              </a:defRPr>
            </a:lvl4pPr>
            <a:lvl5pPr marL="171450" indent="-171450" algn="l" defTabSz="914400" rtl="0" eaLnBrk="1" latinLnBrk="0" hangingPunct="1">
              <a:lnSpc>
                <a:spcPts val="1500"/>
              </a:lnSpc>
              <a:spcBef>
                <a:spcPts val="600"/>
              </a:spcBef>
              <a:buClr>
                <a:schemeClr val="accent3">
                  <a:lumMod val="75000"/>
                </a:schemeClr>
              </a:buClr>
              <a:buFont typeface="Wingdings" panose="05000000000000000000" pitchFamily="2" charset="2"/>
              <a:buChar char="§"/>
              <a:defRPr sz="1100" i="1" kern="1200">
                <a:solidFill>
                  <a:schemeClr val="accent6"/>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000" dirty="0"/>
              <a:t>We promote policy change at the state and federal levels to ensure access and success for today’s students, specifically:</a:t>
            </a:r>
            <a:endParaRPr lang="en-US" sz="2000" b="1" dirty="0"/>
          </a:p>
          <a:p>
            <a:pPr marL="342900" lvl="1" indent="-342900">
              <a:buFont typeface="Arial" panose="020B0604020202020204" pitchFamily="34" charset="0"/>
              <a:buChar char="•"/>
            </a:pPr>
            <a:r>
              <a:rPr lang="en-US" sz="2000" b="1" dirty="0"/>
              <a:t>Financial aid </a:t>
            </a:r>
            <a:r>
              <a:rPr lang="en-US" sz="2000" dirty="0"/>
              <a:t>that helps more students get to and through college.</a:t>
            </a:r>
          </a:p>
          <a:p>
            <a:pPr marL="342900" lvl="1" indent="-342900">
              <a:spcAft>
                <a:spcPts val="1200"/>
              </a:spcAft>
              <a:buFont typeface="Arial" panose="020B0604020202020204" pitchFamily="34" charset="0"/>
              <a:buChar char="•"/>
            </a:pPr>
            <a:r>
              <a:rPr lang="en-US" sz="2000" b="1" dirty="0"/>
              <a:t>Data and information </a:t>
            </a:r>
            <a:r>
              <a:rPr lang="en-US" sz="2000" dirty="0"/>
              <a:t>that empowers better decision-making and improves accountability.</a:t>
            </a:r>
          </a:p>
          <a:p>
            <a:pPr lvl="1"/>
            <a:endParaRPr lang="en-US" sz="2000" dirty="0"/>
          </a:p>
          <a:p>
            <a:pPr lvl="1">
              <a:spcBef>
                <a:spcPts val="0"/>
              </a:spcBef>
            </a:pPr>
            <a:endParaRPr lang="en-US" sz="2000" dirty="0"/>
          </a:p>
        </p:txBody>
      </p:sp>
      <p:sp>
        <p:nvSpPr>
          <p:cNvPr id="6" name="Oval 5">
            <a:extLst>
              <a:ext uri="{FF2B5EF4-FFF2-40B4-BE49-F238E27FC236}">
                <a16:creationId xmlns:a16="http://schemas.microsoft.com/office/drawing/2014/main" id="{DC8BD2BA-7D31-4157-88B8-F758ACEF9331}"/>
              </a:ext>
            </a:extLst>
          </p:cNvPr>
          <p:cNvSpPr/>
          <p:nvPr/>
        </p:nvSpPr>
        <p:spPr>
          <a:xfrm>
            <a:off x="6096000" y="814501"/>
            <a:ext cx="2193758" cy="2121203"/>
          </a:xfrm>
          <a:prstGeom prst="ellipse">
            <a:avLst/>
          </a:prstGeom>
          <a:solidFill>
            <a:schemeClr val="bg1"/>
          </a:solidFill>
          <a:ln w="571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b="1" dirty="0">
              <a:solidFill>
                <a:srgbClr val="FFFFFF"/>
              </a:solidFill>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3BD8516B-0CE6-4FEC-BB4D-6A471657C8A9}"/>
              </a:ext>
            </a:extLst>
          </p:cNvPr>
          <p:cNvSpPr/>
          <p:nvPr/>
        </p:nvSpPr>
        <p:spPr>
          <a:xfrm>
            <a:off x="6130948" y="3922296"/>
            <a:ext cx="2193758" cy="2121203"/>
          </a:xfrm>
          <a:prstGeom prst="ellipse">
            <a:avLst/>
          </a:prstGeom>
          <a:solidFill>
            <a:schemeClr val="bg1"/>
          </a:solidFill>
          <a:ln w="571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b="1" dirty="0">
              <a:solidFill>
                <a:srgbClr val="FFFFFF"/>
              </a:solidFill>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6999E57F-07FA-4348-BD1F-23B27D6E09B3}"/>
              </a:ext>
            </a:extLst>
          </p:cNvPr>
          <p:cNvSpPr/>
          <p:nvPr/>
        </p:nvSpPr>
        <p:spPr>
          <a:xfrm>
            <a:off x="9083627" y="2197838"/>
            <a:ext cx="2193758" cy="2121203"/>
          </a:xfrm>
          <a:prstGeom prst="ellipse">
            <a:avLst/>
          </a:prstGeom>
          <a:solidFill>
            <a:schemeClr val="bg1"/>
          </a:solidFill>
          <a:ln w="571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b="1" dirty="0">
              <a:solidFill>
                <a:srgbClr val="FFFFFF"/>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63971BE9-F761-4B19-A0AB-32AC0F1617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6202" y="1107109"/>
            <a:ext cx="1713353" cy="1422621"/>
          </a:xfrm>
          <a:prstGeom prst="rect">
            <a:avLst/>
          </a:prstGeom>
        </p:spPr>
      </p:pic>
      <p:pic>
        <p:nvPicPr>
          <p:cNvPr id="12" name="Picture 11">
            <a:extLst>
              <a:ext uri="{FF2B5EF4-FFF2-40B4-BE49-F238E27FC236}">
                <a16:creationId xmlns:a16="http://schemas.microsoft.com/office/drawing/2014/main" id="{310DD64A-32F5-482E-84F5-CCC02AB3E8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5994" y="2528531"/>
            <a:ext cx="1636733" cy="1393765"/>
          </a:xfrm>
          <a:prstGeom prst="rect">
            <a:avLst/>
          </a:prstGeom>
        </p:spPr>
      </p:pic>
      <p:pic>
        <p:nvPicPr>
          <p:cNvPr id="13" name="Picture 12">
            <a:extLst>
              <a:ext uri="{FF2B5EF4-FFF2-40B4-BE49-F238E27FC236}">
                <a16:creationId xmlns:a16="http://schemas.microsoft.com/office/drawing/2014/main" id="{DD85E9A7-9AD1-455F-B984-8CF41B010659}"/>
              </a:ext>
            </a:extLst>
          </p:cNvPr>
          <p:cNvPicPr/>
          <p:nvPr/>
        </p:nvPicPr>
        <p:blipFill>
          <a:blip r:embed="rId5">
            <a:extLst>
              <a:ext uri="{28A0092B-C50C-407E-A947-70E740481C1C}">
                <a14:useLocalDpi xmlns:a14="http://schemas.microsoft.com/office/drawing/2010/main" val="0"/>
              </a:ext>
            </a:extLst>
          </a:blip>
          <a:stretch>
            <a:fillRect/>
          </a:stretch>
        </p:blipFill>
        <p:spPr>
          <a:xfrm>
            <a:off x="6576485" y="4179853"/>
            <a:ext cx="1388420" cy="1462957"/>
          </a:xfrm>
          <a:prstGeom prst="rect">
            <a:avLst/>
          </a:prstGeom>
        </p:spPr>
      </p:pic>
    </p:spTree>
    <p:extLst>
      <p:ext uri="{BB962C8B-B14F-4D97-AF65-F5344CB8AC3E}">
        <p14:creationId xmlns:p14="http://schemas.microsoft.com/office/powerpoint/2010/main" val="215499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USP MLE Master Slides">
  <a:themeElements>
    <a:clrScheme name="Bill &amp; Melinda Gates Foundation Colors Jan 2014">
      <a:dk1>
        <a:srgbClr val="59452A"/>
      </a:dk1>
      <a:lt1>
        <a:srgbClr val="FFFFFF"/>
      </a:lt1>
      <a:dk2>
        <a:srgbClr val="D5CB99"/>
      </a:dk2>
      <a:lt2>
        <a:srgbClr val="B6985E"/>
      </a:lt2>
      <a:accent1>
        <a:srgbClr val="977C00"/>
      </a:accent1>
      <a:accent2>
        <a:srgbClr val="CE6B29"/>
      </a:accent2>
      <a:accent3>
        <a:srgbClr val="8CB7C7"/>
      </a:accent3>
      <a:accent4>
        <a:srgbClr val="9B242D"/>
      </a:accent4>
      <a:accent5>
        <a:srgbClr val="AAA092"/>
      </a:accent5>
      <a:accent6>
        <a:srgbClr val="000000"/>
      </a:accent6>
      <a:hlink>
        <a:srgbClr val="3086AB"/>
      </a:hlink>
      <a:folHlink>
        <a:srgbClr val="3086AB"/>
      </a:folHlink>
    </a:clrScheme>
    <a:fontScheme name="Foundation PPT Fonts - Jan 201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400" smtClean="0">
            <a:solidFill>
              <a:schemeClr val="accent6"/>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USP_MLE_Style_Guide_and_Dashboard_Templates_20181101_510pm_MOD" id="{01275272-560C-E441-9621-68465A769C37}" vid="{EFBF17F0-5B21-D04C-9A67-D8D494015802}"/>
    </a:ext>
  </a:extLst>
</a:theme>
</file>

<file path=ppt/theme/theme2.xml><?xml version="1.0" encoding="utf-8"?>
<a:theme xmlns:a="http://schemas.openxmlformats.org/drawingml/2006/main" name="foundation theme">
  <a:themeElements>
    <a:clrScheme name="Foundation PPT Color Palette - Jan 2014">
      <a:dk1>
        <a:srgbClr val="59452A"/>
      </a:dk1>
      <a:lt1>
        <a:srgbClr val="FFFFFF"/>
      </a:lt1>
      <a:dk2>
        <a:srgbClr val="D5CB99"/>
      </a:dk2>
      <a:lt2>
        <a:srgbClr val="B6985E"/>
      </a:lt2>
      <a:accent1>
        <a:srgbClr val="977C00"/>
      </a:accent1>
      <a:accent2>
        <a:srgbClr val="CE6B29"/>
      </a:accent2>
      <a:accent3>
        <a:srgbClr val="8CB7C7"/>
      </a:accent3>
      <a:accent4>
        <a:srgbClr val="9B242D"/>
      </a:accent4>
      <a:accent5>
        <a:srgbClr val="AAA092"/>
      </a:accent5>
      <a:accent6>
        <a:srgbClr val="000000"/>
      </a:accent6>
      <a:hlink>
        <a:srgbClr val="3086AB"/>
      </a:hlink>
      <a:folHlink>
        <a:srgbClr val="3086AB"/>
      </a:folHlink>
    </a:clrScheme>
    <a:fontScheme name="Foundation PPT Fonts - Jan 201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400" smtClean="0">
            <a:solidFill>
              <a:schemeClr val="accent6"/>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Introduction to Fdn for 1-31-19 Webinar.potx" id="{6E3CF963-1DB0-42CB-ABB8-041CE164F34D}" vid="{CD8F4830-84C6-40BD-917A-ACC72720CF5B}"/>
    </a:ext>
  </a:extLst>
</a:theme>
</file>

<file path=ppt/theme/theme3.xml><?xml version="1.0" encoding="utf-8"?>
<a:theme xmlns:a="http://schemas.openxmlformats.org/drawingml/2006/main" name="4to6 Division Layout">
  <a:themeElements>
    <a:clrScheme name="Custom 3">
      <a:dk1>
        <a:srgbClr val="59452A"/>
      </a:dk1>
      <a:lt1>
        <a:srgbClr val="FFFFFF"/>
      </a:lt1>
      <a:dk2>
        <a:srgbClr val="D5CB99"/>
      </a:dk2>
      <a:lt2>
        <a:srgbClr val="B6985E"/>
      </a:lt2>
      <a:accent1>
        <a:srgbClr val="977C00"/>
      </a:accent1>
      <a:accent2>
        <a:srgbClr val="CE6B29"/>
      </a:accent2>
      <a:accent3>
        <a:srgbClr val="8CB7C7"/>
      </a:accent3>
      <a:accent4>
        <a:srgbClr val="A22E34"/>
      </a:accent4>
      <a:accent5>
        <a:srgbClr val="AAA092"/>
      </a:accent5>
      <a:accent6>
        <a:srgbClr val="000000"/>
      </a:accent6>
      <a:hlink>
        <a:srgbClr val="8CB7C7"/>
      </a:hlink>
      <a:folHlink>
        <a:srgbClr val="E2ED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noAutofit/>
      </a:bodyPr>
      <a:lstStyle>
        <a:defPPr marL="173736" indent="-173736">
          <a:buClr>
            <a:schemeClr val="accent3"/>
          </a:buClr>
          <a:buFont typeface="Wingdings" panose="05000000000000000000" pitchFamily="2" charset="2"/>
          <a:buChar char="§"/>
          <a:defRPr sz="1100" b="1" dirty="0">
            <a:solidFill>
              <a:schemeClr val="accent6"/>
            </a:solidFill>
            <a:latin typeface="Arial" pitchFamily="34" charset="0"/>
            <a:cs typeface="Arial" pitchFamily="34" charset="0"/>
          </a:defRPr>
        </a:defPPr>
      </a:lstStyle>
    </a:tx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Status xmlns="523add2a-14d5-41d4-9d6d-c2353031d88f">Draft</Document_x0020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A9051BE4FF9314FB0B6266B8172AC2C" ma:contentTypeVersion="9" ma:contentTypeDescription="Create a new document." ma:contentTypeScope="" ma:versionID="b0683f8759dde98640f1b4adcc2ff814">
  <xsd:schema xmlns:xsd="http://www.w3.org/2001/XMLSchema" xmlns:xs="http://www.w3.org/2001/XMLSchema" xmlns:p="http://schemas.microsoft.com/office/2006/metadata/properties" xmlns:ns2="523add2a-14d5-41d4-9d6d-c2353031d88f" xmlns:ns3="bd8a1682-11b6-4232-8a90-9276861a35b9" targetNamespace="http://schemas.microsoft.com/office/2006/metadata/properties" ma:root="true" ma:fieldsID="d756988e26596b0e89e4a839c118b7e4" ns2:_="" ns3:_="">
    <xsd:import namespace="523add2a-14d5-41d4-9d6d-c2353031d88f"/>
    <xsd:import namespace="bd8a1682-11b6-4232-8a90-9276861a35b9"/>
    <xsd:element name="properties">
      <xsd:complexType>
        <xsd:sequence>
          <xsd:element name="documentManagement">
            <xsd:complexType>
              <xsd:all>
                <xsd:element ref="ns2:Document_x0020_Status" minOccurs="0"/>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3add2a-14d5-41d4-9d6d-c2353031d88f" elementFormDefault="qualified">
    <xsd:import namespace="http://schemas.microsoft.com/office/2006/documentManagement/types"/>
    <xsd:import namespace="http://schemas.microsoft.com/office/infopath/2007/PartnerControls"/>
    <xsd:element name="Document_x0020_Status" ma:index="8" nillable="true" ma:displayName="Document Status" ma:default="Draft" ma:format="Dropdown" ma:internalName="Document_x0020_Status">
      <xsd:simpleType>
        <xsd:restriction base="dms:Choice">
          <xsd:enumeration value="Draft"/>
          <xsd:enumeration value="Final"/>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8a1682-11b6-4232-8a90-9276861a35b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292B3F-A7F1-41E3-A479-00AFE5BF0143}">
  <ds:schemaRefs>
    <ds:schemaRef ds:uri="http://schemas.openxmlformats.org/package/2006/metadata/core-properties"/>
    <ds:schemaRef ds:uri="http://purl.org/dc/elements/1.1/"/>
    <ds:schemaRef ds:uri="bd8a1682-11b6-4232-8a90-9276861a35b9"/>
    <ds:schemaRef ds:uri="http://schemas.microsoft.com/office/infopath/2007/PartnerControls"/>
    <ds:schemaRef ds:uri="http://purl.org/dc/terms/"/>
    <ds:schemaRef ds:uri="523add2a-14d5-41d4-9d6d-c2353031d88f"/>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0E9F49CE-A42E-47FD-B54C-11234B3F352C}">
  <ds:schemaRefs>
    <ds:schemaRef ds:uri="http://schemas.microsoft.com/sharepoint/v3/contenttype/forms"/>
  </ds:schemaRefs>
</ds:datastoreItem>
</file>

<file path=customXml/itemProps3.xml><?xml version="1.0" encoding="utf-8"?>
<ds:datastoreItem xmlns:ds="http://schemas.openxmlformats.org/officeDocument/2006/customXml" ds:itemID="{5575F739-6030-42B6-9508-A49DED549B32}">
  <ds:schemaRefs>
    <ds:schemaRef ds:uri="http://schemas.microsoft.com/office/2006/metadata/contentType"/>
    <ds:schemaRef ds:uri="http://schemas.microsoft.com/office/2006/metadata/properties/metaAttributes"/>
    <ds:schemaRef ds:uri="http://www.w3.org/2000/xmlns/"/>
    <ds:schemaRef ds:uri="http://www.w3.org/2001/XMLSchema"/>
    <ds:schemaRef ds:uri="523add2a-14d5-41d4-9d6d-c2353031d88f"/>
    <ds:schemaRef ds:uri="bd8a1682-11b6-4232-8a90-9276861a35b9"/>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USP MLE Master Slides</Template>
  <TotalTime>10674</TotalTime>
  <Words>1674</Words>
  <Application>Microsoft Office PowerPoint</Application>
  <PresentationFormat>Widescreen</PresentationFormat>
  <Paragraphs>182</Paragraphs>
  <Slides>13</Slides>
  <Notes>13</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13</vt:i4>
      </vt:variant>
    </vt:vector>
  </HeadingPairs>
  <TitlesOfParts>
    <vt:vector size="22" baseType="lpstr">
      <vt:lpstr>Arial</vt:lpstr>
      <vt:lpstr>Calibri</vt:lpstr>
      <vt:lpstr>Calibri Light</vt:lpstr>
      <vt:lpstr>Segoe</vt:lpstr>
      <vt:lpstr>Wingdings</vt:lpstr>
      <vt:lpstr>USP MLE Master Slides</vt:lpstr>
      <vt:lpstr>foundation theme</vt:lpstr>
      <vt:lpstr>4to6 Division Layout</vt:lpstr>
      <vt:lpstr>Custom Design</vt:lpstr>
      <vt:lpstr>PowerPoint Presentation</vt:lpstr>
      <vt:lpstr>Introductions</vt:lpstr>
      <vt:lpstr>Objectives</vt:lpstr>
      <vt:lpstr>PowerPoint Presentation</vt:lpstr>
      <vt:lpstr>PowerPoint Presentation</vt:lpstr>
      <vt:lpstr>Our strategy: increasing opportunity and mobility</vt:lpstr>
      <vt:lpstr>INNOVATION</vt:lpstr>
      <vt:lpstr>TRANSFORMATION</vt:lpstr>
      <vt:lpstr>POLICY ADVOCACY</vt:lpstr>
      <vt:lpstr>INSTITUTIONAL TRANSFORMATION AT SCALE </vt:lpstr>
      <vt:lpstr>OUR LEARNING HYPOTHESIS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Culver</dc:creator>
  <cp:lastModifiedBy>Travis Reindl</cp:lastModifiedBy>
  <cp:revision>244</cp:revision>
  <cp:lastPrinted>2019-02-13T02:19:39Z</cp:lastPrinted>
  <dcterms:created xsi:type="dcterms:W3CDTF">2019-02-09T04:32:11Z</dcterms:created>
  <dcterms:modified xsi:type="dcterms:W3CDTF">2019-10-09T12:33:57Z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0x0101009A9051BE4FF9314FB0B6266B8172AC2C</vt:lpwstr>
  </property>
  <property fmtid="{D5CDD505-2E9C-101B-9397-08002B2CF9AE}" pid="3" name="Topic">
    <vt:lpwstr/>
  </property>
  <property fmtid="{D5CDD505-2E9C-101B-9397-08002B2CF9AE}" pid="4" name="Portfolio">
    <vt:lpwstr/>
  </property>
  <property fmtid="{D5CDD505-2E9C-101B-9397-08002B2CF9AE}" pid="5" name="Initiatives">
    <vt:lpwstr/>
  </property>
  <property fmtid="{D5CDD505-2E9C-101B-9397-08002B2CF9AE}" pid="6" name="Project Name">
    <vt:lpwstr/>
  </property>
</Properties>
</file>