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0EE9-0655-42A9-8455-EF00DEF1F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7269-866E-4662-A61E-4FD6EB4A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322BF-4527-43AC-BABB-CC87E7FB1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6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85450-CF2E-42F6-9E68-4E98F0C49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AF36-004D-4387-BFE2-8A6F6E593C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553A-798D-49B7-8EC3-286978DAC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B04BA-2E82-47BE-80FE-0D71500B3A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2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138-1A3E-45F6-9C2A-6AAB440F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4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A8B6D-B2BE-4B1B-BC09-DE9755D8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292FA-1531-41EE-90C6-91154A8923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32F26-C510-40FE-BE20-E602A5E2C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8424529" cy="31778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102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Evaluations There are two ways to access the session and presenter evaluations: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Sarah Reynolds</cp:lastModifiedBy>
  <cp:revision>11</cp:revision>
  <dcterms:created xsi:type="dcterms:W3CDTF">2019-03-25T21:23:33Z</dcterms:created>
  <dcterms:modified xsi:type="dcterms:W3CDTF">2019-07-10T21:48:41Z</dcterms:modified>
</cp:coreProperties>
</file>