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8" r:id="rId5"/>
  </p:sldMasterIdLst>
  <p:notesMasterIdLst>
    <p:notesMasterId r:id="rId35"/>
  </p:notesMasterIdLst>
  <p:sldIdLst>
    <p:sldId id="304" r:id="rId6"/>
    <p:sldId id="287" r:id="rId7"/>
    <p:sldId id="315" r:id="rId8"/>
    <p:sldId id="306" r:id="rId9"/>
    <p:sldId id="307" r:id="rId10"/>
    <p:sldId id="310" r:id="rId11"/>
    <p:sldId id="309" r:id="rId12"/>
    <p:sldId id="273" r:id="rId13"/>
    <p:sldId id="293" r:id="rId14"/>
    <p:sldId id="274" r:id="rId15"/>
    <p:sldId id="294" r:id="rId16"/>
    <p:sldId id="267" r:id="rId17"/>
    <p:sldId id="291" r:id="rId18"/>
    <p:sldId id="268" r:id="rId19"/>
    <p:sldId id="292" r:id="rId20"/>
    <p:sldId id="318" r:id="rId21"/>
    <p:sldId id="295" r:id="rId22"/>
    <p:sldId id="296" r:id="rId23"/>
    <p:sldId id="297" r:id="rId24"/>
    <p:sldId id="298" r:id="rId25"/>
    <p:sldId id="299" r:id="rId26"/>
    <p:sldId id="300" r:id="rId27"/>
    <p:sldId id="301" r:id="rId28"/>
    <p:sldId id="302" r:id="rId29"/>
    <p:sldId id="303" r:id="rId30"/>
    <p:sldId id="312" r:id="rId31"/>
    <p:sldId id="311" r:id="rId32"/>
    <p:sldId id="313" r:id="rId33"/>
    <p:sldId id="31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7622"/>
    <a:srgbClr val="446C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F5C2F0-2D32-4A92-ADEB-C0C1B975CBDF}" v="447" dt="2019-10-10T19:37:47.681"/>
    <p1510:client id="{5CB6D95F-E8C1-4567-8203-BD56D4116505}" v="14" dt="2019-10-10T19:19:11.031"/>
    <p1510:client id="{7509C9A9-AB9D-4FA9-9CEE-71EC8B147EBB}" v="3" dt="2019-10-10T19:25:02.521"/>
    <p1510:client id="{A4963C71-A513-406D-A292-99C9834B62AF}" v="1044" dt="2019-10-09T23:34:09.3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239" autoAdjust="0"/>
  </p:normalViewPr>
  <p:slideViewPr>
    <p:cSldViewPr snapToGrid="0">
      <p:cViewPr varScale="1">
        <p:scale>
          <a:sx n="99" d="100"/>
          <a:sy n="99" d="100"/>
        </p:scale>
        <p:origin x="1002" y="5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image" Target="../media/image15.png"/></Relationships>
</file>

<file path=ppt/diagrams/_rels/data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image" Target="../media/image18.jpeg"/></Relationships>
</file>

<file path=ppt/diagrams/_rels/data3.xml.rels><?xml version="1.0" encoding="UTF-8" standalone="yes"?>
<Relationships xmlns="http://schemas.openxmlformats.org/package/2006/relationships"><Relationship Id="rId3" Type="http://schemas.openxmlformats.org/officeDocument/2006/relationships/hyperlink" Target="mailto:K.Weideling@mmu.ac.uk" TargetMode="External"/><Relationship Id="rId2" Type="http://schemas.openxmlformats.org/officeDocument/2006/relationships/hyperlink" Target="mailto:M.Holubcova@mmu.ac.uk" TargetMode="External"/><Relationship Id="rId1" Type="http://schemas.openxmlformats.org/officeDocument/2006/relationships/hyperlink" Target="mailto:Matt.Carmichael@monash.edu" TargetMode="External"/><Relationship Id="rId6" Type="http://schemas.openxmlformats.org/officeDocument/2006/relationships/image" Target="../media/image17.png"/><Relationship Id="rId5" Type="http://schemas.openxmlformats.org/officeDocument/2006/relationships/image" Target="../media/image61.jpeg"/><Relationship Id="rId4" Type="http://schemas.openxmlformats.org/officeDocument/2006/relationships/image" Target="../media/image1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image" Target="../media/image15.png"/></Relationships>
</file>

<file path=ppt/diagrams/_rels/drawing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image" Target="../media/image18.jpeg"/></Relationships>
</file>

<file path=ppt/diagrams/_rels/drawing3.xml.rels><?xml version="1.0" encoding="UTF-8" standalone="yes"?>
<Relationships xmlns="http://schemas.openxmlformats.org/package/2006/relationships"><Relationship Id="rId3" Type="http://schemas.openxmlformats.org/officeDocument/2006/relationships/hyperlink" Target="mailto:M.Holubcova@mmu.ac.uk" TargetMode="External"/><Relationship Id="rId2" Type="http://schemas.openxmlformats.org/officeDocument/2006/relationships/image" Target="../media/image15.png"/><Relationship Id="rId1" Type="http://schemas.openxmlformats.org/officeDocument/2006/relationships/hyperlink" Target="mailto:Matt.Carmichael@monash.edu" TargetMode="External"/><Relationship Id="rId6" Type="http://schemas.openxmlformats.org/officeDocument/2006/relationships/image" Target="../media/image17.png"/><Relationship Id="rId5" Type="http://schemas.openxmlformats.org/officeDocument/2006/relationships/hyperlink" Target="mailto:K.Weideling@mmu.ac.uk" TargetMode="External"/><Relationship Id="rId4" Type="http://schemas.openxmlformats.org/officeDocument/2006/relationships/image" Target="../media/image61.jpe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06016B-1AEB-49B4-8244-2C62BA6AE2CE}" type="doc">
      <dgm:prSet loTypeId="urn:microsoft.com/office/officeart/2005/8/layout/vList4" loCatId="list" qsTypeId="urn:microsoft.com/office/officeart/2005/8/quickstyle/simple1" qsCatId="simple" csTypeId="urn:microsoft.com/office/officeart/2005/8/colors/accent0_2" csCatId="mainScheme" phldr="1"/>
      <dgm:spPr/>
      <dgm:t>
        <a:bodyPr/>
        <a:lstStyle/>
        <a:p>
          <a:endParaRPr lang="en-US"/>
        </a:p>
      </dgm:t>
    </dgm:pt>
    <dgm:pt modelId="{5BAA7C0A-7B1B-4313-8269-AD915E5B54FA}">
      <dgm:prSet phldrT="[Text]"/>
      <dgm:spPr/>
      <dgm:t>
        <a:bodyPr/>
        <a:lstStyle/>
        <a:p>
          <a:r>
            <a:rPr lang="en-US">
              <a:solidFill>
                <a:schemeClr val="tx1"/>
              </a:solidFill>
            </a:rPr>
            <a:t>Matt Carmichael</a:t>
          </a:r>
        </a:p>
      </dgm:t>
    </dgm:pt>
    <dgm:pt modelId="{90C0C9A9-7686-4B83-B4EF-A2796CB6A9FF}" type="parTrans" cxnId="{23A1783F-FB18-4F63-B85F-701769C7C103}">
      <dgm:prSet/>
      <dgm:spPr/>
      <dgm:t>
        <a:bodyPr/>
        <a:lstStyle/>
        <a:p>
          <a:endParaRPr lang="en-US"/>
        </a:p>
      </dgm:t>
    </dgm:pt>
    <dgm:pt modelId="{D3F30DAB-2F07-403A-83BB-87CD6414F30A}" type="sibTrans" cxnId="{23A1783F-FB18-4F63-B85F-701769C7C103}">
      <dgm:prSet/>
      <dgm:spPr/>
      <dgm:t>
        <a:bodyPr/>
        <a:lstStyle/>
        <a:p>
          <a:endParaRPr lang="en-US"/>
        </a:p>
      </dgm:t>
    </dgm:pt>
    <dgm:pt modelId="{06E473A3-F878-4C0E-AE33-3D5B85E5BF71}">
      <dgm:prSet phldrT="[Text]"/>
      <dgm:spPr/>
      <dgm:t>
        <a:bodyPr/>
        <a:lstStyle/>
        <a:p>
          <a:r>
            <a:rPr lang="en-US">
              <a:solidFill>
                <a:schemeClr val="tx1"/>
              </a:solidFill>
            </a:rPr>
            <a:t>Martina Holubcova</a:t>
          </a:r>
        </a:p>
      </dgm:t>
    </dgm:pt>
    <dgm:pt modelId="{2C1056EC-E23C-4672-A304-0A1B1FCD0EE7}" type="parTrans" cxnId="{B0800789-BDA7-421A-B237-DDA191EE4DC7}">
      <dgm:prSet/>
      <dgm:spPr/>
      <dgm:t>
        <a:bodyPr/>
        <a:lstStyle/>
        <a:p>
          <a:endParaRPr lang="en-US"/>
        </a:p>
      </dgm:t>
    </dgm:pt>
    <dgm:pt modelId="{AC196047-42C0-497E-A0F8-5070E39E5C8F}" type="sibTrans" cxnId="{B0800789-BDA7-421A-B237-DDA191EE4DC7}">
      <dgm:prSet/>
      <dgm:spPr/>
      <dgm:t>
        <a:bodyPr/>
        <a:lstStyle/>
        <a:p>
          <a:endParaRPr lang="en-US"/>
        </a:p>
      </dgm:t>
    </dgm:pt>
    <dgm:pt modelId="{EDA6A8F3-8B7E-4423-A45C-5A1163D8FC3E}">
      <dgm:prSet phldrT="[Text]"/>
      <dgm:spPr/>
      <dgm:t>
        <a:bodyPr/>
        <a:lstStyle/>
        <a:p>
          <a:r>
            <a:rPr lang="en-GB">
              <a:solidFill>
                <a:schemeClr val="tx1"/>
              </a:solidFill>
              <a:cs typeface="Calibri"/>
            </a:rPr>
            <a:t>Head of IT Service Management, Manchester Metropolitan University, UK</a:t>
          </a:r>
          <a:endParaRPr lang="en-US">
            <a:solidFill>
              <a:schemeClr val="tx1"/>
            </a:solidFill>
          </a:endParaRPr>
        </a:p>
      </dgm:t>
    </dgm:pt>
    <dgm:pt modelId="{DD638E85-5093-480F-9E8F-4DFBC32E1EEB}" type="parTrans" cxnId="{EDFE4452-5853-4659-8B72-559301360D7F}">
      <dgm:prSet/>
      <dgm:spPr/>
      <dgm:t>
        <a:bodyPr/>
        <a:lstStyle/>
        <a:p>
          <a:endParaRPr lang="en-US"/>
        </a:p>
      </dgm:t>
    </dgm:pt>
    <dgm:pt modelId="{A07180FF-E02A-4CE5-97E6-FEEF9109CE66}" type="sibTrans" cxnId="{EDFE4452-5853-4659-8B72-559301360D7F}">
      <dgm:prSet/>
      <dgm:spPr/>
      <dgm:t>
        <a:bodyPr/>
        <a:lstStyle/>
        <a:p>
          <a:endParaRPr lang="en-US"/>
        </a:p>
      </dgm:t>
    </dgm:pt>
    <dgm:pt modelId="{FF808F91-6E6C-4F0D-8531-E611B780A28E}">
      <dgm:prSet phldrT="[Text]"/>
      <dgm:spPr/>
      <dgm:t>
        <a:bodyPr/>
        <a:lstStyle/>
        <a:p>
          <a:r>
            <a:rPr lang="en-US">
              <a:solidFill>
                <a:schemeClr val="tx1"/>
              </a:solidFill>
            </a:rPr>
            <a:t>Kurt Weideling</a:t>
          </a:r>
        </a:p>
      </dgm:t>
    </dgm:pt>
    <dgm:pt modelId="{CEB4F790-E77A-46CC-ABF1-2B5158212407}" type="parTrans" cxnId="{83C2AFC6-62DA-4047-830D-5874063C430D}">
      <dgm:prSet/>
      <dgm:spPr/>
      <dgm:t>
        <a:bodyPr/>
        <a:lstStyle/>
        <a:p>
          <a:endParaRPr lang="en-US"/>
        </a:p>
      </dgm:t>
    </dgm:pt>
    <dgm:pt modelId="{83ECEAB4-A7C6-42D3-AEC4-717728934E14}" type="sibTrans" cxnId="{83C2AFC6-62DA-4047-830D-5874063C430D}">
      <dgm:prSet/>
      <dgm:spPr/>
      <dgm:t>
        <a:bodyPr/>
        <a:lstStyle/>
        <a:p>
          <a:endParaRPr lang="en-US"/>
        </a:p>
      </dgm:t>
    </dgm:pt>
    <dgm:pt modelId="{3E27FE85-85A0-4FDA-A6FB-2AE3310DBAC4}">
      <dgm:prSet phldrT="[Text]"/>
      <dgm:spPr/>
      <dgm:t>
        <a:bodyPr/>
        <a:lstStyle/>
        <a:p>
          <a:r>
            <a:rPr lang="en-US">
              <a:solidFill>
                <a:schemeClr val="tx1"/>
              </a:solidFill>
            </a:rPr>
            <a:t>CIO, Manchester Metropolitan University, UK </a:t>
          </a:r>
        </a:p>
      </dgm:t>
    </dgm:pt>
    <dgm:pt modelId="{594A2CCA-A66F-4046-83A6-4B6FD19B7CED}" type="parTrans" cxnId="{60CFBFBE-766C-4CA0-B726-09AE3A1DD222}">
      <dgm:prSet/>
      <dgm:spPr/>
      <dgm:t>
        <a:bodyPr/>
        <a:lstStyle/>
        <a:p>
          <a:endParaRPr lang="en-US"/>
        </a:p>
      </dgm:t>
    </dgm:pt>
    <dgm:pt modelId="{7C926DDE-8A23-4CFE-90F7-96B4609F0176}" type="sibTrans" cxnId="{60CFBFBE-766C-4CA0-B726-09AE3A1DD222}">
      <dgm:prSet/>
      <dgm:spPr/>
      <dgm:t>
        <a:bodyPr/>
        <a:lstStyle/>
        <a:p>
          <a:endParaRPr lang="en-US"/>
        </a:p>
      </dgm:t>
    </dgm:pt>
    <dgm:pt modelId="{0664777C-E79F-467E-AB1C-95080F755CF1}">
      <dgm:prSet phldrT="[Text]"/>
      <dgm:spPr/>
      <dgm:t>
        <a:bodyPr/>
        <a:lstStyle/>
        <a:p>
          <a:r>
            <a:rPr lang="en-GB">
              <a:solidFill>
                <a:schemeClr val="tx1"/>
              </a:solidFill>
              <a:cs typeface="Calibri"/>
            </a:rPr>
            <a:t>Current doctoral student at Warwick Business School, researching the area of innovation in traditional organisations</a:t>
          </a:r>
          <a:endParaRPr lang="en-US">
            <a:solidFill>
              <a:schemeClr val="tx1"/>
            </a:solidFill>
          </a:endParaRPr>
        </a:p>
      </dgm:t>
    </dgm:pt>
    <dgm:pt modelId="{F752DCC4-A95C-49C2-8F62-633751B37F22}" type="parTrans" cxnId="{DFF59531-C395-45D1-9E55-12BFD45696D9}">
      <dgm:prSet/>
      <dgm:spPr/>
      <dgm:t>
        <a:bodyPr/>
        <a:lstStyle/>
        <a:p>
          <a:endParaRPr lang="en-US"/>
        </a:p>
      </dgm:t>
    </dgm:pt>
    <dgm:pt modelId="{9C027432-72D9-4367-8C75-51229A109BF9}" type="sibTrans" cxnId="{DFF59531-C395-45D1-9E55-12BFD45696D9}">
      <dgm:prSet/>
      <dgm:spPr/>
      <dgm:t>
        <a:bodyPr/>
        <a:lstStyle/>
        <a:p>
          <a:endParaRPr lang="en-US"/>
        </a:p>
      </dgm:t>
    </dgm:pt>
    <dgm:pt modelId="{CE68EC2F-3CF0-4355-A368-946CD6456ADC}">
      <dgm:prSet phldrT="[Text]"/>
      <dgm:spPr/>
      <dgm:t>
        <a:bodyPr/>
        <a:lstStyle/>
        <a:p>
          <a:r>
            <a:rPr lang="en-GB">
              <a:solidFill>
                <a:schemeClr val="tx1"/>
              </a:solidFill>
              <a:cs typeface="Calibri"/>
            </a:rPr>
            <a:t>Director, Support Services and Engagement, Monash University, Australia</a:t>
          </a:r>
          <a:endParaRPr lang="en-US">
            <a:solidFill>
              <a:schemeClr val="tx1"/>
            </a:solidFill>
          </a:endParaRPr>
        </a:p>
      </dgm:t>
    </dgm:pt>
    <dgm:pt modelId="{F1D8E865-DFBA-456B-9EDB-0D67DB194F11}" type="sibTrans" cxnId="{31E331A2-2714-48C4-B940-6985A49E48B5}">
      <dgm:prSet/>
      <dgm:spPr/>
      <dgm:t>
        <a:bodyPr/>
        <a:lstStyle/>
        <a:p>
          <a:endParaRPr lang="en-US"/>
        </a:p>
      </dgm:t>
    </dgm:pt>
    <dgm:pt modelId="{B92722F6-E613-469E-9A96-AE4B11638663}" type="parTrans" cxnId="{31E331A2-2714-48C4-B940-6985A49E48B5}">
      <dgm:prSet/>
      <dgm:spPr/>
      <dgm:t>
        <a:bodyPr/>
        <a:lstStyle/>
        <a:p>
          <a:endParaRPr lang="en-US"/>
        </a:p>
      </dgm:t>
    </dgm:pt>
    <dgm:pt modelId="{DC677DD9-9121-4BEC-9FA6-91AFAFE85435}" type="pres">
      <dgm:prSet presAssocID="{5C06016B-1AEB-49B4-8244-2C62BA6AE2CE}" presName="linear" presStyleCnt="0">
        <dgm:presLayoutVars>
          <dgm:dir/>
          <dgm:resizeHandles val="exact"/>
        </dgm:presLayoutVars>
      </dgm:prSet>
      <dgm:spPr/>
      <dgm:t>
        <a:bodyPr/>
        <a:lstStyle/>
        <a:p>
          <a:endParaRPr lang="en-US"/>
        </a:p>
      </dgm:t>
    </dgm:pt>
    <dgm:pt modelId="{F3DA46CB-DCDF-4923-8491-49FD97027948}" type="pres">
      <dgm:prSet presAssocID="{5BAA7C0A-7B1B-4313-8269-AD915E5B54FA}" presName="comp" presStyleCnt="0"/>
      <dgm:spPr/>
    </dgm:pt>
    <dgm:pt modelId="{81EF3057-1F65-4266-BEA0-A04E7C3388DE}" type="pres">
      <dgm:prSet presAssocID="{5BAA7C0A-7B1B-4313-8269-AD915E5B54FA}" presName="box" presStyleLbl="node1" presStyleIdx="0" presStyleCnt="3"/>
      <dgm:spPr/>
      <dgm:t>
        <a:bodyPr/>
        <a:lstStyle/>
        <a:p>
          <a:endParaRPr lang="en-US"/>
        </a:p>
      </dgm:t>
    </dgm:pt>
    <dgm:pt modelId="{73F56226-3BEC-430C-8147-F239D4EAED67}" type="pres">
      <dgm:prSet presAssocID="{5BAA7C0A-7B1B-4313-8269-AD915E5B54FA}" presName="img" presStyleLbl="fgImgPlace1" presStyleIdx="0" presStyleCnt="3" custScaleX="57941" custScaleY="79194"/>
      <dgm:spPr>
        <a:blipFill rotWithShape="1">
          <a:blip xmlns:r="http://schemas.openxmlformats.org/officeDocument/2006/relationships" r:embed="rId1"/>
          <a:stretch>
            <a:fillRect/>
          </a:stretch>
        </a:blipFill>
      </dgm:spPr>
    </dgm:pt>
    <dgm:pt modelId="{DA891B8B-BB5A-47D9-A1E3-E1D6BD4466DD}" type="pres">
      <dgm:prSet presAssocID="{5BAA7C0A-7B1B-4313-8269-AD915E5B54FA}" presName="text" presStyleLbl="node1" presStyleIdx="0" presStyleCnt="3">
        <dgm:presLayoutVars>
          <dgm:bulletEnabled val="1"/>
        </dgm:presLayoutVars>
      </dgm:prSet>
      <dgm:spPr/>
      <dgm:t>
        <a:bodyPr/>
        <a:lstStyle/>
        <a:p>
          <a:endParaRPr lang="en-US"/>
        </a:p>
      </dgm:t>
    </dgm:pt>
    <dgm:pt modelId="{DAA98972-A8CA-40E3-807D-994A442CF6FD}" type="pres">
      <dgm:prSet presAssocID="{D3F30DAB-2F07-403A-83BB-87CD6414F30A}" presName="spacer" presStyleCnt="0"/>
      <dgm:spPr/>
    </dgm:pt>
    <dgm:pt modelId="{8BFE7F0A-B5C8-4EE6-B958-30599A6D2585}" type="pres">
      <dgm:prSet presAssocID="{06E473A3-F878-4C0E-AE33-3D5B85E5BF71}" presName="comp" presStyleCnt="0"/>
      <dgm:spPr/>
    </dgm:pt>
    <dgm:pt modelId="{F47C09DC-2D1D-4303-AB08-EC02A1147772}" type="pres">
      <dgm:prSet presAssocID="{06E473A3-F878-4C0E-AE33-3D5B85E5BF71}" presName="box" presStyleLbl="node1" presStyleIdx="1" presStyleCnt="3"/>
      <dgm:spPr/>
      <dgm:t>
        <a:bodyPr/>
        <a:lstStyle/>
        <a:p>
          <a:endParaRPr lang="en-US"/>
        </a:p>
      </dgm:t>
    </dgm:pt>
    <dgm:pt modelId="{60F36B5B-5953-45C6-A83A-FDC68E6ED23B}" type="pres">
      <dgm:prSet presAssocID="{06E473A3-F878-4C0E-AE33-3D5B85E5BF71}" presName="img" presStyleLbl="fgImgPlace1" presStyleIdx="1" presStyleCnt="3" custScaleX="59467" custScaleY="79194"/>
      <dgm:spPr>
        <a:blipFill>
          <a:blip xmlns:r="http://schemas.openxmlformats.org/officeDocument/2006/relationships" r:embed="rId2" cstate="hqprint">
            <a:extLst>
              <a:ext uri="{28A0092B-C50C-407E-A947-70E740481C1C}">
                <a14:useLocalDpi xmlns:a14="http://schemas.microsoft.com/office/drawing/2010/main" val="0"/>
              </a:ext>
            </a:extLst>
          </a:blip>
          <a:srcRect/>
          <a:stretch>
            <a:fillRect t="-1000" b="-1000"/>
          </a:stretch>
        </a:blipFill>
      </dgm:spPr>
    </dgm:pt>
    <dgm:pt modelId="{B08BCCA3-8B47-4827-A71F-122E351760A4}" type="pres">
      <dgm:prSet presAssocID="{06E473A3-F878-4C0E-AE33-3D5B85E5BF71}" presName="text" presStyleLbl="node1" presStyleIdx="1" presStyleCnt="3">
        <dgm:presLayoutVars>
          <dgm:bulletEnabled val="1"/>
        </dgm:presLayoutVars>
      </dgm:prSet>
      <dgm:spPr/>
      <dgm:t>
        <a:bodyPr/>
        <a:lstStyle/>
        <a:p>
          <a:endParaRPr lang="en-US"/>
        </a:p>
      </dgm:t>
    </dgm:pt>
    <dgm:pt modelId="{6CDA5FB7-B236-44EA-824C-6978576D815A}" type="pres">
      <dgm:prSet presAssocID="{AC196047-42C0-497E-A0F8-5070E39E5C8F}" presName="spacer" presStyleCnt="0"/>
      <dgm:spPr/>
    </dgm:pt>
    <dgm:pt modelId="{017F963B-9AE2-4C51-BB37-F87738B378B3}" type="pres">
      <dgm:prSet presAssocID="{FF808F91-6E6C-4F0D-8531-E611B780A28E}" presName="comp" presStyleCnt="0"/>
      <dgm:spPr/>
    </dgm:pt>
    <dgm:pt modelId="{C9EBDA2B-187E-44B3-ABA9-C8C9AF31EEE5}" type="pres">
      <dgm:prSet presAssocID="{FF808F91-6E6C-4F0D-8531-E611B780A28E}" presName="box" presStyleLbl="node1" presStyleIdx="2" presStyleCnt="3"/>
      <dgm:spPr/>
      <dgm:t>
        <a:bodyPr/>
        <a:lstStyle/>
        <a:p>
          <a:endParaRPr lang="en-US"/>
        </a:p>
      </dgm:t>
    </dgm:pt>
    <dgm:pt modelId="{756855E2-334F-4221-AC73-71E23A9F97ED}" type="pres">
      <dgm:prSet presAssocID="{FF808F91-6E6C-4F0D-8531-E611B780A28E}" presName="img" presStyleLbl="fgImgPlace1" presStyleIdx="2" presStyleCnt="3" custScaleX="57941" custScaleY="79194"/>
      <dgm:spPr>
        <a:blipFill rotWithShape="1">
          <a:blip xmlns:r="http://schemas.openxmlformats.org/officeDocument/2006/relationships" r:embed="rId3"/>
          <a:stretch>
            <a:fillRect/>
          </a:stretch>
        </a:blipFill>
      </dgm:spPr>
    </dgm:pt>
    <dgm:pt modelId="{10B5B553-069F-4925-8F35-E9F47BB39F05}" type="pres">
      <dgm:prSet presAssocID="{FF808F91-6E6C-4F0D-8531-E611B780A28E}" presName="text" presStyleLbl="node1" presStyleIdx="2" presStyleCnt="3">
        <dgm:presLayoutVars>
          <dgm:bulletEnabled val="1"/>
        </dgm:presLayoutVars>
      </dgm:prSet>
      <dgm:spPr/>
      <dgm:t>
        <a:bodyPr/>
        <a:lstStyle/>
        <a:p>
          <a:endParaRPr lang="en-US"/>
        </a:p>
      </dgm:t>
    </dgm:pt>
  </dgm:ptLst>
  <dgm:cxnLst>
    <dgm:cxn modelId="{B0800789-BDA7-421A-B237-DDA191EE4DC7}" srcId="{5C06016B-1AEB-49B4-8244-2C62BA6AE2CE}" destId="{06E473A3-F878-4C0E-AE33-3D5B85E5BF71}" srcOrd="1" destOrd="0" parTransId="{2C1056EC-E23C-4672-A304-0A1B1FCD0EE7}" sibTransId="{AC196047-42C0-497E-A0F8-5070E39E5C8F}"/>
    <dgm:cxn modelId="{F593BFD4-2DE7-4F45-9985-D5A611D0DD8A}" type="presOf" srcId="{0664777C-E79F-467E-AB1C-95080F755CF1}" destId="{C9EBDA2B-187E-44B3-ABA9-C8C9AF31EEE5}" srcOrd="0" destOrd="2" presId="urn:microsoft.com/office/officeart/2005/8/layout/vList4"/>
    <dgm:cxn modelId="{83C2AFC6-62DA-4047-830D-5874063C430D}" srcId="{5C06016B-1AEB-49B4-8244-2C62BA6AE2CE}" destId="{FF808F91-6E6C-4F0D-8531-E611B780A28E}" srcOrd="2" destOrd="0" parTransId="{CEB4F790-E77A-46CC-ABF1-2B5158212407}" sibTransId="{83ECEAB4-A7C6-42D3-AEC4-717728934E14}"/>
    <dgm:cxn modelId="{DA2B0B62-032E-43CE-B3C0-2A982C791564}" type="presOf" srcId="{FF808F91-6E6C-4F0D-8531-E611B780A28E}" destId="{C9EBDA2B-187E-44B3-ABA9-C8C9AF31EEE5}" srcOrd="0" destOrd="0" presId="urn:microsoft.com/office/officeart/2005/8/layout/vList4"/>
    <dgm:cxn modelId="{EDFE4452-5853-4659-8B72-559301360D7F}" srcId="{06E473A3-F878-4C0E-AE33-3D5B85E5BF71}" destId="{EDA6A8F3-8B7E-4423-A45C-5A1163D8FC3E}" srcOrd="0" destOrd="0" parTransId="{DD638E85-5093-480F-9E8F-4DFBC32E1EEB}" sibTransId="{A07180FF-E02A-4CE5-97E6-FEEF9109CE66}"/>
    <dgm:cxn modelId="{23A1783F-FB18-4F63-B85F-701769C7C103}" srcId="{5C06016B-1AEB-49B4-8244-2C62BA6AE2CE}" destId="{5BAA7C0A-7B1B-4313-8269-AD915E5B54FA}" srcOrd="0" destOrd="0" parTransId="{90C0C9A9-7686-4B83-B4EF-A2796CB6A9FF}" sibTransId="{D3F30DAB-2F07-403A-83BB-87CD6414F30A}"/>
    <dgm:cxn modelId="{C61D2D9D-6948-4F47-8E95-69CB8F2608BB}" type="presOf" srcId="{FF808F91-6E6C-4F0D-8531-E611B780A28E}" destId="{10B5B553-069F-4925-8F35-E9F47BB39F05}" srcOrd="1" destOrd="0" presId="urn:microsoft.com/office/officeart/2005/8/layout/vList4"/>
    <dgm:cxn modelId="{722F4699-419B-4211-BF56-031B5CD30171}" type="presOf" srcId="{5BAA7C0A-7B1B-4313-8269-AD915E5B54FA}" destId="{DA891B8B-BB5A-47D9-A1E3-E1D6BD4466DD}" srcOrd="1" destOrd="0" presId="urn:microsoft.com/office/officeart/2005/8/layout/vList4"/>
    <dgm:cxn modelId="{2237790E-91C2-4051-BACA-CD491F30FC04}" type="presOf" srcId="{5C06016B-1AEB-49B4-8244-2C62BA6AE2CE}" destId="{DC677DD9-9121-4BEC-9FA6-91AFAFE85435}" srcOrd="0" destOrd="0" presId="urn:microsoft.com/office/officeart/2005/8/layout/vList4"/>
    <dgm:cxn modelId="{31E331A2-2714-48C4-B940-6985A49E48B5}" srcId="{5BAA7C0A-7B1B-4313-8269-AD915E5B54FA}" destId="{CE68EC2F-3CF0-4355-A368-946CD6456ADC}" srcOrd="0" destOrd="0" parTransId="{B92722F6-E613-469E-9A96-AE4B11638663}" sibTransId="{F1D8E865-DFBA-456B-9EDB-0D67DB194F11}"/>
    <dgm:cxn modelId="{DFF59531-C395-45D1-9E55-12BFD45696D9}" srcId="{FF808F91-6E6C-4F0D-8531-E611B780A28E}" destId="{0664777C-E79F-467E-AB1C-95080F755CF1}" srcOrd="1" destOrd="0" parTransId="{F752DCC4-A95C-49C2-8F62-633751B37F22}" sibTransId="{9C027432-72D9-4367-8C75-51229A109BF9}"/>
    <dgm:cxn modelId="{CED6BAF0-A2CE-4CCA-B51A-C32AA3B21221}" type="presOf" srcId="{5BAA7C0A-7B1B-4313-8269-AD915E5B54FA}" destId="{81EF3057-1F65-4266-BEA0-A04E7C3388DE}" srcOrd="0" destOrd="0" presId="urn:microsoft.com/office/officeart/2005/8/layout/vList4"/>
    <dgm:cxn modelId="{B2E75E17-B386-4FFC-A9C1-C10652E0128A}" type="presOf" srcId="{EDA6A8F3-8B7E-4423-A45C-5A1163D8FC3E}" destId="{F47C09DC-2D1D-4303-AB08-EC02A1147772}" srcOrd="0" destOrd="1" presId="urn:microsoft.com/office/officeart/2005/8/layout/vList4"/>
    <dgm:cxn modelId="{8C00A0D9-D324-47D8-95FB-24FDF3FA5EE4}" type="presOf" srcId="{0664777C-E79F-467E-AB1C-95080F755CF1}" destId="{10B5B553-069F-4925-8F35-E9F47BB39F05}" srcOrd="1" destOrd="2" presId="urn:microsoft.com/office/officeart/2005/8/layout/vList4"/>
    <dgm:cxn modelId="{6DA77A82-0D02-4A16-886E-3AC12B9ED1AC}" type="presOf" srcId="{3E27FE85-85A0-4FDA-A6FB-2AE3310DBAC4}" destId="{10B5B553-069F-4925-8F35-E9F47BB39F05}" srcOrd="1" destOrd="1" presId="urn:microsoft.com/office/officeart/2005/8/layout/vList4"/>
    <dgm:cxn modelId="{F872E44D-0B5C-4723-AE58-53D217E7A32A}" type="presOf" srcId="{3E27FE85-85A0-4FDA-A6FB-2AE3310DBAC4}" destId="{C9EBDA2B-187E-44B3-ABA9-C8C9AF31EEE5}" srcOrd="0" destOrd="1" presId="urn:microsoft.com/office/officeart/2005/8/layout/vList4"/>
    <dgm:cxn modelId="{70567353-5A17-4E0F-97E0-5D1CA3BA804B}" type="presOf" srcId="{EDA6A8F3-8B7E-4423-A45C-5A1163D8FC3E}" destId="{B08BCCA3-8B47-4827-A71F-122E351760A4}" srcOrd="1" destOrd="1" presId="urn:microsoft.com/office/officeart/2005/8/layout/vList4"/>
    <dgm:cxn modelId="{A522036A-71A8-4535-A5E0-C3ECEDA699CC}" type="presOf" srcId="{06E473A3-F878-4C0E-AE33-3D5B85E5BF71}" destId="{F47C09DC-2D1D-4303-AB08-EC02A1147772}" srcOrd="0" destOrd="0" presId="urn:microsoft.com/office/officeart/2005/8/layout/vList4"/>
    <dgm:cxn modelId="{E3AC47E8-AA3E-470C-BC61-857FE5182D07}" type="presOf" srcId="{06E473A3-F878-4C0E-AE33-3D5B85E5BF71}" destId="{B08BCCA3-8B47-4827-A71F-122E351760A4}" srcOrd="1" destOrd="0" presId="urn:microsoft.com/office/officeart/2005/8/layout/vList4"/>
    <dgm:cxn modelId="{9EFE1194-9C42-4171-ADE2-B2722AF2F845}" type="presOf" srcId="{CE68EC2F-3CF0-4355-A368-946CD6456ADC}" destId="{DA891B8B-BB5A-47D9-A1E3-E1D6BD4466DD}" srcOrd="1" destOrd="1" presId="urn:microsoft.com/office/officeart/2005/8/layout/vList4"/>
    <dgm:cxn modelId="{60CFBFBE-766C-4CA0-B726-09AE3A1DD222}" srcId="{FF808F91-6E6C-4F0D-8531-E611B780A28E}" destId="{3E27FE85-85A0-4FDA-A6FB-2AE3310DBAC4}" srcOrd="0" destOrd="0" parTransId="{594A2CCA-A66F-4046-83A6-4B6FD19B7CED}" sibTransId="{7C926DDE-8A23-4CFE-90F7-96B4609F0176}"/>
    <dgm:cxn modelId="{23C0C29D-685A-4C20-9058-A6C2C7130629}" type="presOf" srcId="{CE68EC2F-3CF0-4355-A368-946CD6456ADC}" destId="{81EF3057-1F65-4266-BEA0-A04E7C3388DE}" srcOrd="0" destOrd="1" presId="urn:microsoft.com/office/officeart/2005/8/layout/vList4"/>
    <dgm:cxn modelId="{B505412A-40EF-4EA1-8091-8B4B4C5DB2E4}" type="presParOf" srcId="{DC677DD9-9121-4BEC-9FA6-91AFAFE85435}" destId="{F3DA46CB-DCDF-4923-8491-49FD97027948}" srcOrd="0" destOrd="0" presId="urn:microsoft.com/office/officeart/2005/8/layout/vList4"/>
    <dgm:cxn modelId="{AB93AFFF-8831-4934-9417-949ADAA16363}" type="presParOf" srcId="{F3DA46CB-DCDF-4923-8491-49FD97027948}" destId="{81EF3057-1F65-4266-BEA0-A04E7C3388DE}" srcOrd="0" destOrd="0" presId="urn:microsoft.com/office/officeart/2005/8/layout/vList4"/>
    <dgm:cxn modelId="{56C027FD-8B97-4176-B522-EE3261366FAD}" type="presParOf" srcId="{F3DA46CB-DCDF-4923-8491-49FD97027948}" destId="{73F56226-3BEC-430C-8147-F239D4EAED67}" srcOrd="1" destOrd="0" presId="urn:microsoft.com/office/officeart/2005/8/layout/vList4"/>
    <dgm:cxn modelId="{338BDD0A-4771-432C-A082-2F525AB072DD}" type="presParOf" srcId="{F3DA46CB-DCDF-4923-8491-49FD97027948}" destId="{DA891B8B-BB5A-47D9-A1E3-E1D6BD4466DD}" srcOrd="2" destOrd="0" presId="urn:microsoft.com/office/officeart/2005/8/layout/vList4"/>
    <dgm:cxn modelId="{347F2DCC-29C8-4317-82E0-283B475C4FA3}" type="presParOf" srcId="{DC677DD9-9121-4BEC-9FA6-91AFAFE85435}" destId="{DAA98972-A8CA-40E3-807D-994A442CF6FD}" srcOrd="1" destOrd="0" presId="urn:microsoft.com/office/officeart/2005/8/layout/vList4"/>
    <dgm:cxn modelId="{CA4E7E78-4153-4873-A9D4-4CD5E61C0124}" type="presParOf" srcId="{DC677DD9-9121-4BEC-9FA6-91AFAFE85435}" destId="{8BFE7F0A-B5C8-4EE6-B958-30599A6D2585}" srcOrd="2" destOrd="0" presId="urn:microsoft.com/office/officeart/2005/8/layout/vList4"/>
    <dgm:cxn modelId="{2875D15E-A8FE-4C89-83E1-BDB3F47F32C6}" type="presParOf" srcId="{8BFE7F0A-B5C8-4EE6-B958-30599A6D2585}" destId="{F47C09DC-2D1D-4303-AB08-EC02A1147772}" srcOrd="0" destOrd="0" presId="urn:microsoft.com/office/officeart/2005/8/layout/vList4"/>
    <dgm:cxn modelId="{D2C4B8C2-35BF-42A1-894F-F56BD8FA048A}" type="presParOf" srcId="{8BFE7F0A-B5C8-4EE6-B958-30599A6D2585}" destId="{60F36B5B-5953-45C6-A83A-FDC68E6ED23B}" srcOrd="1" destOrd="0" presId="urn:microsoft.com/office/officeart/2005/8/layout/vList4"/>
    <dgm:cxn modelId="{807A0001-24A1-41EC-AF4C-621673514A78}" type="presParOf" srcId="{8BFE7F0A-B5C8-4EE6-B958-30599A6D2585}" destId="{B08BCCA3-8B47-4827-A71F-122E351760A4}" srcOrd="2" destOrd="0" presId="urn:microsoft.com/office/officeart/2005/8/layout/vList4"/>
    <dgm:cxn modelId="{B990CBB1-35D0-4DD0-BDD0-C9ACDA4F930D}" type="presParOf" srcId="{DC677DD9-9121-4BEC-9FA6-91AFAFE85435}" destId="{6CDA5FB7-B236-44EA-824C-6978576D815A}" srcOrd="3" destOrd="0" presId="urn:microsoft.com/office/officeart/2005/8/layout/vList4"/>
    <dgm:cxn modelId="{3CF20201-3452-4A29-AB42-EE4192C28771}" type="presParOf" srcId="{DC677DD9-9121-4BEC-9FA6-91AFAFE85435}" destId="{017F963B-9AE2-4C51-BB37-F87738B378B3}" srcOrd="4" destOrd="0" presId="urn:microsoft.com/office/officeart/2005/8/layout/vList4"/>
    <dgm:cxn modelId="{C9E908B2-9E5F-4F6E-8535-7807678ECC0A}" type="presParOf" srcId="{017F963B-9AE2-4C51-BB37-F87738B378B3}" destId="{C9EBDA2B-187E-44B3-ABA9-C8C9AF31EEE5}" srcOrd="0" destOrd="0" presId="urn:microsoft.com/office/officeart/2005/8/layout/vList4"/>
    <dgm:cxn modelId="{CB7DDCC8-05B9-46DB-AFC4-3B7478D9BEB4}" type="presParOf" srcId="{017F963B-9AE2-4C51-BB37-F87738B378B3}" destId="{756855E2-334F-4221-AC73-71E23A9F97ED}" srcOrd="1" destOrd="0" presId="urn:microsoft.com/office/officeart/2005/8/layout/vList4"/>
    <dgm:cxn modelId="{5261F3D0-E6B6-4271-806C-CE75D16942F3}" type="presParOf" srcId="{017F963B-9AE2-4C51-BB37-F87738B378B3}" destId="{10B5B553-069F-4925-8F35-E9F47BB39F05}"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01E8BF-C370-4AB6-A729-389B335E17CA}" type="doc">
      <dgm:prSet loTypeId="urn:microsoft.com/office/officeart/2005/8/layout/vList4" loCatId="list" qsTypeId="urn:microsoft.com/office/officeart/2005/8/quickstyle/simple1" qsCatId="simple" csTypeId="urn:microsoft.com/office/officeart/2005/8/colors/accent0_2" csCatId="mainScheme" phldr="1"/>
      <dgm:spPr/>
      <dgm:t>
        <a:bodyPr/>
        <a:lstStyle/>
        <a:p>
          <a:endParaRPr lang="en-US"/>
        </a:p>
      </dgm:t>
    </dgm:pt>
    <dgm:pt modelId="{4C650A0B-F3B4-42FF-8BBC-457DBD9433A4}">
      <dgm:prSet phldrT="[Text]" custT="1"/>
      <dgm:spPr/>
      <dgm:t>
        <a:bodyPr/>
        <a:lstStyle/>
        <a:p>
          <a:r>
            <a:rPr lang="en-GB" sz="2000">
              <a:solidFill>
                <a:schemeClr val="tx1"/>
              </a:solidFill>
              <a:cs typeface="Calibri"/>
            </a:rPr>
            <a:t>Australia's largest University with 70,000 students and 7,500 staff</a:t>
          </a:r>
          <a:endParaRPr lang="en-US" sz="2000">
            <a:solidFill>
              <a:schemeClr val="tx1"/>
            </a:solidFill>
          </a:endParaRPr>
        </a:p>
      </dgm:t>
    </dgm:pt>
    <dgm:pt modelId="{010C0707-EF48-4173-BC4C-030F2D8A6FE5}" type="parTrans" cxnId="{69D03C56-6787-47D2-8A3F-F29982BBD497}">
      <dgm:prSet/>
      <dgm:spPr/>
      <dgm:t>
        <a:bodyPr/>
        <a:lstStyle/>
        <a:p>
          <a:endParaRPr lang="en-US"/>
        </a:p>
      </dgm:t>
    </dgm:pt>
    <dgm:pt modelId="{886A340C-709E-43E1-910D-1F7ECDF8C77F}" type="sibTrans" cxnId="{69D03C56-6787-47D2-8A3F-F29982BBD497}">
      <dgm:prSet/>
      <dgm:spPr/>
      <dgm:t>
        <a:bodyPr/>
        <a:lstStyle/>
        <a:p>
          <a:endParaRPr lang="en-US"/>
        </a:p>
      </dgm:t>
    </dgm:pt>
    <dgm:pt modelId="{D2F41426-085A-44AE-8455-12A573B5B7A3}">
      <dgm:prSet phldrT="[Text]" custT="1"/>
      <dgm:spPr/>
      <dgm:t>
        <a:bodyPr/>
        <a:lstStyle/>
        <a:p>
          <a:pPr algn="l"/>
          <a:r>
            <a:rPr lang="en-GB" sz="2000">
              <a:solidFill>
                <a:schemeClr val="tx1"/>
              </a:solidFill>
              <a:cs typeface="Calibri"/>
            </a:rPr>
            <a:t>37,000 students and 5,000 staff</a:t>
          </a:r>
          <a:endParaRPr lang="en-US" sz="2000">
            <a:solidFill>
              <a:schemeClr val="tx1"/>
            </a:solidFill>
          </a:endParaRPr>
        </a:p>
      </dgm:t>
    </dgm:pt>
    <dgm:pt modelId="{DB1FA2CF-26B9-4B2B-97D5-3F169B64DCCA}" type="parTrans" cxnId="{B71CE418-F62C-4D52-9073-1F7481090BAD}">
      <dgm:prSet/>
      <dgm:spPr/>
      <dgm:t>
        <a:bodyPr/>
        <a:lstStyle/>
        <a:p>
          <a:endParaRPr lang="en-US"/>
        </a:p>
      </dgm:t>
    </dgm:pt>
    <dgm:pt modelId="{F3723E70-2F61-4940-AC53-134524F54EC7}" type="sibTrans" cxnId="{B71CE418-F62C-4D52-9073-1F7481090BAD}">
      <dgm:prSet/>
      <dgm:spPr/>
      <dgm:t>
        <a:bodyPr/>
        <a:lstStyle/>
        <a:p>
          <a:endParaRPr lang="en-US"/>
        </a:p>
      </dgm:t>
    </dgm:pt>
    <dgm:pt modelId="{853661C5-5A04-43DC-81F2-99EB68A38AEA}" type="pres">
      <dgm:prSet presAssocID="{7301E8BF-C370-4AB6-A729-389B335E17CA}" presName="linear" presStyleCnt="0">
        <dgm:presLayoutVars>
          <dgm:dir/>
          <dgm:resizeHandles val="exact"/>
        </dgm:presLayoutVars>
      </dgm:prSet>
      <dgm:spPr/>
      <dgm:t>
        <a:bodyPr/>
        <a:lstStyle/>
        <a:p>
          <a:endParaRPr lang="en-US"/>
        </a:p>
      </dgm:t>
    </dgm:pt>
    <dgm:pt modelId="{940F939E-91F4-4EA8-A1C8-905F397F951A}" type="pres">
      <dgm:prSet presAssocID="{4C650A0B-F3B4-42FF-8BBC-457DBD9433A4}" presName="comp" presStyleCnt="0"/>
      <dgm:spPr/>
    </dgm:pt>
    <dgm:pt modelId="{E8DC8D15-4C15-4C80-AD42-4EBCAE1D649C}" type="pres">
      <dgm:prSet presAssocID="{4C650A0B-F3B4-42FF-8BBC-457DBD9433A4}" presName="box" presStyleLbl="node1" presStyleIdx="0" presStyleCnt="2" custLinFactNeighborX="2347" custLinFactNeighborY="-959"/>
      <dgm:spPr/>
      <dgm:t>
        <a:bodyPr/>
        <a:lstStyle/>
        <a:p>
          <a:endParaRPr lang="en-US"/>
        </a:p>
      </dgm:t>
    </dgm:pt>
    <dgm:pt modelId="{A63F7709-23F0-4BEC-BAA8-8B27A0EE1D8C}" type="pres">
      <dgm:prSet presAssocID="{4C650A0B-F3B4-42FF-8BBC-457DBD9433A4}" presName="img" presStyleLbl="fgImgPlace1" presStyleIdx="0" presStyleCnt="2" custScaleY="42831"/>
      <dgm:spPr>
        <a:blipFill>
          <a:blip xmlns:r="http://schemas.openxmlformats.org/officeDocument/2006/relationships" r:embed="rId1" cstate="hqprint">
            <a:extLst>
              <a:ext uri="{28A0092B-C50C-407E-A947-70E740481C1C}">
                <a14:useLocalDpi xmlns:a14="http://schemas.microsoft.com/office/drawing/2010/main" val="0"/>
              </a:ext>
            </a:extLst>
          </a:blip>
          <a:srcRect/>
          <a:stretch>
            <a:fillRect t="-3000" b="-3000"/>
          </a:stretch>
        </a:blipFill>
        <a:ln>
          <a:noFill/>
        </a:ln>
      </dgm:spPr>
    </dgm:pt>
    <dgm:pt modelId="{816A844E-E277-4145-BCD9-D699D62F68C4}" type="pres">
      <dgm:prSet presAssocID="{4C650A0B-F3B4-42FF-8BBC-457DBD9433A4}" presName="text" presStyleLbl="node1" presStyleIdx="0" presStyleCnt="2">
        <dgm:presLayoutVars>
          <dgm:bulletEnabled val="1"/>
        </dgm:presLayoutVars>
      </dgm:prSet>
      <dgm:spPr/>
      <dgm:t>
        <a:bodyPr/>
        <a:lstStyle/>
        <a:p>
          <a:endParaRPr lang="en-US"/>
        </a:p>
      </dgm:t>
    </dgm:pt>
    <dgm:pt modelId="{E15CC433-4EC3-40BD-88A5-BD2D24DB838A}" type="pres">
      <dgm:prSet presAssocID="{886A340C-709E-43E1-910D-1F7ECDF8C77F}" presName="spacer" presStyleCnt="0"/>
      <dgm:spPr/>
    </dgm:pt>
    <dgm:pt modelId="{7FE4C9BE-ECB9-4B08-AE30-D47804E78241}" type="pres">
      <dgm:prSet presAssocID="{D2F41426-085A-44AE-8455-12A573B5B7A3}" presName="comp" presStyleCnt="0"/>
      <dgm:spPr/>
    </dgm:pt>
    <dgm:pt modelId="{50E498FD-2EFA-4D82-A6BE-379F7029F38A}" type="pres">
      <dgm:prSet presAssocID="{D2F41426-085A-44AE-8455-12A573B5B7A3}" presName="box" presStyleLbl="node1" presStyleIdx="1" presStyleCnt="2"/>
      <dgm:spPr/>
      <dgm:t>
        <a:bodyPr/>
        <a:lstStyle/>
        <a:p>
          <a:endParaRPr lang="en-US"/>
        </a:p>
      </dgm:t>
    </dgm:pt>
    <dgm:pt modelId="{AE09D1CB-C585-4F5C-AC9E-830AAF5B7EC2}" type="pres">
      <dgm:prSet presAssocID="{D2F41426-085A-44AE-8455-12A573B5B7A3}" presName="img" presStyleLbl="fgImgPlace1" presStyleIdx="1" presStyleCnt="2" custScaleY="48826"/>
      <dgm:spPr>
        <a:blipFill>
          <a:blip xmlns:r="http://schemas.openxmlformats.org/officeDocument/2006/relationships" r:embed="rId2" cstate="hqprint">
            <a:extLst>
              <a:ext uri="{28A0092B-C50C-407E-A947-70E740481C1C}">
                <a14:useLocalDpi xmlns:a14="http://schemas.microsoft.com/office/drawing/2010/main" val="0"/>
              </a:ext>
            </a:extLst>
          </a:blip>
          <a:srcRect/>
          <a:stretch>
            <a:fillRect l="-4000" r="-4000"/>
          </a:stretch>
        </a:blipFill>
        <a:ln>
          <a:noFill/>
        </a:ln>
      </dgm:spPr>
    </dgm:pt>
    <dgm:pt modelId="{8E172562-3796-4872-B2E7-8BAE21E6A672}" type="pres">
      <dgm:prSet presAssocID="{D2F41426-085A-44AE-8455-12A573B5B7A3}" presName="text" presStyleLbl="node1" presStyleIdx="1" presStyleCnt="2">
        <dgm:presLayoutVars>
          <dgm:bulletEnabled val="1"/>
        </dgm:presLayoutVars>
      </dgm:prSet>
      <dgm:spPr/>
      <dgm:t>
        <a:bodyPr/>
        <a:lstStyle/>
        <a:p>
          <a:endParaRPr lang="en-US"/>
        </a:p>
      </dgm:t>
    </dgm:pt>
  </dgm:ptLst>
  <dgm:cxnLst>
    <dgm:cxn modelId="{69D03C56-6787-47D2-8A3F-F29982BBD497}" srcId="{7301E8BF-C370-4AB6-A729-389B335E17CA}" destId="{4C650A0B-F3B4-42FF-8BBC-457DBD9433A4}" srcOrd="0" destOrd="0" parTransId="{010C0707-EF48-4173-BC4C-030F2D8A6FE5}" sibTransId="{886A340C-709E-43E1-910D-1F7ECDF8C77F}"/>
    <dgm:cxn modelId="{12A3158E-5816-4D52-A9BB-8DFD92FA54D6}" type="presOf" srcId="{D2F41426-085A-44AE-8455-12A573B5B7A3}" destId="{8E172562-3796-4872-B2E7-8BAE21E6A672}" srcOrd="1" destOrd="0" presId="urn:microsoft.com/office/officeart/2005/8/layout/vList4"/>
    <dgm:cxn modelId="{19C5BD96-C75B-4815-8D7E-25E9E24992F9}" type="presOf" srcId="{7301E8BF-C370-4AB6-A729-389B335E17CA}" destId="{853661C5-5A04-43DC-81F2-99EB68A38AEA}" srcOrd="0" destOrd="0" presId="urn:microsoft.com/office/officeart/2005/8/layout/vList4"/>
    <dgm:cxn modelId="{E0E1C76C-10AB-4B96-B776-72F44BD02101}" type="presOf" srcId="{D2F41426-085A-44AE-8455-12A573B5B7A3}" destId="{50E498FD-2EFA-4D82-A6BE-379F7029F38A}" srcOrd="0" destOrd="0" presId="urn:microsoft.com/office/officeart/2005/8/layout/vList4"/>
    <dgm:cxn modelId="{B71CE418-F62C-4D52-9073-1F7481090BAD}" srcId="{7301E8BF-C370-4AB6-A729-389B335E17CA}" destId="{D2F41426-085A-44AE-8455-12A573B5B7A3}" srcOrd="1" destOrd="0" parTransId="{DB1FA2CF-26B9-4B2B-97D5-3F169B64DCCA}" sibTransId="{F3723E70-2F61-4940-AC53-134524F54EC7}"/>
    <dgm:cxn modelId="{2DBB08DC-845E-4E12-A5D6-F71BAAAEBD39}" type="presOf" srcId="{4C650A0B-F3B4-42FF-8BBC-457DBD9433A4}" destId="{816A844E-E277-4145-BCD9-D699D62F68C4}" srcOrd="1" destOrd="0" presId="urn:microsoft.com/office/officeart/2005/8/layout/vList4"/>
    <dgm:cxn modelId="{A073AC7E-1BD9-4279-AEFB-98B2A9EC5EB0}" type="presOf" srcId="{4C650A0B-F3B4-42FF-8BBC-457DBD9433A4}" destId="{E8DC8D15-4C15-4C80-AD42-4EBCAE1D649C}" srcOrd="0" destOrd="0" presId="urn:microsoft.com/office/officeart/2005/8/layout/vList4"/>
    <dgm:cxn modelId="{197893DD-10FE-4258-8ECA-D41DD5E4980B}" type="presParOf" srcId="{853661C5-5A04-43DC-81F2-99EB68A38AEA}" destId="{940F939E-91F4-4EA8-A1C8-905F397F951A}" srcOrd="0" destOrd="0" presId="urn:microsoft.com/office/officeart/2005/8/layout/vList4"/>
    <dgm:cxn modelId="{5F503481-BD3B-430E-B3F5-1AFF2B513783}" type="presParOf" srcId="{940F939E-91F4-4EA8-A1C8-905F397F951A}" destId="{E8DC8D15-4C15-4C80-AD42-4EBCAE1D649C}" srcOrd="0" destOrd="0" presId="urn:microsoft.com/office/officeart/2005/8/layout/vList4"/>
    <dgm:cxn modelId="{AF391B09-733C-497B-BE89-5D9E4978C2B1}" type="presParOf" srcId="{940F939E-91F4-4EA8-A1C8-905F397F951A}" destId="{A63F7709-23F0-4BEC-BAA8-8B27A0EE1D8C}" srcOrd="1" destOrd="0" presId="urn:microsoft.com/office/officeart/2005/8/layout/vList4"/>
    <dgm:cxn modelId="{2880C3DC-D87F-484A-A87C-9E590E664D97}" type="presParOf" srcId="{940F939E-91F4-4EA8-A1C8-905F397F951A}" destId="{816A844E-E277-4145-BCD9-D699D62F68C4}" srcOrd="2" destOrd="0" presId="urn:microsoft.com/office/officeart/2005/8/layout/vList4"/>
    <dgm:cxn modelId="{862D0AD0-5353-4E7C-85AF-D8462C5AD7CA}" type="presParOf" srcId="{853661C5-5A04-43DC-81F2-99EB68A38AEA}" destId="{E15CC433-4EC3-40BD-88A5-BD2D24DB838A}" srcOrd="1" destOrd="0" presId="urn:microsoft.com/office/officeart/2005/8/layout/vList4"/>
    <dgm:cxn modelId="{BBB4B865-DC74-4C29-BEE2-4B967AFB81FD}" type="presParOf" srcId="{853661C5-5A04-43DC-81F2-99EB68A38AEA}" destId="{7FE4C9BE-ECB9-4B08-AE30-D47804E78241}" srcOrd="2" destOrd="0" presId="urn:microsoft.com/office/officeart/2005/8/layout/vList4"/>
    <dgm:cxn modelId="{50123B02-4DB7-4CB2-93A7-45FED54A395E}" type="presParOf" srcId="{7FE4C9BE-ECB9-4B08-AE30-D47804E78241}" destId="{50E498FD-2EFA-4D82-A6BE-379F7029F38A}" srcOrd="0" destOrd="0" presId="urn:microsoft.com/office/officeart/2005/8/layout/vList4"/>
    <dgm:cxn modelId="{7797774B-74BA-47CC-AFAC-6D09B6E1F720}" type="presParOf" srcId="{7FE4C9BE-ECB9-4B08-AE30-D47804E78241}" destId="{AE09D1CB-C585-4F5C-AC9E-830AAF5B7EC2}" srcOrd="1" destOrd="0" presId="urn:microsoft.com/office/officeart/2005/8/layout/vList4"/>
    <dgm:cxn modelId="{635AA040-1A99-4D49-98D8-67ACC2A57784}" type="presParOf" srcId="{7FE4C9BE-ECB9-4B08-AE30-D47804E78241}" destId="{8E172562-3796-4872-B2E7-8BAE21E6A672}" srcOrd="2" destOrd="0" presId="urn:microsoft.com/office/officeart/2005/8/layout/vList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C06016B-1AEB-49B4-8244-2C62BA6AE2CE}" type="doc">
      <dgm:prSet loTypeId="urn:microsoft.com/office/officeart/2005/8/layout/vList4" loCatId="list" qsTypeId="urn:microsoft.com/office/officeart/2005/8/quickstyle/simple1" qsCatId="simple" csTypeId="urn:microsoft.com/office/officeart/2005/8/colors/accent0_2" csCatId="mainScheme" phldr="1"/>
      <dgm:spPr/>
      <dgm:t>
        <a:bodyPr/>
        <a:lstStyle/>
        <a:p>
          <a:endParaRPr lang="en-US"/>
        </a:p>
      </dgm:t>
    </dgm:pt>
    <dgm:pt modelId="{5BAA7C0A-7B1B-4313-8269-AD915E5B54FA}">
      <dgm:prSet phldrT="[Text]"/>
      <dgm:spPr/>
      <dgm:t>
        <a:bodyPr/>
        <a:lstStyle/>
        <a:p>
          <a:r>
            <a:rPr lang="en-US">
              <a:solidFill>
                <a:schemeClr val="tx1"/>
              </a:solidFill>
            </a:rPr>
            <a:t>Matt</a:t>
          </a:r>
        </a:p>
      </dgm:t>
    </dgm:pt>
    <dgm:pt modelId="{90C0C9A9-7686-4B83-B4EF-A2796CB6A9FF}" type="parTrans" cxnId="{23A1783F-FB18-4F63-B85F-701769C7C103}">
      <dgm:prSet/>
      <dgm:spPr/>
      <dgm:t>
        <a:bodyPr/>
        <a:lstStyle/>
        <a:p>
          <a:endParaRPr lang="en-US"/>
        </a:p>
      </dgm:t>
    </dgm:pt>
    <dgm:pt modelId="{D3F30DAB-2F07-403A-83BB-87CD6414F30A}" type="sibTrans" cxnId="{23A1783F-FB18-4F63-B85F-701769C7C103}">
      <dgm:prSet/>
      <dgm:spPr/>
      <dgm:t>
        <a:bodyPr/>
        <a:lstStyle/>
        <a:p>
          <a:endParaRPr lang="en-US"/>
        </a:p>
      </dgm:t>
    </dgm:pt>
    <dgm:pt modelId="{CE68EC2F-3CF0-4355-A368-946CD6456ADC}">
      <dgm:prSet phldrT="[Text]"/>
      <dgm:spPr/>
      <dgm:t>
        <a:bodyPr/>
        <a:lstStyle/>
        <a:p>
          <a:r>
            <a:rPr lang="en-US">
              <a:solidFill>
                <a:schemeClr val="tx1"/>
              </a:solidFill>
              <a:hlinkClick xmlns:r="http://schemas.openxmlformats.org/officeDocument/2006/relationships" r:id="rId1"/>
            </a:rPr>
            <a:t>Matt.Carmichael@monash.edu</a:t>
          </a:r>
          <a:r>
            <a:rPr lang="en-US">
              <a:solidFill>
                <a:schemeClr val="tx1"/>
              </a:solidFill>
            </a:rPr>
            <a:t> </a:t>
          </a:r>
        </a:p>
      </dgm:t>
    </dgm:pt>
    <dgm:pt modelId="{B92722F6-E613-469E-9A96-AE4B11638663}" type="parTrans" cxnId="{31E331A2-2714-48C4-B940-6985A49E48B5}">
      <dgm:prSet/>
      <dgm:spPr/>
      <dgm:t>
        <a:bodyPr/>
        <a:lstStyle/>
        <a:p>
          <a:endParaRPr lang="en-US"/>
        </a:p>
      </dgm:t>
    </dgm:pt>
    <dgm:pt modelId="{F1D8E865-DFBA-456B-9EDB-0D67DB194F11}" type="sibTrans" cxnId="{31E331A2-2714-48C4-B940-6985A49E48B5}">
      <dgm:prSet/>
      <dgm:spPr/>
      <dgm:t>
        <a:bodyPr/>
        <a:lstStyle/>
        <a:p>
          <a:endParaRPr lang="en-US"/>
        </a:p>
      </dgm:t>
    </dgm:pt>
    <dgm:pt modelId="{267289A3-E4E5-454F-B78B-87695BB6DE87}">
      <dgm:prSet phldrT="[Text]"/>
      <dgm:spPr/>
      <dgm:t>
        <a:bodyPr/>
        <a:lstStyle/>
        <a:p>
          <a:r>
            <a:rPr lang="en-US" dirty="0">
              <a:solidFill>
                <a:schemeClr val="tx1"/>
              </a:solidFill>
            </a:rPr>
            <a:t>@MatCarmichael74</a:t>
          </a:r>
        </a:p>
      </dgm:t>
    </dgm:pt>
    <dgm:pt modelId="{521B0141-B955-4B0D-8A2B-D102993BE138}" type="parTrans" cxnId="{F22585A5-B9F4-4371-B390-F99A232DC2AF}">
      <dgm:prSet/>
      <dgm:spPr/>
      <dgm:t>
        <a:bodyPr/>
        <a:lstStyle/>
        <a:p>
          <a:endParaRPr lang="en-US"/>
        </a:p>
      </dgm:t>
    </dgm:pt>
    <dgm:pt modelId="{B12F80D1-4E9C-4E72-9282-0DAA73A955EC}" type="sibTrans" cxnId="{F22585A5-B9F4-4371-B390-F99A232DC2AF}">
      <dgm:prSet/>
      <dgm:spPr/>
      <dgm:t>
        <a:bodyPr/>
        <a:lstStyle/>
        <a:p>
          <a:endParaRPr lang="en-US"/>
        </a:p>
      </dgm:t>
    </dgm:pt>
    <dgm:pt modelId="{06E473A3-F878-4C0E-AE33-3D5B85E5BF71}">
      <dgm:prSet phldrT="[Text]"/>
      <dgm:spPr/>
      <dgm:t>
        <a:bodyPr/>
        <a:lstStyle/>
        <a:p>
          <a:r>
            <a:rPr lang="en-US">
              <a:solidFill>
                <a:schemeClr val="tx1"/>
              </a:solidFill>
            </a:rPr>
            <a:t>Martina</a:t>
          </a:r>
        </a:p>
      </dgm:t>
    </dgm:pt>
    <dgm:pt modelId="{2C1056EC-E23C-4672-A304-0A1B1FCD0EE7}" type="parTrans" cxnId="{B0800789-BDA7-421A-B237-DDA191EE4DC7}">
      <dgm:prSet/>
      <dgm:spPr/>
      <dgm:t>
        <a:bodyPr/>
        <a:lstStyle/>
        <a:p>
          <a:endParaRPr lang="en-US"/>
        </a:p>
      </dgm:t>
    </dgm:pt>
    <dgm:pt modelId="{AC196047-42C0-497E-A0F8-5070E39E5C8F}" type="sibTrans" cxnId="{B0800789-BDA7-421A-B237-DDA191EE4DC7}">
      <dgm:prSet/>
      <dgm:spPr/>
      <dgm:t>
        <a:bodyPr/>
        <a:lstStyle/>
        <a:p>
          <a:endParaRPr lang="en-US"/>
        </a:p>
      </dgm:t>
    </dgm:pt>
    <dgm:pt modelId="{EDA6A8F3-8B7E-4423-A45C-5A1163D8FC3E}">
      <dgm:prSet phldrT="[Text]"/>
      <dgm:spPr/>
      <dgm:t>
        <a:bodyPr/>
        <a:lstStyle/>
        <a:p>
          <a:r>
            <a:rPr lang="en-US">
              <a:solidFill>
                <a:schemeClr val="tx1"/>
              </a:solidFill>
              <a:hlinkClick xmlns:r="http://schemas.openxmlformats.org/officeDocument/2006/relationships" r:id="rId2"/>
            </a:rPr>
            <a:t>M.Holubcova@mmu.ac.uk</a:t>
          </a:r>
          <a:r>
            <a:rPr lang="en-US">
              <a:solidFill>
                <a:schemeClr val="tx1"/>
              </a:solidFill>
            </a:rPr>
            <a:t> </a:t>
          </a:r>
        </a:p>
      </dgm:t>
    </dgm:pt>
    <dgm:pt modelId="{DD638E85-5093-480F-9E8F-4DFBC32E1EEB}" type="parTrans" cxnId="{EDFE4452-5853-4659-8B72-559301360D7F}">
      <dgm:prSet/>
      <dgm:spPr/>
      <dgm:t>
        <a:bodyPr/>
        <a:lstStyle/>
        <a:p>
          <a:endParaRPr lang="en-US"/>
        </a:p>
      </dgm:t>
    </dgm:pt>
    <dgm:pt modelId="{A07180FF-E02A-4CE5-97E6-FEEF9109CE66}" type="sibTrans" cxnId="{EDFE4452-5853-4659-8B72-559301360D7F}">
      <dgm:prSet/>
      <dgm:spPr/>
      <dgm:t>
        <a:bodyPr/>
        <a:lstStyle/>
        <a:p>
          <a:endParaRPr lang="en-US"/>
        </a:p>
      </dgm:t>
    </dgm:pt>
    <dgm:pt modelId="{2B7953FF-035A-4DCD-B3E9-EF23D7989D91}">
      <dgm:prSet phldrT="[Text]"/>
      <dgm:spPr/>
      <dgm:t>
        <a:bodyPr/>
        <a:lstStyle/>
        <a:p>
          <a:r>
            <a:rPr lang="en-US" dirty="0">
              <a:solidFill>
                <a:schemeClr val="tx1"/>
              </a:solidFill>
            </a:rPr>
            <a:t>@</a:t>
          </a:r>
          <a:r>
            <a:rPr lang="en-US" dirty="0" err="1">
              <a:solidFill>
                <a:schemeClr val="tx1"/>
              </a:solidFill>
            </a:rPr>
            <a:t>Holubcovka</a:t>
          </a:r>
          <a:endParaRPr lang="en-US" dirty="0">
            <a:solidFill>
              <a:schemeClr val="tx1"/>
            </a:solidFill>
          </a:endParaRPr>
        </a:p>
      </dgm:t>
    </dgm:pt>
    <dgm:pt modelId="{D0687CB1-422F-4054-9AB4-E809DF009738}" type="parTrans" cxnId="{CCE765FA-BF6D-4588-A937-04E1A681B1A7}">
      <dgm:prSet/>
      <dgm:spPr/>
      <dgm:t>
        <a:bodyPr/>
        <a:lstStyle/>
        <a:p>
          <a:endParaRPr lang="en-US"/>
        </a:p>
      </dgm:t>
    </dgm:pt>
    <dgm:pt modelId="{BC910A6E-4C6B-46E2-9771-A3E914B6B1E8}" type="sibTrans" cxnId="{CCE765FA-BF6D-4588-A937-04E1A681B1A7}">
      <dgm:prSet/>
      <dgm:spPr/>
      <dgm:t>
        <a:bodyPr/>
        <a:lstStyle/>
        <a:p>
          <a:endParaRPr lang="en-US"/>
        </a:p>
      </dgm:t>
    </dgm:pt>
    <dgm:pt modelId="{FF808F91-6E6C-4F0D-8531-E611B780A28E}">
      <dgm:prSet phldrT="[Text]"/>
      <dgm:spPr/>
      <dgm:t>
        <a:bodyPr/>
        <a:lstStyle/>
        <a:p>
          <a:r>
            <a:rPr lang="en-US">
              <a:solidFill>
                <a:schemeClr val="tx1"/>
              </a:solidFill>
            </a:rPr>
            <a:t>Kurt</a:t>
          </a:r>
        </a:p>
      </dgm:t>
    </dgm:pt>
    <dgm:pt modelId="{CEB4F790-E77A-46CC-ABF1-2B5158212407}" type="parTrans" cxnId="{83C2AFC6-62DA-4047-830D-5874063C430D}">
      <dgm:prSet/>
      <dgm:spPr/>
      <dgm:t>
        <a:bodyPr/>
        <a:lstStyle/>
        <a:p>
          <a:endParaRPr lang="en-US"/>
        </a:p>
      </dgm:t>
    </dgm:pt>
    <dgm:pt modelId="{83ECEAB4-A7C6-42D3-AEC4-717728934E14}" type="sibTrans" cxnId="{83C2AFC6-62DA-4047-830D-5874063C430D}">
      <dgm:prSet/>
      <dgm:spPr/>
      <dgm:t>
        <a:bodyPr/>
        <a:lstStyle/>
        <a:p>
          <a:endParaRPr lang="en-US"/>
        </a:p>
      </dgm:t>
    </dgm:pt>
    <dgm:pt modelId="{3E27FE85-85A0-4FDA-A6FB-2AE3310DBAC4}">
      <dgm:prSet phldrT="[Text]"/>
      <dgm:spPr/>
      <dgm:t>
        <a:bodyPr/>
        <a:lstStyle/>
        <a:p>
          <a:r>
            <a:rPr lang="en-US">
              <a:solidFill>
                <a:schemeClr val="tx1"/>
              </a:solidFill>
              <a:hlinkClick xmlns:r="http://schemas.openxmlformats.org/officeDocument/2006/relationships" r:id="rId3"/>
            </a:rPr>
            <a:t>K.Weideling@mmu.ac.uk</a:t>
          </a:r>
          <a:r>
            <a:rPr lang="en-US">
              <a:solidFill>
                <a:schemeClr val="tx1"/>
              </a:solidFill>
            </a:rPr>
            <a:t> </a:t>
          </a:r>
        </a:p>
      </dgm:t>
    </dgm:pt>
    <dgm:pt modelId="{594A2CCA-A66F-4046-83A6-4B6FD19B7CED}" type="parTrans" cxnId="{60CFBFBE-766C-4CA0-B726-09AE3A1DD222}">
      <dgm:prSet/>
      <dgm:spPr/>
      <dgm:t>
        <a:bodyPr/>
        <a:lstStyle/>
        <a:p>
          <a:endParaRPr lang="en-US"/>
        </a:p>
      </dgm:t>
    </dgm:pt>
    <dgm:pt modelId="{7C926DDE-8A23-4CFE-90F7-96B4609F0176}" type="sibTrans" cxnId="{60CFBFBE-766C-4CA0-B726-09AE3A1DD222}">
      <dgm:prSet/>
      <dgm:spPr/>
      <dgm:t>
        <a:bodyPr/>
        <a:lstStyle/>
        <a:p>
          <a:endParaRPr lang="en-US"/>
        </a:p>
      </dgm:t>
    </dgm:pt>
    <dgm:pt modelId="{0664777C-E79F-467E-AB1C-95080F755CF1}">
      <dgm:prSet phldrT="[Text]"/>
      <dgm:spPr/>
      <dgm:t>
        <a:bodyPr/>
        <a:lstStyle/>
        <a:p>
          <a:r>
            <a:rPr lang="en-US">
              <a:solidFill>
                <a:schemeClr val="tx1"/>
              </a:solidFill>
            </a:rPr>
            <a:t>@</a:t>
          </a:r>
          <a:r>
            <a:rPr lang="en-US" err="1">
              <a:solidFill>
                <a:schemeClr val="tx1"/>
              </a:solidFill>
            </a:rPr>
            <a:t>KWeideling</a:t>
          </a:r>
          <a:endParaRPr lang="en-US">
            <a:solidFill>
              <a:schemeClr val="tx1"/>
            </a:solidFill>
          </a:endParaRPr>
        </a:p>
      </dgm:t>
    </dgm:pt>
    <dgm:pt modelId="{F752DCC4-A95C-49C2-8F62-633751B37F22}" type="parTrans" cxnId="{DFF59531-C395-45D1-9E55-12BFD45696D9}">
      <dgm:prSet/>
      <dgm:spPr/>
      <dgm:t>
        <a:bodyPr/>
        <a:lstStyle/>
        <a:p>
          <a:endParaRPr lang="en-US"/>
        </a:p>
      </dgm:t>
    </dgm:pt>
    <dgm:pt modelId="{9C027432-72D9-4367-8C75-51229A109BF9}" type="sibTrans" cxnId="{DFF59531-C395-45D1-9E55-12BFD45696D9}">
      <dgm:prSet/>
      <dgm:spPr/>
      <dgm:t>
        <a:bodyPr/>
        <a:lstStyle/>
        <a:p>
          <a:endParaRPr lang="en-US"/>
        </a:p>
      </dgm:t>
    </dgm:pt>
    <dgm:pt modelId="{DC677DD9-9121-4BEC-9FA6-91AFAFE85435}" type="pres">
      <dgm:prSet presAssocID="{5C06016B-1AEB-49B4-8244-2C62BA6AE2CE}" presName="linear" presStyleCnt="0">
        <dgm:presLayoutVars>
          <dgm:dir/>
          <dgm:resizeHandles val="exact"/>
        </dgm:presLayoutVars>
      </dgm:prSet>
      <dgm:spPr/>
      <dgm:t>
        <a:bodyPr/>
        <a:lstStyle/>
        <a:p>
          <a:endParaRPr lang="en-US"/>
        </a:p>
      </dgm:t>
    </dgm:pt>
    <dgm:pt modelId="{F3DA46CB-DCDF-4923-8491-49FD97027948}" type="pres">
      <dgm:prSet presAssocID="{5BAA7C0A-7B1B-4313-8269-AD915E5B54FA}" presName="comp" presStyleCnt="0"/>
      <dgm:spPr/>
    </dgm:pt>
    <dgm:pt modelId="{81EF3057-1F65-4266-BEA0-A04E7C3388DE}" type="pres">
      <dgm:prSet presAssocID="{5BAA7C0A-7B1B-4313-8269-AD915E5B54FA}" presName="box" presStyleLbl="node1" presStyleIdx="0" presStyleCnt="3"/>
      <dgm:spPr/>
      <dgm:t>
        <a:bodyPr/>
        <a:lstStyle/>
        <a:p>
          <a:endParaRPr lang="en-US"/>
        </a:p>
      </dgm:t>
    </dgm:pt>
    <dgm:pt modelId="{73F56226-3BEC-430C-8147-F239D4EAED67}" type="pres">
      <dgm:prSet presAssocID="{5BAA7C0A-7B1B-4313-8269-AD915E5B54FA}" presName="img" presStyleLbl="fgImgPlace1" presStyleIdx="0" presStyleCnt="3" custScaleX="53726" custScaleY="79194"/>
      <dgm:spPr>
        <a:blipFill rotWithShape="1">
          <a:blip xmlns:r="http://schemas.openxmlformats.org/officeDocument/2006/relationships" r:embed="rId4"/>
          <a:stretch>
            <a:fillRect/>
          </a:stretch>
        </a:blipFill>
      </dgm:spPr>
    </dgm:pt>
    <dgm:pt modelId="{DA891B8B-BB5A-47D9-A1E3-E1D6BD4466DD}" type="pres">
      <dgm:prSet presAssocID="{5BAA7C0A-7B1B-4313-8269-AD915E5B54FA}" presName="text" presStyleLbl="node1" presStyleIdx="0" presStyleCnt="3">
        <dgm:presLayoutVars>
          <dgm:bulletEnabled val="1"/>
        </dgm:presLayoutVars>
      </dgm:prSet>
      <dgm:spPr/>
      <dgm:t>
        <a:bodyPr/>
        <a:lstStyle/>
        <a:p>
          <a:endParaRPr lang="en-US"/>
        </a:p>
      </dgm:t>
    </dgm:pt>
    <dgm:pt modelId="{DAA98972-A8CA-40E3-807D-994A442CF6FD}" type="pres">
      <dgm:prSet presAssocID="{D3F30DAB-2F07-403A-83BB-87CD6414F30A}" presName="spacer" presStyleCnt="0"/>
      <dgm:spPr/>
    </dgm:pt>
    <dgm:pt modelId="{8BFE7F0A-B5C8-4EE6-B958-30599A6D2585}" type="pres">
      <dgm:prSet presAssocID="{06E473A3-F878-4C0E-AE33-3D5B85E5BF71}" presName="comp" presStyleCnt="0"/>
      <dgm:spPr/>
    </dgm:pt>
    <dgm:pt modelId="{F47C09DC-2D1D-4303-AB08-EC02A1147772}" type="pres">
      <dgm:prSet presAssocID="{06E473A3-F878-4C0E-AE33-3D5B85E5BF71}" presName="box" presStyleLbl="node1" presStyleIdx="1" presStyleCnt="3"/>
      <dgm:spPr/>
      <dgm:t>
        <a:bodyPr/>
        <a:lstStyle/>
        <a:p>
          <a:endParaRPr lang="en-US"/>
        </a:p>
      </dgm:t>
    </dgm:pt>
    <dgm:pt modelId="{60F36B5B-5953-45C6-A83A-FDC68E6ED23B}" type="pres">
      <dgm:prSet presAssocID="{06E473A3-F878-4C0E-AE33-3D5B85E5BF71}" presName="img" presStyleLbl="fgImgPlace1" presStyleIdx="1" presStyleCnt="3" custScaleX="53726" custScaleY="79194"/>
      <dgm:spPr>
        <a:blipFill>
          <a:blip xmlns:r="http://schemas.openxmlformats.org/officeDocument/2006/relationships" r:embed="rId5" cstate="hqprint">
            <a:extLst>
              <a:ext uri="{28A0092B-C50C-407E-A947-70E740481C1C}">
                <a14:useLocalDpi xmlns:a14="http://schemas.microsoft.com/office/drawing/2010/main" val="0"/>
              </a:ext>
            </a:extLst>
          </a:blip>
          <a:srcRect/>
          <a:stretch>
            <a:fillRect t="-1000" b="-1000"/>
          </a:stretch>
        </a:blipFill>
      </dgm:spPr>
    </dgm:pt>
    <dgm:pt modelId="{B08BCCA3-8B47-4827-A71F-122E351760A4}" type="pres">
      <dgm:prSet presAssocID="{06E473A3-F878-4C0E-AE33-3D5B85E5BF71}" presName="text" presStyleLbl="node1" presStyleIdx="1" presStyleCnt="3">
        <dgm:presLayoutVars>
          <dgm:bulletEnabled val="1"/>
        </dgm:presLayoutVars>
      </dgm:prSet>
      <dgm:spPr/>
      <dgm:t>
        <a:bodyPr/>
        <a:lstStyle/>
        <a:p>
          <a:endParaRPr lang="en-US"/>
        </a:p>
      </dgm:t>
    </dgm:pt>
    <dgm:pt modelId="{6CDA5FB7-B236-44EA-824C-6978576D815A}" type="pres">
      <dgm:prSet presAssocID="{AC196047-42C0-497E-A0F8-5070E39E5C8F}" presName="spacer" presStyleCnt="0"/>
      <dgm:spPr/>
    </dgm:pt>
    <dgm:pt modelId="{017F963B-9AE2-4C51-BB37-F87738B378B3}" type="pres">
      <dgm:prSet presAssocID="{FF808F91-6E6C-4F0D-8531-E611B780A28E}" presName="comp" presStyleCnt="0"/>
      <dgm:spPr/>
    </dgm:pt>
    <dgm:pt modelId="{C9EBDA2B-187E-44B3-ABA9-C8C9AF31EEE5}" type="pres">
      <dgm:prSet presAssocID="{FF808F91-6E6C-4F0D-8531-E611B780A28E}" presName="box" presStyleLbl="node1" presStyleIdx="2" presStyleCnt="3"/>
      <dgm:spPr/>
      <dgm:t>
        <a:bodyPr/>
        <a:lstStyle/>
        <a:p>
          <a:endParaRPr lang="en-US"/>
        </a:p>
      </dgm:t>
    </dgm:pt>
    <dgm:pt modelId="{756855E2-334F-4221-AC73-71E23A9F97ED}" type="pres">
      <dgm:prSet presAssocID="{FF808F91-6E6C-4F0D-8531-E611B780A28E}" presName="img" presStyleLbl="fgImgPlace1" presStyleIdx="2" presStyleCnt="3" custScaleX="53726" custScaleY="79194"/>
      <dgm:spPr>
        <a:blipFill rotWithShape="1">
          <a:blip xmlns:r="http://schemas.openxmlformats.org/officeDocument/2006/relationships" r:embed="rId6"/>
          <a:stretch>
            <a:fillRect/>
          </a:stretch>
        </a:blipFill>
      </dgm:spPr>
    </dgm:pt>
    <dgm:pt modelId="{10B5B553-069F-4925-8F35-E9F47BB39F05}" type="pres">
      <dgm:prSet presAssocID="{FF808F91-6E6C-4F0D-8531-E611B780A28E}" presName="text" presStyleLbl="node1" presStyleIdx="2" presStyleCnt="3">
        <dgm:presLayoutVars>
          <dgm:bulletEnabled val="1"/>
        </dgm:presLayoutVars>
      </dgm:prSet>
      <dgm:spPr/>
      <dgm:t>
        <a:bodyPr/>
        <a:lstStyle/>
        <a:p>
          <a:endParaRPr lang="en-US"/>
        </a:p>
      </dgm:t>
    </dgm:pt>
  </dgm:ptLst>
  <dgm:cxnLst>
    <dgm:cxn modelId="{B0800789-BDA7-421A-B237-DDA191EE4DC7}" srcId="{5C06016B-1AEB-49B4-8244-2C62BA6AE2CE}" destId="{06E473A3-F878-4C0E-AE33-3D5B85E5BF71}" srcOrd="1" destOrd="0" parTransId="{2C1056EC-E23C-4672-A304-0A1B1FCD0EE7}" sibTransId="{AC196047-42C0-497E-A0F8-5070E39E5C8F}"/>
    <dgm:cxn modelId="{F22585A5-B9F4-4371-B390-F99A232DC2AF}" srcId="{5BAA7C0A-7B1B-4313-8269-AD915E5B54FA}" destId="{267289A3-E4E5-454F-B78B-87695BB6DE87}" srcOrd="1" destOrd="0" parTransId="{521B0141-B955-4B0D-8A2B-D102993BE138}" sibTransId="{B12F80D1-4E9C-4E72-9282-0DAA73A955EC}"/>
    <dgm:cxn modelId="{1A50E88E-C574-4DAE-8FC5-C9C275E3AACA}" type="presOf" srcId="{267289A3-E4E5-454F-B78B-87695BB6DE87}" destId="{DA891B8B-BB5A-47D9-A1E3-E1D6BD4466DD}" srcOrd="1" destOrd="2" presId="urn:microsoft.com/office/officeart/2005/8/layout/vList4"/>
    <dgm:cxn modelId="{F593BFD4-2DE7-4F45-9985-D5A611D0DD8A}" type="presOf" srcId="{0664777C-E79F-467E-AB1C-95080F755CF1}" destId="{C9EBDA2B-187E-44B3-ABA9-C8C9AF31EEE5}" srcOrd="0" destOrd="2" presId="urn:microsoft.com/office/officeart/2005/8/layout/vList4"/>
    <dgm:cxn modelId="{83C2AFC6-62DA-4047-830D-5874063C430D}" srcId="{5C06016B-1AEB-49B4-8244-2C62BA6AE2CE}" destId="{FF808F91-6E6C-4F0D-8531-E611B780A28E}" srcOrd="2" destOrd="0" parTransId="{CEB4F790-E77A-46CC-ABF1-2B5158212407}" sibTransId="{83ECEAB4-A7C6-42D3-AEC4-717728934E14}"/>
    <dgm:cxn modelId="{6368B28A-742C-4716-AF79-267711B3207E}" type="presOf" srcId="{2B7953FF-035A-4DCD-B3E9-EF23D7989D91}" destId="{B08BCCA3-8B47-4827-A71F-122E351760A4}" srcOrd="1" destOrd="2" presId="urn:microsoft.com/office/officeart/2005/8/layout/vList4"/>
    <dgm:cxn modelId="{DA2B0B62-032E-43CE-B3C0-2A982C791564}" type="presOf" srcId="{FF808F91-6E6C-4F0D-8531-E611B780A28E}" destId="{C9EBDA2B-187E-44B3-ABA9-C8C9AF31EEE5}" srcOrd="0" destOrd="0" presId="urn:microsoft.com/office/officeart/2005/8/layout/vList4"/>
    <dgm:cxn modelId="{EDFE4452-5853-4659-8B72-559301360D7F}" srcId="{06E473A3-F878-4C0E-AE33-3D5B85E5BF71}" destId="{EDA6A8F3-8B7E-4423-A45C-5A1163D8FC3E}" srcOrd="0" destOrd="0" parTransId="{DD638E85-5093-480F-9E8F-4DFBC32E1EEB}" sibTransId="{A07180FF-E02A-4CE5-97E6-FEEF9109CE66}"/>
    <dgm:cxn modelId="{23A1783F-FB18-4F63-B85F-701769C7C103}" srcId="{5C06016B-1AEB-49B4-8244-2C62BA6AE2CE}" destId="{5BAA7C0A-7B1B-4313-8269-AD915E5B54FA}" srcOrd="0" destOrd="0" parTransId="{90C0C9A9-7686-4B83-B4EF-A2796CB6A9FF}" sibTransId="{D3F30DAB-2F07-403A-83BB-87CD6414F30A}"/>
    <dgm:cxn modelId="{C61D2D9D-6948-4F47-8E95-69CB8F2608BB}" type="presOf" srcId="{FF808F91-6E6C-4F0D-8531-E611B780A28E}" destId="{10B5B553-069F-4925-8F35-E9F47BB39F05}" srcOrd="1" destOrd="0" presId="urn:microsoft.com/office/officeart/2005/8/layout/vList4"/>
    <dgm:cxn modelId="{722F4699-419B-4211-BF56-031B5CD30171}" type="presOf" srcId="{5BAA7C0A-7B1B-4313-8269-AD915E5B54FA}" destId="{DA891B8B-BB5A-47D9-A1E3-E1D6BD4466DD}" srcOrd="1" destOrd="0" presId="urn:microsoft.com/office/officeart/2005/8/layout/vList4"/>
    <dgm:cxn modelId="{63C4B65C-7F6C-4991-A2FC-D8466D226FD7}" type="presOf" srcId="{2B7953FF-035A-4DCD-B3E9-EF23D7989D91}" destId="{F47C09DC-2D1D-4303-AB08-EC02A1147772}" srcOrd="0" destOrd="2" presId="urn:microsoft.com/office/officeart/2005/8/layout/vList4"/>
    <dgm:cxn modelId="{31E331A2-2714-48C4-B940-6985A49E48B5}" srcId="{5BAA7C0A-7B1B-4313-8269-AD915E5B54FA}" destId="{CE68EC2F-3CF0-4355-A368-946CD6456ADC}" srcOrd="0" destOrd="0" parTransId="{B92722F6-E613-469E-9A96-AE4B11638663}" sibTransId="{F1D8E865-DFBA-456B-9EDB-0D67DB194F11}"/>
    <dgm:cxn modelId="{2237790E-91C2-4051-BACA-CD491F30FC04}" type="presOf" srcId="{5C06016B-1AEB-49B4-8244-2C62BA6AE2CE}" destId="{DC677DD9-9121-4BEC-9FA6-91AFAFE85435}" srcOrd="0" destOrd="0" presId="urn:microsoft.com/office/officeart/2005/8/layout/vList4"/>
    <dgm:cxn modelId="{DFF59531-C395-45D1-9E55-12BFD45696D9}" srcId="{FF808F91-6E6C-4F0D-8531-E611B780A28E}" destId="{0664777C-E79F-467E-AB1C-95080F755CF1}" srcOrd="1" destOrd="0" parTransId="{F752DCC4-A95C-49C2-8F62-633751B37F22}" sibTransId="{9C027432-72D9-4367-8C75-51229A109BF9}"/>
    <dgm:cxn modelId="{CED6BAF0-A2CE-4CCA-B51A-C32AA3B21221}" type="presOf" srcId="{5BAA7C0A-7B1B-4313-8269-AD915E5B54FA}" destId="{81EF3057-1F65-4266-BEA0-A04E7C3388DE}" srcOrd="0" destOrd="0" presId="urn:microsoft.com/office/officeart/2005/8/layout/vList4"/>
    <dgm:cxn modelId="{B2E75E17-B386-4FFC-A9C1-C10652E0128A}" type="presOf" srcId="{EDA6A8F3-8B7E-4423-A45C-5A1163D8FC3E}" destId="{F47C09DC-2D1D-4303-AB08-EC02A1147772}" srcOrd="0" destOrd="1" presId="urn:microsoft.com/office/officeart/2005/8/layout/vList4"/>
    <dgm:cxn modelId="{8C00A0D9-D324-47D8-95FB-24FDF3FA5EE4}" type="presOf" srcId="{0664777C-E79F-467E-AB1C-95080F755CF1}" destId="{10B5B553-069F-4925-8F35-E9F47BB39F05}" srcOrd="1" destOrd="2" presId="urn:microsoft.com/office/officeart/2005/8/layout/vList4"/>
    <dgm:cxn modelId="{D0059BD8-49E4-4799-9E3F-2B5F52FDABDD}" type="presOf" srcId="{267289A3-E4E5-454F-B78B-87695BB6DE87}" destId="{81EF3057-1F65-4266-BEA0-A04E7C3388DE}" srcOrd="0" destOrd="2" presId="urn:microsoft.com/office/officeart/2005/8/layout/vList4"/>
    <dgm:cxn modelId="{6DA77A82-0D02-4A16-886E-3AC12B9ED1AC}" type="presOf" srcId="{3E27FE85-85A0-4FDA-A6FB-2AE3310DBAC4}" destId="{10B5B553-069F-4925-8F35-E9F47BB39F05}" srcOrd="1" destOrd="1" presId="urn:microsoft.com/office/officeart/2005/8/layout/vList4"/>
    <dgm:cxn modelId="{F872E44D-0B5C-4723-AE58-53D217E7A32A}" type="presOf" srcId="{3E27FE85-85A0-4FDA-A6FB-2AE3310DBAC4}" destId="{C9EBDA2B-187E-44B3-ABA9-C8C9AF31EEE5}" srcOrd="0" destOrd="1" presId="urn:microsoft.com/office/officeart/2005/8/layout/vList4"/>
    <dgm:cxn modelId="{CCE765FA-BF6D-4588-A937-04E1A681B1A7}" srcId="{06E473A3-F878-4C0E-AE33-3D5B85E5BF71}" destId="{2B7953FF-035A-4DCD-B3E9-EF23D7989D91}" srcOrd="1" destOrd="0" parTransId="{D0687CB1-422F-4054-9AB4-E809DF009738}" sibTransId="{BC910A6E-4C6B-46E2-9771-A3E914B6B1E8}"/>
    <dgm:cxn modelId="{70567353-5A17-4E0F-97E0-5D1CA3BA804B}" type="presOf" srcId="{EDA6A8F3-8B7E-4423-A45C-5A1163D8FC3E}" destId="{B08BCCA3-8B47-4827-A71F-122E351760A4}" srcOrd="1" destOrd="1" presId="urn:microsoft.com/office/officeart/2005/8/layout/vList4"/>
    <dgm:cxn modelId="{A522036A-71A8-4535-A5E0-C3ECEDA699CC}" type="presOf" srcId="{06E473A3-F878-4C0E-AE33-3D5B85E5BF71}" destId="{F47C09DC-2D1D-4303-AB08-EC02A1147772}" srcOrd="0" destOrd="0" presId="urn:microsoft.com/office/officeart/2005/8/layout/vList4"/>
    <dgm:cxn modelId="{E3AC47E8-AA3E-470C-BC61-857FE5182D07}" type="presOf" srcId="{06E473A3-F878-4C0E-AE33-3D5B85E5BF71}" destId="{B08BCCA3-8B47-4827-A71F-122E351760A4}" srcOrd="1" destOrd="0" presId="urn:microsoft.com/office/officeart/2005/8/layout/vList4"/>
    <dgm:cxn modelId="{9EFE1194-9C42-4171-ADE2-B2722AF2F845}" type="presOf" srcId="{CE68EC2F-3CF0-4355-A368-946CD6456ADC}" destId="{DA891B8B-BB5A-47D9-A1E3-E1D6BD4466DD}" srcOrd="1" destOrd="1" presId="urn:microsoft.com/office/officeart/2005/8/layout/vList4"/>
    <dgm:cxn modelId="{60CFBFBE-766C-4CA0-B726-09AE3A1DD222}" srcId="{FF808F91-6E6C-4F0D-8531-E611B780A28E}" destId="{3E27FE85-85A0-4FDA-A6FB-2AE3310DBAC4}" srcOrd="0" destOrd="0" parTransId="{594A2CCA-A66F-4046-83A6-4B6FD19B7CED}" sibTransId="{7C926DDE-8A23-4CFE-90F7-96B4609F0176}"/>
    <dgm:cxn modelId="{23C0C29D-685A-4C20-9058-A6C2C7130629}" type="presOf" srcId="{CE68EC2F-3CF0-4355-A368-946CD6456ADC}" destId="{81EF3057-1F65-4266-BEA0-A04E7C3388DE}" srcOrd="0" destOrd="1" presId="urn:microsoft.com/office/officeart/2005/8/layout/vList4"/>
    <dgm:cxn modelId="{B505412A-40EF-4EA1-8091-8B4B4C5DB2E4}" type="presParOf" srcId="{DC677DD9-9121-4BEC-9FA6-91AFAFE85435}" destId="{F3DA46CB-DCDF-4923-8491-49FD97027948}" srcOrd="0" destOrd="0" presId="urn:microsoft.com/office/officeart/2005/8/layout/vList4"/>
    <dgm:cxn modelId="{AB93AFFF-8831-4934-9417-949ADAA16363}" type="presParOf" srcId="{F3DA46CB-DCDF-4923-8491-49FD97027948}" destId="{81EF3057-1F65-4266-BEA0-A04E7C3388DE}" srcOrd="0" destOrd="0" presId="urn:microsoft.com/office/officeart/2005/8/layout/vList4"/>
    <dgm:cxn modelId="{56C027FD-8B97-4176-B522-EE3261366FAD}" type="presParOf" srcId="{F3DA46CB-DCDF-4923-8491-49FD97027948}" destId="{73F56226-3BEC-430C-8147-F239D4EAED67}" srcOrd="1" destOrd="0" presId="urn:microsoft.com/office/officeart/2005/8/layout/vList4"/>
    <dgm:cxn modelId="{338BDD0A-4771-432C-A082-2F525AB072DD}" type="presParOf" srcId="{F3DA46CB-DCDF-4923-8491-49FD97027948}" destId="{DA891B8B-BB5A-47D9-A1E3-E1D6BD4466DD}" srcOrd="2" destOrd="0" presId="urn:microsoft.com/office/officeart/2005/8/layout/vList4"/>
    <dgm:cxn modelId="{347F2DCC-29C8-4317-82E0-283B475C4FA3}" type="presParOf" srcId="{DC677DD9-9121-4BEC-9FA6-91AFAFE85435}" destId="{DAA98972-A8CA-40E3-807D-994A442CF6FD}" srcOrd="1" destOrd="0" presId="urn:microsoft.com/office/officeart/2005/8/layout/vList4"/>
    <dgm:cxn modelId="{CA4E7E78-4153-4873-A9D4-4CD5E61C0124}" type="presParOf" srcId="{DC677DD9-9121-4BEC-9FA6-91AFAFE85435}" destId="{8BFE7F0A-B5C8-4EE6-B958-30599A6D2585}" srcOrd="2" destOrd="0" presId="urn:microsoft.com/office/officeart/2005/8/layout/vList4"/>
    <dgm:cxn modelId="{2875D15E-A8FE-4C89-83E1-BDB3F47F32C6}" type="presParOf" srcId="{8BFE7F0A-B5C8-4EE6-B958-30599A6D2585}" destId="{F47C09DC-2D1D-4303-AB08-EC02A1147772}" srcOrd="0" destOrd="0" presId="urn:microsoft.com/office/officeart/2005/8/layout/vList4"/>
    <dgm:cxn modelId="{D2C4B8C2-35BF-42A1-894F-F56BD8FA048A}" type="presParOf" srcId="{8BFE7F0A-B5C8-4EE6-B958-30599A6D2585}" destId="{60F36B5B-5953-45C6-A83A-FDC68E6ED23B}" srcOrd="1" destOrd="0" presId="urn:microsoft.com/office/officeart/2005/8/layout/vList4"/>
    <dgm:cxn modelId="{807A0001-24A1-41EC-AF4C-621673514A78}" type="presParOf" srcId="{8BFE7F0A-B5C8-4EE6-B958-30599A6D2585}" destId="{B08BCCA3-8B47-4827-A71F-122E351760A4}" srcOrd="2" destOrd="0" presId="urn:microsoft.com/office/officeart/2005/8/layout/vList4"/>
    <dgm:cxn modelId="{B990CBB1-35D0-4DD0-BDD0-C9ACDA4F930D}" type="presParOf" srcId="{DC677DD9-9121-4BEC-9FA6-91AFAFE85435}" destId="{6CDA5FB7-B236-44EA-824C-6978576D815A}" srcOrd="3" destOrd="0" presId="urn:microsoft.com/office/officeart/2005/8/layout/vList4"/>
    <dgm:cxn modelId="{3CF20201-3452-4A29-AB42-EE4192C28771}" type="presParOf" srcId="{DC677DD9-9121-4BEC-9FA6-91AFAFE85435}" destId="{017F963B-9AE2-4C51-BB37-F87738B378B3}" srcOrd="4" destOrd="0" presId="urn:microsoft.com/office/officeart/2005/8/layout/vList4"/>
    <dgm:cxn modelId="{C9E908B2-9E5F-4F6E-8535-7807678ECC0A}" type="presParOf" srcId="{017F963B-9AE2-4C51-BB37-F87738B378B3}" destId="{C9EBDA2B-187E-44B3-ABA9-C8C9AF31EEE5}" srcOrd="0" destOrd="0" presId="urn:microsoft.com/office/officeart/2005/8/layout/vList4"/>
    <dgm:cxn modelId="{CB7DDCC8-05B9-46DB-AFC4-3B7478D9BEB4}" type="presParOf" srcId="{017F963B-9AE2-4C51-BB37-F87738B378B3}" destId="{756855E2-334F-4221-AC73-71E23A9F97ED}" srcOrd="1" destOrd="0" presId="urn:microsoft.com/office/officeart/2005/8/layout/vList4"/>
    <dgm:cxn modelId="{5261F3D0-E6B6-4271-806C-CE75D16942F3}" type="presParOf" srcId="{017F963B-9AE2-4C51-BB37-F87738B378B3}" destId="{10B5B553-069F-4925-8F35-E9F47BB39F05}"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EF3057-1F65-4266-BEA0-A04E7C3388DE}">
      <dsp:nvSpPr>
        <dsp:cNvPr id="0" name=""/>
        <dsp:cNvSpPr/>
      </dsp:nvSpPr>
      <dsp:spPr>
        <a:xfrm>
          <a:off x="0" y="0"/>
          <a:ext cx="7353222" cy="1311294"/>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US" sz="2100" kern="1200">
              <a:solidFill>
                <a:schemeClr val="tx1"/>
              </a:solidFill>
            </a:rPr>
            <a:t>Matt Carmichael</a:t>
          </a:r>
        </a:p>
        <a:p>
          <a:pPr marL="171450" lvl="1" indent="-171450" algn="l" defTabSz="711200">
            <a:lnSpc>
              <a:spcPct val="90000"/>
            </a:lnSpc>
            <a:spcBef>
              <a:spcPct val="0"/>
            </a:spcBef>
            <a:spcAft>
              <a:spcPct val="15000"/>
            </a:spcAft>
            <a:buChar char="••"/>
          </a:pPr>
          <a:r>
            <a:rPr lang="en-GB" sz="1600" kern="1200">
              <a:solidFill>
                <a:schemeClr val="tx1"/>
              </a:solidFill>
              <a:cs typeface="Calibri"/>
            </a:rPr>
            <a:t>Director, Support Services and Engagement, Monash University, Australia</a:t>
          </a:r>
          <a:endParaRPr lang="en-US" sz="1600" kern="1200">
            <a:solidFill>
              <a:schemeClr val="tx1"/>
            </a:solidFill>
          </a:endParaRPr>
        </a:p>
      </dsp:txBody>
      <dsp:txXfrm>
        <a:off x="1601773" y="0"/>
        <a:ext cx="5751448" cy="1311294"/>
      </dsp:txXfrm>
    </dsp:sp>
    <dsp:sp modelId="{73F56226-3BEC-430C-8147-F239D4EAED67}">
      <dsp:nvSpPr>
        <dsp:cNvPr id="0" name=""/>
        <dsp:cNvSpPr/>
      </dsp:nvSpPr>
      <dsp:spPr>
        <a:xfrm>
          <a:off x="440398" y="240260"/>
          <a:ext cx="852106" cy="830773"/>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7C09DC-2D1D-4303-AB08-EC02A1147772}">
      <dsp:nvSpPr>
        <dsp:cNvPr id="0" name=""/>
        <dsp:cNvSpPr/>
      </dsp:nvSpPr>
      <dsp:spPr>
        <a:xfrm>
          <a:off x="0" y="1442423"/>
          <a:ext cx="7353222" cy="1311294"/>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US" sz="2100" kern="1200">
              <a:solidFill>
                <a:schemeClr val="tx1"/>
              </a:solidFill>
            </a:rPr>
            <a:t>Martina Holubcova</a:t>
          </a:r>
        </a:p>
        <a:p>
          <a:pPr marL="171450" lvl="1" indent="-171450" algn="l" defTabSz="711200">
            <a:lnSpc>
              <a:spcPct val="90000"/>
            </a:lnSpc>
            <a:spcBef>
              <a:spcPct val="0"/>
            </a:spcBef>
            <a:spcAft>
              <a:spcPct val="15000"/>
            </a:spcAft>
            <a:buChar char="••"/>
          </a:pPr>
          <a:r>
            <a:rPr lang="en-GB" sz="1600" kern="1200">
              <a:solidFill>
                <a:schemeClr val="tx1"/>
              </a:solidFill>
              <a:cs typeface="Calibri"/>
            </a:rPr>
            <a:t>Head of IT Service Management, Manchester Metropolitan University, UK</a:t>
          </a:r>
          <a:endParaRPr lang="en-US" sz="1600" kern="1200">
            <a:solidFill>
              <a:schemeClr val="tx1"/>
            </a:solidFill>
          </a:endParaRPr>
        </a:p>
      </dsp:txBody>
      <dsp:txXfrm>
        <a:off x="1601773" y="1442423"/>
        <a:ext cx="5751448" cy="1311294"/>
      </dsp:txXfrm>
    </dsp:sp>
    <dsp:sp modelId="{60F36B5B-5953-45C6-A83A-FDC68E6ED23B}">
      <dsp:nvSpPr>
        <dsp:cNvPr id="0" name=""/>
        <dsp:cNvSpPr/>
      </dsp:nvSpPr>
      <dsp:spPr>
        <a:xfrm>
          <a:off x="429177" y="1682684"/>
          <a:ext cx="874548" cy="830773"/>
        </a:xfrm>
        <a:prstGeom prst="roundRect">
          <a:avLst>
            <a:gd name="adj" fmla="val 10000"/>
          </a:avLst>
        </a:prstGeom>
        <a:blipFill>
          <a:blip xmlns:r="http://schemas.openxmlformats.org/officeDocument/2006/relationships" r:embed="rId2" cstate="hqprint">
            <a:extLst>
              <a:ext uri="{28A0092B-C50C-407E-A947-70E740481C1C}">
                <a14:useLocalDpi xmlns:a14="http://schemas.microsoft.com/office/drawing/2010/main" val="0"/>
              </a:ext>
            </a:extLst>
          </a:blip>
          <a:srcRect/>
          <a:stretch>
            <a:fillRect t="-1000" b="-1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EBDA2B-187E-44B3-ABA9-C8C9AF31EEE5}">
      <dsp:nvSpPr>
        <dsp:cNvPr id="0" name=""/>
        <dsp:cNvSpPr/>
      </dsp:nvSpPr>
      <dsp:spPr>
        <a:xfrm>
          <a:off x="0" y="2884847"/>
          <a:ext cx="7353222" cy="1311294"/>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US" sz="2100" kern="1200">
              <a:solidFill>
                <a:schemeClr val="tx1"/>
              </a:solidFill>
            </a:rPr>
            <a:t>Kurt Weideling</a:t>
          </a:r>
        </a:p>
        <a:p>
          <a:pPr marL="171450" lvl="1" indent="-171450" algn="l" defTabSz="711200">
            <a:lnSpc>
              <a:spcPct val="90000"/>
            </a:lnSpc>
            <a:spcBef>
              <a:spcPct val="0"/>
            </a:spcBef>
            <a:spcAft>
              <a:spcPct val="15000"/>
            </a:spcAft>
            <a:buChar char="••"/>
          </a:pPr>
          <a:r>
            <a:rPr lang="en-US" sz="1600" kern="1200">
              <a:solidFill>
                <a:schemeClr val="tx1"/>
              </a:solidFill>
            </a:rPr>
            <a:t>CIO, Manchester Metropolitan University, UK </a:t>
          </a:r>
        </a:p>
        <a:p>
          <a:pPr marL="171450" lvl="1" indent="-171450" algn="l" defTabSz="711200">
            <a:lnSpc>
              <a:spcPct val="90000"/>
            </a:lnSpc>
            <a:spcBef>
              <a:spcPct val="0"/>
            </a:spcBef>
            <a:spcAft>
              <a:spcPct val="15000"/>
            </a:spcAft>
            <a:buChar char="••"/>
          </a:pPr>
          <a:r>
            <a:rPr lang="en-GB" sz="1600" kern="1200">
              <a:solidFill>
                <a:schemeClr val="tx1"/>
              </a:solidFill>
              <a:cs typeface="Calibri"/>
            </a:rPr>
            <a:t>Current doctoral student at Warwick Business School, researching the area of innovation in traditional organisations</a:t>
          </a:r>
          <a:endParaRPr lang="en-US" sz="1600" kern="1200">
            <a:solidFill>
              <a:schemeClr val="tx1"/>
            </a:solidFill>
          </a:endParaRPr>
        </a:p>
      </dsp:txBody>
      <dsp:txXfrm>
        <a:off x="1601773" y="2884847"/>
        <a:ext cx="5751448" cy="1311294"/>
      </dsp:txXfrm>
    </dsp:sp>
    <dsp:sp modelId="{756855E2-334F-4221-AC73-71E23A9F97ED}">
      <dsp:nvSpPr>
        <dsp:cNvPr id="0" name=""/>
        <dsp:cNvSpPr/>
      </dsp:nvSpPr>
      <dsp:spPr>
        <a:xfrm>
          <a:off x="440398" y="3125108"/>
          <a:ext cx="852106" cy="830773"/>
        </a:xfrm>
        <a:prstGeom prst="roundRect">
          <a:avLst>
            <a:gd name="adj" fmla="val 10000"/>
          </a:avLst>
        </a:prstGeom>
        <a:blipFill rotWithShape="1">
          <a:blip xmlns:r="http://schemas.openxmlformats.org/officeDocument/2006/relationships" r:embed="rId3"/>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DC8D15-4C15-4C80-AD42-4EBCAE1D649C}">
      <dsp:nvSpPr>
        <dsp:cNvPr id="0" name=""/>
        <dsp:cNvSpPr/>
      </dsp:nvSpPr>
      <dsp:spPr>
        <a:xfrm>
          <a:off x="0" y="0"/>
          <a:ext cx="3347814" cy="1997675"/>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GB" sz="2000" kern="1200">
              <a:solidFill>
                <a:schemeClr val="tx1"/>
              </a:solidFill>
              <a:cs typeface="Calibri"/>
            </a:rPr>
            <a:t>Australia's largest University with 70,000 students and 7,500 staff</a:t>
          </a:r>
          <a:endParaRPr lang="en-US" sz="2000" kern="1200">
            <a:solidFill>
              <a:schemeClr val="tx1"/>
            </a:solidFill>
          </a:endParaRPr>
        </a:p>
      </dsp:txBody>
      <dsp:txXfrm>
        <a:off x="869330" y="0"/>
        <a:ext cx="2478483" cy="1997675"/>
      </dsp:txXfrm>
    </dsp:sp>
    <dsp:sp modelId="{A63F7709-23F0-4BEC-BAA8-8B27A0EE1D8C}">
      <dsp:nvSpPr>
        <dsp:cNvPr id="0" name=""/>
        <dsp:cNvSpPr/>
      </dsp:nvSpPr>
      <dsp:spPr>
        <a:xfrm>
          <a:off x="199767" y="656587"/>
          <a:ext cx="669562" cy="684499"/>
        </a:xfrm>
        <a:prstGeom prst="roundRect">
          <a:avLst>
            <a:gd name="adj" fmla="val 10000"/>
          </a:avLst>
        </a:prstGeom>
        <a:blipFill>
          <a:blip xmlns:r="http://schemas.openxmlformats.org/officeDocument/2006/relationships" r:embed="rId1" cstate="hqprint">
            <a:extLst>
              <a:ext uri="{28A0092B-C50C-407E-A947-70E740481C1C}">
                <a14:useLocalDpi xmlns:a14="http://schemas.microsoft.com/office/drawing/2010/main" val="0"/>
              </a:ext>
            </a:extLst>
          </a:blip>
          <a:srcRect/>
          <a:stretch>
            <a:fillRect t="-3000" b="-3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0E498FD-2EFA-4D82-A6BE-379F7029F38A}">
      <dsp:nvSpPr>
        <dsp:cNvPr id="0" name=""/>
        <dsp:cNvSpPr/>
      </dsp:nvSpPr>
      <dsp:spPr>
        <a:xfrm>
          <a:off x="0" y="2197442"/>
          <a:ext cx="3347814" cy="1997675"/>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GB" sz="2000" kern="1200">
              <a:solidFill>
                <a:schemeClr val="tx1"/>
              </a:solidFill>
              <a:cs typeface="Calibri"/>
            </a:rPr>
            <a:t>37,000 students and 5,000 staff</a:t>
          </a:r>
          <a:endParaRPr lang="en-US" sz="2000" kern="1200">
            <a:solidFill>
              <a:schemeClr val="tx1"/>
            </a:solidFill>
          </a:endParaRPr>
        </a:p>
      </dsp:txBody>
      <dsp:txXfrm>
        <a:off x="869330" y="2197442"/>
        <a:ext cx="2478483" cy="1997675"/>
      </dsp:txXfrm>
    </dsp:sp>
    <dsp:sp modelId="{AE09D1CB-C585-4F5C-AC9E-830AAF5B7EC2}">
      <dsp:nvSpPr>
        <dsp:cNvPr id="0" name=""/>
        <dsp:cNvSpPr/>
      </dsp:nvSpPr>
      <dsp:spPr>
        <a:xfrm>
          <a:off x="199767" y="2806126"/>
          <a:ext cx="669562" cy="780307"/>
        </a:xfrm>
        <a:prstGeom prst="roundRect">
          <a:avLst>
            <a:gd name="adj" fmla="val 10000"/>
          </a:avLst>
        </a:prstGeom>
        <a:blipFill>
          <a:blip xmlns:r="http://schemas.openxmlformats.org/officeDocument/2006/relationships" r:embed="rId2" cstate="hqprint">
            <a:extLst>
              <a:ext uri="{28A0092B-C50C-407E-A947-70E740481C1C}">
                <a14:useLocalDpi xmlns:a14="http://schemas.microsoft.com/office/drawing/2010/main" val="0"/>
              </a:ext>
            </a:extLst>
          </a:blip>
          <a:srcRect/>
          <a:stretch>
            <a:fillRect l="-4000" r="-4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EF3057-1F65-4266-BEA0-A04E7C3388DE}">
      <dsp:nvSpPr>
        <dsp:cNvPr id="0" name=""/>
        <dsp:cNvSpPr/>
      </dsp:nvSpPr>
      <dsp:spPr>
        <a:xfrm>
          <a:off x="0" y="0"/>
          <a:ext cx="7992741" cy="1332440"/>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en-US" sz="2600" kern="1200">
              <a:solidFill>
                <a:schemeClr val="tx1"/>
              </a:solidFill>
            </a:rPr>
            <a:t>Matt</a:t>
          </a:r>
        </a:p>
        <a:p>
          <a:pPr marL="228600" lvl="1" indent="-228600" algn="l" defTabSz="889000">
            <a:lnSpc>
              <a:spcPct val="90000"/>
            </a:lnSpc>
            <a:spcBef>
              <a:spcPct val="0"/>
            </a:spcBef>
            <a:spcAft>
              <a:spcPct val="15000"/>
            </a:spcAft>
            <a:buChar char="••"/>
          </a:pPr>
          <a:r>
            <a:rPr lang="en-US" sz="2000" kern="1200">
              <a:solidFill>
                <a:schemeClr val="tx1"/>
              </a:solidFill>
              <a:hlinkClick xmlns:r="http://schemas.openxmlformats.org/officeDocument/2006/relationships" r:id="rId1"/>
            </a:rPr>
            <a:t>Matt.Carmichael@monash.edu</a:t>
          </a:r>
          <a:r>
            <a:rPr lang="en-US" sz="2000" kern="1200">
              <a:solidFill>
                <a:schemeClr val="tx1"/>
              </a:solidFill>
            </a:rPr>
            <a:t> </a:t>
          </a:r>
        </a:p>
        <a:p>
          <a:pPr marL="228600" lvl="1" indent="-228600" algn="l" defTabSz="889000">
            <a:lnSpc>
              <a:spcPct val="90000"/>
            </a:lnSpc>
            <a:spcBef>
              <a:spcPct val="0"/>
            </a:spcBef>
            <a:spcAft>
              <a:spcPct val="15000"/>
            </a:spcAft>
            <a:buChar char="••"/>
          </a:pPr>
          <a:r>
            <a:rPr lang="en-US" sz="2000" kern="1200" dirty="0">
              <a:solidFill>
                <a:schemeClr val="tx1"/>
              </a:solidFill>
            </a:rPr>
            <a:t>@MatCarmichael74</a:t>
          </a:r>
        </a:p>
      </dsp:txBody>
      <dsp:txXfrm>
        <a:off x="1731792" y="0"/>
        <a:ext cx="6260948" cy="1332440"/>
      </dsp:txXfrm>
    </dsp:sp>
    <dsp:sp modelId="{73F56226-3BEC-430C-8147-F239D4EAED67}">
      <dsp:nvSpPr>
        <dsp:cNvPr id="0" name=""/>
        <dsp:cNvSpPr/>
      </dsp:nvSpPr>
      <dsp:spPr>
        <a:xfrm>
          <a:off x="503100" y="244135"/>
          <a:ext cx="858836" cy="844170"/>
        </a:xfrm>
        <a:prstGeom prst="roundRect">
          <a:avLst>
            <a:gd name="adj" fmla="val 10000"/>
          </a:avLst>
        </a:prstGeom>
        <a:blipFill rotWithShape="1">
          <a:blip xmlns:r="http://schemas.openxmlformats.org/officeDocument/2006/relationships" r:embed="rId2"/>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7C09DC-2D1D-4303-AB08-EC02A1147772}">
      <dsp:nvSpPr>
        <dsp:cNvPr id="0" name=""/>
        <dsp:cNvSpPr/>
      </dsp:nvSpPr>
      <dsp:spPr>
        <a:xfrm>
          <a:off x="0" y="1465684"/>
          <a:ext cx="7992741" cy="1332440"/>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en-US" sz="2600" kern="1200">
              <a:solidFill>
                <a:schemeClr val="tx1"/>
              </a:solidFill>
            </a:rPr>
            <a:t>Martina</a:t>
          </a:r>
        </a:p>
        <a:p>
          <a:pPr marL="228600" lvl="1" indent="-228600" algn="l" defTabSz="889000">
            <a:lnSpc>
              <a:spcPct val="90000"/>
            </a:lnSpc>
            <a:spcBef>
              <a:spcPct val="0"/>
            </a:spcBef>
            <a:spcAft>
              <a:spcPct val="15000"/>
            </a:spcAft>
            <a:buChar char="••"/>
          </a:pPr>
          <a:r>
            <a:rPr lang="en-US" sz="2000" kern="1200">
              <a:solidFill>
                <a:schemeClr val="tx1"/>
              </a:solidFill>
              <a:hlinkClick xmlns:r="http://schemas.openxmlformats.org/officeDocument/2006/relationships" r:id="rId3"/>
            </a:rPr>
            <a:t>M.Holubcova@mmu.ac.uk</a:t>
          </a:r>
          <a:r>
            <a:rPr lang="en-US" sz="2000" kern="1200">
              <a:solidFill>
                <a:schemeClr val="tx1"/>
              </a:solidFill>
            </a:rPr>
            <a:t> </a:t>
          </a:r>
        </a:p>
        <a:p>
          <a:pPr marL="228600" lvl="1" indent="-228600" algn="l" defTabSz="889000">
            <a:lnSpc>
              <a:spcPct val="90000"/>
            </a:lnSpc>
            <a:spcBef>
              <a:spcPct val="0"/>
            </a:spcBef>
            <a:spcAft>
              <a:spcPct val="15000"/>
            </a:spcAft>
            <a:buChar char="••"/>
          </a:pPr>
          <a:r>
            <a:rPr lang="en-US" sz="2000" kern="1200" dirty="0">
              <a:solidFill>
                <a:schemeClr val="tx1"/>
              </a:solidFill>
            </a:rPr>
            <a:t>@</a:t>
          </a:r>
          <a:r>
            <a:rPr lang="en-US" sz="2000" kern="1200" dirty="0" err="1">
              <a:solidFill>
                <a:schemeClr val="tx1"/>
              </a:solidFill>
            </a:rPr>
            <a:t>Holubcovka</a:t>
          </a:r>
          <a:endParaRPr lang="en-US" sz="2000" kern="1200" dirty="0">
            <a:solidFill>
              <a:schemeClr val="tx1"/>
            </a:solidFill>
          </a:endParaRPr>
        </a:p>
      </dsp:txBody>
      <dsp:txXfrm>
        <a:off x="1731792" y="1465684"/>
        <a:ext cx="6260948" cy="1332440"/>
      </dsp:txXfrm>
    </dsp:sp>
    <dsp:sp modelId="{60F36B5B-5953-45C6-A83A-FDC68E6ED23B}">
      <dsp:nvSpPr>
        <dsp:cNvPr id="0" name=""/>
        <dsp:cNvSpPr/>
      </dsp:nvSpPr>
      <dsp:spPr>
        <a:xfrm>
          <a:off x="503100" y="1709819"/>
          <a:ext cx="858836" cy="844170"/>
        </a:xfrm>
        <a:prstGeom prst="roundRect">
          <a:avLst>
            <a:gd name="adj" fmla="val 10000"/>
          </a:avLst>
        </a:prstGeom>
        <a:blipFill>
          <a:blip xmlns:r="http://schemas.openxmlformats.org/officeDocument/2006/relationships" r:embed="rId4" cstate="hqprint">
            <a:extLst>
              <a:ext uri="{28A0092B-C50C-407E-A947-70E740481C1C}">
                <a14:useLocalDpi xmlns:a14="http://schemas.microsoft.com/office/drawing/2010/main" val="0"/>
              </a:ext>
            </a:extLst>
          </a:blip>
          <a:srcRect/>
          <a:stretch>
            <a:fillRect t="-1000" b="-1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EBDA2B-187E-44B3-ABA9-C8C9AF31EEE5}">
      <dsp:nvSpPr>
        <dsp:cNvPr id="0" name=""/>
        <dsp:cNvSpPr/>
      </dsp:nvSpPr>
      <dsp:spPr>
        <a:xfrm>
          <a:off x="0" y="2931368"/>
          <a:ext cx="7992741" cy="1332440"/>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en-US" sz="2600" kern="1200">
              <a:solidFill>
                <a:schemeClr val="tx1"/>
              </a:solidFill>
            </a:rPr>
            <a:t>Kurt</a:t>
          </a:r>
        </a:p>
        <a:p>
          <a:pPr marL="228600" lvl="1" indent="-228600" algn="l" defTabSz="889000">
            <a:lnSpc>
              <a:spcPct val="90000"/>
            </a:lnSpc>
            <a:spcBef>
              <a:spcPct val="0"/>
            </a:spcBef>
            <a:spcAft>
              <a:spcPct val="15000"/>
            </a:spcAft>
            <a:buChar char="••"/>
          </a:pPr>
          <a:r>
            <a:rPr lang="en-US" sz="2000" kern="1200">
              <a:solidFill>
                <a:schemeClr val="tx1"/>
              </a:solidFill>
              <a:hlinkClick xmlns:r="http://schemas.openxmlformats.org/officeDocument/2006/relationships" r:id="rId5"/>
            </a:rPr>
            <a:t>K.Weideling@mmu.ac.uk</a:t>
          </a:r>
          <a:r>
            <a:rPr lang="en-US" sz="2000" kern="1200">
              <a:solidFill>
                <a:schemeClr val="tx1"/>
              </a:solidFill>
            </a:rPr>
            <a:t> </a:t>
          </a:r>
        </a:p>
        <a:p>
          <a:pPr marL="228600" lvl="1" indent="-228600" algn="l" defTabSz="889000">
            <a:lnSpc>
              <a:spcPct val="90000"/>
            </a:lnSpc>
            <a:spcBef>
              <a:spcPct val="0"/>
            </a:spcBef>
            <a:spcAft>
              <a:spcPct val="15000"/>
            </a:spcAft>
            <a:buChar char="••"/>
          </a:pPr>
          <a:r>
            <a:rPr lang="en-US" sz="2000" kern="1200">
              <a:solidFill>
                <a:schemeClr val="tx1"/>
              </a:solidFill>
            </a:rPr>
            <a:t>@</a:t>
          </a:r>
          <a:r>
            <a:rPr lang="en-US" sz="2000" kern="1200" err="1">
              <a:solidFill>
                <a:schemeClr val="tx1"/>
              </a:solidFill>
            </a:rPr>
            <a:t>KWeideling</a:t>
          </a:r>
          <a:endParaRPr lang="en-US" sz="2000" kern="1200">
            <a:solidFill>
              <a:schemeClr val="tx1"/>
            </a:solidFill>
          </a:endParaRPr>
        </a:p>
      </dsp:txBody>
      <dsp:txXfrm>
        <a:off x="1731792" y="2931368"/>
        <a:ext cx="6260948" cy="1332440"/>
      </dsp:txXfrm>
    </dsp:sp>
    <dsp:sp modelId="{756855E2-334F-4221-AC73-71E23A9F97ED}">
      <dsp:nvSpPr>
        <dsp:cNvPr id="0" name=""/>
        <dsp:cNvSpPr/>
      </dsp:nvSpPr>
      <dsp:spPr>
        <a:xfrm>
          <a:off x="503100" y="3175503"/>
          <a:ext cx="858836" cy="844170"/>
        </a:xfrm>
        <a:prstGeom prst="roundRect">
          <a:avLst>
            <a:gd name="adj" fmla="val 10000"/>
          </a:avLst>
        </a:prstGeom>
        <a:blipFill rotWithShape="1">
          <a:blip xmlns:r="http://schemas.openxmlformats.org/officeDocument/2006/relationships" r:embed="rId6"/>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723680-2226-4509-9E49-3CAA456EAB47}" type="datetimeFigureOut">
              <a:rPr lang="en-GB" smtClean="0"/>
              <a:t>10/10/2019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722736-5519-4606-B2D9-9AF2534190C9}" type="slidenum">
              <a:rPr lang="en-GB" smtClean="0"/>
              <a:t>‹#›</a:t>
            </a:fld>
            <a:endParaRPr lang="en-GB"/>
          </a:p>
        </p:txBody>
      </p:sp>
    </p:spTree>
    <p:extLst>
      <p:ext uri="{BB962C8B-B14F-4D97-AF65-F5344CB8AC3E}">
        <p14:creationId xmlns:p14="http://schemas.microsoft.com/office/powerpoint/2010/main" val="122461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7722736-5519-4606-B2D9-9AF2534190C9}" type="slidenum">
              <a:rPr lang="en-GB" smtClean="0"/>
              <a:t>1</a:t>
            </a:fld>
            <a:endParaRPr lang="en-GB"/>
          </a:p>
        </p:txBody>
      </p:sp>
    </p:spTree>
    <p:extLst>
      <p:ext uri="{BB962C8B-B14F-4D97-AF65-F5344CB8AC3E}">
        <p14:creationId xmlns:p14="http://schemas.microsoft.com/office/powerpoint/2010/main" val="2535383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First let’s talk</a:t>
            </a:r>
            <a:r>
              <a:rPr lang="en-GB" baseline="0" dirty="0" smtClean="0"/>
              <a:t> about the science</a:t>
            </a:r>
            <a:endParaRPr lang="en-GB" dirty="0" smtClean="0"/>
          </a:p>
          <a:p>
            <a:pPr marL="171450" indent="-171450">
              <a:buFont typeface="Arial" panose="020B0604020202020204" pitchFamily="34" charset="0"/>
              <a:buChar char="•"/>
            </a:pPr>
            <a:r>
              <a:rPr lang="en-GB" dirty="0" smtClean="0"/>
              <a:t>Based on one</a:t>
            </a:r>
            <a:r>
              <a:rPr lang="en-GB" baseline="0" dirty="0" smtClean="0"/>
              <a:t> question</a:t>
            </a:r>
          </a:p>
          <a:p>
            <a:pPr marL="171450" indent="-171450">
              <a:buFont typeface="Arial" panose="020B0604020202020204" pitchFamily="34" charset="0"/>
              <a:buChar char="•"/>
            </a:pPr>
            <a:r>
              <a:rPr lang="en-GB" baseline="0" dirty="0" smtClean="0"/>
              <a:t>Respondents divided into 3 groups</a:t>
            </a:r>
          </a:p>
          <a:p>
            <a:pPr marL="171450" indent="-171450">
              <a:buFont typeface="Arial" panose="020B0604020202020204" pitchFamily="34" charset="0"/>
              <a:buChar char="•"/>
            </a:pPr>
            <a:r>
              <a:rPr lang="en-GB" baseline="0" dirty="0" smtClean="0"/>
              <a:t>Actively detracting others from using your service / those who don’t care too much either way / deliriously happy ones go around positively promoting to others</a:t>
            </a:r>
          </a:p>
          <a:p>
            <a:pPr marL="171450" indent="-171450">
              <a:buFont typeface="Arial" panose="020B0604020202020204" pitchFamily="34" charset="0"/>
              <a:buChar char="•"/>
            </a:pPr>
            <a:r>
              <a:rPr lang="en-GB" dirty="0" smtClean="0"/>
              <a:t>Score calculated</a:t>
            </a:r>
            <a:r>
              <a:rPr lang="en-GB" baseline="0" dirty="0" smtClean="0"/>
              <a:t> as % promoters - % detractors</a:t>
            </a:r>
          </a:p>
          <a:p>
            <a:pPr marL="171450" indent="-171450">
              <a:buFont typeface="Arial" panose="020B0604020202020204" pitchFamily="34" charset="0"/>
              <a:buChar char="•"/>
            </a:pPr>
            <a:r>
              <a:rPr lang="en-GB" baseline="0" dirty="0" smtClean="0"/>
              <a:t>Irresistible simplicity (question &amp; analysis)</a:t>
            </a:r>
          </a:p>
          <a:p>
            <a:pPr marL="171450" indent="-171450">
              <a:buFont typeface="Arial" panose="020B0604020202020204" pitchFamily="34" charset="0"/>
              <a:buChar char="•"/>
            </a:pPr>
            <a:r>
              <a:rPr lang="en-GB" baseline="0" dirty="0" smtClean="0"/>
              <a:t>Scale starts at 0 (internationally recognised negative)</a:t>
            </a:r>
          </a:p>
          <a:p>
            <a:pPr marL="171450" indent="-171450">
              <a:buFont typeface="Arial" panose="020B0604020202020204" pitchFamily="34" charset="0"/>
              <a:buChar char="•"/>
            </a:pPr>
            <a:r>
              <a:rPr lang="en-GB" baseline="0" dirty="0" smtClean="0"/>
              <a:t>Popularity itself</a:t>
            </a:r>
          </a:p>
          <a:p>
            <a:pPr marL="171450" indent="-171450">
              <a:buFont typeface="Arial" panose="020B0604020202020204" pitchFamily="34" charset="0"/>
              <a:buChar char="•"/>
            </a:pPr>
            <a:r>
              <a:rPr lang="en-GB" baseline="0" dirty="0" smtClean="0"/>
              <a:t>Simplicity – weakness, impossible to classify human beings into 3 piles based on a 2 second choice of a number</a:t>
            </a:r>
          </a:p>
          <a:p>
            <a:pPr marL="171450" indent="-171450">
              <a:buFont typeface="Arial" panose="020B0604020202020204" pitchFamily="34" charset="0"/>
              <a:buChar char="•"/>
            </a:pPr>
            <a:r>
              <a:rPr lang="en-GB" baseline="0" dirty="0" smtClean="0"/>
              <a:t>Question itself – Apple / Uber  - recommend to whom? What will happen? </a:t>
            </a:r>
          </a:p>
          <a:p>
            <a:pPr marL="171450" indent="-171450">
              <a:buFont typeface="Arial" panose="020B0604020202020204" pitchFamily="34" charset="0"/>
              <a:buChar char="•"/>
            </a:pPr>
            <a:r>
              <a:rPr lang="en-GB" baseline="0" dirty="0" smtClean="0"/>
              <a:t>Not for each ticket or project, but annual survey – long term opinion, accompanied by qualitative questions (why)</a:t>
            </a:r>
          </a:p>
          <a:p>
            <a:pPr marL="171450" indent="-171450">
              <a:buFont typeface="Arial" panose="020B0604020202020204" pitchFamily="34" charset="0"/>
              <a:buChar char="•"/>
            </a:pPr>
            <a:r>
              <a:rPr lang="en-GB" baseline="0" dirty="0" smtClean="0"/>
              <a:t>More in Fred </a:t>
            </a:r>
            <a:r>
              <a:rPr lang="en-GB" baseline="0" dirty="0" err="1" smtClean="0"/>
              <a:t>Reichheld’s</a:t>
            </a:r>
            <a:r>
              <a:rPr lang="en-GB" baseline="0" dirty="0" smtClean="0"/>
              <a:t> book</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F7722736-5519-4606-B2D9-9AF2534190C9}" type="slidenum">
              <a:rPr lang="en-GB" smtClean="0"/>
              <a:t>20</a:t>
            </a:fld>
            <a:endParaRPr lang="en-GB"/>
          </a:p>
        </p:txBody>
      </p:sp>
    </p:spTree>
    <p:extLst>
      <p:ext uri="{BB962C8B-B14F-4D97-AF65-F5344CB8AC3E}">
        <p14:creationId xmlns:p14="http://schemas.microsoft.com/office/powerpoint/2010/main" val="1539391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Another simple method </a:t>
            </a:r>
          </a:p>
          <a:p>
            <a:pPr marL="171450" indent="-171450">
              <a:buFont typeface="Arial" panose="020B0604020202020204" pitchFamily="34" charset="0"/>
              <a:buChar char="•"/>
            </a:pPr>
            <a:r>
              <a:rPr lang="en-GB" dirty="0" smtClean="0"/>
              <a:t>Aimed at finding out how much effort the customer had to invest</a:t>
            </a:r>
          </a:p>
          <a:p>
            <a:pPr marL="171450" indent="-171450">
              <a:buFont typeface="Arial" panose="020B0604020202020204" pitchFamily="34" charset="0"/>
              <a:buChar char="•"/>
            </a:pPr>
            <a:r>
              <a:rPr lang="en-GB" dirty="0" smtClean="0"/>
              <a:t>7 point scale – score is an average of all scores</a:t>
            </a:r>
          </a:p>
          <a:p>
            <a:pPr marL="171450" indent="-171450">
              <a:buFont typeface="Arial" panose="020B0604020202020204" pitchFamily="34" charset="0"/>
              <a:buChar char="•"/>
            </a:pPr>
            <a:r>
              <a:rPr lang="en-GB" dirty="0" smtClean="0"/>
              <a:t>Driving customer productivity – reduce complexity, duplication of effort, switching channels,</a:t>
            </a:r>
            <a:r>
              <a:rPr lang="en-GB" baseline="0" dirty="0" smtClean="0"/>
              <a:t> speaking to multiple people, repeating information, chasing</a:t>
            </a:r>
          </a:p>
          <a:p>
            <a:pPr marL="171450" indent="-171450">
              <a:buFont typeface="Arial" panose="020B0604020202020204" pitchFamily="34" charset="0"/>
              <a:buChar char="•"/>
            </a:pPr>
            <a:r>
              <a:rPr lang="en-GB" baseline="0" dirty="0" smtClean="0"/>
              <a:t>Efficiency &amp; lowering cost </a:t>
            </a:r>
          </a:p>
          <a:p>
            <a:pPr marL="171450" indent="-171450">
              <a:buFont typeface="Arial" panose="020B0604020202020204" pitchFamily="34" charset="0"/>
              <a:buChar char="•"/>
            </a:pPr>
            <a:r>
              <a:rPr lang="en-GB" baseline="0" dirty="0" smtClean="0"/>
              <a:t>Rather than WOW factor (don’t need to exceed expectations, just meet them)</a:t>
            </a:r>
          </a:p>
          <a:p>
            <a:pPr marL="171450" indent="-171450">
              <a:buFont typeface="Arial" panose="020B0604020202020204" pitchFamily="34" charset="0"/>
              <a:buChar char="•"/>
            </a:pPr>
            <a:r>
              <a:rPr lang="en-GB" baseline="0" dirty="0" smtClean="0"/>
              <a:t>Suitable for internal service providers – drives the right behaviours</a:t>
            </a:r>
          </a:p>
          <a:p>
            <a:pPr marL="171450" indent="-171450">
              <a:buFont typeface="Arial" panose="020B0604020202020204" pitchFamily="34" charset="0"/>
              <a:buChar char="•"/>
            </a:pPr>
            <a:r>
              <a:rPr lang="en-GB" baseline="0" dirty="0" smtClean="0"/>
              <a:t>Most suitable for ticket-based rather than long term (compared to NPS)</a:t>
            </a:r>
          </a:p>
          <a:p>
            <a:pPr marL="171450" indent="-171450">
              <a:buFont typeface="Arial" panose="020B0604020202020204" pitchFamily="34" charset="0"/>
              <a:buChar char="•"/>
            </a:pPr>
            <a:r>
              <a:rPr lang="en-GB" baseline="0" dirty="0" smtClean="0"/>
              <a:t>Still based on loyalty, not complex</a:t>
            </a:r>
          </a:p>
          <a:p>
            <a:pPr marL="171450" indent="-171450">
              <a:buFont typeface="Arial" panose="020B0604020202020204" pitchFamily="34" charset="0"/>
              <a:buChar char="•"/>
            </a:pPr>
            <a:r>
              <a:rPr lang="en-GB" baseline="0" dirty="0" smtClean="0"/>
              <a:t>Accompany by other questions to understand why</a:t>
            </a:r>
          </a:p>
          <a:p>
            <a:pPr marL="171450" indent="-171450">
              <a:buFont typeface="Arial" panose="020B0604020202020204" pitchFamily="34" charset="0"/>
              <a:buChar char="•"/>
            </a:pPr>
            <a:r>
              <a:rPr lang="en-GB" baseline="0" dirty="0" smtClean="0"/>
              <a:t>More information in a book called The Effortless Experience</a:t>
            </a:r>
          </a:p>
          <a:p>
            <a:pPr marL="171450" indent="-171450">
              <a:buFont typeface="Arial" panose="020B0604020202020204" pitchFamily="34" charset="0"/>
              <a:buChar char="•"/>
            </a:pPr>
            <a:endParaRPr lang="en-GB" baseline="0" dirty="0" smtClean="0"/>
          </a:p>
        </p:txBody>
      </p:sp>
      <p:sp>
        <p:nvSpPr>
          <p:cNvPr id="4" name="Slide Number Placeholder 3"/>
          <p:cNvSpPr>
            <a:spLocks noGrp="1"/>
          </p:cNvSpPr>
          <p:nvPr>
            <p:ph type="sldNum" sz="quarter" idx="10"/>
          </p:nvPr>
        </p:nvSpPr>
        <p:spPr/>
        <p:txBody>
          <a:bodyPr/>
          <a:lstStyle/>
          <a:p>
            <a:fld id="{F7722736-5519-4606-B2D9-9AF2534190C9}" type="slidenum">
              <a:rPr lang="en-GB" smtClean="0"/>
              <a:t>21</a:t>
            </a:fld>
            <a:endParaRPr lang="en-GB"/>
          </a:p>
        </p:txBody>
      </p:sp>
    </p:spTree>
    <p:extLst>
      <p:ext uri="{BB962C8B-B14F-4D97-AF65-F5344CB8AC3E}">
        <p14:creationId xmlns:p14="http://schemas.microsoft.com/office/powerpoint/2010/main" val="1094482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Most IT leaders I have interviewed</a:t>
            </a:r>
            <a:r>
              <a:rPr lang="en-GB" baseline="0" dirty="0" smtClean="0"/>
              <a:t> interested in benchmarking (NPS)</a:t>
            </a:r>
          </a:p>
          <a:p>
            <a:pPr marL="171450" indent="-171450">
              <a:buFont typeface="Arial" panose="020B0604020202020204" pitchFamily="34" charset="0"/>
              <a:buChar char="•"/>
            </a:pPr>
            <a:r>
              <a:rPr lang="en-GB" baseline="0" dirty="0" smtClean="0"/>
              <a:t>Specifically developed for measuring &amp; comparing quality and satisfaction with services of IT departments in Universities around the world = TechQual</a:t>
            </a:r>
          </a:p>
          <a:p>
            <a:pPr marL="171450" indent="-171450">
              <a:buFont typeface="Arial" panose="020B0604020202020204" pitchFamily="34" charset="0"/>
              <a:buChar char="•"/>
            </a:pPr>
            <a:r>
              <a:rPr lang="en-GB" baseline="0" dirty="0" smtClean="0"/>
              <a:t>The gaps between the 3 levels can be analysed in detail, results compared against other Universities </a:t>
            </a:r>
          </a:p>
          <a:p>
            <a:pPr marL="171450" indent="-171450">
              <a:buFont typeface="Arial" panose="020B0604020202020204" pitchFamily="34" charset="0"/>
              <a:buChar char="•"/>
            </a:pPr>
            <a:r>
              <a:rPr lang="en-GB" baseline="0" dirty="0" smtClean="0"/>
              <a:t>Messages with Timothy Chester – decommissioning at the end of 2019 – still available in some form, shows what’s possible</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F7722736-5519-4606-B2D9-9AF2534190C9}" type="slidenum">
              <a:rPr lang="en-GB" smtClean="0"/>
              <a:t>22</a:t>
            </a:fld>
            <a:endParaRPr lang="en-GB"/>
          </a:p>
        </p:txBody>
      </p:sp>
    </p:spTree>
    <p:extLst>
      <p:ext uri="{BB962C8B-B14F-4D97-AF65-F5344CB8AC3E}">
        <p14:creationId xmlns:p14="http://schemas.microsoft.com/office/powerpoint/2010/main" val="1081745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Other methods – CSAT (how important is something to you &amp;</a:t>
            </a:r>
            <a:r>
              <a:rPr lang="en-GB" baseline="0" dirty="0" smtClean="0"/>
              <a:t> how satisfied are you with it, focus on improving areas that are important)</a:t>
            </a:r>
          </a:p>
          <a:p>
            <a:pPr marL="171450" indent="-171450">
              <a:buFont typeface="Arial" panose="020B0604020202020204" pitchFamily="34" charset="0"/>
              <a:buChar char="•"/>
            </a:pPr>
            <a:r>
              <a:rPr lang="en-GB" baseline="0" dirty="0" smtClean="0"/>
              <a:t>My research led me towards the art element of customer satisfaction</a:t>
            </a:r>
          </a:p>
          <a:p>
            <a:pPr marL="171450" indent="-171450">
              <a:buFont typeface="Arial" panose="020B0604020202020204" pitchFamily="34" charset="0"/>
              <a:buChar char="•"/>
            </a:pPr>
            <a:r>
              <a:rPr lang="en-GB" baseline="0" dirty="0" smtClean="0"/>
              <a:t>More important than the measuring itself – what we do with the data</a:t>
            </a:r>
          </a:p>
          <a:p>
            <a:pPr marL="171450" indent="-171450">
              <a:buFont typeface="Arial" panose="020B0604020202020204" pitchFamily="34" charset="0"/>
              <a:buChar char="•"/>
            </a:pPr>
            <a:r>
              <a:rPr lang="en-GB" baseline="0" dirty="0" smtClean="0"/>
              <a:t>Monitor trends but not the goal – act on feedback, improving &amp; communicating back</a:t>
            </a:r>
          </a:p>
          <a:p>
            <a:pPr marL="171450" indent="-171450">
              <a:buFont typeface="Arial" panose="020B0604020202020204" pitchFamily="34" charset="0"/>
              <a:buChar char="•"/>
            </a:pPr>
            <a:r>
              <a:rPr lang="en-GB" baseline="0" dirty="0" smtClean="0"/>
              <a:t>As internal providers - sometimes even a small improvement can have a tremendously positive impact on the productivity of thousands of people across the institution</a:t>
            </a:r>
          </a:p>
          <a:p>
            <a:pPr marL="171450" indent="-171450">
              <a:buFont typeface="Arial" panose="020B0604020202020204" pitchFamily="34" charset="0"/>
              <a:buChar char="•"/>
            </a:pPr>
            <a:r>
              <a:rPr lang="en-GB" baseline="0" dirty="0" smtClean="0"/>
              <a:t>Qualitative feedback – closing the gap between expectations and perceptions</a:t>
            </a:r>
          </a:p>
          <a:p>
            <a:pPr marL="0" indent="0">
              <a:buFont typeface="Arial" panose="020B0604020202020204" pitchFamily="34" charset="0"/>
              <a:buNone/>
            </a:pPr>
            <a:endParaRPr lang="en-GB" baseline="0" dirty="0" smtClean="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F7722736-5519-4606-B2D9-9AF2534190C9}" type="slidenum">
              <a:rPr lang="en-GB" smtClean="0"/>
              <a:t>23</a:t>
            </a:fld>
            <a:endParaRPr lang="en-GB"/>
          </a:p>
        </p:txBody>
      </p:sp>
    </p:spTree>
    <p:extLst>
      <p:ext uri="{BB962C8B-B14F-4D97-AF65-F5344CB8AC3E}">
        <p14:creationId xmlns:p14="http://schemas.microsoft.com/office/powerpoint/2010/main" val="29576789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Commitment</a:t>
            </a:r>
            <a:r>
              <a:rPr lang="en-GB" baseline="0" dirty="0" smtClean="0"/>
              <a:t> but not obsession</a:t>
            </a:r>
          </a:p>
          <a:p>
            <a:pPr marL="171450" indent="-171450">
              <a:buFont typeface="Arial" panose="020B0604020202020204" pitchFamily="34" charset="0"/>
              <a:buChar char="•"/>
            </a:pPr>
            <a:r>
              <a:rPr lang="en-GB" baseline="0" dirty="0" smtClean="0"/>
              <a:t>Focusing too much on the numbers drives wrong behaviours – context (art)</a:t>
            </a:r>
          </a:p>
          <a:p>
            <a:pPr marL="171450" indent="-171450">
              <a:buFont typeface="Arial" panose="020B0604020202020204" pitchFamily="34" charset="0"/>
              <a:buChar char="•"/>
            </a:pPr>
            <a:r>
              <a:rPr lang="en-GB" baseline="0" dirty="0" smtClean="0"/>
              <a:t>Trauma</a:t>
            </a:r>
          </a:p>
          <a:p>
            <a:pPr marL="171450" indent="-171450">
              <a:buFont typeface="Arial" panose="020B0604020202020204" pitchFamily="34" charset="0"/>
              <a:buChar char="•"/>
            </a:pPr>
            <a:r>
              <a:rPr lang="en-GB" baseline="0" dirty="0" smtClean="0"/>
              <a:t>Northern Rail smashing their unacceptably low targets</a:t>
            </a:r>
          </a:p>
          <a:p>
            <a:pPr marL="171450" indent="-171450">
              <a:buFont typeface="Arial" panose="020B0604020202020204" pitchFamily="34" charset="0"/>
              <a:buChar char="•"/>
            </a:pPr>
            <a:endParaRPr lang="en-GB" baseline="0" dirty="0" smtClean="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F7722736-5519-4606-B2D9-9AF2534190C9}" type="slidenum">
              <a:rPr lang="en-GB" smtClean="0"/>
              <a:t>24</a:t>
            </a:fld>
            <a:endParaRPr lang="en-GB"/>
          </a:p>
        </p:txBody>
      </p:sp>
    </p:spTree>
    <p:extLst>
      <p:ext uri="{BB962C8B-B14F-4D97-AF65-F5344CB8AC3E}">
        <p14:creationId xmlns:p14="http://schemas.microsoft.com/office/powerpoint/2010/main" val="27267684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Measuring and monitoring customer satisfaction is really important – science</a:t>
            </a:r>
          </a:p>
          <a:p>
            <a:pPr marL="171450" indent="-171450">
              <a:buFont typeface="Arial" panose="020B0604020202020204" pitchFamily="34" charset="0"/>
              <a:buChar char="•"/>
            </a:pPr>
            <a:r>
              <a:rPr lang="en-GB" dirty="0" smtClean="0"/>
              <a:t>Humans – thoughts &amp;</a:t>
            </a:r>
            <a:r>
              <a:rPr lang="en-GB" baseline="0" dirty="0" smtClean="0"/>
              <a:t> emotions can’t be simplified into one number or one word – no silver bullet</a:t>
            </a:r>
          </a:p>
          <a:p>
            <a:pPr marL="171450" indent="-171450">
              <a:buFont typeface="Arial" panose="020B0604020202020204" pitchFamily="34" charset="0"/>
              <a:buChar char="•"/>
            </a:pPr>
            <a:r>
              <a:rPr lang="en-GB" baseline="0" dirty="0" smtClean="0"/>
              <a:t>Have to balance with more “artistic” view / context</a:t>
            </a:r>
          </a:p>
          <a:p>
            <a:pPr marL="171450" indent="-171450">
              <a:buFont typeface="Arial" panose="020B0604020202020204" pitchFamily="34" charset="0"/>
              <a:buChar char="•"/>
            </a:pPr>
            <a:r>
              <a:rPr lang="en-GB" baseline="0" dirty="0" smtClean="0"/>
              <a:t>A few things that were successful:</a:t>
            </a:r>
          </a:p>
          <a:p>
            <a:pPr marL="628650" lvl="1" indent="-171450">
              <a:buFont typeface="Arial" panose="020B0604020202020204" pitchFamily="34" charset="0"/>
              <a:buChar char="•"/>
            </a:pPr>
            <a:r>
              <a:rPr lang="en-GB" baseline="0" dirty="0" smtClean="0"/>
              <a:t>What bothers customers will bother new employees too…free consultancy</a:t>
            </a:r>
          </a:p>
          <a:p>
            <a:pPr marL="628650" lvl="1" indent="-171450">
              <a:buFont typeface="Arial" panose="020B0604020202020204" pitchFamily="34" charset="0"/>
              <a:buChar char="•"/>
            </a:pPr>
            <a:r>
              <a:rPr lang="en-GB" baseline="0" dirty="0" smtClean="0"/>
              <a:t>Balance surveys with more personal face to face workshops / focus groups </a:t>
            </a:r>
          </a:p>
          <a:p>
            <a:pPr marL="628650" lvl="1" indent="-171450">
              <a:buFont typeface="Arial" panose="020B0604020202020204" pitchFamily="34" charset="0"/>
              <a:buChar char="•"/>
            </a:pPr>
            <a:r>
              <a:rPr lang="en-GB" baseline="0" dirty="0" smtClean="0"/>
              <a:t>Really important how we handle complaints (long term relationships) – improvement workshops, follow-up emails – trust &amp; satisfaction</a:t>
            </a:r>
          </a:p>
          <a:p>
            <a:pPr marL="628650" lvl="1" indent="-171450">
              <a:buFont typeface="Arial" panose="020B0604020202020204" pitchFamily="34" charset="0"/>
              <a:buChar char="•"/>
            </a:pPr>
            <a:r>
              <a:rPr lang="en-GB" baseline="0" dirty="0" smtClean="0"/>
              <a:t>Service Desks in constant contact </a:t>
            </a:r>
          </a:p>
          <a:p>
            <a:pPr marL="171450" lvl="0" indent="-171450">
              <a:buFont typeface="Arial" panose="020B0604020202020204" pitchFamily="34" charset="0"/>
              <a:buChar char="•"/>
            </a:pPr>
            <a:r>
              <a:rPr lang="en-GB" baseline="0" dirty="0" smtClean="0"/>
              <a:t>Some feedback can’t be captured in a form – social media </a:t>
            </a:r>
          </a:p>
          <a:p>
            <a:pPr marL="171450" lvl="0" indent="-171450">
              <a:buFont typeface="Arial" panose="020B0604020202020204" pitchFamily="34" charset="0"/>
              <a:buChar char="•"/>
            </a:pPr>
            <a:r>
              <a:rPr lang="en-GB" baseline="0" dirty="0" smtClean="0"/>
              <a:t>Last year (only option to communicate via social media)</a:t>
            </a:r>
          </a:p>
          <a:p>
            <a:pPr marL="628650" lvl="1"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F7722736-5519-4606-B2D9-9AF2534190C9}" type="slidenum">
              <a:rPr lang="en-GB" smtClean="0"/>
              <a:t>25</a:t>
            </a:fld>
            <a:endParaRPr lang="en-GB"/>
          </a:p>
        </p:txBody>
      </p:sp>
    </p:spTree>
    <p:extLst>
      <p:ext uri="{BB962C8B-B14F-4D97-AF65-F5344CB8AC3E}">
        <p14:creationId xmlns:p14="http://schemas.microsoft.com/office/powerpoint/2010/main" val="26974176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7722736-5519-4606-B2D9-9AF2534190C9}" type="slidenum">
              <a:rPr lang="en-GB" smtClean="0"/>
              <a:t>29</a:t>
            </a:fld>
            <a:endParaRPr lang="en-GB"/>
          </a:p>
        </p:txBody>
      </p:sp>
    </p:spTree>
    <p:extLst>
      <p:ext uri="{BB962C8B-B14F-4D97-AF65-F5344CB8AC3E}">
        <p14:creationId xmlns:p14="http://schemas.microsoft.com/office/powerpoint/2010/main" val="3479164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What if you were able to build an IT organization that recognized staff strengths and then used those strengths to everyone’s advantage?</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Scientific = High Volume, Low Variation work types. A repeatable exercise that follows a recipe (a bit like science). A literal application of a learned skill</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Artistic = Low Volume, High Variation work types. Requires lateral application of a learned skill. Requires someone to be artistic in their thinking and adaptation of a solution for a result</a:t>
            </a:r>
          </a:p>
          <a:p>
            <a:endParaRPr lang="en-GB"/>
          </a:p>
        </p:txBody>
      </p:sp>
      <p:sp>
        <p:nvSpPr>
          <p:cNvPr id="4" name="Slide Number Placeholder 3"/>
          <p:cNvSpPr>
            <a:spLocks noGrp="1"/>
          </p:cNvSpPr>
          <p:nvPr>
            <p:ph type="sldNum" sz="quarter" idx="10"/>
          </p:nvPr>
        </p:nvSpPr>
        <p:spPr/>
        <p:txBody>
          <a:bodyPr/>
          <a:lstStyle/>
          <a:p>
            <a:fld id="{F7722736-5519-4606-B2D9-9AF2534190C9}" type="slidenum">
              <a:rPr lang="en-GB" smtClean="0"/>
              <a:t>11</a:t>
            </a:fld>
            <a:endParaRPr lang="en-GB"/>
          </a:p>
        </p:txBody>
      </p:sp>
    </p:spTree>
    <p:extLst>
      <p:ext uri="{BB962C8B-B14F-4D97-AF65-F5344CB8AC3E}">
        <p14:creationId xmlns:p14="http://schemas.microsoft.com/office/powerpoint/2010/main" val="3373432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cs typeface="Calibri"/>
              </a:rPr>
              <a:t>Our </a:t>
            </a:r>
            <a:r>
              <a:rPr lang="en-US" err="1">
                <a:cs typeface="Calibri"/>
              </a:rPr>
              <a:t>organisations</a:t>
            </a:r>
            <a:r>
              <a:rPr lang="en-US">
                <a:cs typeface="Calibri"/>
              </a:rPr>
              <a:t> had a mix of artistic operators and scientific operators.</a:t>
            </a:r>
          </a:p>
          <a:p>
            <a:pPr marL="171450" indent="-171450">
              <a:buFont typeface="Arial" panose="020B0604020202020204" pitchFamily="34" charset="0"/>
              <a:buChar char="•"/>
            </a:pPr>
            <a:r>
              <a:rPr lang="en-US">
                <a:cs typeface="Calibri"/>
              </a:rPr>
              <a:t>Both were needed and both are important…BUT…</a:t>
            </a:r>
          </a:p>
          <a:p>
            <a:pPr marL="171450" indent="-171450">
              <a:buFont typeface="Arial" panose="020B0604020202020204" pitchFamily="34" charset="0"/>
              <a:buChar char="•"/>
            </a:pPr>
            <a:r>
              <a:rPr lang="en-US">
                <a:cs typeface="Calibri"/>
              </a:rPr>
              <a:t>An artistic operator in a scientific role is bored, frustrated…a cost that is not producing the results and outcomes otherwise capable of achieving</a:t>
            </a:r>
          </a:p>
          <a:p>
            <a:pPr marL="171450" indent="-171450">
              <a:buFont typeface="Arial" panose="020B0604020202020204" pitchFamily="34" charset="0"/>
              <a:buChar char="•"/>
            </a:pPr>
            <a:r>
              <a:rPr lang="en-US">
                <a:cs typeface="Calibri"/>
              </a:rPr>
              <a:t>A scientific operator in an artistic role is stressed, out of their depth and potentially making promises that can’t be kept</a:t>
            </a:r>
          </a:p>
          <a:p>
            <a:pPr marL="171450" indent="-171450">
              <a:buFont typeface="Arial" panose="020B0604020202020204" pitchFamily="34" charset="0"/>
              <a:buChar char="•"/>
            </a:pPr>
            <a:r>
              <a:rPr lang="en-US">
                <a:cs typeface="Calibri"/>
              </a:rPr>
              <a:t>Both situations spell disaster for an IT organization – the culture, reputation and results</a:t>
            </a:r>
          </a:p>
          <a:p>
            <a:endParaRPr lang="en-GB"/>
          </a:p>
        </p:txBody>
      </p:sp>
      <p:sp>
        <p:nvSpPr>
          <p:cNvPr id="4" name="Slide Number Placeholder 3"/>
          <p:cNvSpPr>
            <a:spLocks noGrp="1"/>
          </p:cNvSpPr>
          <p:nvPr>
            <p:ph type="sldNum" sz="quarter" idx="10"/>
          </p:nvPr>
        </p:nvSpPr>
        <p:spPr/>
        <p:txBody>
          <a:bodyPr/>
          <a:lstStyle/>
          <a:p>
            <a:fld id="{F7722736-5519-4606-B2D9-9AF2534190C9}" type="slidenum">
              <a:rPr lang="en-GB" smtClean="0"/>
              <a:t>12</a:t>
            </a:fld>
            <a:endParaRPr lang="en-GB"/>
          </a:p>
        </p:txBody>
      </p:sp>
    </p:spTree>
    <p:extLst>
      <p:ext uri="{BB962C8B-B14F-4D97-AF65-F5344CB8AC3E}">
        <p14:creationId xmlns:p14="http://schemas.microsoft.com/office/powerpoint/2010/main" val="3085278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cs typeface="Calibri"/>
              </a:rPr>
              <a:t>Instead imagine having people aligned to their desired work type and/or their current skill set…you may have heard the term RIGHT PERSON RIGHT ROLE</a:t>
            </a:r>
          </a:p>
          <a:p>
            <a:pPr marL="171450" indent="-171450">
              <a:buFont typeface="Arial" panose="020B0604020202020204" pitchFamily="34" charset="0"/>
              <a:buChar char="•"/>
            </a:pPr>
            <a:endParaRPr lang="en-US">
              <a:cs typeface="Calibri"/>
            </a:endParaRPr>
          </a:p>
          <a:p>
            <a:pPr marL="171450" indent="-171450">
              <a:buFont typeface="Arial" panose="020B0604020202020204" pitchFamily="34" charset="0"/>
              <a:buChar char="•"/>
            </a:pPr>
            <a:r>
              <a:rPr lang="en-US">
                <a:cs typeface="Calibri"/>
              </a:rPr>
              <a:t>Trust goes up, productivity goes up, outcomes go up, happiness goes up, reputation goes up, behavior’s improve…CULTURE becomes great and when this happens the (internal and external) views of your organization change for the better</a:t>
            </a:r>
          </a:p>
        </p:txBody>
      </p:sp>
      <p:sp>
        <p:nvSpPr>
          <p:cNvPr id="4" name="Slide Number Placeholder 3"/>
          <p:cNvSpPr>
            <a:spLocks noGrp="1"/>
          </p:cNvSpPr>
          <p:nvPr>
            <p:ph type="sldNum" sz="quarter" idx="10"/>
          </p:nvPr>
        </p:nvSpPr>
        <p:spPr/>
        <p:txBody>
          <a:bodyPr/>
          <a:lstStyle/>
          <a:p>
            <a:fld id="{F7722736-5519-4606-B2D9-9AF2534190C9}" type="slidenum">
              <a:rPr lang="en-GB" smtClean="0"/>
              <a:t>13</a:t>
            </a:fld>
            <a:endParaRPr lang="en-GB"/>
          </a:p>
        </p:txBody>
      </p:sp>
    </p:spTree>
    <p:extLst>
      <p:ext uri="{BB962C8B-B14F-4D97-AF65-F5344CB8AC3E}">
        <p14:creationId xmlns:p14="http://schemas.microsoft.com/office/powerpoint/2010/main" val="2630666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a:cs typeface="Calibri"/>
              </a:rPr>
              <a:t>So….</a:t>
            </a:r>
          </a:p>
          <a:p>
            <a:pPr marL="171450" indent="-171450">
              <a:buFont typeface="Arial" panose="020B0604020202020204" pitchFamily="34" charset="0"/>
              <a:buChar char="•"/>
            </a:pPr>
            <a:r>
              <a:rPr lang="en-GB">
                <a:cs typeface="Calibri"/>
              </a:rPr>
              <a:t>at our institutions we went on a path of recognising our Scientific Operators from our Artistic Operators. </a:t>
            </a:r>
          </a:p>
          <a:p>
            <a:pPr marL="171450" indent="-171450">
              <a:buFont typeface="Arial" panose="020B0604020202020204" pitchFamily="34" charset="0"/>
              <a:buChar char="•"/>
            </a:pPr>
            <a:r>
              <a:rPr lang="en-GB">
                <a:cs typeface="Calibri"/>
              </a:rPr>
              <a:t>Scientific Operators were recognised and asked to focus on scientific duties</a:t>
            </a:r>
          </a:p>
          <a:p>
            <a:pPr marL="171450" indent="-171450">
              <a:buFont typeface="Arial" panose="020B0604020202020204" pitchFamily="34" charset="0"/>
              <a:buChar char="•"/>
            </a:pPr>
            <a:r>
              <a:rPr lang="en-GB">
                <a:cs typeface="Calibri"/>
              </a:rPr>
              <a:t>Artistic Operators were identified and asked to focus on artistic duties</a:t>
            </a:r>
          </a:p>
          <a:p>
            <a:pPr marL="0" indent="0">
              <a:buNone/>
            </a:pPr>
            <a:r>
              <a:rPr lang="en-GB">
                <a:cs typeface="Calibri"/>
              </a:rPr>
              <a:t>And…</a:t>
            </a:r>
          </a:p>
          <a:p>
            <a:pPr marL="171450" indent="-171450">
              <a:buFont typeface="Arial" panose="020B0604020202020204" pitchFamily="34" charset="0"/>
              <a:buChar char="•"/>
            </a:pPr>
            <a:r>
              <a:rPr lang="en-GB">
                <a:cs typeface="Calibri"/>
              </a:rPr>
              <a:t>We openly called this activity out while making it clear that the line is never clean cut and there would always be a little bit of science in the artistic world and a little bit of art in the scientific world.</a:t>
            </a:r>
          </a:p>
          <a:p>
            <a:endParaRPr lang="en-GB"/>
          </a:p>
        </p:txBody>
      </p:sp>
      <p:sp>
        <p:nvSpPr>
          <p:cNvPr id="4" name="Slide Number Placeholder 3"/>
          <p:cNvSpPr>
            <a:spLocks noGrp="1"/>
          </p:cNvSpPr>
          <p:nvPr>
            <p:ph type="sldNum" sz="quarter" idx="10"/>
          </p:nvPr>
        </p:nvSpPr>
        <p:spPr/>
        <p:txBody>
          <a:bodyPr/>
          <a:lstStyle/>
          <a:p>
            <a:fld id="{F7722736-5519-4606-B2D9-9AF2534190C9}" type="slidenum">
              <a:rPr lang="en-GB" smtClean="0"/>
              <a:t>14</a:t>
            </a:fld>
            <a:endParaRPr lang="en-GB"/>
          </a:p>
        </p:txBody>
      </p:sp>
    </p:spTree>
    <p:extLst>
      <p:ext uri="{BB962C8B-B14F-4D97-AF65-F5344CB8AC3E}">
        <p14:creationId xmlns:p14="http://schemas.microsoft.com/office/powerpoint/2010/main" val="2209167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cs typeface="Calibri"/>
              </a:rPr>
              <a:t>Staff satisfaction went up</a:t>
            </a:r>
          </a:p>
          <a:p>
            <a:pPr marL="171450" indent="-171450">
              <a:buFont typeface="Arial" panose="020B0604020202020204" pitchFamily="34" charset="0"/>
              <a:buChar char="•"/>
            </a:pPr>
            <a:r>
              <a:rPr lang="en-GB">
                <a:cs typeface="Calibri"/>
              </a:rPr>
              <a:t>Role clarity was much clearer with more defined career growth</a:t>
            </a:r>
          </a:p>
          <a:p>
            <a:pPr marL="171450" indent="-171450">
              <a:buFont typeface="Arial" panose="020B0604020202020204" pitchFamily="34" charset="0"/>
              <a:buChar char="•"/>
            </a:pPr>
            <a:r>
              <a:rPr lang="en-GB">
                <a:cs typeface="Calibri"/>
              </a:rPr>
              <a:t>New skills emerged, people started to stand out and want to be seen for their value.</a:t>
            </a:r>
          </a:p>
          <a:p>
            <a:pPr marL="628650" lvl="1" indent="-171450">
              <a:buFont typeface="Arial" panose="020B0604020202020204" pitchFamily="34" charset="0"/>
              <a:buChar char="•"/>
            </a:pPr>
            <a:r>
              <a:rPr lang="en-GB">
                <a:cs typeface="Calibri"/>
              </a:rPr>
              <a:t>The scientific operators loved the fact that they knew what their day would involve. They knew their duties and fulfilled them day in day out</a:t>
            </a:r>
          </a:p>
          <a:p>
            <a:pPr marL="628650" lvl="1" indent="-171450">
              <a:buFont typeface="Arial" panose="020B0604020202020204" pitchFamily="34" charset="0"/>
              <a:buChar char="•"/>
            </a:pPr>
            <a:r>
              <a:rPr lang="en-GB">
                <a:cs typeface="Calibri"/>
              </a:rPr>
              <a:t>The artistic operators loved the fact their day was filled with a bit of the unknown, that their skills would be tested and new ideas encouraged</a:t>
            </a:r>
          </a:p>
          <a:p>
            <a:pPr marL="457200" lvl="1" indent="0">
              <a:buNone/>
            </a:pPr>
            <a:endParaRPr lang="en-GB">
              <a:cs typeface="Calibri"/>
            </a:endParaRPr>
          </a:p>
          <a:p>
            <a:pPr marL="0" indent="0">
              <a:buNone/>
            </a:pPr>
            <a:r>
              <a:rPr lang="en-GB">
                <a:cs typeface="Calibri"/>
              </a:rPr>
              <a:t>And surprisingly </a:t>
            </a:r>
          </a:p>
          <a:p>
            <a:pPr marL="171450" indent="-171450">
              <a:buFont typeface="Arial" panose="020B0604020202020204" pitchFamily="34" charset="0"/>
              <a:buChar char="•"/>
            </a:pPr>
            <a:r>
              <a:rPr lang="en-GB">
                <a:cs typeface="Calibri"/>
              </a:rPr>
              <a:t>We were able to continue the idea of efficiency because Scientific tasks were prime candidates for automation and artistic tasks became prime candidates for turning into a scientific task.</a:t>
            </a:r>
          </a:p>
          <a:p>
            <a:pPr marL="171450" indent="-171450">
              <a:buFont typeface="Arial" panose="020B0604020202020204" pitchFamily="34" charset="0"/>
              <a:buChar char="•"/>
            </a:pPr>
            <a:r>
              <a:rPr lang="en-GB">
                <a:cs typeface="Calibri"/>
              </a:rPr>
              <a:t>We created head room for new work from our academic colleagues which showed them how valuable and critical their IT organisation is to their business.</a:t>
            </a:r>
          </a:p>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10"/>
          </p:nvPr>
        </p:nvSpPr>
        <p:spPr/>
        <p:txBody>
          <a:bodyPr/>
          <a:lstStyle/>
          <a:p>
            <a:fld id="{F7722736-5519-4606-B2D9-9AF2534190C9}" type="slidenum">
              <a:rPr lang="en-GB" smtClean="0"/>
              <a:t>15</a:t>
            </a:fld>
            <a:endParaRPr lang="en-GB"/>
          </a:p>
        </p:txBody>
      </p:sp>
    </p:spTree>
    <p:extLst>
      <p:ext uri="{BB962C8B-B14F-4D97-AF65-F5344CB8AC3E}">
        <p14:creationId xmlns:p14="http://schemas.microsoft.com/office/powerpoint/2010/main" val="992152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722736-5519-4606-B2D9-9AF2534190C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9118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Service Desk Manager –</a:t>
            </a:r>
            <a:r>
              <a:rPr lang="en-GB" baseline="0" dirty="0" smtClean="0"/>
              <a:t> publicising satisfaction results…not comparable</a:t>
            </a:r>
          </a:p>
          <a:p>
            <a:pPr marL="171450" indent="-171450">
              <a:buFont typeface="Arial" panose="020B0604020202020204" pitchFamily="34" charset="0"/>
              <a:buChar char="•"/>
            </a:pPr>
            <a:r>
              <a:rPr lang="en-GB" baseline="0" dirty="0" smtClean="0"/>
              <a:t>Net Promoter Score – at conferences</a:t>
            </a:r>
          </a:p>
          <a:p>
            <a:pPr marL="171450" indent="-171450">
              <a:buFont typeface="Arial" panose="020B0604020202020204" pitchFamily="34" charset="0"/>
              <a:buChar char="•"/>
            </a:pPr>
            <a:r>
              <a:rPr lang="en-GB" baseline="0" dirty="0" smtClean="0"/>
              <a:t>A&amp;E in Manchester – patient experience questionnaire “How likely are you to recommend our service to your friends and family if they needed similar care or treatment?”</a:t>
            </a:r>
          </a:p>
          <a:p>
            <a:pPr marL="171450" indent="-171450">
              <a:buFont typeface="Arial" panose="020B0604020202020204" pitchFamily="34" charset="0"/>
              <a:buChar char="•"/>
            </a:pPr>
            <a:r>
              <a:rPr lang="en-GB" baseline="0" dirty="0" smtClean="0"/>
              <a:t>Results all over the walls of the waiting room…emergency health care, 2 criteria (nearest &amp; open) + quality</a:t>
            </a:r>
          </a:p>
          <a:p>
            <a:pPr marL="171450" indent="-171450">
              <a:buFont typeface="Arial" panose="020B0604020202020204" pitchFamily="34" charset="0"/>
              <a:buChar char="•"/>
            </a:pPr>
            <a:r>
              <a:rPr lang="en-GB" baseline="0" dirty="0" smtClean="0"/>
              <a:t>Lacking best practice guidance on these issues (ITIL, SDI)</a:t>
            </a:r>
          </a:p>
          <a:p>
            <a:pPr marL="171450" indent="-171450">
              <a:buFont typeface="Arial" panose="020B0604020202020204" pitchFamily="34" charset="0"/>
              <a:buChar char="•"/>
            </a:pPr>
            <a:r>
              <a:rPr lang="en-GB" baseline="0" dirty="0" smtClean="0"/>
              <a:t>MSc</a:t>
            </a:r>
          </a:p>
          <a:p>
            <a:endParaRPr lang="en-GB" dirty="0"/>
          </a:p>
        </p:txBody>
      </p:sp>
      <p:sp>
        <p:nvSpPr>
          <p:cNvPr id="4" name="Slide Number Placeholder 3"/>
          <p:cNvSpPr>
            <a:spLocks noGrp="1"/>
          </p:cNvSpPr>
          <p:nvPr>
            <p:ph type="sldNum" sz="quarter" idx="10"/>
          </p:nvPr>
        </p:nvSpPr>
        <p:spPr/>
        <p:txBody>
          <a:bodyPr/>
          <a:lstStyle/>
          <a:p>
            <a:fld id="{F7722736-5519-4606-B2D9-9AF2534190C9}" type="slidenum">
              <a:rPr lang="en-GB" smtClean="0"/>
              <a:t>18</a:t>
            </a:fld>
            <a:endParaRPr lang="en-GB"/>
          </a:p>
        </p:txBody>
      </p:sp>
    </p:spTree>
    <p:extLst>
      <p:ext uri="{BB962C8B-B14F-4D97-AF65-F5344CB8AC3E}">
        <p14:creationId xmlns:p14="http://schemas.microsoft.com/office/powerpoint/2010/main" val="1321732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600 hours, interviews with a number of UK universities -&gt;</a:t>
            </a:r>
            <a:r>
              <a:rPr lang="en-GB" baseline="0" dirty="0" smtClean="0"/>
              <a:t> the most obvious conclusion</a:t>
            </a:r>
          </a:p>
          <a:p>
            <a:pPr marL="171450" indent="-171450">
              <a:buFont typeface="Arial" panose="020B0604020202020204" pitchFamily="34" charset="0"/>
              <a:buChar char="•"/>
            </a:pPr>
            <a:r>
              <a:rPr lang="en-GB" baseline="0" dirty="0" smtClean="0"/>
              <a:t>But first, more research</a:t>
            </a:r>
            <a:endParaRPr lang="en-GB" dirty="0"/>
          </a:p>
        </p:txBody>
      </p:sp>
      <p:sp>
        <p:nvSpPr>
          <p:cNvPr id="4" name="Slide Number Placeholder 3"/>
          <p:cNvSpPr>
            <a:spLocks noGrp="1"/>
          </p:cNvSpPr>
          <p:nvPr>
            <p:ph type="sldNum" sz="quarter" idx="10"/>
          </p:nvPr>
        </p:nvSpPr>
        <p:spPr/>
        <p:txBody>
          <a:bodyPr/>
          <a:lstStyle/>
          <a:p>
            <a:fld id="{F7722736-5519-4606-B2D9-9AF2534190C9}" type="slidenum">
              <a:rPr lang="en-GB" smtClean="0"/>
              <a:t>19</a:t>
            </a:fld>
            <a:endParaRPr lang="en-GB"/>
          </a:p>
        </p:txBody>
      </p:sp>
    </p:spTree>
    <p:extLst>
      <p:ext uri="{BB962C8B-B14F-4D97-AF65-F5344CB8AC3E}">
        <p14:creationId xmlns:p14="http://schemas.microsoft.com/office/powerpoint/2010/main" val="30374794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64D38-740B-4143-AC65-384A0440D003}"/>
              </a:ext>
            </a:extLst>
          </p:cNvPr>
          <p:cNvSpPr>
            <a:spLocks noGrp="1"/>
          </p:cNvSpPr>
          <p:nvPr>
            <p:ph type="ctrTitle"/>
          </p:nvPr>
        </p:nvSpPr>
        <p:spPr>
          <a:xfrm>
            <a:off x="619125" y="455613"/>
            <a:ext cx="9144000" cy="2387600"/>
          </a:xfrm>
        </p:spPr>
        <p:txBody>
          <a:bodyPr anchor="b"/>
          <a:lstStyle>
            <a:lvl1pPr algn="ctr">
              <a:defRPr sz="6000" b="1">
                <a:solidFill>
                  <a:schemeClr val="bg1">
                    <a:lumMod val="95000"/>
                  </a:schemeClr>
                </a:solidFill>
              </a:defRPr>
            </a:lvl1pPr>
          </a:lstStyle>
          <a:p>
            <a:r>
              <a:rPr lang="en-US"/>
              <a:t>Click to edit Master title style</a:t>
            </a:r>
          </a:p>
        </p:txBody>
      </p:sp>
      <p:sp>
        <p:nvSpPr>
          <p:cNvPr id="3" name="Subtitle 2">
            <a:extLst>
              <a:ext uri="{FF2B5EF4-FFF2-40B4-BE49-F238E27FC236}">
                <a16:creationId xmlns:a16="http://schemas.microsoft.com/office/drawing/2014/main" id="{DCA52540-53B1-4F9A-9B57-DD1BD668A361}"/>
              </a:ext>
            </a:extLst>
          </p:cNvPr>
          <p:cNvSpPr>
            <a:spLocks noGrp="1"/>
          </p:cNvSpPr>
          <p:nvPr>
            <p:ph type="subTitle" idx="1"/>
          </p:nvPr>
        </p:nvSpPr>
        <p:spPr>
          <a:xfrm>
            <a:off x="619125" y="2935288"/>
            <a:ext cx="9144000" cy="1655762"/>
          </a:xfrm>
        </p:spPr>
        <p:txBody>
          <a:bodyPr/>
          <a:lstStyle>
            <a:lvl1pPr marL="0" indent="0" algn="ctr">
              <a:buNone/>
              <a:defRPr sz="24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180DFF-03B4-4196-AEBC-F9CD1C7475AF}"/>
              </a:ext>
            </a:extLst>
          </p:cNvPr>
          <p:cNvSpPr>
            <a:spLocks noGrp="1"/>
          </p:cNvSpPr>
          <p:nvPr>
            <p:ph type="dt" sz="half" idx="10"/>
          </p:nvPr>
        </p:nvSpPr>
        <p:spPr>
          <a:xfrm>
            <a:off x="809625" y="6492875"/>
            <a:ext cx="1781176" cy="365125"/>
          </a:xfrm>
        </p:spPr>
        <p:txBody>
          <a:bodyPr/>
          <a:lstStyle>
            <a:lvl1pPr algn="ctr">
              <a:defRPr>
                <a:solidFill>
                  <a:schemeClr val="accent5">
                    <a:lumMod val="20000"/>
                    <a:lumOff val="80000"/>
                  </a:schemeClr>
                </a:solidFill>
              </a:defRPr>
            </a:lvl1pPr>
          </a:lstStyle>
          <a:p>
            <a:fld id="{4879B3C3-A2A0-4934-8D45-F81E7FC5DA70}" type="datetimeFigureOut">
              <a:rPr lang="en-US" smtClean="0"/>
              <a:pPr/>
              <a:t>10/10/2019</a:t>
            </a:fld>
            <a:endParaRPr lang="en-US"/>
          </a:p>
        </p:txBody>
      </p:sp>
      <p:sp>
        <p:nvSpPr>
          <p:cNvPr id="5" name="Footer Placeholder 4">
            <a:extLst>
              <a:ext uri="{FF2B5EF4-FFF2-40B4-BE49-F238E27FC236}">
                <a16:creationId xmlns:a16="http://schemas.microsoft.com/office/drawing/2014/main" id="{486D8918-F756-45A3-8342-6B44516AB481}"/>
              </a:ext>
            </a:extLst>
          </p:cNvPr>
          <p:cNvSpPr>
            <a:spLocks noGrp="1"/>
          </p:cNvSpPr>
          <p:nvPr>
            <p:ph type="ftr" sz="quarter" idx="11"/>
          </p:nvPr>
        </p:nvSpPr>
        <p:spPr>
          <a:xfrm>
            <a:off x="3781425" y="6492874"/>
            <a:ext cx="4114800" cy="365125"/>
          </a:xfrm>
        </p:spPr>
        <p:txBody>
          <a:bodyPr/>
          <a:lstStyle>
            <a:lvl1pPr>
              <a:defRPr>
                <a:solidFill>
                  <a:schemeClr val="accent5">
                    <a:lumMod val="20000"/>
                    <a:lumOff val="80000"/>
                  </a:schemeClr>
                </a:solidFill>
              </a:defRPr>
            </a:lvl1pPr>
          </a:lstStyle>
          <a:p>
            <a:endParaRPr lang="en-US"/>
          </a:p>
        </p:txBody>
      </p:sp>
    </p:spTree>
    <p:extLst>
      <p:ext uri="{BB962C8B-B14F-4D97-AF65-F5344CB8AC3E}">
        <p14:creationId xmlns:p14="http://schemas.microsoft.com/office/powerpoint/2010/main" val="3797170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8ACDFD6-DAA7-4318-BF99-CCE035B0C723}" type="datetimeFigureOut">
              <a:rPr lang="en-GB" smtClean="0"/>
              <a:t>10/10/2019</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4B8488B-B85E-4FEA-8DED-27ACE183003E}" type="slidenum">
              <a:rPr lang="en-GB" smtClean="0"/>
              <a:t>‹#›</a:t>
            </a:fld>
            <a:endParaRPr lang="en-GB"/>
          </a:p>
        </p:txBody>
      </p:sp>
    </p:spTree>
    <p:extLst>
      <p:ext uri="{BB962C8B-B14F-4D97-AF65-F5344CB8AC3E}">
        <p14:creationId xmlns:p14="http://schemas.microsoft.com/office/powerpoint/2010/main" val="1518143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96516" y="1169641"/>
            <a:ext cx="5655468"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32004" y="1170882"/>
            <a:ext cx="5829672"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8ACDFD6-DAA7-4318-BF99-CCE035B0C723}" type="datetimeFigureOut">
              <a:rPr lang="en-GB" smtClean="0"/>
              <a:t>10/10/2019</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4B8488B-B85E-4FEA-8DED-27ACE183003E}" type="slidenum">
              <a:rPr lang="en-GB" smtClean="0"/>
              <a:t>‹#›</a:t>
            </a:fld>
            <a:endParaRPr lang="en-GB"/>
          </a:p>
        </p:txBody>
      </p:sp>
    </p:spTree>
    <p:extLst>
      <p:ext uri="{BB962C8B-B14F-4D97-AF65-F5344CB8AC3E}">
        <p14:creationId xmlns:p14="http://schemas.microsoft.com/office/powerpoint/2010/main" val="13713617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8ACDFD6-DAA7-4318-BF99-CCE035B0C723}" type="datetimeFigureOut">
              <a:rPr lang="en-GB" smtClean="0"/>
              <a:t>10/10/2019</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4B8488B-B85E-4FEA-8DED-27ACE183003E}" type="slidenum">
              <a:rPr lang="en-GB" smtClean="0"/>
              <a:t>‹#›</a:t>
            </a:fld>
            <a:endParaRPr lang="en-GB"/>
          </a:p>
        </p:txBody>
      </p:sp>
    </p:spTree>
    <p:extLst>
      <p:ext uri="{BB962C8B-B14F-4D97-AF65-F5344CB8AC3E}">
        <p14:creationId xmlns:p14="http://schemas.microsoft.com/office/powerpoint/2010/main" val="30236783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8ACDFD6-DAA7-4318-BF99-CCE035B0C723}" type="datetimeFigureOut">
              <a:rPr lang="en-GB" smtClean="0"/>
              <a:t>10/10/2019</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4B8488B-B85E-4FEA-8DED-27ACE183003E}" type="slidenum">
              <a:rPr lang="en-GB" smtClean="0"/>
              <a:t>‹#›</a:t>
            </a:fld>
            <a:endParaRPr lang="en-GB"/>
          </a:p>
        </p:txBody>
      </p:sp>
    </p:spTree>
    <p:extLst>
      <p:ext uri="{BB962C8B-B14F-4D97-AF65-F5344CB8AC3E}">
        <p14:creationId xmlns:p14="http://schemas.microsoft.com/office/powerpoint/2010/main" val="25410343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8ACDFD6-DAA7-4318-BF99-CCE035B0C723}" type="datetimeFigureOut">
              <a:rPr lang="en-GB" smtClean="0"/>
              <a:t>10/10/2019</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4B8488B-B85E-4FEA-8DED-27ACE183003E}" type="slidenum">
              <a:rPr lang="en-GB" smtClean="0"/>
              <a:t>‹#›</a:t>
            </a:fld>
            <a:endParaRPr lang="en-GB"/>
          </a:p>
        </p:txBody>
      </p:sp>
    </p:spTree>
    <p:extLst>
      <p:ext uri="{BB962C8B-B14F-4D97-AF65-F5344CB8AC3E}">
        <p14:creationId xmlns:p14="http://schemas.microsoft.com/office/powerpoint/2010/main" val="6021336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8ACDFD6-DAA7-4318-BF99-CCE035B0C723}" type="datetimeFigureOut">
              <a:rPr lang="en-GB" smtClean="0"/>
              <a:t>10/10/2019</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4B8488B-B85E-4FEA-8DED-27ACE183003E}" type="slidenum">
              <a:rPr lang="en-GB" smtClean="0"/>
              <a:t>‹#›</a:t>
            </a:fld>
            <a:endParaRPr lang="en-GB"/>
          </a:p>
        </p:txBody>
      </p:sp>
    </p:spTree>
    <p:extLst>
      <p:ext uri="{BB962C8B-B14F-4D97-AF65-F5344CB8AC3E}">
        <p14:creationId xmlns:p14="http://schemas.microsoft.com/office/powerpoint/2010/main" val="29865656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8ACDFD6-DAA7-4318-BF99-CCE035B0C723}" type="datetimeFigureOut">
              <a:rPr lang="en-GB" smtClean="0"/>
              <a:t>10/10/2019</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4B8488B-B85E-4FEA-8DED-27ACE183003E}" type="slidenum">
              <a:rPr lang="en-GB" smtClean="0"/>
              <a:t>‹#›</a:t>
            </a:fld>
            <a:endParaRPr lang="en-GB"/>
          </a:p>
        </p:txBody>
      </p:sp>
    </p:spTree>
    <p:extLst>
      <p:ext uri="{BB962C8B-B14F-4D97-AF65-F5344CB8AC3E}">
        <p14:creationId xmlns:p14="http://schemas.microsoft.com/office/powerpoint/2010/main" val="26294807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8ACDFD6-DAA7-4318-BF99-CCE035B0C723}" type="datetimeFigureOut">
              <a:rPr lang="en-GB" smtClean="0"/>
              <a:t>10/10/2019</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4B8488B-B85E-4FEA-8DED-27ACE183003E}" type="slidenum">
              <a:rPr lang="en-GB" smtClean="0"/>
              <a:t>‹#›</a:t>
            </a:fld>
            <a:endParaRPr lang="en-GB"/>
          </a:p>
        </p:txBody>
      </p:sp>
    </p:spTree>
    <p:extLst>
      <p:ext uri="{BB962C8B-B14F-4D97-AF65-F5344CB8AC3E}">
        <p14:creationId xmlns:p14="http://schemas.microsoft.com/office/powerpoint/2010/main" val="19826125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8ACDFD6-DAA7-4318-BF99-CCE035B0C723}" type="datetimeFigureOut">
              <a:rPr lang="en-GB" smtClean="0"/>
              <a:t>10/10/2019</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4B8488B-B85E-4FEA-8DED-27ACE183003E}" type="slidenum">
              <a:rPr lang="en-GB" smtClean="0"/>
              <a:t>‹#›</a:t>
            </a:fld>
            <a:endParaRPr lang="en-GB"/>
          </a:p>
        </p:txBody>
      </p:sp>
    </p:spTree>
    <p:extLst>
      <p:ext uri="{BB962C8B-B14F-4D97-AF65-F5344CB8AC3E}">
        <p14:creationId xmlns:p14="http://schemas.microsoft.com/office/powerpoint/2010/main" val="18430372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10" name="Rectangle 9"/>
          <p:cNvSpPr/>
          <p:nvPr userDrawn="1"/>
        </p:nvSpPr>
        <p:spPr>
          <a:xfrm>
            <a:off x="0" y="1702562"/>
            <a:ext cx="12192000" cy="5155439"/>
          </a:xfrm>
          <a:prstGeom prst="rect">
            <a:avLst/>
          </a:prstGeom>
          <a:solidFill>
            <a:srgbClr val="E461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l" defTabSz="1219170"/>
            <a:endParaRPr lang="en-GB" sz="2400" err="1">
              <a:solidFill>
                <a:schemeClr val="bg1"/>
              </a:solidFill>
            </a:endParaRPr>
          </a:p>
        </p:txBody>
      </p:sp>
      <p:sp>
        <p:nvSpPr>
          <p:cNvPr id="2" name="Title 1"/>
          <p:cNvSpPr>
            <a:spLocks noGrp="1"/>
          </p:cNvSpPr>
          <p:nvPr>
            <p:ph type="ctrTitle"/>
          </p:nvPr>
        </p:nvSpPr>
        <p:spPr>
          <a:xfrm>
            <a:off x="577365" y="2130426"/>
            <a:ext cx="10363200" cy="814833"/>
          </a:xfrm>
          <a:prstGeom prst="rect">
            <a:avLst/>
          </a:prstGeom>
        </p:spPr>
        <p:txBody>
          <a:bodyPr/>
          <a:lstStyle>
            <a:lvl1pPr algn="l">
              <a:defRPr>
                <a:solidFill>
                  <a:schemeClr val="bg1"/>
                </a:solidFill>
              </a:defRPr>
            </a:lvl1pPr>
          </a:lstStyle>
          <a:p>
            <a:r>
              <a:rPr lang="en-US"/>
              <a:t>Click to edit Master title style</a:t>
            </a:r>
          </a:p>
        </p:txBody>
      </p:sp>
      <p:sp>
        <p:nvSpPr>
          <p:cNvPr id="3" name="Subtitle 2"/>
          <p:cNvSpPr>
            <a:spLocks noGrp="1"/>
          </p:cNvSpPr>
          <p:nvPr>
            <p:ph type="subTitle" idx="1"/>
          </p:nvPr>
        </p:nvSpPr>
        <p:spPr>
          <a:xfrm>
            <a:off x="577365" y="2889669"/>
            <a:ext cx="8534400" cy="1752600"/>
          </a:xfrm>
          <a:prstGeom prst="rect">
            <a:avLst/>
          </a:prstGeom>
        </p:spPr>
        <p:txBody>
          <a:bodyPr/>
          <a:lstStyle>
            <a:lvl1pPr>
              <a:defRPr lang="en-US" sz="3200" b="0" dirty="0">
                <a:solidFill>
                  <a:schemeClr val="bg1"/>
                </a:solidFill>
                <a:latin typeface="+mj-lt"/>
                <a:ea typeface="+mj-ea"/>
                <a:cs typeface="+mj-cs"/>
              </a:defRPr>
            </a:lvl1pPr>
          </a:lstStyle>
          <a:p>
            <a:pPr lvl="0">
              <a:spcBef>
                <a:spcPct val="0"/>
              </a:spcBef>
              <a:buNone/>
            </a:pPr>
            <a:r>
              <a:rPr lang="en-US"/>
              <a:t>Click to edit Master subtitle style</a:t>
            </a:r>
          </a:p>
        </p:txBody>
      </p:sp>
      <p:sp>
        <p:nvSpPr>
          <p:cNvPr id="4" name="Date Placeholder 3"/>
          <p:cNvSpPr>
            <a:spLocks noGrp="1"/>
          </p:cNvSpPr>
          <p:nvPr>
            <p:ph type="dt" sz="half" idx="10"/>
          </p:nvPr>
        </p:nvSpPr>
        <p:spPr>
          <a:xfrm>
            <a:off x="575387" y="6044602"/>
            <a:ext cx="4565151" cy="503927"/>
          </a:xfrm>
          <a:prstGeom prst="rect">
            <a:avLst/>
          </a:prstGeom>
        </p:spPr>
        <p:txBody>
          <a:bodyPr/>
          <a:lstStyle>
            <a:lvl1pPr>
              <a:defRPr>
                <a:solidFill>
                  <a:schemeClr val="bg1"/>
                </a:solidFill>
              </a:defRPr>
            </a:lvl1pPr>
          </a:lstStyle>
          <a:p>
            <a:fld id="{6F3D5D1C-C4FD-C441-8332-486C2849F1C9}" type="datetimeFigureOut">
              <a:rPr lang="en-US" smtClean="0"/>
              <a:pPr/>
              <a:t>10/10/2019</a:t>
            </a:fld>
            <a:endParaRPr lang="en-US"/>
          </a:p>
        </p:txBody>
      </p:sp>
      <p:sp>
        <p:nvSpPr>
          <p:cNvPr id="6" name="Slide Number Placeholder 5"/>
          <p:cNvSpPr>
            <a:spLocks noGrp="1"/>
          </p:cNvSpPr>
          <p:nvPr>
            <p:ph type="sldNum" sz="quarter" idx="12"/>
          </p:nvPr>
        </p:nvSpPr>
        <p:spPr>
          <a:xfrm>
            <a:off x="10655300" y="5904811"/>
            <a:ext cx="1143749" cy="762000"/>
          </a:xfrm>
          <a:prstGeom prst="rect">
            <a:avLst/>
          </a:prstGeom>
        </p:spPr>
        <p:txBody>
          <a:bodyPr/>
          <a:lstStyle>
            <a:lvl1pPr>
              <a:defRPr lang="en-US" smtClean="0"/>
            </a:lvl1pPr>
          </a:lstStyle>
          <a:p>
            <a:fld id="{68A03790-4C15-3340-940B-C67BB94ABD89}" type="slidenum">
              <a:rPr lang="en-GB" smtClean="0"/>
              <a:pPr/>
              <a:t>‹#›</a:t>
            </a:fld>
            <a:endParaRPr lang="en-GB"/>
          </a:p>
        </p:txBody>
      </p:sp>
      <p:pic>
        <p:nvPicPr>
          <p:cNvPr id="7" name="Picture 6"/>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bwMode="black">
          <a:xfrm>
            <a:off x="5272977" y="483362"/>
            <a:ext cx="6444972" cy="684588"/>
          </a:xfrm>
          <a:prstGeom prst="rect">
            <a:avLst/>
          </a:prstGeom>
        </p:spPr>
      </p:pic>
      <p:cxnSp>
        <p:nvCxnSpPr>
          <p:cNvPr id="11" name="Diagonal Line 2"/>
          <p:cNvCxnSpPr/>
          <p:nvPr userDrawn="1"/>
        </p:nvCxnSpPr>
        <p:spPr bwMode="white">
          <a:xfrm flipH="1">
            <a:off x="6794500" y="1558055"/>
            <a:ext cx="5409693" cy="5279136"/>
          </a:xfrm>
          <a:prstGeom prst="line">
            <a:avLst/>
          </a:prstGeom>
          <a:ln w="9525" cmpd="sng">
            <a:solidFill>
              <a:schemeClr val="bg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 name="Diagonal Line 1"/>
          <p:cNvCxnSpPr/>
          <p:nvPr userDrawn="1"/>
        </p:nvCxnSpPr>
        <p:spPr bwMode="white">
          <a:xfrm flipH="1">
            <a:off x="9059334" y="3620915"/>
            <a:ext cx="3132668" cy="3216276"/>
          </a:xfrm>
          <a:prstGeom prst="line">
            <a:avLst/>
          </a:prstGeom>
          <a:ln w="9525" cmpd="sng">
            <a:solidFill>
              <a:schemeClr val="bg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 name="Horizontal Line"/>
          <p:cNvCxnSpPr/>
          <p:nvPr userDrawn="1"/>
        </p:nvCxnSpPr>
        <p:spPr bwMode="white">
          <a:xfrm flipH="1">
            <a:off x="1" y="5713621"/>
            <a:ext cx="12192000" cy="0"/>
          </a:xfrm>
          <a:prstGeom prst="line">
            <a:avLst/>
          </a:prstGeom>
          <a:ln w="9525" cmpd="sng">
            <a:solidFill>
              <a:schemeClr val="bg1"/>
            </a:solidFill>
            <a:headEnd type="none"/>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75519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BCF33-50F6-4C0B-91CA-D89BE0BADD3C}"/>
              </a:ext>
            </a:extLst>
          </p:cNvPr>
          <p:cNvSpPr>
            <a:spLocks noGrp="1"/>
          </p:cNvSpPr>
          <p:nvPr>
            <p:ph type="title"/>
          </p:nvPr>
        </p:nvSpPr>
        <p:spPr/>
        <p:txBody>
          <a:bodyPr/>
          <a:lstStyle>
            <a:lvl1pPr>
              <a:defRPr b="1">
                <a:solidFill>
                  <a:srgbClr val="EF762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751745E-8FCA-4EA6-AB27-B0974F861B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3724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7DFCB-2347-45B8-80C6-6A3E2C5E50A2}"/>
              </a:ext>
            </a:extLst>
          </p:cNvPr>
          <p:cNvSpPr>
            <a:spLocks noGrp="1"/>
          </p:cNvSpPr>
          <p:nvPr>
            <p:ph type="title"/>
          </p:nvPr>
        </p:nvSpPr>
        <p:spPr>
          <a:xfrm>
            <a:off x="838200" y="347663"/>
            <a:ext cx="10515600" cy="2852737"/>
          </a:xfrm>
        </p:spPr>
        <p:txBody>
          <a:bodyPr anchor="b"/>
          <a:lstStyle>
            <a:lvl1pPr>
              <a:defRPr sz="6000" b="1">
                <a:solidFill>
                  <a:schemeClr val="accent2">
                    <a:lumMod val="20000"/>
                    <a:lumOff val="80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8603AC8B-4CA9-42A1-A6C9-418427F29F89}"/>
              </a:ext>
            </a:extLst>
          </p:cNvPr>
          <p:cNvSpPr>
            <a:spLocks noGrp="1"/>
          </p:cNvSpPr>
          <p:nvPr>
            <p:ph type="body" idx="1"/>
          </p:nvPr>
        </p:nvSpPr>
        <p:spPr>
          <a:xfrm>
            <a:off x="838200" y="3227388"/>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66669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A6206-7E00-4E1A-9030-004775DD168C}"/>
              </a:ext>
            </a:extLst>
          </p:cNvPr>
          <p:cNvSpPr>
            <a:spLocks noGrp="1"/>
          </p:cNvSpPr>
          <p:nvPr>
            <p:ph type="title"/>
          </p:nvPr>
        </p:nvSpPr>
        <p:spPr/>
        <p:txBody>
          <a:bodyPr/>
          <a:lstStyle>
            <a:lvl1pPr>
              <a:defRPr b="1">
                <a:solidFill>
                  <a:srgbClr val="446CA9"/>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D409145-286A-4DC5-9DF3-DDF28A2E07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EA2F43-C806-4251-9FEF-543F7D8170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6395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DD938-CB1D-4FF7-B6FC-B15A521E92F7}"/>
              </a:ext>
            </a:extLst>
          </p:cNvPr>
          <p:cNvSpPr>
            <a:spLocks noGrp="1"/>
          </p:cNvSpPr>
          <p:nvPr>
            <p:ph type="title"/>
          </p:nvPr>
        </p:nvSpPr>
        <p:spPr>
          <a:xfrm>
            <a:off x="839788" y="365125"/>
            <a:ext cx="10515600" cy="1325563"/>
          </a:xfrm>
        </p:spPr>
        <p:txBody>
          <a:bodyPr/>
          <a:lstStyle>
            <a:lvl1pPr>
              <a:defRPr b="1">
                <a:solidFill>
                  <a:srgbClr val="446CA9"/>
                </a:solidFill>
              </a:defRPr>
            </a:lvl1pPr>
          </a:lstStyle>
          <a:p>
            <a:r>
              <a:rPr lang="en-US"/>
              <a:t>Click to edit Master title style</a:t>
            </a:r>
          </a:p>
        </p:txBody>
      </p:sp>
      <p:sp>
        <p:nvSpPr>
          <p:cNvPr id="3" name="Text Placeholder 2">
            <a:extLst>
              <a:ext uri="{FF2B5EF4-FFF2-40B4-BE49-F238E27FC236}">
                <a16:creationId xmlns:a16="http://schemas.microsoft.com/office/drawing/2014/main" id="{7A9E4615-9ABA-49B8-954A-3BA88214198C}"/>
              </a:ext>
            </a:extLst>
          </p:cNvPr>
          <p:cNvSpPr>
            <a:spLocks noGrp="1"/>
          </p:cNvSpPr>
          <p:nvPr>
            <p:ph type="body" idx="1"/>
          </p:nvPr>
        </p:nvSpPr>
        <p:spPr>
          <a:xfrm>
            <a:off x="839788" y="1681163"/>
            <a:ext cx="5157787" cy="823912"/>
          </a:xfrm>
        </p:spPr>
        <p:txBody>
          <a:bodyPr anchor="b">
            <a:normAutofit/>
          </a:bodyPr>
          <a:lstStyle>
            <a:lvl1pPr marL="0" indent="0">
              <a:buNone/>
              <a:defRPr sz="3200" b="0">
                <a:solidFill>
                  <a:srgbClr val="EF762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902FE8-A058-4671-A267-866CE5836C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E7361A-F08D-4094-8140-2D8B43E590B8}"/>
              </a:ext>
            </a:extLst>
          </p:cNvPr>
          <p:cNvSpPr>
            <a:spLocks noGrp="1"/>
          </p:cNvSpPr>
          <p:nvPr>
            <p:ph type="body" sz="quarter" idx="3"/>
          </p:nvPr>
        </p:nvSpPr>
        <p:spPr>
          <a:xfrm>
            <a:off x="6172200" y="1681163"/>
            <a:ext cx="5183188" cy="823912"/>
          </a:xfrm>
        </p:spPr>
        <p:txBody>
          <a:bodyPr anchor="b">
            <a:normAutofit/>
          </a:bodyPr>
          <a:lstStyle>
            <a:lvl1pPr marL="0" indent="0">
              <a:buNone/>
              <a:defRPr sz="3200" b="0">
                <a:solidFill>
                  <a:srgbClr val="EF762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69086B-1657-4B07-9A0F-FC426D961C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412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7AAF-2BBF-4380-9A58-23F3D6D3F3CE}"/>
              </a:ext>
            </a:extLst>
          </p:cNvPr>
          <p:cNvSpPr>
            <a:spLocks noGrp="1"/>
          </p:cNvSpPr>
          <p:nvPr>
            <p:ph type="title"/>
          </p:nvPr>
        </p:nvSpPr>
        <p:spPr>
          <a:xfrm>
            <a:off x="838200" y="1603375"/>
            <a:ext cx="10515600" cy="1325563"/>
          </a:xfrm>
        </p:spPr>
        <p:txBody>
          <a:bodyPr>
            <a:normAutofit/>
          </a:bodyPr>
          <a:lstStyle>
            <a:lvl1pPr>
              <a:defRPr sz="6000" b="1">
                <a:solidFill>
                  <a:schemeClr val="bg1"/>
                </a:solidFill>
              </a:defRPr>
            </a:lvl1pPr>
          </a:lstStyle>
          <a:p>
            <a:r>
              <a:rPr lang="en-US"/>
              <a:t>Click to edit Master title style</a:t>
            </a:r>
          </a:p>
        </p:txBody>
      </p:sp>
    </p:spTree>
    <p:extLst>
      <p:ext uri="{BB962C8B-B14F-4D97-AF65-F5344CB8AC3E}">
        <p14:creationId xmlns:p14="http://schemas.microsoft.com/office/powerpoint/2010/main" val="136169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9540B-73CC-49AE-9C20-785089683822}"/>
              </a:ext>
            </a:extLst>
          </p:cNvPr>
          <p:cNvSpPr>
            <a:spLocks noGrp="1"/>
          </p:cNvSpPr>
          <p:nvPr>
            <p:ph type="title"/>
          </p:nvPr>
        </p:nvSpPr>
        <p:spPr>
          <a:xfrm>
            <a:off x="839787" y="726281"/>
            <a:ext cx="3932237" cy="1600200"/>
          </a:xfrm>
        </p:spPr>
        <p:txBody>
          <a:bodyPr anchor="b">
            <a:normAutofit/>
          </a:bodyPr>
          <a:lstStyle>
            <a:lvl1pPr>
              <a:defRPr sz="4400" b="1"/>
            </a:lvl1pPr>
          </a:lstStyle>
          <a:p>
            <a:r>
              <a:rPr lang="en-US"/>
              <a:t>Click to edit Master title style</a:t>
            </a:r>
          </a:p>
        </p:txBody>
      </p:sp>
      <p:sp>
        <p:nvSpPr>
          <p:cNvPr id="3" name="Picture Placeholder 2">
            <a:extLst>
              <a:ext uri="{FF2B5EF4-FFF2-40B4-BE49-F238E27FC236}">
                <a16:creationId xmlns:a16="http://schemas.microsoft.com/office/drawing/2014/main" id="{DE6B6DD9-C579-4256-A53A-AB5E9E899F4C}"/>
              </a:ext>
            </a:extLst>
          </p:cNvPr>
          <p:cNvSpPr>
            <a:spLocks noGrp="1"/>
          </p:cNvSpPr>
          <p:nvPr>
            <p:ph type="pic" idx="1"/>
          </p:nvPr>
        </p:nvSpPr>
        <p:spPr>
          <a:xfrm>
            <a:off x="5180012" y="152638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3EEC68-B7AD-41A9-A7E2-A442FC8C66BD}"/>
              </a:ext>
            </a:extLst>
          </p:cNvPr>
          <p:cNvSpPr>
            <a:spLocks noGrp="1"/>
          </p:cNvSpPr>
          <p:nvPr>
            <p:ph type="body" sz="half" idx="2"/>
          </p:nvPr>
        </p:nvSpPr>
        <p:spPr>
          <a:xfrm>
            <a:off x="860424" y="2428875"/>
            <a:ext cx="3932237" cy="397113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679926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63D7DF0-1350-49F5-B52E-69D4E8756A79}"/>
              </a:ext>
            </a:extLst>
          </p:cNvPr>
          <p:cNvSpPr/>
          <p:nvPr userDrawn="1"/>
        </p:nvSpPr>
        <p:spPr>
          <a:xfrm>
            <a:off x="0" y="-1"/>
            <a:ext cx="12192000" cy="6858001"/>
          </a:xfrm>
          <a:prstGeom prst="rect">
            <a:avLst/>
          </a:prstGeom>
          <a:solidFill>
            <a:srgbClr val="00A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userDrawn="1"/>
        </p:nvPicPr>
        <p:blipFill>
          <a:blip r:embed="rId2"/>
          <a:stretch>
            <a:fillRect/>
          </a:stretch>
        </p:blipFill>
        <p:spPr>
          <a:xfrm>
            <a:off x="263352" y="6274634"/>
            <a:ext cx="4054191" cy="499915"/>
          </a:xfrm>
          <a:prstGeom prst="rect">
            <a:avLst/>
          </a:prstGeom>
        </p:spPr>
      </p:pic>
      <p:pic>
        <p:nvPicPr>
          <p:cNvPr id="5" name="Picture 7">
            <a:extLst>
              <a:ext uri="{FF2B5EF4-FFF2-40B4-BE49-F238E27FC236}">
                <a16:creationId xmlns:a16="http://schemas.microsoft.com/office/drawing/2014/main" id="{5CFB8100-767B-4B2E-90AD-9533C36EE41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761134" y="211456"/>
            <a:ext cx="1109133" cy="113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5689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ext Placeholder 2"/>
          <p:cNvSpPr>
            <a:spLocks noGrp="1"/>
          </p:cNvSpPr>
          <p:nvPr>
            <p:ph idx="1"/>
          </p:nvPr>
        </p:nvSpPr>
        <p:spPr>
          <a:xfrm>
            <a:off x="299356" y="1253331"/>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Placeholder 1"/>
          <p:cNvSpPr>
            <a:spLocks noGrp="1"/>
          </p:cNvSpPr>
          <p:nvPr>
            <p:ph type="title"/>
          </p:nvPr>
        </p:nvSpPr>
        <p:spPr>
          <a:xfrm>
            <a:off x="299356" y="349251"/>
            <a:ext cx="10515600" cy="631478"/>
          </a:xfrm>
          <a:prstGeom prst="rect">
            <a:avLst/>
          </a:prstGeom>
        </p:spPr>
        <p:txBody>
          <a:bodyPr vert="horz" lIns="91440" tIns="45720" rIns="91440" bIns="45720" rtlCol="0" anchor="ctr">
            <a:normAutofit/>
          </a:bodyPr>
          <a:lstStyle/>
          <a:p>
            <a:r>
              <a:rPr lang="en-US"/>
              <a:t>Click to edit Master title style</a:t>
            </a:r>
            <a:endParaRPr lang="en-GB"/>
          </a:p>
        </p:txBody>
      </p:sp>
    </p:spTree>
    <p:extLst>
      <p:ext uri="{BB962C8B-B14F-4D97-AF65-F5344CB8AC3E}">
        <p14:creationId xmlns:p14="http://schemas.microsoft.com/office/powerpoint/2010/main" val="1248352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EDCF34-004C-456C-9BDC-5624160F67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3581ABF-A750-49FF-8810-DD600F2792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56D40D-2D40-461D-B00C-2F78B6DC16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79B3C3-A2A0-4934-8D45-F81E7FC5DA70}" type="datetimeFigureOut">
              <a:rPr lang="en-US" smtClean="0"/>
              <a:t>10/10/2019</a:t>
            </a:fld>
            <a:endParaRPr lang="en-US"/>
          </a:p>
        </p:txBody>
      </p:sp>
      <p:sp>
        <p:nvSpPr>
          <p:cNvPr id="5" name="Footer Placeholder 4">
            <a:extLst>
              <a:ext uri="{FF2B5EF4-FFF2-40B4-BE49-F238E27FC236}">
                <a16:creationId xmlns:a16="http://schemas.microsoft.com/office/drawing/2014/main" id="{3D0E22F0-B9BE-420C-9E14-F7F65D1864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C24353A-0FC2-41A2-9A6D-0536EC4CBC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4F5B29-BEA2-46CF-8969-A9D44B5BC61B}" type="slidenum">
              <a:rPr lang="en-US" smtClean="0"/>
              <a:t>‹#›</a:t>
            </a:fld>
            <a:endParaRPr lang="en-US"/>
          </a:p>
        </p:txBody>
      </p:sp>
    </p:spTree>
    <p:extLst>
      <p:ext uri="{BB962C8B-B14F-4D97-AF65-F5344CB8AC3E}">
        <p14:creationId xmlns:p14="http://schemas.microsoft.com/office/powerpoint/2010/main" val="2487359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9356" y="349251"/>
            <a:ext cx="10515600" cy="631478"/>
          </a:xfrm>
          <a:prstGeom prst="rect">
            <a:avLst/>
          </a:prstGeom>
        </p:spPr>
        <p:txBody>
          <a:bodyPr vert="horz" lIns="91440" tIns="45720" rIns="91440" bIns="45720" rtlCol="0" anchor="ctr">
            <a:noAutofit/>
          </a:bodyPr>
          <a:lstStyle/>
          <a:p>
            <a:r>
              <a:rPr lang="en-US"/>
              <a:t>Click to edit Master title style</a:t>
            </a:r>
            <a:endParaRPr lang="en-GB"/>
          </a:p>
        </p:txBody>
      </p:sp>
      <p:sp>
        <p:nvSpPr>
          <p:cNvPr id="3" name="Text Placeholder 2"/>
          <p:cNvSpPr>
            <a:spLocks noGrp="1"/>
          </p:cNvSpPr>
          <p:nvPr>
            <p:ph type="body" idx="1"/>
          </p:nvPr>
        </p:nvSpPr>
        <p:spPr>
          <a:xfrm>
            <a:off x="299356" y="1253331"/>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01608674"/>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txStyles>
    <p:titleStyle>
      <a:lvl1pPr algn="l" defTabSz="914400" rtl="0" eaLnBrk="1" latinLnBrk="0" hangingPunct="1">
        <a:lnSpc>
          <a:spcPct val="90000"/>
        </a:lnSpc>
        <a:spcBef>
          <a:spcPct val="0"/>
        </a:spcBef>
        <a:buNone/>
        <a:defRPr sz="3200" b="1" kern="1200">
          <a:solidFill>
            <a:srgbClr val="00ACAF"/>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responseapp.ombea.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responseapp.ombea.com/"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9.jp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hyperlink" Target="http://responseapp.ombea.com/"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12.png"/><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jp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13" Type="http://schemas.microsoft.com/office/2007/relationships/hdphoto" Target="../media/hdphoto3.wdp"/><Relationship Id="rId3" Type="http://schemas.openxmlformats.org/officeDocument/2006/relationships/image" Target="../media/image35.jpg"/><Relationship Id="rId7" Type="http://schemas.microsoft.com/office/2007/relationships/hdphoto" Target="../media/hdphoto1.wdp"/><Relationship Id="rId12"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0.png"/><Relationship Id="rId5" Type="http://schemas.openxmlformats.org/officeDocument/2006/relationships/image" Target="../media/image14.png"/><Relationship Id="rId15" Type="http://schemas.openxmlformats.org/officeDocument/2006/relationships/image" Target="../media/image43.png"/><Relationship Id="rId10" Type="http://schemas.microsoft.com/office/2007/relationships/hdphoto" Target="../media/hdphoto2.wdp"/><Relationship Id="rId4" Type="http://schemas.openxmlformats.org/officeDocument/2006/relationships/image" Target="../media/image36.png"/><Relationship Id="rId9" Type="http://schemas.openxmlformats.org/officeDocument/2006/relationships/image" Target="../media/image39.png"/><Relationship Id="rId1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www.techqual.org/" TargetMode="Externa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gif"/><Relationship Id="rId3" Type="http://schemas.openxmlformats.org/officeDocument/2006/relationships/image" Target="../media/image47.jpg"/><Relationship Id="rId7" Type="http://schemas.openxmlformats.org/officeDocument/2006/relationships/image" Target="../media/image50.gif"/><Relationship Id="rId12"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gif"/><Relationship Id="rId5" Type="http://schemas.openxmlformats.org/officeDocument/2006/relationships/image" Target="../media/image48.png"/><Relationship Id="rId15" Type="http://schemas.openxmlformats.org/officeDocument/2006/relationships/image" Target="../media/image58.gif"/><Relationship Id="rId10" Type="http://schemas.openxmlformats.org/officeDocument/2006/relationships/image" Target="../media/image53.png"/><Relationship Id="rId4" Type="http://schemas.openxmlformats.org/officeDocument/2006/relationships/image" Target="../media/image14.png"/><Relationship Id="rId9" Type="http://schemas.openxmlformats.org/officeDocument/2006/relationships/image" Target="../media/image52.png"/><Relationship Id="rId14" Type="http://schemas.openxmlformats.org/officeDocument/2006/relationships/image" Target="../media/image5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hyperlink" Target="https://creativecommons.org/licenses/by/4.0/" TargetMode="External"/><Relationship Id="rId7" Type="http://schemas.openxmlformats.org/officeDocument/2006/relationships/diagramColors" Target="../diagrams/colors3.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responseapp.ombea.com/"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515F1-A912-4928-87F0-1BCD1B1A6C8E}"/>
              </a:ext>
            </a:extLst>
          </p:cNvPr>
          <p:cNvSpPr>
            <a:spLocks noGrp="1"/>
          </p:cNvSpPr>
          <p:nvPr>
            <p:ph type="ctrTitle"/>
          </p:nvPr>
        </p:nvSpPr>
        <p:spPr/>
        <p:txBody>
          <a:bodyPr/>
          <a:lstStyle/>
          <a:p>
            <a:r>
              <a:rPr lang="en-US">
                <a:cs typeface="Calibri Light"/>
              </a:rPr>
              <a:t>Balancing Art and Science in IT Service Delivery</a:t>
            </a:r>
            <a:endParaRPr lang="en-US"/>
          </a:p>
        </p:txBody>
      </p:sp>
      <p:sp>
        <p:nvSpPr>
          <p:cNvPr id="3" name="Subtitle 2">
            <a:extLst>
              <a:ext uri="{FF2B5EF4-FFF2-40B4-BE49-F238E27FC236}">
                <a16:creationId xmlns:a16="http://schemas.microsoft.com/office/drawing/2014/main" id="{459E0EE9-0655-42A9-8455-EF00DEF1FB03}"/>
              </a:ext>
            </a:extLst>
          </p:cNvPr>
          <p:cNvSpPr>
            <a:spLocks noGrp="1"/>
          </p:cNvSpPr>
          <p:nvPr>
            <p:ph type="subTitle" idx="1"/>
          </p:nvPr>
        </p:nvSpPr>
        <p:spPr/>
        <p:txBody>
          <a:bodyPr vert="horz" lIns="91440" tIns="45720" rIns="91440" bIns="45720" rtlCol="0" anchor="t">
            <a:normAutofit/>
          </a:bodyPr>
          <a:lstStyle/>
          <a:p>
            <a:pPr algn="l"/>
            <a:r>
              <a:rPr lang="en-US">
                <a:cs typeface="Calibri"/>
              </a:rPr>
              <a:t>Matt Carmichael, Monash University</a:t>
            </a:r>
            <a:endParaRPr lang="en-US"/>
          </a:p>
          <a:p>
            <a:pPr algn="l"/>
            <a:r>
              <a:rPr lang="en-US">
                <a:cs typeface="Calibri"/>
              </a:rPr>
              <a:t>Martina </a:t>
            </a:r>
            <a:r>
              <a:rPr lang="en-US" err="1">
                <a:cs typeface="Calibri"/>
              </a:rPr>
              <a:t>Holubcova</a:t>
            </a:r>
            <a:r>
              <a:rPr lang="en-US">
                <a:cs typeface="Calibri"/>
              </a:rPr>
              <a:t>, Manchester Metropolitan University</a:t>
            </a:r>
          </a:p>
          <a:p>
            <a:pPr algn="l"/>
            <a:r>
              <a:rPr lang="en-US">
                <a:cs typeface="Calibri"/>
              </a:rPr>
              <a:t>Kurt </a:t>
            </a:r>
            <a:r>
              <a:rPr lang="en-US" err="1">
                <a:cs typeface="Calibri"/>
              </a:rPr>
              <a:t>Weideling</a:t>
            </a:r>
            <a:r>
              <a:rPr lang="en-US">
                <a:cs typeface="Calibri"/>
              </a:rPr>
              <a:t>, Manchester Metropolitan University</a:t>
            </a:r>
          </a:p>
        </p:txBody>
      </p:sp>
      <p:sp>
        <p:nvSpPr>
          <p:cNvPr id="6" name="TextBox 5">
            <a:extLst>
              <a:ext uri="{FF2B5EF4-FFF2-40B4-BE49-F238E27FC236}">
                <a16:creationId xmlns:a16="http://schemas.microsoft.com/office/drawing/2014/main" id="{7C8665FA-3331-4F4E-B718-87B5C283778B}"/>
              </a:ext>
            </a:extLst>
          </p:cNvPr>
          <p:cNvSpPr txBox="1"/>
          <p:nvPr/>
        </p:nvSpPr>
        <p:spPr>
          <a:xfrm>
            <a:off x="1138518" y="4477871"/>
            <a:ext cx="6541994" cy="1200329"/>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600">
                <a:solidFill>
                  <a:schemeClr val="bg1">
                    <a:lumMod val="95000"/>
                  </a:schemeClr>
                </a:solidFill>
                <a:latin typeface="Arial"/>
                <a:ea typeface="ＭＳ Ｐゴシック"/>
                <a:hlinkClick r:id="rId3"/>
              </a:rPr>
              <a:t>http://r</a:t>
            </a:r>
            <a:r>
              <a:rPr lang="en-GB" sz="3600">
                <a:solidFill>
                  <a:schemeClr val="accent1"/>
                </a:solidFill>
                <a:latin typeface="Arial"/>
                <a:ea typeface="ＭＳ Ｐゴシック"/>
                <a:hlinkClick r:id="rId3"/>
              </a:rPr>
              <a:t>esponseapp.ombea.com</a:t>
            </a:r>
            <a:r>
              <a:rPr lang="en-GB" sz="3600">
                <a:solidFill>
                  <a:schemeClr val="accent1"/>
                </a:solidFill>
                <a:latin typeface="Arial"/>
                <a:ea typeface="ＭＳ Ｐゴシック"/>
              </a:rPr>
              <a:t> Session ID -</a:t>
            </a:r>
            <a:endParaRPr lang="en-GB" sz="3600">
              <a:solidFill>
                <a:schemeClr val="accent1"/>
              </a:solidFill>
              <a:latin typeface="Arial"/>
              <a:ea typeface="ＭＳ Ｐゴシック"/>
              <a:cs typeface="Arial"/>
            </a:endParaRPr>
          </a:p>
        </p:txBody>
      </p:sp>
    </p:spTree>
    <p:extLst>
      <p:ext uri="{BB962C8B-B14F-4D97-AF65-F5344CB8AC3E}">
        <p14:creationId xmlns:p14="http://schemas.microsoft.com/office/powerpoint/2010/main" val="40069626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20DA3-8995-4C7F-8973-BADB43511EAC}"/>
              </a:ext>
            </a:extLst>
          </p:cNvPr>
          <p:cNvSpPr>
            <a:spLocks noGrp="1"/>
          </p:cNvSpPr>
          <p:nvPr>
            <p:ph type="title"/>
          </p:nvPr>
        </p:nvSpPr>
        <p:spPr>
          <a:xfrm>
            <a:off x="838200" y="645272"/>
            <a:ext cx="10515600" cy="1325563"/>
          </a:xfrm>
        </p:spPr>
        <p:txBody>
          <a:bodyPr/>
          <a:lstStyle/>
          <a:p>
            <a:pPr algn="ctr"/>
            <a:r>
              <a:rPr lang="en-GB">
                <a:cs typeface="Calibri Light"/>
              </a:rPr>
              <a:t>Second interactive quiz</a:t>
            </a:r>
          </a:p>
        </p:txBody>
      </p:sp>
      <p:sp>
        <p:nvSpPr>
          <p:cNvPr id="3" name="TextBox 2">
            <a:extLst>
              <a:ext uri="{FF2B5EF4-FFF2-40B4-BE49-F238E27FC236}">
                <a16:creationId xmlns:a16="http://schemas.microsoft.com/office/drawing/2014/main" id="{7C680BA7-DEE5-4D6F-A3C9-D0E745E6B6E3}"/>
              </a:ext>
            </a:extLst>
          </p:cNvPr>
          <p:cNvSpPr txBox="1"/>
          <p:nvPr/>
        </p:nvSpPr>
        <p:spPr>
          <a:xfrm>
            <a:off x="3031497" y="2629511"/>
            <a:ext cx="6541994" cy="1200329"/>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600">
                <a:solidFill>
                  <a:schemeClr val="bg1">
                    <a:lumMod val="95000"/>
                  </a:schemeClr>
                </a:solidFill>
                <a:latin typeface="Arial"/>
                <a:ea typeface="ＭＳ Ｐゴシック"/>
                <a:hlinkClick r:id="rId2"/>
              </a:rPr>
              <a:t>http://r</a:t>
            </a:r>
            <a:r>
              <a:rPr lang="en-GB" sz="3600">
                <a:solidFill>
                  <a:schemeClr val="accent1"/>
                </a:solidFill>
                <a:latin typeface="Arial"/>
                <a:ea typeface="ＭＳ Ｐゴシック"/>
                <a:hlinkClick r:id="rId2"/>
              </a:rPr>
              <a:t>esponseapp.ombea.com</a:t>
            </a:r>
            <a:r>
              <a:rPr lang="en-GB" sz="3600">
                <a:solidFill>
                  <a:schemeClr val="accent1"/>
                </a:solidFill>
                <a:latin typeface="Arial"/>
                <a:ea typeface="ＭＳ Ｐゴシック"/>
              </a:rPr>
              <a:t> Session ID -</a:t>
            </a:r>
            <a:endParaRPr lang="en-GB" sz="3600">
              <a:solidFill>
                <a:schemeClr val="accent1"/>
              </a:solidFill>
              <a:latin typeface="Arial"/>
              <a:ea typeface="ＭＳ Ｐゴシック"/>
              <a:cs typeface="Arial"/>
            </a:endParaRPr>
          </a:p>
        </p:txBody>
      </p:sp>
    </p:spTree>
    <p:extLst>
      <p:ext uri="{BB962C8B-B14F-4D97-AF65-F5344CB8AC3E}">
        <p14:creationId xmlns:p14="http://schemas.microsoft.com/office/powerpoint/2010/main" val="18329937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538D6767-CA9E-4B35-BCE8-07389C335E41}"/>
              </a:ext>
            </a:extLst>
          </p:cNvPr>
          <p:cNvPicPr>
            <a:picLocks noChangeAspect="1"/>
          </p:cNvPicPr>
          <p:nvPr/>
        </p:nvPicPr>
        <p:blipFill rotWithShape="1">
          <a:blip r:embed="rId3"/>
          <a:srcRect l="6296" r="6296"/>
          <a:stretch/>
        </p:blipFill>
        <p:spPr>
          <a:xfrm>
            <a:off x="1" y="0"/>
            <a:ext cx="12192000" cy="6858000"/>
          </a:xfrm>
          <a:prstGeom prst="rect">
            <a:avLst/>
          </a:prstGeom>
        </p:spPr>
      </p:pic>
      <p:sp>
        <p:nvSpPr>
          <p:cNvPr id="6" name="Rectangle 5">
            <a:extLst>
              <a:ext uri="{FF2B5EF4-FFF2-40B4-BE49-F238E27FC236}">
                <a16:creationId xmlns:a16="http://schemas.microsoft.com/office/drawing/2014/main" id="{F909F656-8E23-4B5D-9077-053F0462CD6A}"/>
              </a:ext>
            </a:extLst>
          </p:cNvPr>
          <p:cNvSpPr/>
          <p:nvPr/>
        </p:nvSpPr>
        <p:spPr>
          <a:xfrm>
            <a:off x="-1" y="0"/>
            <a:ext cx="12192000" cy="6858000"/>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2F20DA3-8995-4C7F-8973-BADB43511EAC}"/>
              </a:ext>
            </a:extLst>
          </p:cNvPr>
          <p:cNvSpPr>
            <a:spLocks noGrp="1"/>
          </p:cNvSpPr>
          <p:nvPr>
            <p:ph type="title"/>
          </p:nvPr>
        </p:nvSpPr>
        <p:spPr/>
        <p:txBody>
          <a:bodyPr/>
          <a:lstStyle/>
          <a:p>
            <a:r>
              <a:rPr lang="en-US">
                <a:effectLst>
                  <a:outerShdw blurRad="50800" dist="38100" dir="2700000" algn="tl" rotWithShape="0">
                    <a:prstClr val="black">
                      <a:alpha val="40000"/>
                    </a:prstClr>
                  </a:outerShdw>
                </a:effectLst>
                <a:cs typeface="Calibri Light"/>
              </a:rPr>
              <a:t>Art versus Science</a:t>
            </a:r>
            <a:endParaRPr lang="en-GB">
              <a:effectLst>
                <a:outerShdw blurRad="50800" dist="38100" dir="2700000" algn="tl" rotWithShape="0">
                  <a:prstClr val="black">
                    <a:alpha val="40000"/>
                  </a:prstClr>
                </a:outerShdw>
              </a:effectLst>
            </a:endParaRPr>
          </a:p>
        </p:txBody>
      </p:sp>
      <p:sp>
        <p:nvSpPr>
          <p:cNvPr id="10" name="Freeform: Shape 9">
            <a:extLst>
              <a:ext uri="{FF2B5EF4-FFF2-40B4-BE49-F238E27FC236}">
                <a16:creationId xmlns:a16="http://schemas.microsoft.com/office/drawing/2014/main" id="{FDB43F3F-B0B7-4F6C-B852-37640F7DE395}"/>
              </a:ext>
            </a:extLst>
          </p:cNvPr>
          <p:cNvSpPr/>
          <p:nvPr/>
        </p:nvSpPr>
        <p:spPr>
          <a:xfrm>
            <a:off x="10042525" y="4083050"/>
            <a:ext cx="981075" cy="1155700"/>
          </a:xfrm>
          <a:custGeom>
            <a:avLst/>
            <a:gdLst>
              <a:gd name="connsiteX0" fmla="*/ 282575 w 984250"/>
              <a:gd name="connsiteY0" fmla="*/ 1123950 h 1123950"/>
              <a:gd name="connsiteX1" fmla="*/ 0 w 984250"/>
              <a:gd name="connsiteY1" fmla="*/ 107950 h 1123950"/>
              <a:gd name="connsiteX2" fmla="*/ 965200 w 984250"/>
              <a:gd name="connsiteY2" fmla="*/ 0 h 1123950"/>
              <a:gd name="connsiteX3" fmla="*/ 984250 w 984250"/>
              <a:gd name="connsiteY3" fmla="*/ 1016000 h 1123950"/>
              <a:gd name="connsiteX4" fmla="*/ 282575 w 984250"/>
              <a:gd name="connsiteY4" fmla="*/ 1123950 h 1123950"/>
              <a:gd name="connsiteX0" fmla="*/ 282575 w 984250"/>
              <a:gd name="connsiteY0" fmla="*/ 1155700 h 1155700"/>
              <a:gd name="connsiteX1" fmla="*/ 0 w 984250"/>
              <a:gd name="connsiteY1" fmla="*/ 139700 h 1155700"/>
              <a:gd name="connsiteX2" fmla="*/ 974725 w 984250"/>
              <a:gd name="connsiteY2" fmla="*/ 0 h 1155700"/>
              <a:gd name="connsiteX3" fmla="*/ 984250 w 984250"/>
              <a:gd name="connsiteY3" fmla="*/ 1047750 h 1155700"/>
              <a:gd name="connsiteX4" fmla="*/ 282575 w 984250"/>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1155700">
                <a:moveTo>
                  <a:pt x="279400" y="1155700"/>
                </a:moveTo>
                <a:lnTo>
                  <a:pt x="0" y="161925"/>
                </a:lnTo>
                <a:cubicBezTo>
                  <a:pt x="342900" y="44450"/>
                  <a:pt x="641350" y="12700"/>
                  <a:pt x="971550" y="0"/>
                </a:cubicBezTo>
                <a:lnTo>
                  <a:pt x="981075" y="1047750"/>
                </a:lnTo>
                <a:cubicBezTo>
                  <a:pt x="778933" y="1045633"/>
                  <a:pt x="630767" y="1040342"/>
                  <a:pt x="279400" y="1155700"/>
                </a:cubicBez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D9ABE1DC-6C87-4812-BE62-1E41C5DD4865}"/>
              </a:ext>
            </a:extLst>
          </p:cNvPr>
          <p:cNvSpPr/>
          <p:nvPr/>
        </p:nvSpPr>
        <p:spPr>
          <a:xfrm>
            <a:off x="8918575" y="4498975"/>
            <a:ext cx="1239838" cy="1250950"/>
          </a:xfrm>
          <a:custGeom>
            <a:avLst/>
            <a:gdLst>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38" h="1250950">
                <a:moveTo>
                  <a:pt x="0" y="515938"/>
                </a:moveTo>
                <a:cubicBezTo>
                  <a:pt x="178858" y="324909"/>
                  <a:pt x="468842" y="118004"/>
                  <a:pt x="679450" y="0"/>
                </a:cubicBezTo>
                <a:lnTo>
                  <a:pt x="1239838" y="796925"/>
                </a:lnTo>
                <a:cubicBezTo>
                  <a:pt x="985309" y="932392"/>
                  <a:pt x="810154" y="1055158"/>
                  <a:pt x="666750" y="1250950"/>
                </a:cubicBezTo>
                <a:lnTo>
                  <a:pt x="0" y="515938"/>
                </a:lnTo>
                <a:close/>
              </a:path>
            </a:pathLst>
          </a:cu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EE81FC6-82F0-4ED1-B8CA-9129790A8048}"/>
              </a:ext>
            </a:extLst>
          </p:cNvPr>
          <p:cNvSpPr/>
          <p:nvPr/>
        </p:nvSpPr>
        <p:spPr>
          <a:xfrm>
            <a:off x="524933" y="5660067"/>
            <a:ext cx="8242300" cy="1202267"/>
          </a:xfrm>
          <a:custGeom>
            <a:avLst/>
            <a:gdLst>
              <a:gd name="connsiteX0" fmla="*/ 0 w 8242300"/>
              <a:gd name="connsiteY0" fmla="*/ 1202267 h 1202267"/>
              <a:gd name="connsiteX1" fmla="*/ 8242300 w 8242300"/>
              <a:gd name="connsiteY1" fmla="*/ 1198034 h 1202267"/>
              <a:gd name="connsiteX2" fmla="*/ 279400 w 8242300"/>
              <a:gd name="connsiteY2" fmla="*/ 0 h 1202267"/>
              <a:gd name="connsiteX3" fmla="*/ 0 w 8242300"/>
              <a:gd name="connsiteY3" fmla="*/ 1202267 h 1202267"/>
            </a:gdLst>
            <a:ahLst/>
            <a:cxnLst>
              <a:cxn ang="0">
                <a:pos x="connsiteX0" y="connsiteY0"/>
              </a:cxn>
              <a:cxn ang="0">
                <a:pos x="connsiteX1" y="connsiteY1"/>
              </a:cxn>
              <a:cxn ang="0">
                <a:pos x="connsiteX2" y="connsiteY2"/>
              </a:cxn>
              <a:cxn ang="0">
                <a:pos x="connsiteX3" y="connsiteY3"/>
              </a:cxn>
            </a:cxnLst>
            <a:rect l="l" t="t" r="r" b="b"/>
            <a:pathLst>
              <a:path w="8242300" h="1202267">
                <a:moveTo>
                  <a:pt x="0" y="1202267"/>
                </a:moveTo>
                <a:lnTo>
                  <a:pt x="8242300" y="1198034"/>
                </a:lnTo>
                <a:lnTo>
                  <a:pt x="279400" y="0"/>
                </a:lnTo>
                <a:lnTo>
                  <a:pt x="0" y="1202267"/>
                </a:lnTo>
                <a:close/>
              </a:path>
            </a:pathLst>
          </a:custGeom>
          <a:solidFill>
            <a:schemeClr val="bg1">
              <a:lumMod val="7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93143F0B-76DC-47F3-87A6-C465A120BE86}"/>
              </a:ext>
            </a:extLst>
          </p:cNvPr>
          <p:cNvSpPr/>
          <p:nvPr/>
        </p:nvSpPr>
        <p:spPr>
          <a:xfrm>
            <a:off x="4019550" y="2916768"/>
            <a:ext cx="2051050" cy="2673349"/>
          </a:xfrm>
          <a:custGeom>
            <a:avLst/>
            <a:gdLst>
              <a:gd name="connsiteX0" fmla="*/ 0 w 2074333"/>
              <a:gd name="connsiteY0" fmla="*/ 2324100 h 2658533"/>
              <a:gd name="connsiteX1" fmla="*/ 1066800 w 2074333"/>
              <a:gd name="connsiteY1" fmla="*/ 0 h 2658533"/>
              <a:gd name="connsiteX2" fmla="*/ 2074333 w 2074333"/>
              <a:gd name="connsiteY2" fmla="*/ 762000 h 2658533"/>
              <a:gd name="connsiteX3" fmla="*/ 1206500 w 2074333"/>
              <a:gd name="connsiteY3" fmla="*/ 2658533 h 2658533"/>
              <a:gd name="connsiteX4" fmla="*/ 0 w 2074333"/>
              <a:gd name="connsiteY4" fmla="*/ 2324100 h 2658533"/>
              <a:gd name="connsiteX0" fmla="*/ 0 w 2400300"/>
              <a:gd name="connsiteY0" fmla="*/ 2368291 h 2711191"/>
              <a:gd name="connsiteX1" fmla="*/ 1392767 w 2400300"/>
              <a:gd name="connsiteY1" fmla="*/ 52658 h 2711191"/>
              <a:gd name="connsiteX2" fmla="*/ 2400300 w 2400300"/>
              <a:gd name="connsiteY2" fmla="*/ 814658 h 2711191"/>
              <a:gd name="connsiteX3" fmla="*/ 1532467 w 2400300"/>
              <a:gd name="connsiteY3" fmla="*/ 2711191 h 2711191"/>
              <a:gd name="connsiteX4" fmla="*/ 0 w 2400300"/>
              <a:gd name="connsiteY4" fmla="*/ 2368291 h 2711191"/>
              <a:gd name="connsiteX0" fmla="*/ 0 w 2400300"/>
              <a:gd name="connsiteY0" fmla="*/ 1973684 h 2316584"/>
              <a:gd name="connsiteX1" fmla="*/ 1092200 w 2400300"/>
              <a:gd name="connsiteY1" fmla="*/ 94085 h 2316584"/>
              <a:gd name="connsiteX2" fmla="*/ 2400300 w 2400300"/>
              <a:gd name="connsiteY2" fmla="*/ 420051 h 2316584"/>
              <a:gd name="connsiteX3" fmla="*/ 1532467 w 2400300"/>
              <a:gd name="connsiteY3" fmla="*/ 2316584 h 2316584"/>
              <a:gd name="connsiteX4" fmla="*/ 0 w 2400300"/>
              <a:gd name="connsiteY4" fmla="*/ 1973684 h 2316584"/>
              <a:gd name="connsiteX0" fmla="*/ 0 w 2400300"/>
              <a:gd name="connsiteY0" fmla="*/ 1973684 h 2316584"/>
              <a:gd name="connsiteX1" fmla="*/ 1092200 w 2400300"/>
              <a:gd name="connsiteY1" fmla="*/ 94085 h 2316584"/>
              <a:gd name="connsiteX2" fmla="*/ 2400300 w 2400300"/>
              <a:gd name="connsiteY2" fmla="*/ 420051 h 2316584"/>
              <a:gd name="connsiteX3" fmla="*/ 1532467 w 2400300"/>
              <a:gd name="connsiteY3" fmla="*/ 2316584 h 2316584"/>
              <a:gd name="connsiteX4" fmla="*/ 0 w 2400300"/>
              <a:gd name="connsiteY4" fmla="*/ 1973684 h 2316584"/>
              <a:gd name="connsiteX0" fmla="*/ 0 w 2400300"/>
              <a:gd name="connsiteY0" fmla="*/ 1879599 h 2222499"/>
              <a:gd name="connsiteX1" fmla="*/ 1092200 w 2400300"/>
              <a:gd name="connsiteY1" fmla="*/ 0 h 2222499"/>
              <a:gd name="connsiteX2" fmla="*/ 2400300 w 2400300"/>
              <a:gd name="connsiteY2" fmla="*/ 325966 h 2222499"/>
              <a:gd name="connsiteX3" fmla="*/ 1532467 w 2400300"/>
              <a:gd name="connsiteY3" fmla="*/ 2222499 h 2222499"/>
              <a:gd name="connsiteX4" fmla="*/ 0 w 2400300"/>
              <a:gd name="connsiteY4" fmla="*/ 1879599 h 2222499"/>
              <a:gd name="connsiteX0" fmla="*/ 0 w 2400300"/>
              <a:gd name="connsiteY0" fmla="*/ 1879599 h 2222499"/>
              <a:gd name="connsiteX1" fmla="*/ 1092200 w 2400300"/>
              <a:gd name="connsiteY1" fmla="*/ 0 h 2222499"/>
              <a:gd name="connsiteX2" fmla="*/ 2400300 w 2400300"/>
              <a:gd name="connsiteY2" fmla="*/ 325966 h 2222499"/>
              <a:gd name="connsiteX3" fmla="*/ 1532467 w 2400300"/>
              <a:gd name="connsiteY3" fmla="*/ 2222499 h 2222499"/>
              <a:gd name="connsiteX4" fmla="*/ 0 w 2400300"/>
              <a:gd name="connsiteY4" fmla="*/ 1879599 h 2222499"/>
              <a:gd name="connsiteX0" fmla="*/ 0 w 2400300"/>
              <a:gd name="connsiteY0" fmla="*/ 1879599 h 2222499"/>
              <a:gd name="connsiteX1" fmla="*/ 1092200 w 2400300"/>
              <a:gd name="connsiteY1" fmla="*/ 0 h 2222499"/>
              <a:gd name="connsiteX2" fmla="*/ 2400300 w 2400300"/>
              <a:gd name="connsiteY2" fmla="*/ 325966 h 2222499"/>
              <a:gd name="connsiteX3" fmla="*/ 1532467 w 2400300"/>
              <a:gd name="connsiteY3" fmla="*/ 2222499 h 2222499"/>
              <a:gd name="connsiteX4" fmla="*/ 0 w 2400300"/>
              <a:gd name="connsiteY4" fmla="*/ 1879599 h 2222499"/>
              <a:gd name="connsiteX0" fmla="*/ 0 w 2400300"/>
              <a:gd name="connsiteY0" fmla="*/ 1879599 h 2222499"/>
              <a:gd name="connsiteX1" fmla="*/ 1092200 w 2400300"/>
              <a:gd name="connsiteY1" fmla="*/ 0 h 2222499"/>
              <a:gd name="connsiteX2" fmla="*/ 2400300 w 2400300"/>
              <a:gd name="connsiteY2" fmla="*/ 325966 h 2222499"/>
              <a:gd name="connsiteX3" fmla="*/ 1532467 w 2400300"/>
              <a:gd name="connsiteY3" fmla="*/ 2222499 h 2222499"/>
              <a:gd name="connsiteX4" fmla="*/ 0 w 2400300"/>
              <a:gd name="connsiteY4" fmla="*/ 1879599 h 2222499"/>
              <a:gd name="connsiteX0" fmla="*/ 0 w 2387600"/>
              <a:gd name="connsiteY0" fmla="*/ 1879599 h 2222499"/>
              <a:gd name="connsiteX1" fmla="*/ 1079500 w 2387600"/>
              <a:gd name="connsiteY1" fmla="*/ 0 h 2222499"/>
              <a:gd name="connsiteX2" fmla="*/ 2387600 w 2387600"/>
              <a:gd name="connsiteY2" fmla="*/ 325966 h 2222499"/>
              <a:gd name="connsiteX3" fmla="*/ 1519767 w 2387600"/>
              <a:gd name="connsiteY3" fmla="*/ 2222499 h 2222499"/>
              <a:gd name="connsiteX4" fmla="*/ 0 w 2387600"/>
              <a:gd name="connsiteY4" fmla="*/ 1879599 h 2222499"/>
              <a:gd name="connsiteX0" fmla="*/ 0 w 2387600"/>
              <a:gd name="connsiteY0" fmla="*/ 1879599 h 2222499"/>
              <a:gd name="connsiteX1" fmla="*/ 1079500 w 2387600"/>
              <a:gd name="connsiteY1" fmla="*/ 0 h 2222499"/>
              <a:gd name="connsiteX2" fmla="*/ 2387600 w 2387600"/>
              <a:gd name="connsiteY2" fmla="*/ 325966 h 2222499"/>
              <a:gd name="connsiteX3" fmla="*/ 1519767 w 2387600"/>
              <a:gd name="connsiteY3" fmla="*/ 2222499 h 2222499"/>
              <a:gd name="connsiteX4" fmla="*/ 0 w 2387600"/>
              <a:gd name="connsiteY4" fmla="*/ 1879599 h 2222499"/>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233082"/>
              <a:gd name="connsiteX1" fmla="*/ 1079500 w 2387600"/>
              <a:gd name="connsiteY1" fmla="*/ 0 h 2233082"/>
              <a:gd name="connsiteX2" fmla="*/ 2387600 w 2387600"/>
              <a:gd name="connsiteY2" fmla="*/ 325966 h 2233082"/>
              <a:gd name="connsiteX3" fmla="*/ 1528234 w 2387600"/>
              <a:gd name="connsiteY3" fmla="*/ 2233082 h 2233082"/>
              <a:gd name="connsiteX4" fmla="*/ 0 w 2387600"/>
              <a:gd name="connsiteY4" fmla="*/ 1879599 h 2233082"/>
              <a:gd name="connsiteX0" fmla="*/ 0 w 2387600"/>
              <a:gd name="connsiteY0" fmla="*/ 1879599 h 2233082"/>
              <a:gd name="connsiteX1" fmla="*/ 1079500 w 2387600"/>
              <a:gd name="connsiteY1" fmla="*/ 0 h 2233082"/>
              <a:gd name="connsiteX2" fmla="*/ 2387600 w 2387600"/>
              <a:gd name="connsiteY2" fmla="*/ 325966 h 2233082"/>
              <a:gd name="connsiteX3" fmla="*/ 1528234 w 2387600"/>
              <a:gd name="connsiteY3" fmla="*/ 2233082 h 2233082"/>
              <a:gd name="connsiteX4" fmla="*/ 0 w 2387600"/>
              <a:gd name="connsiteY4" fmla="*/ 1879599 h 2233082"/>
              <a:gd name="connsiteX0" fmla="*/ 0 w 2387600"/>
              <a:gd name="connsiteY0" fmla="*/ 1879599 h 2233082"/>
              <a:gd name="connsiteX1" fmla="*/ 1079500 w 2387600"/>
              <a:gd name="connsiteY1" fmla="*/ 0 h 2233082"/>
              <a:gd name="connsiteX2" fmla="*/ 2387600 w 2387600"/>
              <a:gd name="connsiteY2" fmla="*/ 325966 h 2233082"/>
              <a:gd name="connsiteX3" fmla="*/ 1528234 w 2387600"/>
              <a:gd name="connsiteY3" fmla="*/ 2233082 h 2233082"/>
              <a:gd name="connsiteX4" fmla="*/ 0 w 2387600"/>
              <a:gd name="connsiteY4" fmla="*/ 18795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2412999 h 2690282"/>
              <a:gd name="connsiteX1" fmla="*/ 1058333 w 2063750"/>
              <a:gd name="connsiteY1" fmla="*/ 0 h 2690282"/>
              <a:gd name="connsiteX2" fmla="*/ 2063750 w 2063750"/>
              <a:gd name="connsiteY2" fmla="*/ 783166 h 2690282"/>
              <a:gd name="connsiteX3" fmla="*/ 1204384 w 2063750"/>
              <a:gd name="connsiteY3" fmla="*/ 2690282 h 2690282"/>
              <a:gd name="connsiteX4" fmla="*/ 0 w 2063750"/>
              <a:gd name="connsiteY4" fmla="*/ 2412999 h 2690282"/>
              <a:gd name="connsiteX0" fmla="*/ 0 w 2063750"/>
              <a:gd name="connsiteY0" fmla="*/ 2396066 h 2673349"/>
              <a:gd name="connsiteX1" fmla="*/ 1066799 w 2063750"/>
              <a:gd name="connsiteY1" fmla="*/ 0 h 2673349"/>
              <a:gd name="connsiteX2" fmla="*/ 2063750 w 2063750"/>
              <a:gd name="connsiteY2" fmla="*/ 766233 h 2673349"/>
              <a:gd name="connsiteX3" fmla="*/ 1204384 w 2063750"/>
              <a:gd name="connsiteY3" fmla="*/ 2673349 h 2673349"/>
              <a:gd name="connsiteX4" fmla="*/ 0 w 2063750"/>
              <a:gd name="connsiteY4" fmla="*/ 2396066 h 2673349"/>
              <a:gd name="connsiteX0" fmla="*/ 0 w 2063750"/>
              <a:gd name="connsiteY0" fmla="*/ 2396066 h 2673349"/>
              <a:gd name="connsiteX1" fmla="*/ 1066799 w 2063750"/>
              <a:gd name="connsiteY1" fmla="*/ 0 h 2673349"/>
              <a:gd name="connsiteX2" fmla="*/ 2063750 w 2063750"/>
              <a:gd name="connsiteY2" fmla="*/ 766233 h 2673349"/>
              <a:gd name="connsiteX3" fmla="*/ 1204384 w 2063750"/>
              <a:gd name="connsiteY3" fmla="*/ 2673349 h 2673349"/>
              <a:gd name="connsiteX4" fmla="*/ 0 w 2063750"/>
              <a:gd name="connsiteY4" fmla="*/ 2396066 h 2673349"/>
              <a:gd name="connsiteX0" fmla="*/ 0 w 2051050"/>
              <a:gd name="connsiteY0" fmla="*/ 2396066 h 2673349"/>
              <a:gd name="connsiteX1" fmla="*/ 1054099 w 2051050"/>
              <a:gd name="connsiteY1" fmla="*/ 0 h 2673349"/>
              <a:gd name="connsiteX2" fmla="*/ 2051050 w 2051050"/>
              <a:gd name="connsiteY2" fmla="*/ 766233 h 2673349"/>
              <a:gd name="connsiteX3" fmla="*/ 1191684 w 2051050"/>
              <a:gd name="connsiteY3" fmla="*/ 2673349 h 2673349"/>
              <a:gd name="connsiteX4" fmla="*/ 0 w 2051050"/>
              <a:gd name="connsiteY4" fmla="*/ 2396066 h 2673349"/>
              <a:gd name="connsiteX0" fmla="*/ 0 w 2051050"/>
              <a:gd name="connsiteY0" fmla="*/ 2396066 h 2673349"/>
              <a:gd name="connsiteX1" fmla="*/ 1054099 w 2051050"/>
              <a:gd name="connsiteY1" fmla="*/ 0 h 2673349"/>
              <a:gd name="connsiteX2" fmla="*/ 2051050 w 2051050"/>
              <a:gd name="connsiteY2" fmla="*/ 766233 h 2673349"/>
              <a:gd name="connsiteX3" fmla="*/ 1191684 w 2051050"/>
              <a:gd name="connsiteY3" fmla="*/ 2673349 h 2673349"/>
              <a:gd name="connsiteX4" fmla="*/ 0 w 2051050"/>
              <a:gd name="connsiteY4" fmla="*/ 2396066 h 2673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1050" h="2673349">
                <a:moveTo>
                  <a:pt x="0" y="2396066"/>
                </a:moveTo>
                <a:cubicBezTo>
                  <a:pt x="155223" y="1590320"/>
                  <a:pt x="658281" y="552448"/>
                  <a:pt x="1054099" y="0"/>
                </a:cubicBezTo>
                <a:cubicBezTo>
                  <a:pt x="1077382" y="20461"/>
                  <a:pt x="1960739" y="745066"/>
                  <a:pt x="2051050" y="766233"/>
                </a:cubicBezTo>
                <a:cubicBezTo>
                  <a:pt x="1726494" y="1080205"/>
                  <a:pt x="1342673" y="2124427"/>
                  <a:pt x="1191684" y="2673349"/>
                </a:cubicBezTo>
                <a:lnTo>
                  <a:pt x="0" y="2396066"/>
                </a:ln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3EF799B9-D231-48DF-8B9D-C89A80121296}"/>
              </a:ext>
            </a:extLst>
          </p:cNvPr>
          <p:cNvSpPr/>
          <p:nvPr/>
        </p:nvSpPr>
        <p:spPr>
          <a:xfrm>
            <a:off x="7958667" y="2817283"/>
            <a:ext cx="1456266" cy="1202267"/>
          </a:xfrm>
          <a:custGeom>
            <a:avLst/>
            <a:gdLst>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10733 h 1210733"/>
              <a:gd name="connsiteX1" fmla="*/ 1462616 w 1462616"/>
              <a:gd name="connsiteY1" fmla="*/ 541866 h 1210733"/>
              <a:gd name="connsiteX2" fmla="*/ 1204383 w 1462616"/>
              <a:gd name="connsiteY2" fmla="*/ 0 h 1210733"/>
              <a:gd name="connsiteX3" fmla="*/ 0 w 1462616"/>
              <a:gd name="connsiteY3" fmla="*/ 742950 h 1210733"/>
              <a:gd name="connsiteX4" fmla="*/ 400050 w 1462616"/>
              <a:gd name="connsiteY4" fmla="*/ 1210733 h 1210733"/>
              <a:gd name="connsiteX0" fmla="*/ 400050 w 1462616"/>
              <a:gd name="connsiteY0" fmla="*/ 1212850 h 1212850"/>
              <a:gd name="connsiteX1" fmla="*/ 1462616 w 1462616"/>
              <a:gd name="connsiteY1" fmla="*/ 543983 h 1212850"/>
              <a:gd name="connsiteX2" fmla="*/ 1172633 w 1462616"/>
              <a:gd name="connsiteY2" fmla="*/ 0 h 1212850"/>
              <a:gd name="connsiteX3" fmla="*/ 0 w 1462616"/>
              <a:gd name="connsiteY3" fmla="*/ 745067 h 1212850"/>
              <a:gd name="connsiteX4" fmla="*/ 400050 w 1462616"/>
              <a:gd name="connsiteY4" fmla="*/ 1212850 h 1212850"/>
              <a:gd name="connsiteX0" fmla="*/ 400050 w 1462616"/>
              <a:gd name="connsiteY0" fmla="*/ 1212850 h 1212850"/>
              <a:gd name="connsiteX1" fmla="*/ 1462616 w 1462616"/>
              <a:gd name="connsiteY1" fmla="*/ 543983 h 1212850"/>
              <a:gd name="connsiteX2" fmla="*/ 1172633 w 1462616"/>
              <a:gd name="connsiteY2" fmla="*/ 0 h 1212850"/>
              <a:gd name="connsiteX3" fmla="*/ 0 w 1462616"/>
              <a:gd name="connsiteY3" fmla="*/ 745067 h 1212850"/>
              <a:gd name="connsiteX4" fmla="*/ 400050 w 1462616"/>
              <a:gd name="connsiteY4" fmla="*/ 1212850 h 1212850"/>
              <a:gd name="connsiteX0" fmla="*/ 400050 w 1462616"/>
              <a:gd name="connsiteY0" fmla="*/ 1212850 h 1212850"/>
              <a:gd name="connsiteX1" fmla="*/ 1462616 w 1462616"/>
              <a:gd name="connsiteY1" fmla="*/ 543983 h 1212850"/>
              <a:gd name="connsiteX2" fmla="*/ 1172633 w 1462616"/>
              <a:gd name="connsiteY2" fmla="*/ 0 h 1212850"/>
              <a:gd name="connsiteX3" fmla="*/ 0 w 1462616"/>
              <a:gd name="connsiteY3" fmla="*/ 745067 h 1212850"/>
              <a:gd name="connsiteX4" fmla="*/ 400050 w 1462616"/>
              <a:gd name="connsiteY4" fmla="*/ 1212850 h 1212850"/>
              <a:gd name="connsiteX0" fmla="*/ 393700 w 1456266"/>
              <a:gd name="connsiteY0" fmla="*/ 1212850 h 1212850"/>
              <a:gd name="connsiteX1" fmla="*/ 1456266 w 1456266"/>
              <a:gd name="connsiteY1" fmla="*/ 543983 h 1212850"/>
              <a:gd name="connsiteX2" fmla="*/ 1166283 w 1456266"/>
              <a:gd name="connsiteY2" fmla="*/ 0 h 1212850"/>
              <a:gd name="connsiteX3" fmla="*/ 0 w 1456266"/>
              <a:gd name="connsiteY3" fmla="*/ 759884 h 1212850"/>
              <a:gd name="connsiteX4" fmla="*/ 393700 w 1456266"/>
              <a:gd name="connsiteY4" fmla="*/ 1212850 h 1212850"/>
              <a:gd name="connsiteX0" fmla="*/ 393700 w 1456266"/>
              <a:gd name="connsiteY0" fmla="*/ 1202267 h 1202267"/>
              <a:gd name="connsiteX1" fmla="*/ 1456266 w 1456266"/>
              <a:gd name="connsiteY1" fmla="*/ 533400 h 1202267"/>
              <a:gd name="connsiteX2" fmla="*/ 1164167 w 1456266"/>
              <a:gd name="connsiteY2" fmla="*/ 0 h 1202267"/>
              <a:gd name="connsiteX3" fmla="*/ 0 w 1456266"/>
              <a:gd name="connsiteY3" fmla="*/ 749301 h 1202267"/>
              <a:gd name="connsiteX4" fmla="*/ 393700 w 1456266"/>
              <a:gd name="connsiteY4" fmla="*/ 1202267 h 1202267"/>
              <a:gd name="connsiteX0" fmla="*/ 393700 w 1456266"/>
              <a:gd name="connsiteY0" fmla="*/ 1202267 h 1202267"/>
              <a:gd name="connsiteX1" fmla="*/ 1456266 w 1456266"/>
              <a:gd name="connsiteY1" fmla="*/ 533400 h 1202267"/>
              <a:gd name="connsiteX2" fmla="*/ 1164167 w 1456266"/>
              <a:gd name="connsiteY2" fmla="*/ 0 h 1202267"/>
              <a:gd name="connsiteX3" fmla="*/ 0 w 1456266"/>
              <a:gd name="connsiteY3" fmla="*/ 749301 h 1202267"/>
              <a:gd name="connsiteX4" fmla="*/ 393700 w 1456266"/>
              <a:gd name="connsiteY4" fmla="*/ 1202267 h 1202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266" h="1202267">
                <a:moveTo>
                  <a:pt x="393700" y="1202267"/>
                </a:moveTo>
                <a:cubicBezTo>
                  <a:pt x="737306" y="907345"/>
                  <a:pt x="1068210" y="694973"/>
                  <a:pt x="1456266" y="533400"/>
                </a:cubicBezTo>
                <a:lnTo>
                  <a:pt x="1164167" y="0"/>
                </a:lnTo>
                <a:cubicBezTo>
                  <a:pt x="789517" y="155929"/>
                  <a:pt x="264584" y="487540"/>
                  <a:pt x="0" y="749301"/>
                </a:cubicBezTo>
                <a:lnTo>
                  <a:pt x="393700" y="1202267"/>
                </a:lnTo>
                <a:close/>
              </a:path>
            </a:pathLst>
          </a:cu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50EEBABD-2635-494E-A60E-5DD3395748D9}"/>
              </a:ext>
            </a:extLst>
          </p:cNvPr>
          <p:cNvSpPr/>
          <p:nvPr/>
        </p:nvSpPr>
        <p:spPr>
          <a:xfrm>
            <a:off x="7861300" y="4529665"/>
            <a:ext cx="1312334" cy="1615017"/>
          </a:xfrm>
          <a:custGeom>
            <a:avLst/>
            <a:gdLst>
              <a:gd name="connsiteX0" fmla="*/ 611716 w 1333500"/>
              <a:gd name="connsiteY0" fmla="*/ 1589616 h 1589616"/>
              <a:gd name="connsiteX1" fmla="*/ 611716 w 1333500"/>
              <a:gd name="connsiteY1" fmla="*/ 1589616 h 1589616"/>
              <a:gd name="connsiteX2" fmla="*/ 563033 w 1333500"/>
              <a:gd name="connsiteY2" fmla="*/ 1559983 h 1589616"/>
              <a:gd name="connsiteX3" fmla="*/ 0 w 1333500"/>
              <a:gd name="connsiteY3" fmla="*/ 1234016 h 1589616"/>
              <a:gd name="connsiteX4" fmla="*/ 863600 w 1333500"/>
              <a:gd name="connsiteY4" fmla="*/ 0 h 1589616"/>
              <a:gd name="connsiteX5" fmla="*/ 1333500 w 1333500"/>
              <a:gd name="connsiteY5" fmla="*/ 461433 h 1589616"/>
              <a:gd name="connsiteX6" fmla="*/ 611716 w 1333500"/>
              <a:gd name="connsiteY6" fmla="*/ 1589616 h 1589616"/>
              <a:gd name="connsiteX0" fmla="*/ 611716 w 1333500"/>
              <a:gd name="connsiteY0" fmla="*/ 1589616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5" fmla="*/ 611716 w 1333500"/>
              <a:gd name="connsiteY5" fmla="*/ 1589616 h 1589616"/>
              <a:gd name="connsiteX0" fmla="*/ 611716 w 1333500"/>
              <a:gd name="connsiteY0" fmla="*/ 1589616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5" fmla="*/ 611716 w 1333500"/>
              <a:gd name="connsiteY5" fmla="*/ 1589616 h 1589616"/>
              <a:gd name="connsiteX0" fmla="*/ 872066 w 1333500"/>
              <a:gd name="connsiteY0" fmla="*/ 2120899 h 2120899"/>
              <a:gd name="connsiteX1" fmla="*/ 611716 w 1333500"/>
              <a:gd name="connsiteY1" fmla="*/ 1589616 h 2120899"/>
              <a:gd name="connsiteX2" fmla="*/ 0 w 1333500"/>
              <a:gd name="connsiteY2" fmla="*/ 1234016 h 2120899"/>
              <a:gd name="connsiteX3" fmla="*/ 863600 w 1333500"/>
              <a:gd name="connsiteY3" fmla="*/ 0 h 2120899"/>
              <a:gd name="connsiteX4" fmla="*/ 1333500 w 1333500"/>
              <a:gd name="connsiteY4" fmla="*/ 461433 h 2120899"/>
              <a:gd name="connsiteX5" fmla="*/ 872066 w 1333500"/>
              <a:gd name="connsiteY5" fmla="*/ 2120899 h 2120899"/>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61433 h 1654601"/>
              <a:gd name="connsiteX1" fmla="*/ 611716 w 1333500"/>
              <a:gd name="connsiteY1" fmla="*/ 1589616 h 1654601"/>
              <a:gd name="connsiteX2" fmla="*/ 0 w 1333500"/>
              <a:gd name="connsiteY2" fmla="*/ 1234016 h 1654601"/>
              <a:gd name="connsiteX3" fmla="*/ 863600 w 1333500"/>
              <a:gd name="connsiteY3" fmla="*/ 0 h 1654601"/>
              <a:gd name="connsiteX4" fmla="*/ 1333500 w 1333500"/>
              <a:gd name="connsiteY4" fmla="*/ 461433 h 1654601"/>
              <a:gd name="connsiteX0" fmla="*/ 1333500 w 1333500"/>
              <a:gd name="connsiteY0" fmla="*/ 461433 h 1654601"/>
              <a:gd name="connsiteX1" fmla="*/ 611716 w 1333500"/>
              <a:gd name="connsiteY1" fmla="*/ 1589616 h 1654601"/>
              <a:gd name="connsiteX2" fmla="*/ 0 w 1333500"/>
              <a:gd name="connsiteY2" fmla="*/ 1234016 h 1654601"/>
              <a:gd name="connsiteX3" fmla="*/ 863600 w 1333500"/>
              <a:gd name="connsiteY3" fmla="*/ 0 h 1654601"/>
              <a:gd name="connsiteX4" fmla="*/ 1333500 w 1333500"/>
              <a:gd name="connsiteY4" fmla="*/ 461433 h 1654601"/>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27567 h 1555750"/>
              <a:gd name="connsiteX1" fmla="*/ 611716 w 1333500"/>
              <a:gd name="connsiteY1" fmla="*/ 1555750 h 1555750"/>
              <a:gd name="connsiteX2" fmla="*/ 0 w 1333500"/>
              <a:gd name="connsiteY2" fmla="*/ 1200150 h 1555750"/>
              <a:gd name="connsiteX3" fmla="*/ 884766 w 1333500"/>
              <a:gd name="connsiteY3" fmla="*/ 0 h 1555750"/>
              <a:gd name="connsiteX4" fmla="*/ 1333500 w 1333500"/>
              <a:gd name="connsiteY4" fmla="*/ 427567 h 1555750"/>
              <a:gd name="connsiteX0" fmla="*/ 1333500 w 1333500"/>
              <a:gd name="connsiteY0" fmla="*/ 427567 h 1555750"/>
              <a:gd name="connsiteX1" fmla="*/ 611716 w 1333500"/>
              <a:gd name="connsiteY1" fmla="*/ 1555750 h 1555750"/>
              <a:gd name="connsiteX2" fmla="*/ 0 w 1333500"/>
              <a:gd name="connsiteY2" fmla="*/ 1200150 h 1555750"/>
              <a:gd name="connsiteX3" fmla="*/ 884766 w 1333500"/>
              <a:gd name="connsiteY3" fmla="*/ 0 h 1555750"/>
              <a:gd name="connsiteX4" fmla="*/ 1333500 w 1333500"/>
              <a:gd name="connsiteY4" fmla="*/ 427567 h 1555750"/>
              <a:gd name="connsiteX0" fmla="*/ 1278467 w 1278467"/>
              <a:gd name="connsiteY0" fmla="*/ 427567 h 1555750"/>
              <a:gd name="connsiteX1" fmla="*/ 556683 w 1278467"/>
              <a:gd name="connsiteY1" fmla="*/ 1555750 h 1555750"/>
              <a:gd name="connsiteX2" fmla="*/ 0 w 1278467"/>
              <a:gd name="connsiteY2" fmla="*/ 1236133 h 1555750"/>
              <a:gd name="connsiteX3" fmla="*/ 829733 w 1278467"/>
              <a:gd name="connsiteY3" fmla="*/ 0 h 1555750"/>
              <a:gd name="connsiteX4" fmla="*/ 1278467 w 1278467"/>
              <a:gd name="connsiteY4" fmla="*/ 427567 h 1555750"/>
              <a:gd name="connsiteX0" fmla="*/ 1278467 w 1278467"/>
              <a:gd name="connsiteY0" fmla="*/ 427567 h 1555750"/>
              <a:gd name="connsiteX1" fmla="*/ 556683 w 1278467"/>
              <a:gd name="connsiteY1" fmla="*/ 1555750 h 1555750"/>
              <a:gd name="connsiteX2" fmla="*/ 0 w 1278467"/>
              <a:gd name="connsiteY2" fmla="*/ 1236133 h 1555750"/>
              <a:gd name="connsiteX3" fmla="*/ 829733 w 1278467"/>
              <a:gd name="connsiteY3" fmla="*/ 0 h 1555750"/>
              <a:gd name="connsiteX4" fmla="*/ 1278467 w 1278467"/>
              <a:gd name="connsiteY4" fmla="*/ 427567 h 1555750"/>
              <a:gd name="connsiteX0" fmla="*/ 1348317 w 1348317"/>
              <a:gd name="connsiteY0" fmla="*/ 427567 h 1555750"/>
              <a:gd name="connsiteX1" fmla="*/ 626533 w 1348317"/>
              <a:gd name="connsiteY1" fmla="*/ 1555750 h 1555750"/>
              <a:gd name="connsiteX2" fmla="*/ 0 w 1348317"/>
              <a:gd name="connsiteY2" fmla="*/ 1198033 h 1555750"/>
              <a:gd name="connsiteX3" fmla="*/ 899583 w 1348317"/>
              <a:gd name="connsiteY3" fmla="*/ 0 h 1555750"/>
              <a:gd name="connsiteX4" fmla="*/ 1348317 w 1348317"/>
              <a:gd name="connsiteY4" fmla="*/ 427567 h 1555750"/>
              <a:gd name="connsiteX0" fmla="*/ 1348317 w 1348317"/>
              <a:gd name="connsiteY0" fmla="*/ 486834 h 1615017"/>
              <a:gd name="connsiteX1" fmla="*/ 626533 w 1348317"/>
              <a:gd name="connsiteY1" fmla="*/ 1615017 h 1615017"/>
              <a:gd name="connsiteX2" fmla="*/ 0 w 1348317"/>
              <a:gd name="connsiteY2" fmla="*/ 1257300 h 1615017"/>
              <a:gd name="connsiteX3" fmla="*/ 831850 w 1348317"/>
              <a:gd name="connsiteY3" fmla="*/ 0 h 1615017"/>
              <a:gd name="connsiteX4" fmla="*/ 1348317 w 1348317"/>
              <a:gd name="connsiteY4" fmla="*/ 486834 h 1615017"/>
              <a:gd name="connsiteX0" fmla="*/ 1348317 w 1348317"/>
              <a:gd name="connsiteY0" fmla="*/ 486834 h 1615017"/>
              <a:gd name="connsiteX1" fmla="*/ 626533 w 1348317"/>
              <a:gd name="connsiteY1" fmla="*/ 1615017 h 1615017"/>
              <a:gd name="connsiteX2" fmla="*/ 0 w 1348317"/>
              <a:gd name="connsiteY2" fmla="*/ 1257300 h 1615017"/>
              <a:gd name="connsiteX3" fmla="*/ 831850 w 1348317"/>
              <a:gd name="connsiteY3" fmla="*/ 0 h 1615017"/>
              <a:gd name="connsiteX4" fmla="*/ 1348317 w 1348317"/>
              <a:gd name="connsiteY4" fmla="*/ 486834 h 1615017"/>
              <a:gd name="connsiteX0" fmla="*/ 1348317 w 1348317"/>
              <a:gd name="connsiteY0" fmla="*/ 486834 h 1615017"/>
              <a:gd name="connsiteX1" fmla="*/ 626533 w 1348317"/>
              <a:gd name="connsiteY1" fmla="*/ 1615017 h 1615017"/>
              <a:gd name="connsiteX2" fmla="*/ 0 w 1348317"/>
              <a:gd name="connsiteY2" fmla="*/ 1257300 h 1615017"/>
              <a:gd name="connsiteX3" fmla="*/ 831850 w 1348317"/>
              <a:gd name="connsiteY3" fmla="*/ 0 h 1615017"/>
              <a:gd name="connsiteX4" fmla="*/ 1348317 w 1348317"/>
              <a:gd name="connsiteY4" fmla="*/ 486834 h 1615017"/>
              <a:gd name="connsiteX0" fmla="*/ 1312334 w 1312334"/>
              <a:gd name="connsiteY0" fmla="*/ 520701 h 1615017"/>
              <a:gd name="connsiteX1" fmla="*/ 626533 w 1312334"/>
              <a:gd name="connsiteY1" fmla="*/ 1615017 h 1615017"/>
              <a:gd name="connsiteX2" fmla="*/ 0 w 1312334"/>
              <a:gd name="connsiteY2" fmla="*/ 1257300 h 1615017"/>
              <a:gd name="connsiteX3" fmla="*/ 831850 w 1312334"/>
              <a:gd name="connsiteY3" fmla="*/ 0 h 1615017"/>
              <a:gd name="connsiteX4" fmla="*/ 1312334 w 1312334"/>
              <a:gd name="connsiteY4" fmla="*/ 520701 h 161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34" h="1615017">
                <a:moveTo>
                  <a:pt x="1312334" y="520701"/>
                </a:moveTo>
                <a:cubicBezTo>
                  <a:pt x="1041753" y="770821"/>
                  <a:pt x="776817" y="1137003"/>
                  <a:pt x="626533" y="1615017"/>
                </a:cubicBezTo>
                <a:cubicBezTo>
                  <a:pt x="418516" y="1505805"/>
                  <a:pt x="203905" y="1375833"/>
                  <a:pt x="0" y="1257300"/>
                </a:cubicBezTo>
                <a:cubicBezTo>
                  <a:pt x="144639" y="853017"/>
                  <a:pt x="462844" y="332317"/>
                  <a:pt x="831850" y="0"/>
                </a:cubicBezTo>
                <a:lnTo>
                  <a:pt x="1312334" y="520701"/>
                </a:lnTo>
                <a:close/>
              </a:path>
            </a:pathLst>
          </a:cu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4C625D8E-B21D-446A-8E99-EC9B1BD04761}"/>
              </a:ext>
            </a:extLst>
          </p:cNvPr>
          <p:cNvSpPr/>
          <p:nvPr/>
        </p:nvSpPr>
        <p:spPr>
          <a:xfrm>
            <a:off x="7691967" y="3742267"/>
            <a:ext cx="2048933" cy="2042582"/>
          </a:xfrm>
          <a:custGeom>
            <a:avLst/>
            <a:gdLst>
              <a:gd name="connsiteX0" fmla="*/ 0 w 2027766"/>
              <a:gd name="connsiteY0" fmla="*/ 122766 h 1957916"/>
              <a:gd name="connsiteX1" fmla="*/ 480483 w 2027766"/>
              <a:gd name="connsiteY1" fmla="*/ 0 h 1957916"/>
              <a:gd name="connsiteX2" fmla="*/ 2027766 w 2027766"/>
              <a:gd name="connsiteY2" fmla="*/ 1847850 h 1957916"/>
              <a:gd name="connsiteX3" fmla="*/ 1921933 w 2027766"/>
              <a:gd name="connsiteY3" fmla="*/ 1957916 h 1957916"/>
              <a:gd name="connsiteX4" fmla="*/ 0 w 2027766"/>
              <a:gd name="connsiteY4" fmla="*/ 122766 h 1957916"/>
              <a:gd name="connsiteX0" fmla="*/ 0 w 2027766"/>
              <a:gd name="connsiteY0" fmla="*/ 112182 h 1947332"/>
              <a:gd name="connsiteX1" fmla="*/ 448733 w 2027766"/>
              <a:gd name="connsiteY1" fmla="*/ 0 h 1947332"/>
              <a:gd name="connsiteX2" fmla="*/ 2027766 w 2027766"/>
              <a:gd name="connsiteY2" fmla="*/ 1837266 h 1947332"/>
              <a:gd name="connsiteX3" fmla="*/ 1921933 w 2027766"/>
              <a:gd name="connsiteY3" fmla="*/ 1947332 h 1947332"/>
              <a:gd name="connsiteX4" fmla="*/ 0 w 2027766"/>
              <a:gd name="connsiteY4" fmla="*/ 112182 h 1947332"/>
              <a:gd name="connsiteX0" fmla="*/ 0 w 2027766"/>
              <a:gd name="connsiteY0" fmla="*/ 112182 h 1962148"/>
              <a:gd name="connsiteX1" fmla="*/ 448733 w 2027766"/>
              <a:gd name="connsiteY1" fmla="*/ 0 h 1962148"/>
              <a:gd name="connsiteX2" fmla="*/ 2027766 w 2027766"/>
              <a:gd name="connsiteY2" fmla="*/ 1837266 h 1962148"/>
              <a:gd name="connsiteX3" fmla="*/ 1849966 w 2027766"/>
              <a:gd name="connsiteY3" fmla="*/ 1962148 h 1962148"/>
              <a:gd name="connsiteX4" fmla="*/ 0 w 2027766"/>
              <a:gd name="connsiteY4" fmla="*/ 112182 h 1962148"/>
              <a:gd name="connsiteX0" fmla="*/ 0 w 1936750"/>
              <a:gd name="connsiteY0" fmla="*/ 112182 h 1962148"/>
              <a:gd name="connsiteX1" fmla="*/ 448733 w 1936750"/>
              <a:gd name="connsiteY1" fmla="*/ 0 h 1962148"/>
              <a:gd name="connsiteX2" fmla="*/ 1936750 w 1936750"/>
              <a:gd name="connsiteY2" fmla="*/ 1947332 h 1962148"/>
              <a:gd name="connsiteX3" fmla="*/ 1849966 w 1936750"/>
              <a:gd name="connsiteY3" fmla="*/ 1962148 h 1962148"/>
              <a:gd name="connsiteX4" fmla="*/ 0 w 1936750"/>
              <a:gd name="connsiteY4" fmla="*/ 112182 h 1962148"/>
              <a:gd name="connsiteX0" fmla="*/ 0 w 2002366"/>
              <a:gd name="connsiteY0" fmla="*/ 112182 h 1962148"/>
              <a:gd name="connsiteX1" fmla="*/ 448733 w 2002366"/>
              <a:gd name="connsiteY1" fmla="*/ 0 h 1962148"/>
              <a:gd name="connsiteX2" fmla="*/ 2002366 w 2002366"/>
              <a:gd name="connsiteY2" fmla="*/ 1756832 h 1962148"/>
              <a:gd name="connsiteX3" fmla="*/ 1849966 w 2002366"/>
              <a:gd name="connsiteY3" fmla="*/ 1962148 h 1962148"/>
              <a:gd name="connsiteX4" fmla="*/ 0 w 2002366"/>
              <a:gd name="connsiteY4" fmla="*/ 112182 h 1962148"/>
              <a:gd name="connsiteX0" fmla="*/ 0 w 2002366"/>
              <a:gd name="connsiteY0" fmla="*/ 192616 h 2042582"/>
              <a:gd name="connsiteX1" fmla="*/ 859366 w 2002366"/>
              <a:gd name="connsiteY1" fmla="*/ 0 h 2042582"/>
              <a:gd name="connsiteX2" fmla="*/ 2002366 w 2002366"/>
              <a:gd name="connsiteY2" fmla="*/ 1837266 h 2042582"/>
              <a:gd name="connsiteX3" fmla="*/ 1849966 w 2002366"/>
              <a:gd name="connsiteY3" fmla="*/ 2042582 h 2042582"/>
              <a:gd name="connsiteX4" fmla="*/ 0 w 2002366"/>
              <a:gd name="connsiteY4" fmla="*/ 192616 h 2042582"/>
              <a:gd name="connsiteX0" fmla="*/ 0 w 2048933"/>
              <a:gd name="connsiteY0" fmla="*/ 192616 h 2042582"/>
              <a:gd name="connsiteX1" fmla="*/ 859366 w 2048933"/>
              <a:gd name="connsiteY1" fmla="*/ 0 h 2042582"/>
              <a:gd name="connsiteX2" fmla="*/ 2048933 w 2048933"/>
              <a:gd name="connsiteY2" fmla="*/ 1799166 h 2042582"/>
              <a:gd name="connsiteX3" fmla="*/ 1849966 w 2048933"/>
              <a:gd name="connsiteY3" fmla="*/ 2042582 h 2042582"/>
              <a:gd name="connsiteX4" fmla="*/ 0 w 2048933"/>
              <a:gd name="connsiteY4" fmla="*/ 192616 h 2042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8933" h="2042582">
                <a:moveTo>
                  <a:pt x="0" y="192616"/>
                </a:moveTo>
                <a:lnTo>
                  <a:pt x="859366" y="0"/>
                </a:lnTo>
                <a:lnTo>
                  <a:pt x="2048933" y="1799166"/>
                </a:lnTo>
                <a:lnTo>
                  <a:pt x="1849966" y="2042582"/>
                </a:lnTo>
                <a:lnTo>
                  <a:pt x="0" y="192616"/>
                </a:ln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2B60A05F-27FC-4940-90F0-B147B1AFBBCB}"/>
              </a:ext>
            </a:extLst>
          </p:cNvPr>
          <p:cNvSpPr/>
          <p:nvPr/>
        </p:nvSpPr>
        <p:spPr>
          <a:xfrm rot="2287281">
            <a:off x="10168558" y="3510514"/>
            <a:ext cx="1560408" cy="1499467"/>
          </a:xfrm>
          <a:custGeom>
            <a:avLst/>
            <a:gdLst>
              <a:gd name="connsiteX0" fmla="*/ 0 w 2027766"/>
              <a:gd name="connsiteY0" fmla="*/ 122766 h 1957916"/>
              <a:gd name="connsiteX1" fmla="*/ 480483 w 2027766"/>
              <a:gd name="connsiteY1" fmla="*/ 0 h 1957916"/>
              <a:gd name="connsiteX2" fmla="*/ 2027766 w 2027766"/>
              <a:gd name="connsiteY2" fmla="*/ 1847850 h 1957916"/>
              <a:gd name="connsiteX3" fmla="*/ 1921933 w 2027766"/>
              <a:gd name="connsiteY3" fmla="*/ 1957916 h 1957916"/>
              <a:gd name="connsiteX4" fmla="*/ 0 w 2027766"/>
              <a:gd name="connsiteY4" fmla="*/ 122766 h 1957916"/>
              <a:gd name="connsiteX0" fmla="*/ 0 w 2027766"/>
              <a:gd name="connsiteY0" fmla="*/ 168035 h 2003185"/>
              <a:gd name="connsiteX1" fmla="*/ 605774 w 2027766"/>
              <a:gd name="connsiteY1" fmla="*/ 0 h 2003185"/>
              <a:gd name="connsiteX2" fmla="*/ 2027766 w 2027766"/>
              <a:gd name="connsiteY2" fmla="*/ 1893119 h 2003185"/>
              <a:gd name="connsiteX3" fmla="*/ 1921933 w 2027766"/>
              <a:gd name="connsiteY3" fmla="*/ 2003185 h 2003185"/>
              <a:gd name="connsiteX4" fmla="*/ 0 w 2027766"/>
              <a:gd name="connsiteY4" fmla="*/ 168035 h 2003185"/>
              <a:gd name="connsiteX0" fmla="*/ 0 w 1921933"/>
              <a:gd name="connsiteY0" fmla="*/ 168035 h 2003185"/>
              <a:gd name="connsiteX1" fmla="*/ 605774 w 1921933"/>
              <a:gd name="connsiteY1" fmla="*/ 0 h 2003185"/>
              <a:gd name="connsiteX2" fmla="*/ 1216801 w 1921933"/>
              <a:gd name="connsiteY2" fmla="*/ 1163201 h 2003185"/>
              <a:gd name="connsiteX3" fmla="*/ 1921933 w 1921933"/>
              <a:gd name="connsiteY3" fmla="*/ 2003185 h 2003185"/>
              <a:gd name="connsiteX4" fmla="*/ 0 w 1921933"/>
              <a:gd name="connsiteY4" fmla="*/ 168035 h 2003185"/>
              <a:gd name="connsiteX0" fmla="*/ 0 w 1216801"/>
              <a:gd name="connsiteY0" fmla="*/ 168035 h 1450388"/>
              <a:gd name="connsiteX1" fmla="*/ 605774 w 1216801"/>
              <a:gd name="connsiteY1" fmla="*/ 0 h 1450388"/>
              <a:gd name="connsiteX2" fmla="*/ 1216801 w 1216801"/>
              <a:gd name="connsiteY2" fmla="*/ 1163201 h 1450388"/>
              <a:gd name="connsiteX3" fmla="*/ 875083 w 1216801"/>
              <a:gd name="connsiteY3" fmla="*/ 1450388 h 1450388"/>
              <a:gd name="connsiteX4" fmla="*/ 0 w 1216801"/>
              <a:gd name="connsiteY4" fmla="*/ 168035 h 1450388"/>
              <a:gd name="connsiteX0" fmla="*/ 0 w 1216801"/>
              <a:gd name="connsiteY0" fmla="*/ 168035 h 1405590"/>
              <a:gd name="connsiteX1" fmla="*/ 605774 w 1216801"/>
              <a:gd name="connsiteY1" fmla="*/ 0 h 1405590"/>
              <a:gd name="connsiteX2" fmla="*/ 1216801 w 1216801"/>
              <a:gd name="connsiteY2" fmla="*/ 1163201 h 1405590"/>
              <a:gd name="connsiteX3" fmla="*/ 740678 w 1216801"/>
              <a:gd name="connsiteY3" fmla="*/ 1405590 h 1405590"/>
              <a:gd name="connsiteX4" fmla="*/ 0 w 1216801"/>
              <a:gd name="connsiteY4" fmla="*/ 168035 h 1405590"/>
              <a:gd name="connsiteX0" fmla="*/ 0 w 902012"/>
              <a:gd name="connsiteY0" fmla="*/ 168035 h 1405590"/>
              <a:gd name="connsiteX1" fmla="*/ 605774 w 902012"/>
              <a:gd name="connsiteY1" fmla="*/ 0 h 1405590"/>
              <a:gd name="connsiteX2" fmla="*/ 902012 w 902012"/>
              <a:gd name="connsiteY2" fmla="*/ 1337346 h 1405590"/>
              <a:gd name="connsiteX3" fmla="*/ 740678 w 902012"/>
              <a:gd name="connsiteY3" fmla="*/ 1405590 h 1405590"/>
              <a:gd name="connsiteX4" fmla="*/ 0 w 902012"/>
              <a:gd name="connsiteY4" fmla="*/ 168035 h 1405590"/>
              <a:gd name="connsiteX0" fmla="*/ 0 w 992140"/>
              <a:gd name="connsiteY0" fmla="*/ 168035 h 1405590"/>
              <a:gd name="connsiteX1" fmla="*/ 605774 w 992140"/>
              <a:gd name="connsiteY1" fmla="*/ 0 h 1405590"/>
              <a:gd name="connsiteX2" fmla="*/ 992140 w 992140"/>
              <a:gd name="connsiteY2" fmla="*/ 1185811 h 1405590"/>
              <a:gd name="connsiteX3" fmla="*/ 740678 w 992140"/>
              <a:gd name="connsiteY3" fmla="*/ 1405590 h 1405590"/>
              <a:gd name="connsiteX4" fmla="*/ 0 w 992140"/>
              <a:gd name="connsiteY4" fmla="*/ 168035 h 1405590"/>
              <a:gd name="connsiteX0" fmla="*/ 0 w 992140"/>
              <a:gd name="connsiteY0" fmla="*/ 230038 h 1467593"/>
              <a:gd name="connsiteX1" fmla="*/ 491853 w 992140"/>
              <a:gd name="connsiteY1" fmla="*/ 0 h 1467593"/>
              <a:gd name="connsiteX2" fmla="*/ 992140 w 992140"/>
              <a:gd name="connsiteY2" fmla="*/ 1247814 h 1467593"/>
              <a:gd name="connsiteX3" fmla="*/ 740678 w 992140"/>
              <a:gd name="connsiteY3" fmla="*/ 1467593 h 1467593"/>
              <a:gd name="connsiteX4" fmla="*/ 0 w 992140"/>
              <a:gd name="connsiteY4" fmla="*/ 230038 h 1467593"/>
              <a:gd name="connsiteX0" fmla="*/ 0 w 1092500"/>
              <a:gd name="connsiteY0" fmla="*/ 182128 h 1467593"/>
              <a:gd name="connsiteX1" fmla="*/ 592213 w 1092500"/>
              <a:gd name="connsiteY1" fmla="*/ 0 h 1467593"/>
              <a:gd name="connsiteX2" fmla="*/ 1092500 w 1092500"/>
              <a:gd name="connsiteY2" fmla="*/ 1247814 h 1467593"/>
              <a:gd name="connsiteX3" fmla="*/ 841038 w 1092500"/>
              <a:gd name="connsiteY3" fmla="*/ 1467593 h 1467593"/>
              <a:gd name="connsiteX4" fmla="*/ 0 w 1092500"/>
              <a:gd name="connsiteY4" fmla="*/ 182128 h 1467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2500" h="1467593">
                <a:moveTo>
                  <a:pt x="0" y="182128"/>
                </a:moveTo>
                <a:lnTo>
                  <a:pt x="592213" y="0"/>
                </a:lnTo>
                <a:lnTo>
                  <a:pt x="1092500" y="1247814"/>
                </a:lnTo>
                <a:lnTo>
                  <a:pt x="841038" y="1467593"/>
                </a:lnTo>
                <a:lnTo>
                  <a:pt x="0" y="182128"/>
                </a:ln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C767C44A-1B28-41CB-82FA-1ED093B63BEB}"/>
              </a:ext>
            </a:extLst>
          </p:cNvPr>
          <p:cNvSpPr/>
          <p:nvPr/>
        </p:nvSpPr>
        <p:spPr>
          <a:xfrm>
            <a:off x="8390466" y="3428999"/>
            <a:ext cx="1585383" cy="1612902"/>
          </a:xfrm>
          <a:custGeom>
            <a:avLst/>
            <a:gdLst>
              <a:gd name="connsiteX0" fmla="*/ 0 w 1754716"/>
              <a:gd name="connsiteY0" fmla="*/ 647700 h 2169584"/>
              <a:gd name="connsiteX1" fmla="*/ 1333500 w 1754716"/>
              <a:gd name="connsiteY1" fmla="*/ 2169584 h 2169584"/>
              <a:gd name="connsiteX2" fmla="*/ 1754716 w 1754716"/>
              <a:gd name="connsiteY2" fmla="*/ 1883834 h 2169584"/>
              <a:gd name="connsiteX3" fmla="*/ 958850 w 1754716"/>
              <a:gd name="connsiteY3" fmla="*/ 0 h 2169584"/>
              <a:gd name="connsiteX4" fmla="*/ 0 w 1754716"/>
              <a:gd name="connsiteY4" fmla="*/ 647700 h 2169584"/>
              <a:gd name="connsiteX0" fmla="*/ 0 w 1754716"/>
              <a:gd name="connsiteY0" fmla="*/ 647700 h 1883834"/>
              <a:gd name="connsiteX1" fmla="*/ 605367 w 1754716"/>
              <a:gd name="connsiteY1" fmla="*/ 1333501 h 1883834"/>
              <a:gd name="connsiteX2" fmla="*/ 1754716 w 1754716"/>
              <a:gd name="connsiteY2" fmla="*/ 1883834 h 1883834"/>
              <a:gd name="connsiteX3" fmla="*/ 958850 w 1754716"/>
              <a:gd name="connsiteY3" fmla="*/ 0 h 1883834"/>
              <a:gd name="connsiteX4" fmla="*/ 0 w 1754716"/>
              <a:gd name="connsiteY4" fmla="*/ 647700 h 1883834"/>
              <a:gd name="connsiteX0" fmla="*/ 0 w 1401233"/>
              <a:gd name="connsiteY0" fmla="*/ 647700 h 1333501"/>
              <a:gd name="connsiteX1" fmla="*/ 605367 w 1401233"/>
              <a:gd name="connsiteY1" fmla="*/ 1333501 h 1333501"/>
              <a:gd name="connsiteX2" fmla="*/ 1401233 w 1401233"/>
              <a:gd name="connsiteY2" fmla="*/ 840317 h 1333501"/>
              <a:gd name="connsiteX3" fmla="*/ 958850 w 1401233"/>
              <a:gd name="connsiteY3" fmla="*/ 0 h 1333501"/>
              <a:gd name="connsiteX4" fmla="*/ 0 w 1401233"/>
              <a:gd name="connsiteY4" fmla="*/ 647700 h 1333501"/>
              <a:gd name="connsiteX0" fmla="*/ 0 w 1401233"/>
              <a:gd name="connsiteY0" fmla="*/ 647700 h 1627718"/>
              <a:gd name="connsiteX1" fmla="*/ 848783 w 1401233"/>
              <a:gd name="connsiteY1" fmla="*/ 1627718 h 1627718"/>
              <a:gd name="connsiteX2" fmla="*/ 1401233 w 1401233"/>
              <a:gd name="connsiteY2" fmla="*/ 840317 h 1627718"/>
              <a:gd name="connsiteX3" fmla="*/ 958850 w 1401233"/>
              <a:gd name="connsiteY3" fmla="*/ 0 h 1627718"/>
              <a:gd name="connsiteX4" fmla="*/ 0 w 1401233"/>
              <a:gd name="connsiteY4" fmla="*/ 647700 h 1627718"/>
              <a:gd name="connsiteX0" fmla="*/ 0 w 1572683"/>
              <a:gd name="connsiteY0" fmla="*/ 647700 h 1627718"/>
              <a:gd name="connsiteX1" fmla="*/ 848783 w 1572683"/>
              <a:gd name="connsiteY1" fmla="*/ 1627718 h 1627718"/>
              <a:gd name="connsiteX2" fmla="*/ 1572683 w 1572683"/>
              <a:gd name="connsiteY2" fmla="*/ 1170517 h 1627718"/>
              <a:gd name="connsiteX3" fmla="*/ 958850 w 1572683"/>
              <a:gd name="connsiteY3" fmla="*/ 0 h 1627718"/>
              <a:gd name="connsiteX4" fmla="*/ 0 w 1572683"/>
              <a:gd name="connsiteY4" fmla="*/ 647700 h 1627718"/>
              <a:gd name="connsiteX0" fmla="*/ 0 w 1572683"/>
              <a:gd name="connsiteY0" fmla="*/ 647700 h 1634068"/>
              <a:gd name="connsiteX1" fmla="*/ 857250 w 1572683"/>
              <a:gd name="connsiteY1" fmla="*/ 1634068 h 1634068"/>
              <a:gd name="connsiteX2" fmla="*/ 1572683 w 1572683"/>
              <a:gd name="connsiteY2" fmla="*/ 1170517 h 1634068"/>
              <a:gd name="connsiteX3" fmla="*/ 958850 w 1572683"/>
              <a:gd name="connsiteY3" fmla="*/ 0 h 1634068"/>
              <a:gd name="connsiteX4" fmla="*/ 0 w 1572683"/>
              <a:gd name="connsiteY4" fmla="*/ 647700 h 1634068"/>
              <a:gd name="connsiteX0" fmla="*/ 0 w 1572683"/>
              <a:gd name="connsiteY0" fmla="*/ 647700 h 1634068"/>
              <a:gd name="connsiteX1" fmla="*/ 857250 w 1572683"/>
              <a:gd name="connsiteY1" fmla="*/ 1634068 h 1634068"/>
              <a:gd name="connsiteX2" fmla="*/ 1572683 w 1572683"/>
              <a:gd name="connsiteY2" fmla="*/ 1170517 h 1634068"/>
              <a:gd name="connsiteX3" fmla="*/ 958850 w 1572683"/>
              <a:gd name="connsiteY3" fmla="*/ 0 h 1634068"/>
              <a:gd name="connsiteX4" fmla="*/ 0 w 1572683"/>
              <a:gd name="connsiteY4" fmla="*/ 647700 h 1634068"/>
              <a:gd name="connsiteX0" fmla="*/ 0 w 1585383"/>
              <a:gd name="connsiteY0" fmla="*/ 647700 h 1634068"/>
              <a:gd name="connsiteX1" fmla="*/ 857250 w 1585383"/>
              <a:gd name="connsiteY1" fmla="*/ 1634068 h 1634068"/>
              <a:gd name="connsiteX2" fmla="*/ 1585383 w 1585383"/>
              <a:gd name="connsiteY2" fmla="*/ 1181101 h 1634068"/>
              <a:gd name="connsiteX3" fmla="*/ 958850 w 1585383"/>
              <a:gd name="connsiteY3" fmla="*/ 0 h 1634068"/>
              <a:gd name="connsiteX4" fmla="*/ 0 w 1585383"/>
              <a:gd name="connsiteY4" fmla="*/ 647700 h 1634068"/>
              <a:gd name="connsiteX0" fmla="*/ 0 w 1585383"/>
              <a:gd name="connsiteY0" fmla="*/ 647700 h 1634068"/>
              <a:gd name="connsiteX1" fmla="*/ 857250 w 1585383"/>
              <a:gd name="connsiteY1" fmla="*/ 1634068 h 1634068"/>
              <a:gd name="connsiteX2" fmla="*/ 1585383 w 1585383"/>
              <a:gd name="connsiteY2" fmla="*/ 1181101 h 1634068"/>
              <a:gd name="connsiteX3" fmla="*/ 958850 w 1585383"/>
              <a:gd name="connsiteY3" fmla="*/ 0 h 1634068"/>
              <a:gd name="connsiteX4" fmla="*/ 0 w 1585383"/>
              <a:gd name="connsiteY4" fmla="*/ 647700 h 1634068"/>
              <a:gd name="connsiteX0" fmla="*/ 0 w 1585383"/>
              <a:gd name="connsiteY0" fmla="*/ 618067 h 1604435"/>
              <a:gd name="connsiteX1" fmla="*/ 857250 w 1585383"/>
              <a:gd name="connsiteY1" fmla="*/ 1604435 h 1604435"/>
              <a:gd name="connsiteX2" fmla="*/ 1585383 w 1585383"/>
              <a:gd name="connsiteY2" fmla="*/ 1151468 h 1604435"/>
              <a:gd name="connsiteX3" fmla="*/ 975783 w 1585383"/>
              <a:gd name="connsiteY3" fmla="*/ 0 h 1604435"/>
              <a:gd name="connsiteX4" fmla="*/ 0 w 1585383"/>
              <a:gd name="connsiteY4" fmla="*/ 618067 h 1604435"/>
              <a:gd name="connsiteX0" fmla="*/ 0 w 1585383"/>
              <a:gd name="connsiteY0" fmla="*/ 618067 h 1604435"/>
              <a:gd name="connsiteX1" fmla="*/ 857250 w 1585383"/>
              <a:gd name="connsiteY1" fmla="*/ 1604435 h 1604435"/>
              <a:gd name="connsiteX2" fmla="*/ 1585383 w 1585383"/>
              <a:gd name="connsiteY2" fmla="*/ 1151468 h 1604435"/>
              <a:gd name="connsiteX3" fmla="*/ 975783 w 1585383"/>
              <a:gd name="connsiteY3" fmla="*/ 0 h 1604435"/>
              <a:gd name="connsiteX4" fmla="*/ 0 w 1585383"/>
              <a:gd name="connsiteY4" fmla="*/ 618067 h 1604435"/>
              <a:gd name="connsiteX0" fmla="*/ 0 w 1585383"/>
              <a:gd name="connsiteY0" fmla="*/ 618067 h 1604435"/>
              <a:gd name="connsiteX1" fmla="*/ 857250 w 1585383"/>
              <a:gd name="connsiteY1" fmla="*/ 1604435 h 1604435"/>
              <a:gd name="connsiteX2" fmla="*/ 1585383 w 1585383"/>
              <a:gd name="connsiteY2" fmla="*/ 1151468 h 1604435"/>
              <a:gd name="connsiteX3" fmla="*/ 975783 w 1585383"/>
              <a:gd name="connsiteY3" fmla="*/ 0 h 1604435"/>
              <a:gd name="connsiteX4" fmla="*/ 0 w 1585383"/>
              <a:gd name="connsiteY4" fmla="*/ 618067 h 1604435"/>
              <a:gd name="connsiteX0" fmla="*/ 0 w 1585383"/>
              <a:gd name="connsiteY0" fmla="*/ 626534 h 1612902"/>
              <a:gd name="connsiteX1" fmla="*/ 857250 w 1585383"/>
              <a:gd name="connsiteY1" fmla="*/ 1612902 h 1612902"/>
              <a:gd name="connsiteX2" fmla="*/ 1585383 w 1585383"/>
              <a:gd name="connsiteY2" fmla="*/ 1159935 h 1612902"/>
              <a:gd name="connsiteX3" fmla="*/ 971550 w 1585383"/>
              <a:gd name="connsiteY3" fmla="*/ 0 h 1612902"/>
              <a:gd name="connsiteX4" fmla="*/ 0 w 1585383"/>
              <a:gd name="connsiteY4" fmla="*/ 626534 h 1612902"/>
              <a:gd name="connsiteX0" fmla="*/ 0 w 1585383"/>
              <a:gd name="connsiteY0" fmla="*/ 626534 h 1612902"/>
              <a:gd name="connsiteX1" fmla="*/ 857250 w 1585383"/>
              <a:gd name="connsiteY1" fmla="*/ 1612902 h 1612902"/>
              <a:gd name="connsiteX2" fmla="*/ 1585383 w 1585383"/>
              <a:gd name="connsiteY2" fmla="*/ 1159935 h 1612902"/>
              <a:gd name="connsiteX3" fmla="*/ 971550 w 1585383"/>
              <a:gd name="connsiteY3" fmla="*/ 0 h 1612902"/>
              <a:gd name="connsiteX4" fmla="*/ 0 w 1585383"/>
              <a:gd name="connsiteY4" fmla="*/ 626534 h 1612902"/>
              <a:gd name="connsiteX0" fmla="*/ 0 w 1585383"/>
              <a:gd name="connsiteY0" fmla="*/ 626534 h 1612902"/>
              <a:gd name="connsiteX1" fmla="*/ 857250 w 1585383"/>
              <a:gd name="connsiteY1" fmla="*/ 1612902 h 1612902"/>
              <a:gd name="connsiteX2" fmla="*/ 1585383 w 1585383"/>
              <a:gd name="connsiteY2" fmla="*/ 1159935 h 1612902"/>
              <a:gd name="connsiteX3" fmla="*/ 971550 w 1585383"/>
              <a:gd name="connsiteY3" fmla="*/ 0 h 1612902"/>
              <a:gd name="connsiteX4" fmla="*/ 0 w 1585383"/>
              <a:gd name="connsiteY4" fmla="*/ 626534 h 161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383" h="1612902">
                <a:moveTo>
                  <a:pt x="0" y="626534"/>
                </a:moveTo>
                <a:lnTo>
                  <a:pt x="857250" y="1612902"/>
                </a:lnTo>
                <a:cubicBezTo>
                  <a:pt x="1080911" y="1426635"/>
                  <a:pt x="1342672" y="1267885"/>
                  <a:pt x="1585383" y="1159935"/>
                </a:cubicBezTo>
                <a:lnTo>
                  <a:pt x="971550" y="0"/>
                </a:lnTo>
                <a:cubicBezTo>
                  <a:pt x="597606" y="167921"/>
                  <a:pt x="304094" y="378179"/>
                  <a:pt x="0" y="626534"/>
                </a:cubicBez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11ADCD3D-C39F-449D-A83B-02A591A7E928}"/>
              </a:ext>
            </a:extLst>
          </p:cNvPr>
          <p:cNvSpPr/>
          <p:nvPr/>
        </p:nvSpPr>
        <p:spPr>
          <a:xfrm>
            <a:off x="9842500" y="3683399"/>
            <a:ext cx="1574800" cy="856851"/>
          </a:xfrm>
          <a:custGeom>
            <a:avLst/>
            <a:gdLst>
              <a:gd name="connsiteX0" fmla="*/ 209550 w 1565275"/>
              <a:gd name="connsiteY0" fmla="*/ 822325 h 822325"/>
              <a:gd name="connsiteX1" fmla="*/ 209550 w 1565275"/>
              <a:gd name="connsiteY1" fmla="*/ 822325 h 822325"/>
              <a:gd name="connsiteX2" fmla="*/ 174625 w 1565275"/>
              <a:gd name="connsiteY2" fmla="*/ 771525 h 822325"/>
              <a:gd name="connsiteX3" fmla="*/ 0 w 1565275"/>
              <a:gd name="connsiteY3" fmla="*/ 114300 h 822325"/>
              <a:gd name="connsiteX4" fmla="*/ 1565275 w 1565275"/>
              <a:gd name="connsiteY4" fmla="*/ 0 h 822325"/>
              <a:gd name="connsiteX5" fmla="*/ 1470025 w 1565275"/>
              <a:gd name="connsiteY5" fmla="*/ 692150 h 822325"/>
              <a:gd name="connsiteX6" fmla="*/ 209550 w 1565275"/>
              <a:gd name="connsiteY6" fmla="*/ 822325 h 822325"/>
              <a:gd name="connsiteX0" fmla="*/ 209550 w 1565275"/>
              <a:gd name="connsiteY0" fmla="*/ 822325 h 822325"/>
              <a:gd name="connsiteX1" fmla="*/ 209550 w 1565275"/>
              <a:gd name="connsiteY1" fmla="*/ 822325 h 822325"/>
              <a:gd name="connsiteX2" fmla="*/ 0 w 1565275"/>
              <a:gd name="connsiteY2" fmla="*/ 114300 h 822325"/>
              <a:gd name="connsiteX3" fmla="*/ 1565275 w 1565275"/>
              <a:gd name="connsiteY3" fmla="*/ 0 h 822325"/>
              <a:gd name="connsiteX4" fmla="*/ 1470025 w 1565275"/>
              <a:gd name="connsiteY4" fmla="*/ 692150 h 822325"/>
              <a:gd name="connsiteX5" fmla="*/ 209550 w 1565275"/>
              <a:gd name="connsiteY5" fmla="*/ 822325 h 822325"/>
              <a:gd name="connsiteX0" fmla="*/ 1470025 w 1565275"/>
              <a:gd name="connsiteY0" fmla="*/ 692150 h 822325"/>
              <a:gd name="connsiteX1" fmla="*/ 209550 w 1565275"/>
              <a:gd name="connsiteY1" fmla="*/ 822325 h 822325"/>
              <a:gd name="connsiteX2" fmla="*/ 0 w 1565275"/>
              <a:gd name="connsiteY2" fmla="*/ 114300 h 822325"/>
              <a:gd name="connsiteX3" fmla="*/ 1565275 w 1565275"/>
              <a:gd name="connsiteY3" fmla="*/ 0 h 822325"/>
              <a:gd name="connsiteX4" fmla="*/ 1470025 w 1565275"/>
              <a:gd name="connsiteY4" fmla="*/ 692150 h 822325"/>
              <a:gd name="connsiteX0" fmla="*/ 1470025 w 1565275"/>
              <a:gd name="connsiteY0" fmla="*/ 692150 h 827327"/>
              <a:gd name="connsiteX1" fmla="*/ 209550 w 1565275"/>
              <a:gd name="connsiteY1" fmla="*/ 822325 h 827327"/>
              <a:gd name="connsiteX2" fmla="*/ 0 w 1565275"/>
              <a:gd name="connsiteY2" fmla="*/ 114300 h 827327"/>
              <a:gd name="connsiteX3" fmla="*/ 1565275 w 1565275"/>
              <a:gd name="connsiteY3" fmla="*/ 0 h 827327"/>
              <a:gd name="connsiteX4" fmla="*/ 1470025 w 1565275"/>
              <a:gd name="connsiteY4" fmla="*/ 692150 h 827327"/>
              <a:gd name="connsiteX0" fmla="*/ 1470025 w 1565275"/>
              <a:gd name="connsiteY0" fmla="*/ 692150 h 827327"/>
              <a:gd name="connsiteX1" fmla="*/ 209550 w 1565275"/>
              <a:gd name="connsiteY1" fmla="*/ 822325 h 827327"/>
              <a:gd name="connsiteX2" fmla="*/ 0 w 1565275"/>
              <a:gd name="connsiteY2" fmla="*/ 114300 h 827327"/>
              <a:gd name="connsiteX3" fmla="*/ 1565275 w 1565275"/>
              <a:gd name="connsiteY3" fmla="*/ 0 h 827327"/>
              <a:gd name="connsiteX4" fmla="*/ 1470025 w 1565275"/>
              <a:gd name="connsiteY4" fmla="*/ 692150 h 827327"/>
              <a:gd name="connsiteX0" fmla="*/ 1470025 w 1565275"/>
              <a:gd name="connsiteY0" fmla="*/ 692150 h 827327"/>
              <a:gd name="connsiteX1" fmla="*/ 209550 w 1565275"/>
              <a:gd name="connsiteY1" fmla="*/ 822325 h 827327"/>
              <a:gd name="connsiteX2" fmla="*/ 0 w 1565275"/>
              <a:gd name="connsiteY2" fmla="*/ 114300 h 827327"/>
              <a:gd name="connsiteX3" fmla="*/ 1565275 w 1565275"/>
              <a:gd name="connsiteY3" fmla="*/ 0 h 827327"/>
              <a:gd name="connsiteX4" fmla="*/ 1470025 w 1565275"/>
              <a:gd name="connsiteY4" fmla="*/ 692150 h 827327"/>
              <a:gd name="connsiteX0" fmla="*/ 1470025 w 1565275"/>
              <a:gd name="connsiteY0" fmla="*/ 692150 h 832941"/>
              <a:gd name="connsiteX1" fmla="*/ 209550 w 1565275"/>
              <a:gd name="connsiteY1" fmla="*/ 822325 h 832941"/>
              <a:gd name="connsiteX2" fmla="*/ 0 w 1565275"/>
              <a:gd name="connsiteY2" fmla="*/ 114300 h 832941"/>
              <a:gd name="connsiteX3" fmla="*/ 1565275 w 1565275"/>
              <a:gd name="connsiteY3" fmla="*/ 0 h 832941"/>
              <a:gd name="connsiteX4" fmla="*/ 1470025 w 1565275"/>
              <a:gd name="connsiteY4" fmla="*/ 692150 h 832941"/>
              <a:gd name="connsiteX0" fmla="*/ 1470025 w 1565275"/>
              <a:gd name="connsiteY0" fmla="*/ 692150 h 832941"/>
              <a:gd name="connsiteX1" fmla="*/ 209550 w 1565275"/>
              <a:gd name="connsiteY1" fmla="*/ 822325 h 832941"/>
              <a:gd name="connsiteX2" fmla="*/ 0 w 1565275"/>
              <a:gd name="connsiteY2" fmla="*/ 114300 h 832941"/>
              <a:gd name="connsiteX3" fmla="*/ 1565275 w 1565275"/>
              <a:gd name="connsiteY3" fmla="*/ 0 h 832941"/>
              <a:gd name="connsiteX4" fmla="*/ 1470025 w 1565275"/>
              <a:gd name="connsiteY4" fmla="*/ 692150 h 832941"/>
              <a:gd name="connsiteX0" fmla="*/ 1470025 w 1565275"/>
              <a:gd name="connsiteY0" fmla="*/ 692150 h 832941"/>
              <a:gd name="connsiteX1" fmla="*/ 209550 w 1565275"/>
              <a:gd name="connsiteY1" fmla="*/ 822325 h 832941"/>
              <a:gd name="connsiteX2" fmla="*/ 0 w 1565275"/>
              <a:gd name="connsiteY2" fmla="*/ 114300 h 832941"/>
              <a:gd name="connsiteX3" fmla="*/ 1565275 w 1565275"/>
              <a:gd name="connsiteY3" fmla="*/ 0 h 832941"/>
              <a:gd name="connsiteX4" fmla="*/ 1470025 w 1565275"/>
              <a:gd name="connsiteY4" fmla="*/ 692150 h 832941"/>
              <a:gd name="connsiteX0" fmla="*/ 1470025 w 1565275"/>
              <a:gd name="connsiteY0" fmla="*/ 692150 h 832941"/>
              <a:gd name="connsiteX1" fmla="*/ 209550 w 1565275"/>
              <a:gd name="connsiteY1" fmla="*/ 822325 h 832941"/>
              <a:gd name="connsiteX2" fmla="*/ 0 w 1565275"/>
              <a:gd name="connsiteY2" fmla="*/ 114300 h 832941"/>
              <a:gd name="connsiteX3" fmla="*/ 1565275 w 1565275"/>
              <a:gd name="connsiteY3" fmla="*/ 0 h 832941"/>
              <a:gd name="connsiteX4" fmla="*/ 1470025 w 1565275"/>
              <a:gd name="connsiteY4" fmla="*/ 692150 h 832941"/>
              <a:gd name="connsiteX0" fmla="*/ 1476375 w 1565275"/>
              <a:gd name="connsiteY0" fmla="*/ 695325 h 832941"/>
              <a:gd name="connsiteX1" fmla="*/ 209550 w 1565275"/>
              <a:gd name="connsiteY1" fmla="*/ 822325 h 832941"/>
              <a:gd name="connsiteX2" fmla="*/ 0 w 1565275"/>
              <a:gd name="connsiteY2" fmla="*/ 114300 h 832941"/>
              <a:gd name="connsiteX3" fmla="*/ 1565275 w 1565275"/>
              <a:gd name="connsiteY3" fmla="*/ 0 h 832941"/>
              <a:gd name="connsiteX4" fmla="*/ 1476375 w 1565275"/>
              <a:gd name="connsiteY4" fmla="*/ 695325 h 832941"/>
              <a:gd name="connsiteX0" fmla="*/ 1476375 w 1565275"/>
              <a:gd name="connsiteY0" fmla="*/ 695325 h 822325"/>
              <a:gd name="connsiteX1" fmla="*/ 209550 w 1565275"/>
              <a:gd name="connsiteY1" fmla="*/ 822325 h 822325"/>
              <a:gd name="connsiteX2" fmla="*/ 0 w 1565275"/>
              <a:gd name="connsiteY2" fmla="*/ 114300 h 822325"/>
              <a:gd name="connsiteX3" fmla="*/ 1565275 w 1565275"/>
              <a:gd name="connsiteY3" fmla="*/ 0 h 822325"/>
              <a:gd name="connsiteX4" fmla="*/ 1476375 w 1565275"/>
              <a:gd name="connsiteY4" fmla="*/ 695325 h 822325"/>
              <a:gd name="connsiteX0" fmla="*/ 1476375 w 1565275"/>
              <a:gd name="connsiteY0" fmla="*/ 695325 h 822325"/>
              <a:gd name="connsiteX1" fmla="*/ 209550 w 1565275"/>
              <a:gd name="connsiteY1" fmla="*/ 822325 h 822325"/>
              <a:gd name="connsiteX2" fmla="*/ 0 w 1565275"/>
              <a:gd name="connsiteY2" fmla="*/ 114300 h 822325"/>
              <a:gd name="connsiteX3" fmla="*/ 1565275 w 1565275"/>
              <a:gd name="connsiteY3" fmla="*/ 0 h 822325"/>
              <a:gd name="connsiteX4" fmla="*/ 1476375 w 1565275"/>
              <a:gd name="connsiteY4" fmla="*/ 695325 h 822325"/>
              <a:gd name="connsiteX0" fmla="*/ 1485900 w 1574800"/>
              <a:gd name="connsiteY0" fmla="*/ 695325 h 822325"/>
              <a:gd name="connsiteX1" fmla="*/ 219075 w 1574800"/>
              <a:gd name="connsiteY1" fmla="*/ 822325 h 822325"/>
              <a:gd name="connsiteX2" fmla="*/ 0 w 1574800"/>
              <a:gd name="connsiteY2" fmla="*/ 149225 h 822325"/>
              <a:gd name="connsiteX3" fmla="*/ 1574800 w 1574800"/>
              <a:gd name="connsiteY3" fmla="*/ 0 h 822325"/>
              <a:gd name="connsiteX4" fmla="*/ 1485900 w 1574800"/>
              <a:gd name="connsiteY4" fmla="*/ 695325 h 822325"/>
              <a:gd name="connsiteX0" fmla="*/ 1485900 w 1574800"/>
              <a:gd name="connsiteY0" fmla="*/ 695325 h 822325"/>
              <a:gd name="connsiteX1" fmla="*/ 219075 w 1574800"/>
              <a:gd name="connsiteY1" fmla="*/ 822325 h 822325"/>
              <a:gd name="connsiteX2" fmla="*/ 0 w 1574800"/>
              <a:gd name="connsiteY2" fmla="*/ 149225 h 822325"/>
              <a:gd name="connsiteX3" fmla="*/ 1574800 w 1574800"/>
              <a:gd name="connsiteY3" fmla="*/ 0 h 822325"/>
              <a:gd name="connsiteX4" fmla="*/ 1485900 w 1574800"/>
              <a:gd name="connsiteY4" fmla="*/ 695325 h 822325"/>
              <a:gd name="connsiteX0" fmla="*/ 1485900 w 1574800"/>
              <a:gd name="connsiteY0" fmla="*/ 729851 h 856851"/>
              <a:gd name="connsiteX1" fmla="*/ 219075 w 1574800"/>
              <a:gd name="connsiteY1" fmla="*/ 856851 h 856851"/>
              <a:gd name="connsiteX2" fmla="*/ 0 w 1574800"/>
              <a:gd name="connsiteY2" fmla="*/ 183751 h 856851"/>
              <a:gd name="connsiteX3" fmla="*/ 1574800 w 1574800"/>
              <a:gd name="connsiteY3" fmla="*/ 34526 h 856851"/>
              <a:gd name="connsiteX4" fmla="*/ 1485900 w 1574800"/>
              <a:gd name="connsiteY4" fmla="*/ 729851 h 85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800" h="856851">
                <a:moveTo>
                  <a:pt x="1485900" y="729851"/>
                </a:moveTo>
                <a:cubicBezTo>
                  <a:pt x="1056217" y="655768"/>
                  <a:pt x="471487" y="750488"/>
                  <a:pt x="219075" y="856851"/>
                </a:cubicBezTo>
                <a:cubicBezTo>
                  <a:pt x="160278" y="659709"/>
                  <a:pt x="69850" y="419759"/>
                  <a:pt x="0" y="183751"/>
                </a:cubicBezTo>
                <a:cubicBezTo>
                  <a:pt x="613833" y="-50141"/>
                  <a:pt x="1265767" y="-10982"/>
                  <a:pt x="1574800" y="34526"/>
                </a:cubicBezTo>
                <a:lnTo>
                  <a:pt x="1485900" y="729851"/>
                </a:lnTo>
                <a:close/>
              </a:path>
            </a:pathLst>
          </a:cu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02D58F55-FE58-4F3C-9FDB-0A0A08C7820F}"/>
              </a:ext>
            </a:extLst>
          </p:cNvPr>
          <p:cNvSpPr/>
          <p:nvPr/>
        </p:nvSpPr>
        <p:spPr>
          <a:xfrm>
            <a:off x="9429751" y="4864100"/>
            <a:ext cx="755650" cy="603250"/>
          </a:xfrm>
          <a:custGeom>
            <a:avLst/>
            <a:gdLst>
              <a:gd name="connsiteX0" fmla="*/ 114300 w 752475"/>
              <a:gd name="connsiteY0" fmla="*/ 596900 h 596900"/>
              <a:gd name="connsiteX1" fmla="*/ 0 w 752475"/>
              <a:gd name="connsiteY1" fmla="*/ 454025 h 596900"/>
              <a:gd name="connsiteX2" fmla="*/ 704850 w 752475"/>
              <a:gd name="connsiteY2" fmla="*/ 0 h 596900"/>
              <a:gd name="connsiteX3" fmla="*/ 752475 w 752475"/>
              <a:gd name="connsiteY3" fmla="*/ 180975 h 596900"/>
              <a:gd name="connsiteX4" fmla="*/ 114300 w 752475"/>
              <a:gd name="connsiteY4" fmla="*/ 596900 h 596900"/>
              <a:gd name="connsiteX0" fmla="*/ 114300 w 752475"/>
              <a:gd name="connsiteY0" fmla="*/ 596900 h 596900"/>
              <a:gd name="connsiteX1" fmla="*/ 0 w 752475"/>
              <a:gd name="connsiteY1" fmla="*/ 454025 h 596900"/>
              <a:gd name="connsiteX2" fmla="*/ 704850 w 752475"/>
              <a:gd name="connsiteY2" fmla="*/ 0 h 596900"/>
              <a:gd name="connsiteX3" fmla="*/ 752475 w 752475"/>
              <a:gd name="connsiteY3" fmla="*/ 180975 h 596900"/>
              <a:gd name="connsiteX4" fmla="*/ 114300 w 752475"/>
              <a:gd name="connsiteY4" fmla="*/ 596900 h 596900"/>
              <a:gd name="connsiteX0" fmla="*/ 114300 w 752475"/>
              <a:gd name="connsiteY0" fmla="*/ 596900 h 596900"/>
              <a:gd name="connsiteX1" fmla="*/ 0 w 752475"/>
              <a:gd name="connsiteY1" fmla="*/ 454025 h 596900"/>
              <a:gd name="connsiteX2" fmla="*/ 704850 w 752475"/>
              <a:gd name="connsiteY2" fmla="*/ 0 h 596900"/>
              <a:gd name="connsiteX3" fmla="*/ 752475 w 752475"/>
              <a:gd name="connsiteY3" fmla="*/ 180975 h 596900"/>
              <a:gd name="connsiteX4" fmla="*/ 114300 w 752475"/>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50" h="603250">
                <a:moveTo>
                  <a:pt x="114300" y="603250"/>
                </a:moveTo>
                <a:lnTo>
                  <a:pt x="0" y="460375"/>
                </a:lnTo>
                <a:cubicBezTo>
                  <a:pt x="282575" y="186796"/>
                  <a:pt x="523875" y="71966"/>
                  <a:pt x="700087" y="0"/>
                </a:cubicBezTo>
                <a:lnTo>
                  <a:pt x="755650" y="173037"/>
                </a:lnTo>
                <a:cubicBezTo>
                  <a:pt x="596900" y="232303"/>
                  <a:pt x="290513" y="423333"/>
                  <a:pt x="114300" y="603250"/>
                </a:cubicBezTo>
                <a:close/>
              </a:path>
            </a:pathLst>
          </a:cu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81D228B6-C34A-4F87-801A-16CEE417DB50}"/>
              </a:ext>
            </a:extLst>
          </p:cNvPr>
          <p:cNvSpPr/>
          <p:nvPr/>
        </p:nvSpPr>
        <p:spPr>
          <a:xfrm>
            <a:off x="11281833" y="4274607"/>
            <a:ext cx="914400" cy="1063625"/>
          </a:xfrm>
          <a:custGeom>
            <a:avLst/>
            <a:gdLst>
              <a:gd name="connsiteX0" fmla="*/ 0 w 910166"/>
              <a:gd name="connsiteY0" fmla="*/ 893234 h 1054100"/>
              <a:gd name="connsiteX1" fmla="*/ 0 w 910166"/>
              <a:gd name="connsiteY1" fmla="*/ 893234 h 1054100"/>
              <a:gd name="connsiteX2" fmla="*/ 0 w 910166"/>
              <a:gd name="connsiteY2" fmla="*/ 829734 h 1054100"/>
              <a:gd name="connsiteX3" fmla="*/ 186266 w 910166"/>
              <a:gd name="connsiteY3" fmla="*/ 0 h 1054100"/>
              <a:gd name="connsiteX4" fmla="*/ 905933 w 910166"/>
              <a:gd name="connsiteY4" fmla="*/ 232834 h 1054100"/>
              <a:gd name="connsiteX5" fmla="*/ 910166 w 910166"/>
              <a:gd name="connsiteY5" fmla="*/ 397934 h 1054100"/>
              <a:gd name="connsiteX6" fmla="*/ 541866 w 910166"/>
              <a:gd name="connsiteY6" fmla="*/ 1054100 h 1054100"/>
              <a:gd name="connsiteX7" fmla="*/ 0 w 910166"/>
              <a:gd name="connsiteY7" fmla="*/ 893234 h 1054100"/>
              <a:gd name="connsiteX0" fmla="*/ 0 w 910166"/>
              <a:gd name="connsiteY0" fmla="*/ 893234 h 1054100"/>
              <a:gd name="connsiteX1" fmla="*/ 0 w 910166"/>
              <a:gd name="connsiteY1" fmla="*/ 893234 h 1054100"/>
              <a:gd name="connsiteX2" fmla="*/ 186266 w 910166"/>
              <a:gd name="connsiteY2" fmla="*/ 0 h 1054100"/>
              <a:gd name="connsiteX3" fmla="*/ 905933 w 910166"/>
              <a:gd name="connsiteY3" fmla="*/ 232834 h 1054100"/>
              <a:gd name="connsiteX4" fmla="*/ 910166 w 910166"/>
              <a:gd name="connsiteY4" fmla="*/ 397934 h 1054100"/>
              <a:gd name="connsiteX5" fmla="*/ 541866 w 910166"/>
              <a:gd name="connsiteY5" fmla="*/ 1054100 h 1054100"/>
              <a:gd name="connsiteX6" fmla="*/ 0 w 910166"/>
              <a:gd name="connsiteY6" fmla="*/ 893234 h 1054100"/>
              <a:gd name="connsiteX0" fmla="*/ 541866 w 910166"/>
              <a:gd name="connsiteY0" fmla="*/ 1054100 h 1054100"/>
              <a:gd name="connsiteX1" fmla="*/ 0 w 910166"/>
              <a:gd name="connsiteY1" fmla="*/ 893234 h 1054100"/>
              <a:gd name="connsiteX2" fmla="*/ 186266 w 910166"/>
              <a:gd name="connsiteY2" fmla="*/ 0 h 1054100"/>
              <a:gd name="connsiteX3" fmla="*/ 905933 w 910166"/>
              <a:gd name="connsiteY3" fmla="*/ 232834 h 1054100"/>
              <a:gd name="connsiteX4" fmla="*/ 910166 w 910166"/>
              <a:gd name="connsiteY4" fmla="*/ 397934 h 1054100"/>
              <a:gd name="connsiteX5" fmla="*/ 541866 w 910166"/>
              <a:gd name="connsiteY5" fmla="*/ 1054100 h 1054100"/>
              <a:gd name="connsiteX0" fmla="*/ 546100 w 914400"/>
              <a:gd name="connsiteY0" fmla="*/ 1054100 h 1054100"/>
              <a:gd name="connsiteX1" fmla="*/ 0 w 914400"/>
              <a:gd name="connsiteY1" fmla="*/ 884768 h 1054100"/>
              <a:gd name="connsiteX2" fmla="*/ 190500 w 914400"/>
              <a:gd name="connsiteY2" fmla="*/ 0 h 1054100"/>
              <a:gd name="connsiteX3" fmla="*/ 910167 w 914400"/>
              <a:gd name="connsiteY3" fmla="*/ 232834 h 1054100"/>
              <a:gd name="connsiteX4" fmla="*/ 914400 w 914400"/>
              <a:gd name="connsiteY4" fmla="*/ 397934 h 1054100"/>
              <a:gd name="connsiteX5" fmla="*/ 546100 w 914400"/>
              <a:gd name="connsiteY5" fmla="*/ 1054100 h 1054100"/>
              <a:gd name="connsiteX0" fmla="*/ 652563 w 1020863"/>
              <a:gd name="connsiteY0" fmla="*/ 1054100 h 1054100"/>
              <a:gd name="connsiteX1" fmla="*/ 106463 w 1020863"/>
              <a:gd name="connsiteY1" fmla="*/ 884768 h 1054100"/>
              <a:gd name="connsiteX2" fmla="*/ 296963 w 1020863"/>
              <a:gd name="connsiteY2" fmla="*/ 0 h 1054100"/>
              <a:gd name="connsiteX3" fmla="*/ 1016630 w 1020863"/>
              <a:gd name="connsiteY3" fmla="*/ 232834 h 1054100"/>
              <a:gd name="connsiteX4" fmla="*/ 1020863 w 1020863"/>
              <a:gd name="connsiteY4" fmla="*/ 397934 h 1054100"/>
              <a:gd name="connsiteX5" fmla="*/ 652563 w 1020863"/>
              <a:gd name="connsiteY5" fmla="*/ 1054100 h 1054100"/>
              <a:gd name="connsiteX0" fmla="*/ 652563 w 1020863"/>
              <a:gd name="connsiteY0" fmla="*/ 1054100 h 1054100"/>
              <a:gd name="connsiteX1" fmla="*/ 106463 w 1020863"/>
              <a:gd name="connsiteY1" fmla="*/ 884768 h 1054100"/>
              <a:gd name="connsiteX2" fmla="*/ 296963 w 1020863"/>
              <a:gd name="connsiteY2" fmla="*/ 0 h 1054100"/>
              <a:gd name="connsiteX3" fmla="*/ 1016630 w 1020863"/>
              <a:gd name="connsiteY3" fmla="*/ 232834 h 1054100"/>
              <a:gd name="connsiteX4" fmla="*/ 1020863 w 1020863"/>
              <a:gd name="connsiteY4" fmla="*/ 397934 h 1054100"/>
              <a:gd name="connsiteX5" fmla="*/ 652563 w 1020863"/>
              <a:gd name="connsiteY5" fmla="*/ 1054100 h 1054100"/>
              <a:gd name="connsiteX0" fmla="*/ 546100 w 914400"/>
              <a:gd name="connsiteY0" fmla="*/ 1054100 h 1054100"/>
              <a:gd name="connsiteX1" fmla="*/ 0 w 914400"/>
              <a:gd name="connsiteY1" fmla="*/ 884768 h 1054100"/>
              <a:gd name="connsiteX2" fmla="*/ 190500 w 914400"/>
              <a:gd name="connsiteY2" fmla="*/ 0 h 1054100"/>
              <a:gd name="connsiteX3" fmla="*/ 910167 w 914400"/>
              <a:gd name="connsiteY3" fmla="*/ 232834 h 1054100"/>
              <a:gd name="connsiteX4" fmla="*/ 914400 w 914400"/>
              <a:gd name="connsiteY4" fmla="*/ 397934 h 1054100"/>
              <a:gd name="connsiteX5" fmla="*/ 546100 w 914400"/>
              <a:gd name="connsiteY5" fmla="*/ 1054100 h 1054100"/>
              <a:gd name="connsiteX0" fmla="*/ 546100 w 914400"/>
              <a:gd name="connsiteY0" fmla="*/ 1054100 h 1054100"/>
              <a:gd name="connsiteX1" fmla="*/ 0 w 914400"/>
              <a:gd name="connsiteY1" fmla="*/ 884768 h 1054100"/>
              <a:gd name="connsiteX2" fmla="*/ 190500 w 914400"/>
              <a:gd name="connsiteY2" fmla="*/ 0 h 1054100"/>
              <a:gd name="connsiteX3" fmla="*/ 910167 w 914400"/>
              <a:gd name="connsiteY3" fmla="*/ 232834 h 1054100"/>
              <a:gd name="connsiteX4" fmla="*/ 914400 w 914400"/>
              <a:gd name="connsiteY4" fmla="*/ 397934 h 1054100"/>
              <a:gd name="connsiteX5" fmla="*/ 546100 w 914400"/>
              <a:gd name="connsiteY5" fmla="*/ 1054100 h 1054100"/>
              <a:gd name="connsiteX0" fmla="*/ 546100 w 914400"/>
              <a:gd name="connsiteY0" fmla="*/ 1054100 h 1054100"/>
              <a:gd name="connsiteX1" fmla="*/ 0 w 914400"/>
              <a:gd name="connsiteY1" fmla="*/ 884768 h 1054100"/>
              <a:gd name="connsiteX2" fmla="*/ 190500 w 914400"/>
              <a:gd name="connsiteY2" fmla="*/ 0 h 1054100"/>
              <a:gd name="connsiteX3" fmla="*/ 910167 w 914400"/>
              <a:gd name="connsiteY3" fmla="*/ 232834 h 1054100"/>
              <a:gd name="connsiteX4" fmla="*/ 914400 w 914400"/>
              <a:gd name="connsiteY4" fmla="*/ 397934 h 1054100"/>
              <a:gd name="connsiteX5" fmla="*/ 546100 w 914400"/>
              <a:gd name="connsiteY5" fmla="*/ 1054100 h 1054100"/>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1063625">
                <a:moveTo>
                  <a:pt x="546100" y="1063625"/>
                </a:moveTo>
                <a:cubicBezTo>
                  <a:pt x="381000" y="977548"/>
                  <a:pt x="249766" y="929570"/>
                  <a:pt x="0" y="894293"/>
                </a:cubicBezTo>
                <a:cubicBezTo>
                  <a:pt x="41249" y="678440"/>
                  <a:pt x="125412" y="294923"/>
                  <a:pt x="188912" y="0"/>
                </a:cubicBezTo>
                <a:cubicBezTo>
                  <a:pt x="483305" y="45861"/>
                  <a:pt x="771349" y="177448"/>
                  <a:pt x="910167" y="242359"/>
                </a:cubicBezTo>
                <a:lnTo>
                  <a:pt x="914400" y="407459"/>
                </a:lnTo>
                <a:lnTo>
                  <a:pt x="546100" y="1063625"/>
                </a:ln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F1F11F05-2C14-4990-85F0-BF6BB7848DE3}"/>
              </a:ext>
            </a:extLst>
          </p:cNvPr>
          <p:cNvSpPr/>
          <p:nvPr/>
        </p:nvSpPr>
        <p:spPr>
          <a:xfrm>
            <a:off x="9247717" y="5183717"/>
            <a:ext cx="2944283" cy="1674284"/>
          </a:xfrm>
          <a:custGeom>
            <a:avLst/>
            <a:gdLst>
              <a:gd name="connsiteX0" fmla="*/ 2933700 w 2933700"/>
              <a:gd name="connsiteY0" fmla="*/ 0 h 1155700"/>
              <a:gd name="connsiteX1" fmla="*/ 2933700 w 2933700"/>
              <a:gd name="connsiteY1" fmla="*/ 1155700 h 1155700"/>
              <a:gd name="connsiteX2" fmla="*/ 0 w 2933700"/>
              <a:gd name="connsiteY2" fmla="*/ 1155700 h 1155700"/>
              <a:gd name="connsiteX3" fmla="*/ 2933700 w 2933700"/>
              <a:gd name="connsiteY3" fmla="*/ 0 h 1155700"/>
              <a:gd name="connsiteX0" fmla="*/ 2933700 w 2933700"/>
              <a:gd name="connsiteY0" fmla="*/ 73305 h 1229005"/>
              <a:gd name="connsiteX1" fmla="*/ 2933700 w 2933700"/>
              <a:gd name="connsiteY1" fmla="*/ 1229005 h 1229005"/>
              <a:gd name="connsiteX2" fmla="*/ 0 w 2933700"/>
              <a:gd name="connsiteY2" fmla="*/ 1229005 h 1229005"/>
              <a:gd name="connsiteX3" fmla="*/ 2933700 w 2933700"/>
              <a:gd name="connsiteY3" fmla="*/ 73305 h 1229005"/>
              <a:gd name="connsiteX0" fmla="*/ 2933700 w 2933700"/>
              <a:gd name="connsiteY0" fmla="*/ 521705 h 1677405"/>
              <a:gd name="connsiteX1" fmla="*/ 2933700 w 2933700"/>
              <a:gd name="connsiteY1" fmla="*/ 1677405 h 1677405"/>
              <a:gd name="connsiteX2" fmla="*/ 0 w 2933700"/>
              <a:gd name="connsiteY2" fmla="*/ 1677405 h 1677405"/>
              <a:gd name="connsiteX3" fmla="*/ 2933700 w 2933700"/>
              <a:gd name="connsiteY3" fmla="*/ 521705 h 1677405"/>
              <a:gd name="connsiteX0" fmla="*/ 2933700 w 2933700"/>
              <a:gd name="connsiteY0" fmla="*/ 526449 h 1682149"/>
              <a:gd name="connsiteX1" fmla="*/ 2933700 w 2933700"/>
              <a:gd name="connsiteY1" fmla="*/ 1682149 h 1682149"/>
              <a:gd name="connsiteX2" fmla="*/ 0 w 2933700"/>
              <a:gd name="connsiteY2" fmla="*/ 1669449 h 1682149"/>
              <a:gd name="connsiteX3" fmla="*/ 2933700 w 2933700"/>
              <a:gd name="connsiteY3" fmla="*/ 526449 h 1682149"/>
              <a:gd name="connsiteX0" fmla="*/ 2933700 w 2933700"/>
              <a:gd name="connsiteY0" fmla="*/ 490120 h 1645820"/>
              <a:gd name="connsiteX1" fmla="*/ 2933700 w 2933700"/>
              <a:gd name="connsiteY1" fmla="*/ 1645820 h 1645820"/>
              <a:gd name="connsiteX2" fmla="*/ 0 w 2933700"/>
              <a:gd name="connsiteY2" fmla="*/ 1633120 h 1645820"/>
              <a:gd name="connsiteX3" fmla="*/ 2933700 w 2933700"/>
              <a:gd name="connsiteY3" fmla="*/ 490120 h 1645820"/>
              <a:gd name="connsiteX0" fmla="*/ 2933700 w 2933700"/>
              <a:gd name="connsiteY0" fmla="*/ 513911 h 1669611"/>
              <a:gd name="connsiteX1" fmla="*/ 2933700 w 2933700"/>
              <a:gd name="connsiteY1" fmla="*/ 1669611 h 1669611"/>
              <a:gd name="connsiteX2" fmla="*/ 0 w 2933700"/>
              <a:gd name="connsiteY2" fmla="*/ 1656911 h 1669611"/>
              <a:gd name="connsiteX3" fmla="*/ 2933700 w 2933700"/>
              <a:gd name="connsiteY3" fmla="*/ 513911 h 1669611"/>
              <a:gd name="connsiteX0" fmla="*/ 2933700 w 2933700"/>
              <a:gd name="connsiteY0" fmla="*/ 504302 h 1660002"/>
              <a:gd name="connsiteX1" fmla="*/ 2933700 w 2933700"/>
              <a:gd name="connsiteY1" fmla="*/ 1660002 h 1660002"/>
              <a:gd name="connsiteX2" fmla="*/ 0 w 2933700"/>
              <a:gd name="connsiteY2" fmla="*/ 1647302 h 1660002"/>
              <a:gd name="connsiteX3" fmla="*/ 2933700 w 2933700"/>
              <a:gd name="connsiteY3" fmla="*/ 504302 h 1660002"/>
              <a:gd name="connsiteX0" fmla="*/ 2929467 w 2929467"/>
              <a:gd name="connsiteY0" fmla="*/ 498540 h 1658474"/>
              <a:gd name="connsiteX1" fmla="*/ 2929467 w 2929467"/>
              <a:gd name="connsiteY1" fmla="*/ 1654240 h 1658474"/>
              <a:gd name="connsiteX2" fmla="*/ 0 w 2929467"/>
              <a:gd name="connsiteY2" fmla="*/ 1658474 h 1658474"/>
              <a:gd name="connsiteX3" fmla="*/ 2929467 w 2929467"/>
              <a:gd name="connsiteY3" fmla="*/ 498540 h 1658474"/>
            </a:gdLst>
            <a:ahLst/>
            <a:cxnLst>
              <a:cxn ang="0">
                <a:pos x="connsiteX0" y="connsiteY0"/>
              </a:cxn>
              <a:cxn ang="0">
                <a:pos x="connsiteX1" y="connsiteY1"/>
              </a:cxn>
              <a:cxn ang="0">
                <a:pos x="connsiteX2" y="connsiteY2"/>
              </a:cxn>
              <a:cxn ang="0">
                <a:pos x="connsiteX3" y="connsiteY3"/>
              </a:cxn>
            </a:cxnLst>
            <a:rect l="l" t="t" r="r" b="b"/>
            <a:pathLst>
              <a:path w="2929467" h="1658474">
                <a:moveTo>
                  <a:pt x="2929467" y="498540"/>
                </a:moveTo>
                <a:lnTo>
                  <a:pt x="2929467" y="1654240"/>
                </a:lnTo>
                <a:lnTo>
                  <a:pt x="0" y="1658474"/>
                </a:lnTo>
                <a:cubicBezTo>
                  <a:pt x="190499" y="-301558"/>
                  <a:pt x="2260600" y="-293095"/>
                  <a:pt x="2929467" y="49854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16BC7292-59C0-4192-AC8C-C46D8426A966}"/>
              </a:ext>
            </a:extLst>
          </p:cNvPr>
          <p:cNvPicPr>
            <a:picLocks noChangeAspect="1"/>
          </p:cNvPicPr>
          <p:nvPr/>
        </p:nvPicPr>
        <p:blipFill>
          <a:blip r:embed="rId4"/>
          <a:stretch>
            <a:fillRect/>
          </a:stretch>
        </p:blipFill>
        <p:spPr>
          <a:xfrm>
            <a:off x="9557809" y="5770714"/>
            <a:ext cx="2511552" cy="931757"/>
          </a:xfrm>
          <a:prstGeom prst="rect">
            <a:avLst/>
          </a:prstGeom>
          <a:solidFill>
            <a:schemeClr val="bg1">
              <a:lumMod val="85000"/>
            </a:schemeClr>
          </a:solidFill>
          <a:ln>
            <a:noFill/>
          </a:ln>
        </p:spPr>
      </p:pic>
      <p:sp>
        <p:nvSpPr>
          <p:cNvPr id="24" name="Freeform: Shape 23">
            <a:extLst>
              <a:ext uri="{FF2B5EF4-FFF2-40B4-BE49-F238E27FC236}">
                <a16:creationId xmlns:a16="http://schemas.microsoft.com/office/drawing/2014/main" id="{D8EB85DE-725B-4802-94AA-598C73503D09}"/>
              </a:ext>
            </a:extLst>
          </p:cNvPr>
          <p:cNvSpPr/>
          <p:nvPr/>
        </p:nvSpPr>
        <p:spPr>
          <a:xfrm>
            <a:off x="9093200" y="5080804"/>
            <a:ext cx="3098800" cy="1779841"/>
          </a:xfrm>
          <a:custGeom>
            <a:avLst/>
            <a:gdLst>
              <a:gd name="connsiteX0" fmla="*/ 2933700 w 2933700"/>
              <a:gd name="connsiteY0" fmla="*/ 0 h 1155700"/>
              <a:gd name="connsiteX1" fmla="*/ 2933700 w 2933700"/>
              <a:gd name="connsiteY1" fmla="*/ 1155700 h 1155700"/>
              <a:gd name="connsiteX2" fmla="*/ 0 w 2933700"/>
              <a:gd name="connsiteY2" fmla="*/ 1155700 h 1155700"/>
              <a:gd name="connsiteX3" fmla="*/ 2933700 w 2933700"/>
              <a:gd name="connsiteY3" fmla="*/ 0 h 1155700"/>
              <a:gd name="connsiteX0" fmla="*/ 2933700 w 2933700"/>
              <a:gd name="connsiteY0" fmla="*/ 73305 h 1229005"/>
              <a:gd name="connsiteX1" fmla="*/ 2933700 w 2933700"/>
              <a:gd name="connsiteY1" fmla="*/ 1229005 h 1229005"/>
              <a:gd name="connsiteX2" fmla="*/ 0 w 2933700"/>
              <a:gd name="connsiteY2" fmla="*/ 1229005 h 1229005"/>
              <a:gd name="connsiteX3" fmla="*/ 2933700 w 2933700"/>
              <a:gd name="connsiteY3" fmla="*/ 73305 h 1229005"/>
              <a:gd name="connsiteX0" fmla="*/ 2933700 w 2933700"/>
              <a:gd name="connsiteY0" fmla="*/ 521705 h 1677405"/>
              <a:gd name="connsiteX1" fmla="*/ 2933700 w 2933700"/>
              <a:gd name="connsiteY1" fmla="*/ 1677405 h 1677405"/>
              <a:gd name="connsiteX2" fmla="*/ 0 w 2933700"/>
              <a:gd name="connsiteY2" fmla="*/ 1677405 h 1677405"/>
              <a:gd name="connsiteX3" fmla="*/ 2933700 w 2933700"/>
              <a:gd name="connsiteY3" fmla="*/ 521705 h 1677405"/>
              <a:gd name="connsiteX0" fmla="*/ 2933700 w 2933700"/>
              <a:gd name="connsiteY0" fmla="*/ 526449 h 1682149"/>
              <a:gd name="connsiteX1" fmla="*/ 2933700 w 2933700"/>
              <a:gd name="connsiteY1" fmla="*/ 1682149 h 1682149"/>
              <a:gd name="connsiteX2" fmla="*/ 0 w 2933700"/>
              <a:gd name="connsiteY2" fmla="*/ 1669449 h 1682149"/>
              <a:gd name="connsiteX3" fmla="*/ 2933700 w 2933700"/>
              <a:gd name="connsiteY3" fmla="*/ 526449 h 1682149"/>
              <a:gd name="connsiteX0" fmla="*/ 2933700 w 2933700"/>
              <a:gd name="connsiteY0" fmla="*/ 490120 h 1645820"/>
              <a:gd name="connsiteX1" fmla="*/ 2933700 w 2933700"/>
              <a:gd name="connsiteY1" fmla="*/ 1645820 h 1645820"/>
              <a:gd name="connsiteX2" fmla="*/ 0 w 2933700"/>
              <a:gd name="connsiteY2" fmla="*/ 1633120 h 1645820"/>
              <a:gd name="connsiteX3" fmla="*/ 2933700 w 2933700"/>
              <a:gd name="connsiteY3" fmla="*/ 490120 h 1645820"/>
              <a:gd name="connsiteX0" fmla="*/ 2933700 w 2933700"/>
              <a:gd name="connsiteY0" fmla="*/ 513911 h 1669611"/>
              <a:gd name="connsiteX1" fmla="*/ 2933700 w 2933700"/>
              <a:gd name="connsiteY1" fmla="*/ 1669611 h 1669611"/>
              <a:gd name="connsiteX2" fmla="*/ 0 w 2933700"/>
              <a:gd name="connsiteY2" fmla="*/ 1656911 h 1669611"/>
              <a:gd name="connsiteX3" fmla="*/ 2933700 w 2933700"/>
              <a:gd name="connsiteY3" fmla="*/ 513911 h 1669611"/>
              <a:gd name="connsiteX0" fmla="*/ 2933700 w 2933700"/>
              <a:gd name="connsiteY0" fmla="*/ 504302 h 1660002"/>
              <a:gd name="connsiteX1" fmla="*/ 2933700 w 2933700"/>
              <a:gd name="connsiteY1" fmla="*/ 1660002 h 1660002"/>
              <a:gd name="connsiteX2" fmla="*/ 0 w 2933700"/>
              <a:gd name="connsiteY2" fmla="*/ 1647302 h 1660002"/>
              <a:gd name="connsiteX3" fmla="*/ 2933700 w 2933700"/>
              <a:gd name="connsiteY3" fmla="*/ 504302 h 1660002"/>
              <a:gd name="connsiteX0" fmla="*/ 2933700 w 2933700"/>
              <a:gd name="connsiteY0" fmla="*/ 485366 h 1697611"/>
              <a:gd name="connsiteX1" fmla="*/ 2933700 w 2933700"/>
              <a:gd name="connsiteY1" fmla="*/ 1697611 h 1697611"/>
              <a:gd name="connsiteX2" fmla="*/ 0 w 2933700"/>
              <a:gd name="connsiteY2" fmla="*/ 1684911 h 1697611"/>
              <a:gd name="connsiteX3" fmla="*/ 2933700 w 2933700"/>
              <a:gd name="connsiteY3" fmla="*/ 485366 h 1697611"/>
              <a:gd name="connsiteX0" fmla="*/ 2933700 w 2933700"/>
              <a:gd name="connsiteY0" fmla="*/ 485366 h 1693572"/>
              <a:gd name="connsiteX1" fmla="*/ 160311 w 2933700"/>
              <a:gd name="connsiteY1" fmla="*/ 1693572 h 1693572"/>
              <a:gd name="connsiteX2" fmla="*/ 0 w 2933700"/>
              <a:gd name="connsiteY2" fmla="*/ 1684911 h 1693572"/>
              <a:gd name="connsiteX3" fmla="*/ 2933700 w 2933700"/>
              <a:gd name="connsiteY3" fmla="*/ 485366 h 1693572"/>
              <a:gd name="connsiteX0" fmla="*/ 2933700 w 2933700"/>
              <a:gd name="connsiteY0" fmla="*/ 485366 h 1693572"/>
              <a:gd name="connsiteX1" fmla="*/ 2845529 w 2933700"/>
              <a:gd name="connsiteY1" fmla="*/ 522282 h 1693572"/>
              <a:gd name="connsiteX2" fmla="*/ 160311 w 2933700"/>
              <a:gd name="connsiteY2" fmla="*/ 1693572 h 1693572"/>
              <a:gd name="connsiteX3" fmla="*/ 0 w 2933700"/>
              <a:gd name="connsiteY3" fmla="*/ 1684911 h 1693572"/>
              <a:gd name="connsiteX4" fmla="*/ 2933700 w 2933700"/>
              <a:gd name="connsiteY4" fmla="*/ 485366 h 1693572"/>
              <a:gd name="connsiteX0" fmla="*/ 2933700 w 2949732"/>
              <a:gd name="connsiteY0" fmla="*/ 485366 h 1693572"/>
              <a:gd name="connsiteX1" fmla="*/ 2949732 w 2949732"/>
              <a:gd name="connsiteY1" fmla="*/ 599021 h 1693572"/>
              <a:gd name="connsiteX2" fmla="*/ 160311 w 2949732"/>
              <a:gd name="connsiteY2" fmla="*/ 1693572 h 1693572"/>
              <a:gd name="connsiteX3" fmla="*/ 0 w 2949732"/>
              <a:gd name="connsiteY3" fmla="*/ 1684911 h 1693572"/>
              <a:gd name="connsiteX4" fmla="*/ 2933700 w 2949732"/>
              <a:gd name="connsiteY4" fmla="*/ 485366 h 1693572"/>
              <a:gd name="connsiteX0" fmla="*/ 2933700 w 2933700"/>
              <a:gd name="connsiteY0" fmla="*/ 485366 h 1693572"/>
              <a:gd name="connsiteX1" fmla="*/ 2933700 w 2933700"/>
              <a:gd name="connsiteY1" fmla="*/ 914058 h 1693572"/>
              <a:gd name="connsiteX2" fmla="*/ 160311 w 2933700"/>
              <a:gd name="connsiteY2" fmla="*/ 1693572 h 1693572"/>
              <a:gd name="connsiteX3" fmla="*/ 0 w 2933700"/>
              <a:gd name="connsiteY3" fmla="*/ 1684911 h 1693572"/>
              <a:gd name="connsiteX4" fmla="*/ 2933700 w 2933700"/>
              <a:gd name="connsiteY4" fmla="*/ 485366 h 1693572"/>
              <a:gd name="connsiteX0" fmla="*/ 2933700 w 2933700"/>
              <a:gd name="connsiteY0" fmla="*/ 485366 h 1693572"/>
              <a:gd name="connsiteX1" fmla="*/ 2933700 w 2933700"/>
              <a:gd name="connsiteY1" fmla="*/ 914058 h 1693572"/>
              <a:gd name="connsiteX2" fmla="*/ 160311 w 2933700"/>
              <a:gd name="connsiteY2" fmla="*/ 1693572 h 1693572"/>
              <a:gd name="connsiteX3" fmla="*/ 0 w 2933700"/>
              <a:gd name="connsiteY3" fmla="*/ 1684911 h 1693572"/>
              <a:gd name="connsiteX4" fmla="*/ 2933700 w 2933700"/>
              <a:gd name="connsiteY4" fmla="*/ 485366 h 1693572"/>
              <a:gd name="connsiteX0" fmla="*/ 2933700 w 2933700"/>
              <a:gd name="connsiteY0" fmla="*/ 482733 h 1690939"/>
              <a:gd name="connsiteX1" fmla="*/ 2933700 w 2933700"/>
              <a:gd name="connsiteY1" fmla="*/ 911425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82733 h 1690939"/>
              <a:gd name="connsiteX1" fmla="*/ 2933700 w 2933700"/>
              <a:gd name="connsiteY1" fmla="*/ 911425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82733 h 1690939"/>
              <a:gd name="connsiteX1" fmla="*/ 2917669 w 2933700"/>
              <a:gd name="connsiteY1" fmla="*/ 588310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82733 h 1690939"/>
              <a:gd name="connsiteX1" fmla="*/ 2917669 w 2933700"/>
              <a:gd name="connsiteY1" fmla="*/ 588310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82733 h 1690939"/>
              <a:gd name="connsiteX1" fmla="*/ 2932698 w 2933700"/>
              <a:gd name="connsiteY1" fmla="*/ 603456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79301 h 1697527"/>
              <a:gd name="connsiteX1" fmla="*/ 2932698 w 2933700"/>
              <a:gd name="connsiteY1" fmla="*/ 600024 h 1697527"/>
              <a:gd name="connsiteX2" fmla="*/ 160311 w 2933700"/>
              <a:gd name="connsiteY2" fmla="*/ 1687507 h 1697527"/>
              <a:gd name="connsiteX3" fmla="*/ 0 w 2933700"/>
              <a:gd name="connsiteY3" fmla="*/ 1697527 h 1697527"/>
              <a:gd name="connsiteX4" fmla="*/ 2933700 w 2933700"/>
              <a:gd name="connsiteY4" fmla="*/ 479301 h 1697527"/>
              <a:gd name="connsiteX0" fmla="*/ 2933700 w 2933700"/>
              <a:gd name="connsiteY0" fmla="*/ 479301 h 1698109"/>
              <a:gd name="connsiteX1" fmla="*/ 2932698 w 2933700"/>
              <a:gd name="connsiteY1" fmla="*/ 600024 h 1698109"/>
              <a:gd name="connsiteX2" fmla="*/ 157305 w 2933700"/>
              <a:gd name="connsiteY2" fmla="*/ 1698109 h 1698109"/>
              <a:gd name="connsiteX3" fmla="*/ 0 w 2933700"/>
              <a:gd name="connsiteY3" fmla="*/ 1697527 h 1698109"/>
              <a:gd name="connsiteX4" fmla="*/ 2933700 w 2933700"/>
              <a:gd name="connsiteY4" fmla="*/ 479301 h 1698109"/>
              <a:gd name="connsiteX0" fmla="*/ 2933700 w 2933700"/>
              <a:gd name="connsiteY0" fmla="*/ 479301 h 1698109"/>
              <a:gd name="connsiteX1" fmla="*/ 2932698 w 2933700"/>
              <a:gd name="connsiteY1" fmla="*/ 600024 h 1698109"/>
              <a:gd name="connsiteX2" fmla="*/ 157305 w 2933700"/>
              <a:gd name="connsiteY2" fmla="*/ 1698109 h 1698109"/>
              <a:gd name="connsiteX3" fmla="*/ 0 w 2933700"/>
              <a:gd name="connsiteY3" fmla="*/ 1697527 h 1698109"/>
              <a:gd name="connsiteX4" fmla="*/ 2933700 w 2933700"/>
              <a:gd name="connsiteY4" fmla="*/ 479301 h 1698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3700" h="1698109">
                <a:moveTo>
                  <a:pt x="2933700" y="479301"/>
                </a:moveTo>
                <a:lnTo>
                  <a:pt x="2932698" y="600024"/>
                </a:lnTo>
                <a:cubicBezTo>
                  <a:pt x="2356912" y="-149871"/>
                  <a:pt x="337322" y="-237886"/>
                  <a:pt x="157305" y="1698109"/>
                </a:cubicBezTo>
                <a:lnTo>
                  <a:pt x="0" y="1697527"/>
                </a:lnTo>
                <a:cubicBezTo>
                  <a:pt x="190499" y="-262505"/>
                  <a:pt x="2264833" y="-312334"/>
                  <a:pt x="2933700" y="47930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52388708-F8CD-4DD1-A88C-D0E9B8CE9F03}"/>
              </a:ext>
            </a:extLst>
          </p:cNvPr>
          <p:cNvSpPr/>
          <p:nvPr/>
        </p:nvSpPr>
        <p:spPr>
          <a:xfrm>
            <a:off x="6121446" y="5755217"/>
            <a:ext cx="774653" cy="1101719"/>
          </a:xfrm>
          <a:custGeom>
            <a:avLst/>
            <a:gdLst>
              <a:gd name="connsiteX0" fmla="*/ 0 w 766233"/>
              <a:gd name="connsiteY0" fmla="*/ 726017 h 802217"/>
              <a:gd name="connsiteX1" fmla="*/ 107950 w 766233"/>
              <a:gd name="connsiteY1" fmla="*/ 0 h 802217"/>
              <a:gd name="connsiteX2" fmla="*/ 766233 w 766233"/>
              <a:gd name="connsiteY2" fmla="*/ 188384 h 802217"/>
              <a:gd name="connsiteX3" fmla="*/ 662516 w 766233"/>
              <a:gd name="connsiteY3" fmla="*/ 802217 h 802217"/>
              <a:gd name="connsiteX4" fmla="*/ 0 w 766233"/>
              <a:gd name="connsiteY4" fmla="*/ 726017 h 802217"/>
              <a:gd name="connsiteX0" fmla="*/ 0 w 768350"/>
              <a:gd name="connsiteY0" fmla="*/ 675217 h 802217"/>
              <a:gd name="connsiteX1" fmla="*/ 110067 w 768350"/>
              <a:gd name="connsiteY1" fmla="*/ 0 h 802217"/>
              <a:gd name="connsiteX2" fmla="*/ 768350 w 768350"/>
              <a:gd name="connsiteY2" fmla="*/ 188384 h 802217"/>
              <a:gd name="connsiteX3" fmla="*/ 664633 w 768350"/>
              <a:gd name="connsiteY3" fmla="*/ 802217 h 802217"/>
              <a:gd name="connsiteX4" fmla="*/ 0 w 768350"/>
              <a:gd name="connsiteY4" fmla="*/ 675217 h 802217"/>
              <a:gd name="connsiteX0" fmla="*/ 0 w 768350"/>
              <a:gd name="connsiteY0" fmla="*/ 675217 h 783167"/>
              <a:gd name="connsiteX1" fmla="*/ 110067 w 768350"/>
              <a:gd name="connsiteY1" fmla="*/ 0 h 783167"/>
              <a:gd name="connsiteX2" fmla="*/ 768350 w 768350"/>
              <a:gd name="connsiteY2" fmla="*/ 188384 h 783167"/>
              <a:gd name="connsiteX3" fmla="*/ 666749 w 768350"/>
              <a:gd name="connsiteY3" fmla="*/ 783167 h 783167"/>
              <a:gd name="connsiteX4" fmla="*/ 0 w 768350"/>
              <a:gd name="connsiteY4" fmla="*/ 675217 h 783167"/>
              <a:gd name="connsiteX0" fmla="*/ 0 w 768350"/>
              <a:gd name="connsiteY0" fmla="*/ 675217 h 783167"/>
              <a:gd name="connsiteX1" fmla="*/ 110067 w 768350"/>
              <a:gd name="connsiteY1" fmla="*/ 0 h 783167"/>
              <a:gd name="connsiteX2" fmla="*/ 768350 w 768350"/>
              <a:gd name="connsiteY2" fmla="*/ 188384 h 783167"/>
              <a:gd name="connsiteX3" fmla="*/ 666749 w 768350"/>
              <a:gd name="connsiteY3" fmla="*/ 783167 h 783167"/>
              <a:gd name="connsiteX4" fmla="*/ 0 w 768350"/>
              <a:gd name="connsiteY4" fmla="*/ 675217 h 783167"/>
              <a:gd name="connsiteX0" fmla="*/ 0 w 768350"/>
              <a:gd name="connsiteY0" fmla="*/ 675217 h 783167"/>
              <a:gd name="connsiteX1" fmla="*/ 110067 w 768350"/>
              <a:gd name="connsiteY1" fmla="*/ 0 h 783167"/>
              <a:gd name="connsiteX2" fmla="*/ 768350 w 768350"/>
              <a:gd name="connsiteY2" fmla="*/ 188384 h 783167"/>
              <a:gd name="connsiteX3" fmla="*/ 666749 w 768350"/>
              <a:gd name="connsiteY3" fmla="*/ 783167 h 783167"/>
              <a:gd name="connsiteX4" fmla="*/ 0 w 768350"/>
              <a:gd name="connsiteY4" fmla="*/ 675217 h 783167"/>
              <a:gd name="connsiteX0" fmla="*/ 0 w 768350"/>
              <a:gd name="connsiteY0" fmla="*/ 675217 h 783167"/>
              <a:gd name="connsiteX1" fmla="*/ 110067 w 768350"/>
              <a:gd name="connsiteY1" fmla="*/ 0 h 783167"/>
              <a:gd name="connsiteX2" fmla="*/ 768350 w 768350"/>
              <a:gd name="connsiteY2" fmla="*/ 188384 h 783167"/>
              <a:gd name="connsiteX3" fmla="*/ 666749 w 768350"/>
              <a:gd name="connsiteY3" fmla="*/ 783167 h 783167"/>
              <a:gd name="connsiteX4" fmla="*/ 0 w 768350"/>
              <a:gd name="connsiteY4" fmla="*/ 675217 h 783167"/>
              <a:gd name="connsiteX0" fmla="*/ 0 w 768350"/>
              <a:gd name="connsiteY0" fmla="*/ 647700 h 755650"/>
              <a:gd name="connsiteX1" fmla="*/ 143934 w 768350"/>
              <a:gd name="connsiteY1" fmla="*/ 0 h 755650"/>
              <a:gd name="connsiteX2" fmla="*/ 768350 w 768350"/>
              <a:gd name="connsiteY2" fmla="*/ 160867 h 755650"/>
              <a:gd name="connsiteX3" fmla="*/ 666749 w 768350"/>
              <a:gd name="connsiteY3" fmla="*/ 755650 h 755650"/>
              <a:gd name="connsiteX4" fmla="*/ 0 w 768350"/>
              <a:gd name="connsiteY4" fmla="*/ 647700 h 755650"/>
              <a:gd name="connsiteX0" fmla="*/ 0 w 753533"/>
              <a:gd name="connsiteY0" fmla="*/ 649817 h 755650"/>
              <a:gd name="connsiteX1" fmla="*/ 129117 w 753533"/>
              <a:gd name="connsiteY1" fmla="*/ 0 h 755650"/>
              <a:gd name="connsiteX2" fmla="*/ 753533 w 753533"/>
              <a:gd name="connsiteY2" fmla="*/ 160867 h 755650"/>
              <a:gd name="connsiteX3" fmla="*/ 651932 w 753533"/>
              <a:gd name="connsiteY3" fmla="*/ 755650 h 755650"/>
              <a:gd name="connsiteX4" fmla="*/ 0 w 753533"/>
              <a:gd name="connsiteY4" fmla="*/ 649817 h 755650"/>
              <a:gd name="connsiteX0" fmla="*/ 0 w 753533"/>
              <a:gd name="connsiteY0" fmla="*/ 649817 h 755650"/>
              <a:gd name="connsiteX1" fmla="*/ 129117 w 753533"/>
              <a:gd name="connsiteY1" fmla="*/ 0 h 755650"/>
              <a:gd name="connsiteX2" fmla="*/ 753533 w 753533"/>
              <a:gd name="connsiteY2" fmla="*/ 160867 h 755650"/>
              <a:gd name="connsiteX3" fmla="*/ 651932 w 753533"/>
              <a:gd name="connsiteY3" fmla="*/ 755650 h 755650"/>
              <a:gd name="connsiteX4" fmla="*/ 0 w 753533"/>
              <a:gd name="connsiteY4" fmla="*/ 649817 h 755650"/>
              <a:gd name="connsiteX0" fmla="*/ 0 w 753533"/>
              <a:gd name="connsiteY0" fmla="*/ 649817 h 755650"/>
              <a:gd name="connsiteX1" fmla="*/ 129117 w 753533"/>
              <a:gd name="connsiteY1" fmla="*/ 0 h 755650"/>
              <a:gd name="connsiteX2" fmla="*/ 753533 w 753533"/>
              <a:gd name="connsiteY2" fmla="*/ 160867 h 755650"/>
              <a:gd name="connsiteX3" fmla="*/ 651932 w 753533"/>
              <a:gd name="connsiteY3" fmla="*/ 755650 h 755650"/>
              <a:gd name="connsiteX4" fmla="*/ 0 w 753533"/>
              <a:gd name="connsiteY4" fmla="*/ 649817 h 755650"/>
              <a:gd name="connsiteX0" fmla="*/ 0 w 753533"/>
              <a:gd name="connsiteY0" fmla="*/ 654050 h 759883"/>
              <a:gd name="connsiteX1" fmla="*/ 116417 w 753533"/>
              <a:gd name="connsiteY1" fmla="*/ 0 h 759883"/>
              <a:gd name="connsiteX2" fmla="*/ 753533 w 753533"/>
              <a:gd name="connsiteY2" fmla="*/ 165100 h 759883"/>
              <a:gd name="connsiteX3" fmla="*/ 651932 w 753533"/>
              <a:gd name="connsiteY3" fmla="*/ 759883 h 759883"/>
              <a:gd name="connsiteX4" fmla="*/ 0 w 753533"/>
              <a:gd name="connsiteY4" fmla="*/ 654050 h 759883"/>
              <a:gd name="connsiteX0" fmla="*/ 0 w 753533"/>
              <a:gd name="connsiteY0" fmla="*/ 654050 h 759883"/>
              <a:gd name="connsiteX1" fmla="*/ 116417 w 753533"/>
              <a:gd name="connsiteY1" fmla="*/ 0 h 759883"/>
              <a:gd name="connsiteX2" fmla="*/ 753533 w 753533"/>
              <a:gd name="connsiteY2" fmla="*/ 165100 h 759883"/>
              <a:gd name="connsiteX3" fmla="*/ 651932 w 753533"/>
              <a:gd name="connsiteY3" fmla="*/ 759883 h 759883"/>
              <a:gd name="connsiteX4" fmla="*/ 0 w 753533"/>
              <a:gd name="connsiteY4" fmla="*/ 654050 h 759883"/>
              <a:gd name="connsiteX0" fmla="*/ 0 w 753533"/>
              <a:gd name="connsiteY0" fmla="*/ 654050 h 1105872"/>
              <a:gd name="connsiteX1" fmla="*/ 116417 w 753533"/>
              <a:gd name="connsiteY1" fmla="*/ 0 h 1105872"/>
              <a:gd name="connsiteX2" fmla="*/ 753533 w 753533"/>
              <a:gd name="connsiteY2" fmla="*/ 165100 h 1105872"/>
              <a:gd name="connsiteX3" fmla="*/ 637104 w 753533"/>
              <a:gd name="connsiteY3" fmla="*/ 1105872 h 1105872"/>
              <a:gd name="connsiteX4" fmla="*/ 0 w 753533"/>
              <a:gd name="connsiteY4" fmla="*/ 654050 h 1105872"/>
              <a:gd name="connsiteX0" fmla="*/ 0 w 753533"/>
              <a:gd name="connsiteY0" fmla="*/ 654050 h 1105872"/>
              <a:gd name="connsiteX1" fmla="*/ 116417 w 753533"/>
              <a:gd name="connsiteY1" fmla="*/ 0 h 1105872"/>
              <a:gd name="connsiteX2" fmla="*/ 753533 w 753533"/>
              <a:gd name="connsiteY2" fmla="*/ 165100 h 1105872"/>
              <a:gd name="connsiteX3" fmla="*/ 637104 w 753533"/>
              <a:gd name="connsiteY3" fmla="*/ 1105872 h 1105872"/>
              <a:gd name="connsiteX4" fmla="*/ 0 w 753533"/>
              <a:gd name="connsiteY4" fmla="*/ 654050 h 1105872"/>
              <a:gd name="connsiteX0" fmla="*/ 0 w 753533"/>
              <a:gd name="connsiteY0" fmla="*/ 654050 h 1105872"/>
              <a:gd name="connsiteX1" fmla="*/ 116417 w 753533"/>
              <a:gd name="connsiteY1" fmla="*/ 0 h 1105872"/>
              <a:gd name="connsiteX2" fmla="*/ 753533 w 753533"/>
              <a:gd name="connsiteY2" fmla="*/ 165100 h 1105872"/>
              <a:gd name="connsiteX3" fmla="*/ 637104 w 753533"/>
              <a:gd name="connsiteY3" fmla="*/ 1105872 h 1105872"/>
              <a:gd name="connsiteX4" fmla="*/ 0 w 753533"/>
              <a:gd name="connsiteY4" fmla="*/ 654050 h 1105872"/>
              <a:gd name="connsiteX0" fmla="*/ 0 w 753533"/>
              <a:gd name="connsiteY0" fmla="*/ 654050 h 1105872"/>
              <a:gd name="connsiteX1" fmla="*/ 116417 w 753533"/>
              <a:gd name="connsiteY1" fmla="*/ 0 h 1105872"/>
              <a:gd name="connsiteX2" fmla="*/ 753533 w 753533"/>
              <a:gd name="connsiteY2" fmla="*/ 165100 h 1105872"/>
              <a:gd name="connsiteX3" fmla="*/ 637104 w 753533"/>
              <a:gd name="connsiteY3" fmla="*/ 1105872 h 1105872"/>
              <a:gd name="connsiteX4" fmla="*/ 0 w 753533"/>
              <a:gd name="connsiteY4" fmla="*/ 654050 h 1105872"/>
              <a:gd name="connsiteX0" fmla="*/ 0 w 763418"/>
              <a:gd name="connsiteY0" fmla="*/ 1103836 h 1105872"/>
              <a:gd name="connsiteX1" fmla="*/ 126302 w 763418"/>
              <a:gd name="connsiteY1" fmla="*/ 0 h 1105872"/>
              <a:gd name="connsiteX2" fmla="*/ 763418 w 763418"/>
              <a:gd name="connsiteY2" fmla="*/ 165100 h 1105872"/>
              <a:gd name="connsiteX3" fmla="*/ 646989 w 763418"/>
              <a:gd name="connsiteY3" fmla="*/ 1105872 h 1105872"/>
              <a:gd name="connsiteX4" fmla="*/ 0 w 763418"/>
              <a:gd name="connsiteY4" fmla="*/ 1103836 h 1105872"/>
              <a:gd name="connsiteX0" fmla="*/ 3534 w 766952"/>
              <a:gd name="connsiteY0" fmla="*/ 1103836 h 1105872"/>
              <a:gd name="connsiteX1" fmla="*/ 129836 w 766952"/>
              <a:gd name="connsiteY1" fmla="*/ 0 h 1105872"/>
              <a:gd name="connsiteX2" fmla="*/ 766952 w 766952"/>
              <a:gd name="connsiteY2" fmla="*/ 165100 h 1105872"/>
              <a:gd name="connsiteX3" fmla="*/ 650523 w 766952"/>
              <a:gd name="connsiteY3" fmla="*/ 1105872 h 1105872"/>
              <a:gd name="connsiteX4" fmla="*/ 3534 w 766952"/>
              <a:gd name="connsiteY4" fmla="*/ 1103836 h 1105872"/>
              <a:gd name="connsiteX0" fmla="*/ 5278 w 768696"/>
              <a:gd name="connsiteY0" fmla="*/ 1103836 h 1105872"/>
              <a:gd name="connsiteX1" fmla="*/ 131580 w 768696"/>
              <a:gd name="connsiteY1" fmla="*/ 0 h 1105872"/>
              <a:gd name="connsiteX2" fmla="*/ 768696 w 768696"/>
              <a:gd name="connsiteY2" fmla="*/ 165100 h 1105872"/>
              <a:gd name="connsiteX3" fmla="*/ 652267 w 768696"/>
              <a:gd name="connsiteY3" fmla="*/ 1105872 h 1105872"/>
              <a:gd name="connsiteX4" fmla="*/ 5278 w 768696"/>
              <a:gd name="connsiteY4" fmla="*/ 1103836 h 1105872"/>
              <a:gd name="connsiteX0" fmla="*/ 5278 w 768696"/>
              <a:gd name="connsiteY0" fmla="*/ 1103836 h 1105872"/>
              <a:gd name="connsiteX1" fmla="*/ 131580 w 768696"/>
              <a:gd name="connsiteY1" fmla="*/ 0 h 1105872"/>
              <a:gd name="connsiteX2" fmla="*/ 768696 w 768696"/>
              <a:gd name="connsiteY2" fmla="*/ 165100 h 1105872"/>
              <a:gd name="connsiteX3" fmla="*/ 652267 w 768696"/>
              <a:gd name="connsiteY3" fmla="*/ 1105872 h 1105872"/>
              <a:gd name="connsiteX4" fmla="*/ 5278 w 768696"/>
              <a:gd name="connsiteY4" fmla="*/ 1103836 h 1105872"/>
              <a:gd name="connsiteX0" fmla="*/ 5278 w 768696"/>
              <a:gd name="connsiteY0" fmla="*/ 1103836 h 1103836"/>
              <a:gd name="connsiteX1" fmla="*/ 131580 w 768696"/>
              <a:gd name="connsiteY1" fmla="*/ 0 h 1103836"/>
              <a:gd name="connsiteX2" fmla="*/ 768696 w 768696"/>
              <a:gd name="connsiteY2" fmla="*/ 165100 h 1103836"/>
              <a:gd name="connsiteX3" fmla="*/ 660734 w 768696"/>
              <a:gd name="connsiteY3" fmla="*/ 1101639 h 1103836"/>
              <a:gd name="connsiteX4" fmla="*/ 5278 w 768696"/>
              <a:gd name="connsiteY4" fmla="*/ 1103836 h 1103836"/>
              <a:gd name="connsiteX0" fmla="*/ 5423 w 766724"/>
              <a:gd name="connsiteY0" fmla="*/ 1099602 h 1101639"/>
              <a:gd name="connsiteX1" fmla="*/ 129608 w 766724"/>
              <a:gd name="connsiteY1" fmla="*/ 0 h 1101639"/>
              <a:gd name="connsiteX2" fmla="*/ 766724 w 766724"/>
              <a:gd name="connsiteY2" fmla="*/ 165100 h 1101639"/>
              <a:gd name="connsiteX3" fmla="*/ 658762 w 766724"/>
              <a:gd name="connsiteY3" fmla="*/ 1101639 h 1101639"/>
              <a:gd name="connsiteX4" fmla="*/ 5423 w 766724"/>
              <a:gd name="connsiteY4" fmla="*/ 1099602 h 1101639"/>
              <a:gd name="connsiteX0" fmla="*/ 4885 w 774653"/>
              <a:gd name="connsiteY0" fmla="*/ 1101719 h 1101719"/>
              <a:gd name="connsiteX1" fmla="*/ 137537 w 774653"/>
              <a:gd name="connsiteY1" fmla="*/ 0 h 1101719"/>
              <a:gd name="connsiteX2" fmla="*/ 774653 w 774653"/>
              <a:gd name="connsiteY2" fmla="*/ 165100 h 1101719"/>
              <a:gd name="connsiteX3" fmla="*/ 666691 w 774653"/>
              <a:gd name="connsiteY3" fmla="*/ 1101639 h 1101719"/>
              <a:gd name="connsiteX4" fmla="*/ 4885 w 774653"/>
              <a:gd name="connsiteY4" fmla="*/ 1101719 h 1101719"/>
              <a:gd name="connsiteX0" fmla="*/ 4885 w 774653"/>
              <a:gd name="connsiteY0" fmla="*/ 1101719 h 1101719"/>
              <a:gd name="connsiteX1" fmla="*/ 137537 w 774653"/>
              <a:gd name="connsiteY1" fmla="*/ 0 h 1101719"/>
              <a:gd name="connsiteX2" fmla="*/ 774653 w 774653"/>
              <a:gd name="connsiteY2" fmla="*/ 165100 h 1101719"/>
              <a:gd name="connsiteX3" fmla="*/ 666691 w 774653"/>
              <a:gd name="connsiteY3" fmla="*/ 1101639 h 1101719"/>
              <a:gd name="connsiteX4" fmla="*/ 4885 w 774653"/>
              <a:gd name="connsiteY4" fmla="*/ 1101719 h 1101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653" h="1101719">
                <a:moveTo>
                  <a:pt x="4885" y="1101719"/>
                </a:moveTo>
                <a:cubicBezTo>
                  <a:pt x="-17728" y="855469"/>
                  <a:pt x="40139" y="329556"/>
                  <a:pt x="137537" y="0"/>
                </a:cubicBezTo>
                <a:lnTo>
                  <a:pt x="774653" y="165100"/>
                </a:lnTo>
                <a:cubicBezTo>
                  <a:pt x="694208" y="407822"/>
                  <a:pt x="647628" y="864558"/>
                  <a:pt x="666691" y="1101639"/>
                </a:cubicBezTo>
                <a:lnTo>
                  <a:pt x="4885" y="1101719"/>
                </a:ln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2C9C15C0-E02A-4BDC-96F2-2DC9E2B5B400}"/>
              </a:ext>
            </a:extLst>
          </p:cNvPr>
          <p:cNvSpPr/>
          <p:nvPr/>
        </p:nvSpPr>
        <p:spPr>
          <a:xfrm>
            <a:off x="1190368" y="1614488"/>
            <a:ext cx="9782432" cy="2057656"/>
          </a:xfrm>
          <a:prstGeom prst="roundRect">
            <a:avLst>
              <a:gd name="adj" fmla="val 50000"/>
            </a:avLst>
          </a:prstGeom>
          <a:solidFill>
            <a:schemeClr val="bg1"/>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8091F62D-C236-472C-8480-5E6FBD4B7B64}"/>
              </a:ext>
            </a:extLst>
          </p:cNvPr>
          <p:cNvSpPr>
            <a:spLocks noGrp="1"/>
          </p:cNvSpPr>
          <p:nvPr>
            <p:ph idx="1"/>
          </p:nvPr>
        </p:nvSpPr>
        <p:spPr>
          <a:xfrm>
            <a:off x="838200" y="1891325"/>
            <a:ext cx="10515600" cy="4351338"/>
          </a:xfrm>
        </p:spPr>
        <p:txBody>
          <a:bodyPr vert="horz" lIns="91440" tIns="45720" rIns="91440" bIns="45720" rtlCol="0" anchor="t">
            <a:normAutofit/>
          </a:bodyPr>
          <a:lstStyle/>
          <a:p>
            <a:pPr marL="0" indent="0" algn="ctr">
              <a:buNone/>
            </a:pPr>
            <a:r>
              <a:rPr lang="en-US" i="1">
                <a:cs typeface="Calibri"/>
              </a:rPr>
              <a:t>What if you were able to build an IT organization,</a:t>
            </a:r>
          </a:p>
          <a:p>
            <a:pPr marL="0" indent="0" algn="ctr">
              <a:buNone/>
            </a:pPr>
            <a:r>
              <a:rPr lang="en-US" i="1">
                <a:cs typeface="Calibri"/>
              </a:rPr>
              <a:t>that recognized staff strengths,</a:t>
            </a:r>
          </a:p>
          <a:p>
            <a:pPr marL="0" indent="0" algn="ctr">
              <a:buNone/>
            </a:pPr>
            <a:r>
              <a:rPr lang="en-US" i="1">
                <a:cs typeface="Calibri"/>
              </a:rPr>
              <a:t>and then used those strengths to everyone’s advantage?</a:t>
            </a:r>
          </a:p>
          <a:p>
            <a:endParaRPr lang="en-US" sz="1200">
              <a:cs typeface="Calibri"/>
            </a:endParaRPr>
          </a:p>
          <a:p>
            <a:r>
              <a:rPr lang="en-US">
                <a:cs typeface="Calibri"/>
              </a:rPr>
              <a:t>Scientific</a:t>
            </a:r>
          </a:p>
          <a:p>
            <a:pPr lvl="1"/>
            <a:r>
              <a:rPr lang="en-US">
                <a:cs typeface="Calibri"/>
              </a:rPr>
              <a:t>High Volume, Low Variation</a:t>
            </a:r>
          </a:p>
          <a:p>
            <a:pPr lvl="1"/>
            <a:r>
              <a:rPr lang="en-US">
                <a:cs typeface="Calibri"/>
              </a:rPr>
              <a:t>Literal</a:t>
            </a:r>
          </a:p>
        </p:txBody>
      </p:sp>
      <p:sp>
        <p:nvSpPr>
          <p:cNvPr id="5" name="TextBox 4"/>
          <p:cNvSpPr txBox="1"/>
          <p:nvPr/>
        </p:nvSpPr>
        <p:spPr>
          <a:xfrm>
            <a:off x="6360316" y="3627684"/>
            <a:ext cx="4846881" cy="1692771"/>
          </a:xfrm>
          <a:prstGeom prst="rect">
            <a:avLst/>
          </a:prstGeom>
          <a:noFill/>
        </p:spPr>
        <p:txBody>
          <a:bodyPr wrap="square" rtlCol="0">
            <a:spAutoFit/>
          </a:bodyPr>
          <a:lstStyle/>
          <a:p>
            <a:pPr marL="514350" indent="-514350">
              <a:buFont typeface="Arial" panose="020B0604020202020204" pitchFamily="34" charset="0"/>
              <a:buChar char="•"/>
            </a:pPr>
            <a:r>
              <a:rPr lang="en-US" sz="2800">
                <a:cs typeface="Calibri"/>
              </a:rPr>
              <a:t>Artistic</a:t>
            </a:r>
          </a:p>
          <a:p>
            <a:pPr marL="800100" lvl="1" indent="-342900">
              <a:buFont typeface="Arial" panose="020B0604020202020204" pitchFamily="34" charset="0"/>
              <a:buChar char="•"/>
            </a:pPr>
            <a:r>
              <a:rPr lang="en-US" sz="2400">
                <a:cs typeface="Calibri"/>
              </a:rPr>
              <a:t>Low Volume, High Variation </a:t>
            </a:r>
          </a:p>
          <a:p>
            <a:pPr marL="800100" lvl="1" indent="-342900">
              <a:buFont typeface="Arial" panose="020B0604020202020204" pitchFamily="34" charset="0"/>
              <a:buChar char="•"/>
            </a:pPr>
            <a:r>
              <a:rPr lang="en-US" sz="2400">
                <a:cs typeface="Calibri"/>
              </a:rPr>
              <a:t>Lateral </a:t>
            </a:r>
          </a:p>
          <a:p>
            <a:endParaRPr lang="en-GB" sz="2800"/>
          </a:p>
        </p:txBody>
      </p:sp>
    </p:spTree>
    <p:extLst>
      <p:ext uri="{BB962C8B-B14F-4D97-AF65-F5344CB8AC3E}">
        <p14:creationId xmlns:p14="http://schemas.microsoft.com/office/powerpoint/2010/main" val="24923489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FD1104-08EB-4C2C-8355-F456A865522B}"/>
              </a:ext>
            </a:extLst>
          </p:cNvPr>
          <p:cNvPicPr>
            <a:picLocks noChangeAspect="1"/>
          </p:cNvPicPr>
          <p:nvPr/>
        </p:nvPicPr>
        <p:blipFill rotWithShape="1">
          <a:blip r:embed="rId3">
            <a:extLst>
              <a:ext uri="{28A0092B-C50C-407E-A947-70E740481C1C}">
                <a14:useLocalDpi xmlns:a14="http://schemas.microsoft.com/office/drawing/2010/main" val="0"/>
              </a:ext>
            </a:extLst>
          </a:blip>
          <a:srcRect l="1526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13D932C-DC4A-4D7F-B610-5421AF309D81}"/>
              </a:ext>
            </a:extLst>
          </p:cNvPr>
          <p:cNvSpPr/>
          <p:nvPr/>
        </p:nvSpPr>
        <p:spPr>
          <a:xfrm>
            <a:off x="-1" y="0"/>
            <a:ext cx="12192000" cy="6858000"/>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BDFD1F9-BA8C-4010-AB3D-7EFD78B3798F}"/>
              </a:ext>
            </a:extLst>
          </p:cNvPr>
          <p:cNvSpPr>
            <a:spLocks noGrp="1"/>
          </p:cNvSpPr>
          <p:nvPr>
            <p:ph type="title"/>
          </p:nvPr>
        </p:nvSpPr>
        <p:spPr/>
        <p:txBody>
          <a:bodyPr vert="horz" lIns="91440" tIns="45720" rIns="91440" bIns="45720" rtlCol="0" anchor="ctr">
            <a:normAutofit/>
          </a:bodyPr>
          <a:lstStyle/>
          <a:p>
            <a:r>
              <a:rPr lang="en-GB">
                <a:effectLst>
                  <a:outerShdw blurRad="50800" dist="38100" dir="2700000" algn="tl" rotWithShape="0">
                    <a:prstClr val="black">
                      <a:alpha val="40000"/>
                    </a:prstClr>
                  </a:outerShdw>
                </a:effectLst>
                <a:cs typeface="Calibri Light"/>
              </a:rPr>
              <a:t>Organisational culture</a:t>
            </a:r>
          </a:p>
        </p:txBody>
      </p:sp>
      <p:sp>
        <p:nvSpPr>
          <p:cNvPr id="8" name="Freeform: Shape 7">
            <a:extLst>
              <a:ext uri="{FF2B5EF4-FFF2-40B4-BE49-F238E27FC236}">
                <a16:creationId xmlns:a16="http://schemas.microsoft.com/office/drawing/2014/main" id="{26DA0714-78F8-41BE-9483-8ECE66BB2EE9}"/>
              </a:ext>
            </a:extLst>
          </p:cNvPr>
          <p:cNvSpPr/>
          <p:nvPr/>
        </p:nvSpPr>
        <p:spPr>
          <a:xfrm>
            <a:off x="10042525" y="4083050"/>
            <a:ext cx="981075" cy="1155700"/>
          </a:xfrm>
          <a:custGeom>
            <a:avLst/>
            <a:gdLst>
              <a:gd name="connsiteX0" fmla="*/ 282575 w 984250"/>
              <a:gd name="connsiteY0" fmla="*/ 1123950 h 1123950"/>
              <a:gd name="connsiteX1" fmla="*/ 0 w 984250"/>
              <a:gd name="connsiteY1" fmla="*/ 107950 h 1123950"/>
              <a:gd name="connsiteX2" fmla="*/ 965200 w 984250"/>
              <a:gd name="connsiteY2" fmla="*/ 0 h 1123950"/>
              <a:gd name="connsiteX3" fmla="*/ 984250 w 984250"/>
              <a:gd name="connsiteY3" fmla="*/ 1016000 h 1123950"/>
              <a:gd name="connsiteX4" fmla="*/ 282575 w 984250"/>
              <a:gd name="connsiteY4" fmla="*/ 1123950 h 1123950"/>
              <a:gd name="connsiteX0" fmla="*/ 282575 w 984250"/>
              <a:gd name="connsiteY0" fmla="*/ 1155700 h 1155700"/>
              <a:gd name="connsiteX1" fmla="*/ 0 w 984250"/>
              <a:gd name="connsiteY1" fmla="*/ 139700 h 1155700"/>
              <a:gd name="connsiteX2" fmla="*/ 974725 w 984250"/>
              <a:gd name="connsiteY2" fmla="*/ 0 h 1155700"/>
              <a:gd name="connsiteX3" fmla="*/ 984250 w 984250"/>
              <a:gd name="connsiteY3" fmla="*/ 1047750 h 1155700"/>
              <a:gd name="connsiteX4" fmla="*/ 282575 w 984250"/>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1155700">
                <a:moveTo>
                  <a:pt x="279400" y="1155700"/>
                </a:moveTo>
                <a:lnTo>
                  <a:pt x="0" y="161925"/>
                </a:lnTo>
                <a:cubicBezTo>
                  <a:pt x="342900" y="44450"/>
                  <a:pt x="641350" y="12700"/>
                  <a:pt x="971550" y="0"/>
                </a:cubicBezTo>
                <a:lnTo>
                  <a:pt x="981075" y="1047750"/>
                </a:lnTo>
                <a:cubicBezTo>
                  <a:pt x="778933" y="1045633"/>
                  <a:pt x="630767" y="1040342"/>
                  <a:pt x="279400" y="1155700"/>
                </a:cubicBez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715DD180-8628-4564-BA25-923627E37A10}"/>
              </a:ext>
            </a:extLst>
          </p:cNvPr>
          <p:cNvSpPr/>
          <p:nvPr/>
        </p:nvSpPr>
        <p:spPr>
          <a:xfrm>
            <a:off x="8918575" y="4498975"/>
            <a:ext cx="1239838" cy="1250950"/>
          </a:xfrm>
          <a:custGeom>
            <a:avLst/>
            <a:gdLst>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38" h="1250950">
                <a:moveTo>
                  <a:pt x="0" y="515938"/>
                </a:moveTo>
                <a:cubicBezTo>
                  <a:pt x="178858" y="324909"/>
                  <a:pt x="468842" y="118004"/>
                  <a:pt x="679450" y="0"/>
                </a:cubicBezTo>
                <a:lnTo>
                  <a:pt x="1239838" y="796925"/>
                </a:lnTo>
                <a:cubicBezTo>
                  <a:pt x="985309" y="932392"/>
                  <a:pt x="810154" y="1055158"/>
                  <a:pt x="666750" y="1250950"/>
                </a:cubicBezTo>
                <a:lnTo>
                  <a:pt x="0" y="515938"/>
                </a:lnTo>
                <a:close/>
              </a:path>
            </a:pathLst>
          </a:cu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F6F5B5EC-D6ED-448C-83C3-58D6D4B4E95F}"/>
              </a:ext>
            </a:extLst>
          </p:cNvPr>
          <p:cNvSpPr/>
          <p:nvPr/>
        </p:nvSpPr>
        <p:spPr>
          <a:xfrm>
            <a:off x="524933" y="5660067"/>
            <a:ext cx="8242300" cy="1202267"/>
          </a:xfrm>
          <a:custGeom>
            <a:avLst/>
            <a:gdLst>
              <a:gd name="connsiteX0" fmla="*/ 0 w 8242300"/>
              <a:gd name="connsiteY0" fmla="*/ 1202267 h 1202267"/>
              <a:gd name="connsiteX1" fmla="*/ 8242300 w 8242300"/>
              <a:gd name="connsiteY1" fmla="*/ 1198034 h 1202267"/>
              <a:gd name="connsiteX2" fmla="*/ 279400 w 8242300"/>
              <a:gd name="connsiteY2" fmla="*/ 0 h 1202267"/>
              <a:gd name="connsiteX3" fmla="*/ 0 w 8242300"/>
              <a:gd name="connsiteY3" fmla="*/ 1202267 h 1202267"/>
            </a:gdLst>
            <a:ahLst/>
            <a:cxnLst>
              <a:cxn ang="0">
                <a:pos x="connsiteX0" y="connsiteY0"/>
              </a:cxn>
              <a:cxn ang="0">
                <a:pos x="connsiteX1" y="connsiteY1"/>
              </a:cxn>
              <a:cxn ang="0">
                <a:pos x="connsiteX2" y="connsiteY2"/>
              </a:cxn>
              <a:cxn ang="0">
                <a:pos x="connsiteX3" y="connsiteY3"/>
              </a:cxn>
            </a:cxnLst>
            <a:rect l="l" t="t" r="r" b="b"/>
            <a:pathLst>
              <a:path w="8242300" h="1202267">
                <a:moveTo>
                  <a:pt x="0" y="1202267"/>
                </a:moveTo>
                <a:lnTo>
                  <a:pt x="8242300" y="1198034"/>
                </a:lnTo>
                <a:lnTo>
                  <a:pt x="279400" y="0"/>
                </a:lnTo>
                <a:lnTo>
                  <a:pt x="0" y="1202267"/>
                </a:lnTo>
                <a:close/>
              </a:path>
            </a:pathLst>
          </a:custGeom>
          <a:solidFill>
            <a:schemeClr val="bg1">
              <a:lumMod val="7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BDB224F5-9DBC-41F0-812C-16A876E9378A}"/>
              </a:ext>
            </a:extLst>
          </p:cNvPr>
          <p:cNvSpPr/>
          <p:nvPr/>
        </p:nvSpPr>
        <p:spPr>
          <a:xfrm>
            <a:off x="4019550" y="2916768"/>
            <a:ext cx="2051050" cy="2673349"/>
          </a:xfrm>
          <a:custGeom>
            <a:avLst/>
            <a:gdLst>
              <a:gd name="connsiteX0" fmla="*/ 0 w 2074333"/>
              <a:gd name="connsiteY0" fmla="*/ 2324100 h 2658533"/>
              <a:gd name="connsiteX1" fmla="*/ 1066800 w 2074333"/>
              <a:gd name="connsiteY1" fmla="*/ 0 h 2658533"/>
              <a:gd name="connsiteX2" fmla="*/ 2074333 w 2074333"/>
              <a:gd name="connsiteY2" fmla="*/ 762000 h 2658533"/>
              <a:gd name="connsiteX3" fmla="*/ 1206500 w 2074333"/>
              <a:gd name="connsiteY3" fmla="*/ 2658533 h 2658533"/>
              <a:gd name="connsiteX4" fmla="*/ 0 w 2074333"/>
              <a:gd name="connsiteY4" fmla="*/ 2324100 h 2658533"/>
              <a:gd name="connsiteX0" fmla="*/ 0 w 2400300"/>
              <a:gd name="connsiteY0" fmla="*/ 2368291 h 2711191"/>
              <a:gd name="connsiteX1" fmla="*/ 1392767 w 2400300"/>
              <a:gd name="connsiteY1" fmla="*/ 52658 h 2711191"/>
              <a:gd name="connsiteX2" fmla="*/ 2400300 w 2400300"/>
              <a:gd name="connsiteY2" fmla="*/ 814658 h 2711191"/>
              <a:gd name="connsiteX3" fmla="*/ 1532467 w 2400300"/>
              <a:gd name="connsiteY3" fmla="*/ 2711191 h 2711191"/>
              <a:gd name="connsiteX4" fmla="*/ 0 w 2400300"/>
              <a:gd name="connsiteY4" fmla="*/ 2368291 h 2711191"/>
              <a:gd name="connsiteX0" fmla="*/ 0 w 2400300"/>
              <a:gd name="connsiteY0" fmla="*/ 1973684 h 2316584"/>
              <a:gd name="connsiteX1" fmla="*/ 1092200 w 2400300"/>
              <a:gd name="connsiteY1" fmla="*/ 94085 h 2316584"/>
              <a:gd name="connsiteX2" fmla="*/ 2400300 w 2400300"/>
              <a:gd name="connsiteY2" fmla="*/ 420051 h 2316584"/>
              <a:gd name="connsiteX3" fmla="*/ 1532467 w 2400300"/>
              <a:gd name="connsiteY3" fmla="*/ 2316584 h 2316584"/>
              <a:gd name="connsiteX4" fmla="*/ 0 w 2400300"/>
              <a:gd name="connsiteY4" fmla="*/ 1973684 h 2316584"/>
              <a:gd name="connsiteX0" fmla="*/ 0 w 2400300"/>
              <a:gd name="connsiteY0" fmla="*/ 1973684 h 2316584"/>
              <a:gd name="connsiteX1" fmla="*/ 1092200 w 2400300"/>
              <a:gd name="connsiteY1" fmla="*/ 94085 h 2316584"/>
              <a:gd name="connsiteX2" fmla="*/ 2400300 w 2400300"/>
              <a:gd name="connsiteY2" fmla="*/ 420051 h 2316584"/>
              <a:gd name="connsiteX3" fmla="*/ 1532467 w 2400300"/>
              <a:gd name="connsiteY3" fmla="*/ 2316584 h 2316584"/>
              <a:gd name="connsiteX4" fmla="*/ 0 w 2400300"/>
              <a:gd name="connsiteY4" fmla="*/ 1973684 h 2316584"/>
              <a:gd name="connsiteX0" fmla="*/ 0 w 2400300"/>
              <a:gd name="connsiteY0" fmla="*/ 1879599 h 2222499"/>
              <a:gd name="connsiteX1" fmla="*/ 1092200 w 2400300"/>
              <a:gd name="connsiteY1" fmla="*/ 0 h 2222499"/>
              <a:gd name="connsiteX2" fmla="*/ 2400300 w 2400300"/>
              <a:gd name="connsiteY2" fmla="*/ 325966 h 2222499"/>
              <a:gd name="connsiteX3" fmla="*/ 1532467 w 2400300"/>
              <a:gd name="connsiteY3" fmla="*/ 2222499 h 2222499"/>
              <a:gd name="connsiteX4" fmla="*/ 0 w 2400300"/>
              <a:gd name="connsiteY4" fmla="*/ 1879599 h 2222499"/>
              <a:gd name="connsiteX0" fmla="*/ 0 w 2400300"/>
              <a:gd name="connsiteY0" fmla="*/ 1879599 h 2222499"/>
              <a:gd name="connsiteX1" fmla="*/ 1092200 w 2400300"/>
              <a:gd name="connsiteY1" fmla="*/ 0 h 2222499"/>
              <a:gd name="connsiteX2" fmla="*/ 2400300 w 2400300"/>
              <a:gd name="connsiteY2" fmla="*/ 325966 h 2222499"/>
              <a:gd name="connsiteX3" fmla="*/ 1532467 w 2400300"/>
              <a:gd name="connsiteY3" fmla="*/ 2222499 h 2222499"/>
              <a:gd name="connsiteX4" fmla="*/ 0 w 2400300"/>
              <a:gd name="connsiteY4" fmla="*/ 1879599 h 2222499"/>
              <a:gd name="connsiteX0" fmla="*/ 0 w 2400300"/>
              <a:gd name="connsiteY0" fmla="*/ 1879599 h 2222499"/>
              <a:gd name="connsiteX1" fmla="*/ 1092200 w 2400300"/>
              <a:gd name="connsiteY1" fmla="*/ 0 h 2222499"/>
              <a:gd name="connsiteX2" fmla="*/ 2400300 w 2400300"/>
              <a:gd name="connsiteY2" fmla="*/ 325966 h 2222499"/>
              <a:gd name="connsiteX3" fmla="*/ 1532467 w 2400300"/>
              <a:gd name="connsiteY3" fmla="*/ 2222499 h 2222499"/>
              <a:gd name="connsiteX4" fmla="*/ 0 w 2400300"/>
              <a:gd name="connsiteY4" fmla="*/ 1879599 h 2222499"/>
              <a:gd name="connsiteX0" fmla="*/ 0 w 2400300"/>
              <a:gd name="connsiteY0" fmla="*/ 1879599 h 2222499"/>
              <a:gd name="connsiteX1" fmla="*/ 1092200 w 2400300"/>
              <a:gd name="connsiteY1" fmla="*/ 0 h 2222499"/>
              <a:gd name="connsiteX2" fmla="*/ 2400300 w 2400300"/>
              <a:gd name="connsiteY2" fmla="*/ 325966 h 2222499"/>
              <a:gd name="connsiteX3" fmla="*/ 1532467 w 2400300"/>
              <a:gd name="connsiteY3" fmla="*/ 2222499 h 2222499"/>
              <a:gd name="connsiteX4" fmla="*/ 0 w 2400300"/>
              <a:gd name="connsiteY4" fmla="*/ 1879599 h 2222499"/>
              <a:gd name="connsiteX0" fmla="*/ 0 w 2387600"/>
              <a:gd name="connsiteY0" fmla="*/ 1879599 h 2222499"/>
              <a:gd name="connsiteX1" fmla="*/ 1079500 w 2387600"/>
              <a:gd name="connsiteY1" fmla="*/ 0 h 2222499"/>
              <a:gd name="connsiteX2" fmla="*/ 2387600 w 2387600"/>
              <a:gd name="connsiteY2" fmla="*/ 325966 h 2222499"/>
              <a:gd name="connsiteX3" fmla="*/ 1519767 w 2387600"/>
              <a:gd name="connsiteY3" fmla="*/ 2222499 h 2222499"/>
              <a:gd name="connsiteX4" fmla="*/ 0 w 2387600"/>
              <a:gd name="connsiteY4" fmla="*/ 1879599 h 2222499"/>
              <a:gd name="connsiteX0" fmla="*/ 0 w 2387600"/>
              <a:gd name="connsiteY0" fmla="*/ 1879599 h 2222499"/>
              <a:gd name="connsiteX1" fmla="*/ 1079500 w 2387600"/>
              <a:gd name="connsiteY1" fmla="*/ 0 h 2222499"/>
              <a:gd name="connsiteX2" fmla="*/ 2387600 w 2387600"/>
              <a:gd name="connsiteY2" fmla="*/ 325966 h 2222499"/>
              <a:gd name="connsiteX3" fmla="*/ 1519767 w 2387600"/>
              <a:gd name="connsiteY3" fmla="*/ 2222499 h 2222499"/>
              <a:gd name="connsiteX4" fmla="*/ 0 w 2387600"/>
              <a:gd name="connsiteY4" fmla="*/ 1879599 h 2222499"/>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233082"/>
              <a:gd name="connsiteX1" fmla="*/ 1079500 w 2387600"/>
              <a:gd name="connsiteY1" fmla="*/ 0 h 2233082"/>
              <a:gd name="connsiteX2" fmla="*/ 2387600 w 2387600"/>
              <a:gd name="connsiteY2" fmla="*/ 325966 h 2233082"/>
              <a:gd name="connsiteX3" fmla="*/ 1528234 w 2387600"/>
              <a:gd name="connsiteY3" fmla="*/ 2233082 h 2233082"/>
              <a:gd name="connsiteX4" fmla="*/ 0 w 2387600"/>
              <a:gd name="connsiteY4" fmla="*/ 1879599 h 2233082"/>
              <a:gd name="connsiteX0" fmla="*/ 0 w 2387600"/>
              <a:gd name="connsiteY0" fmla="*/ 1879599 h 2233082"/>
              <a:gd name="connsiteX1" fmla="*/ 1079500 w 2387600"/>
              <a:gd name="connsiteY1" fmla="*/ 0 h 2233082"/>
              <a:gd name="connsiteX2" fmla="*/ 2387600 w 2387600"/>
              <a:gd name="connsiteY2" fmla="*/ 325966 h 2233082"/>
              <a:gd name="connsiteX3" fmla="*/ 1528234 w 2387600"/>
              <a:gd name="connsiteY3" fmla="*/ 2233082 h 2233082"/>
              <a:gd name="connsiteX4" fmla="*/ 0 w 2387600"/>
              <a:gd name="connsiteY4" fmla="*/ 1879599 h 2233082"/>
              <a:gd name="connsiteX0" fmla="*/ 0 w 2387600"/>
              <a:gd name="connsiteY0" fmla="*/ 1879599 h 2233082"/>
              <a:gd name="connsiteX1" fmla="*/ 1079500 w 2387600"/>
              <a:gd name="connsiteY1" fmla="*/ 0 h 2233082"/>
              <a:gd name="connsiteX2" fmla="*/ 2387600 w 2387600"/>
              <a:gd name="connsiteY2" fmla="*/ 325966 h 2233082"/>
              <a:gd name="connsiteX3" fmla="*/ 1528234 w 2387600"/>
              <a:gd name="connsiteY3" fmla="*/ 2233082 h 2233082"/>
              <a:gd name="connsiteX4" fmla="*/ 0 w 2387600"/>
              <a:gd name="connsiteY4" fmla="*/ 18795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2412999 h 2690282"/>
              <a:gd name="connsiteX1" fmla="*/ 1058333 w 2063750"/>
              <a:gd name="connsiteY1" fmla="*/ 0 h 2690282"/>
              <a:gd name="connsiteX2" fmla="*/ 2063750 w 2063750"/>
              <a:gd name="connsiteY2" fmla="*/ 783166 h 2690282"/>
              <a:gd name="connsiteX3" fmla="*/ 1204384 w 2063750"/>
              <a:gd name="connsiteY3" fmla="*/ 2690282 h 2690282"/>
              <a:gd name="connsiteX4" fmla="*/ 0 w 2063750"/>
              <a:gd name="connsiteY4" fmla="*/ 2412999 h 2690282"/>
              <a:gd name="connsiteX0" fmla="*/ 0 w 2063750"/>
              <a:gd name="connsiteY0" fmla="*/ 2396066 h 2673349"/>
              <a:gd name="connsiteX1" fmla="*/ 1066799 w 2063750"/>
              <a:gd name="connsiteY1" fmla="*/ 0 h 2673349"/>
              <a:gd name="connsiteX2" fmla="*/ 2063750 w 2063750"/>
              <a:gd name="connsiteY2" fmla="*/ 766233 h 2673349"/>
              <a:gd name="connsiteX3" fmla="*/ 1204384 w 2063750"/>
              <a:gd name="connsiteY3" fmla="*/ 2673349 h 2673349"/>
              <a:gd name="connsiteX4" fmla="*/ 0 w 2063750"/>
              <a:gd name="connsiteY4" fmla="*/ 2396066 h 2673349"/>
              <a:gd name="connsiteX0" fmla="*/ 0 w 2063750"/>
              <a:gd name="connsiteY0" fmla="*/ 2396066 h 2673349"/>
              <a:gd name="connsiteX1" fmla="*/ 1066799 w 2063750"/>
              <a:gd name="connsiteY1" fmla="*/ 0 h 2673349"/>
              <a:gd name="connsiteX2" fmla="*/ 2063750 w 2063750"/>
              <a:gd name="connsiteY2" fmla="*/ 766233 h 2673349"/>
              <a:gd name="connsiteX3" fmla="*/ 1204384 w 2063750"/>
              <a:gd name="connsiteY3" fmla="*/ 2673349 h 2673349"/>
              <a:gd name="connsiteX4" fmla="*/ 0 w 2063750"/>
              <a:gd name="connsiteY4" fmla="*/ 2396066 h 2673349"/>
              <a:gd name="connsiteX0" fmla="*/ 0 w 2051050"/>
              <a:gd name="connsiteY0" fmla="*/ 2396066 h 2673349"/>
              <a:gd name="connsiteX1" fmla="*/ 1054099 w 2051050"/>
              <a:gd name="connsiteY1" fmla="*/ 0 h 2673349"/>
              <a:gd name="connsiteX2" fmla="*/ 2051050 w 2051050"/>
              <a:gd name="connsiteY2" fmla="*/ 766233 h 2673349"/>
              <a:gd name="connsiteX3" fmla="*/ 1191684 w 2051050"/>
              <a:gd name="connsiteY3" fmla="*/ 2673349 h 2673349"/>
              <a:gd name="connsiteX4" fmla="*/ 0 w 2051050"/>
              <a:gd name="connsiteY4" fmla="*/ 2396066 h 2673349"/>
              <a:gd name="connsiteX0" fmla="*/ 0 w 2051050"/>
              <a:gd name="connsiteY0" fmla="*/ 2396066 h 2673349"/>
              <a:gd name="connsiteX1" fmla="*/ 1054099 w 2051050"/>
              <a:gd name="connsiteY1" fmla="*/ 0 h 2673349"/>
              <a:gd name="connsiteX2" fmla="*/ 2051050 w 2051050"/>
              <a:gd name="connsiteY2" fmla="*/ 766233 h 2673349"/>
              <a:gd name="connsiteX3" fmla="*/ 1191684 w 2051050"/>
              <a:gd name="connsiteY3" fmla="*/ 2673349 h 2673349"/>
              <a:gd name="connsiteX4" fmla="*/ 0 w 2051050"/>
              <a:gd name="connsiteY4" fmla="*/ 2396066 h 2673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1050" h="2673349">
                <a:moveTo>
                  <a:pt x="0" y="2396066"/>
                </a:moveTo>
                <a:cubicBezTo>
                  <a:pt x="155223" y="1590320"/>
                  <a:pt x="658281" y="552448"/>
                  <a:pt x="1054099" y="0"/>
                </a:cubicBezTo>
                <a:cubicBezTo>
                  <a:pt x="1077382" y="20461"/>
                  <a:pt x="1960739" y="745066"/>
                  <a:pt x="2051050" y="766233"/>
                </a:cubicBezTo>
                <a:cubicBezTo>
                  <a:pt x="1726494" y="1080205"/>
                  <a:pt x="1342673" y="2124427"/>
                  <a:pt x="1191684" y="2673349"/>
                </a:cubicBezTo>
                <a:lnTo>
                  <a:pt x="0" y="2396066"/>
                </a:ln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5F1234FF-B0A0-4D8A-9AF2-97C53AD9B99E}"/>
              </a:ext>
            </a:extLst>
          </p:cNvPr>
          <p:cNvSpPr/>
          <p:nvPr/>
        </p:nvSpPr>
        <p:spPr>
          <a:xfrm>
            <a:off x="7958667" y="2817283"/>
            <a:ext cx="1456266" cy="1202267"/>
          </a:xfrm>
          <a:custGeom>
            <a:avLst/>
            <a:gdLst>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10733 h 1210733"/>
              <a:gd name="connsiteX1" fmla="*/ 1462616 w 1462616"/>
              <a:gd name="connsiteY1" fmla="*/ 541866 h 1210733"/>
              <a:gd name="connsiteX2" fmla="*/ 1204383 w 1462616"/>
              <a:gd name="connsiteY2" fmla="*/ 0 h 1210733"/>
              <a:gd name="connsiteX3" fmla="*/ 0 w 1462616"/>
              <a:gd name="connsiteY3" fmla="*/ 742950 h 1210733"/>
              <a:gd name="connsiteX4" fmla="*/ 400050 w 1462616"/>
              <a:gd name="connsiteY4" fmla="*/ 1210733 h 1210733"/>
              <a:gd name="connsiteX0" fmla="*/ 400050 w 1462616"/>
              <a:gd name="connsiteY0" fmla="*/ 1212850 h 1212850"/>
              <a:gd name="connsiteX1" fmla="*/ 1462616 w 1462616"/>
              <a:gd name="connsiteY1" fmla="*/ 543983 h 1212850"/>
              <a:gd name="connsiteX2" fmla="*/ 1172633 w 1462616"/>
              <a:gd name="connsiteY2" fmla="*/ 0 h 1212850"/>
              <a:gd name="connsiteX3" fmla="*/ 0 w 1462616"/>
              <a:gd name="connsiteY3" fmla="*/ 745067 h 1212850"/>
              <a:gd name="connsiteX4" fmla="*/ 400050 w 1462616"/>
              <a:gd name="connsiteY4" fmla="*/ 1212850 h 1212850"/>
              <a:gd name="connsiteX0" fmla="*/ 400050 w 1462616"/>
              <a:gd name="connsiteY0" fmla="*/ 1212850 h 1212850"/>
              <a:gd name="connsiteX1" fmla="*/ 1462616 w 1462616"/>
              <a:gd name="connsiteY1" fmla="*/ 543983 h 1212850"/>
              <a:gd name="connsiteX2" fmla="*/ 1172633 w 1462616"/>
              <a:gd name="connsiteY2" fmla="*/ 0 h 1212850"/>
              <a:gd name="connsiteX3" fmla="*/ 0 w 1462616"/>
              <a:gd name="connsiteY3" fmla="*/ 745067 h 1212850"/>
              <a:gd name="connsiteX4" fmla="*/ 400050 w 1462616"/>
              <a:gd name="connsiteY4" fmla="*/ 1212850 h 1212850"/>
              <a:gd name="connsiteX0" fmla="*/ 400050 w 1462616"/>
              <a:gd name="connsiteY0" fmla="*/ 1212850 h 1212850"/>
              <a:gd name="connsiteX1" fmla="*/ 1462616 w 1462616"/>
              <a:gd name="connsiteY1" fmla="*/ 543983 h 1212850"/>
              <a:gd name="connsiteX2" fmla="*/ 1172633 w 1462616"/>
              <a:gd name="connsiteY2" fmla="*/ 0 h 1212850"/>
              <a:gd name="connsiteX3" fmla="*/ 0 w 1462616"/>
              <a:gd name="connsiteY3" fmla="*/ 745067 h 1212850"/>
              <a:gd name="connsiteX4" fmla="*/ 400050 w 1462616"/>
              <a:gd name="connsiteY4" fmla="*/ 1212850 h 1212850"/>
              <a:gd name="connsiteX0" fmla="*/ 393700 w 1456266"/>
              <a:gd name="connsiteY0" fmla="*/ 1212850 h 1212850"/>
              <a:gd name="connsiteX1" fmla="*/ 1456266 w 1456266"/>
              <a:gd name="connsiteY1" fmla="*/ 543983 h 1212850"/>
              <a:gd name="connsiteX2" fmla="*/ 1166283 w 1456266"/>
              <a:gd name="connsiteY2" fmla="*/ 0 h 1212850"/>
              <a:gd name="connsiteX3" fmla="*/ 0 w 1456266"/>
              <a:gd name="connsiteY3" fmla="*/ 759884 h 1212850"/>
              <a:gd name="connsiteX4" fmla="*/ 393700 w 1456266"/>
              <a:gd name="connsiteY4" fmla="*/ 1212850 h 1212850"/>
              <a:gd name="connsiteX0" fmla="*/ 393700 w 1456266"/>
              <a:gd name="connsiteY0" fmla="*/ 1202267 h 1202267"/>
              <a:gd name="connsiteX1" fmla="*/ 1456266 w 1456266"/>
              <a:gd name="connsiteY1" fmla="*/ 533400 h 1202267"/>
              <a:gd name="connsiteX2" fmla="*/ 1164167 w 1456266"/>
              <a:gd name="connsiteY2" fmla="*/ 0 h 1202267"/>
              <a:gd name="connsiteX3" fmla="*/ 0 w 1456266"/>
              <a:gd name="connsiteY3" fmla="*/ 749301 h 1202267"/>
              <a:gd name="connsiteX4" fmla="*/ 393700 w 1456266"/>
              <a:gd name="connsiteY4" fmla="*/ 1202267 h 1202267"/>
              <a:gd name="connsiteX0" fmla="*/ 393700 w 1456266"/>
              <a:gd name="connsiteY0" fmla="*/ 1202267 h 1202267"/>
              <a:gd name="connsiteX1" fmla="*/ 1456266 w 1456266"/>
              <a:gd name="connsiteY1" fmla="*/ 533400 h 1202267"/>
              <a:gd name="connsiteX2" fmla="*/ 1164167 w 1456266"/>
              <a:gd name="connsiteY2" fmla="*/ 0 h 1202267"/>
              <a:gd name="connsiteX3" fmla="*/ 0 w 1456266"/>
              <a:gd name="connsiteY3" fmla="*/ 749301 h 1202267"/>
              <a:gd name="connsiteX4" fmla="*/ 393700 w 1456266"/>
              <a:gd name="connsiteY4" fmla="*/ 1202267 h 1202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266" h="1202267">
                <a:moveTo>
                  <a:pt x="393700" y="1202267"/>
                </a:moveTo>
                <a:cubicBezTo>
                  <a:pt x="737306" y="907345"/>
                  <a:pt x="1068210" y="694973"/>
                  <a:pt x="1456266" y="533400"/>
                </a:cubicBezTo>
                <a:lnTo>
                  <a:pt x="1164167" y="0"/>
                </a:lnTo>
                <a:cubicBezTo>
                  <a:pt x="789517" y="155929"/>
                  <a:pt x="264584" y="487540"/>
                  <a:pt x="0" y="749301"/>
                </a:cubicBezTo>
                <a:lnTo>
                  <a:pt x="393700" y="1202267"/>
                </a:lnTo>
                <a:close/>
              </a:path>
            </a:pathLst>
          </a:cu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5E9B9607-DEE4-432C-84F5-9AEA0F032501}"/>
              </a:ext>
            </a:extLst>
          </p:cNvPr>
          <p:cNvSpPr/>
          <p:nvPr/>
        </p:nvSpPr>
        <p:spPr>
          <a:xfrm>
            <a:off x="7861300" y="4529665"/>
            <a:ext cx="1312334" cy="1615017"/>
          </a:xfrm>
          <a:custGeom>
            <a:avLst/>
            <a:gdLst>
              <a:gd name="connsiteX0" fmla="*/ 611716 w 1333500"/>
              <a:gd name="connsiteY0" fmla="*/ 1589616 h 1589616"/>
              <a:gd name="connsiteX1" fmla="*/ 611716 w 1333500"/>
              <a:gd name="connsiteY1" fmla="*/ 1589616 h 1589616"/>
              <a:gd name="connsiteX2" fmla="*/ 563033 w 1333500"/>
              <a:gd name="connsiteY2" fmla="*/ 1559983 h 1589616"/>
              <a:gd name="connsiteX3" fmla="*/ 0 w 1333500"/>
              <a:gd name="connsiteY3" fmla="*/ 1234016 h 1589616"/>
              <a:gd name="connsiteX4" fmla="*/ 863600 w 1333500"/>
              <a:gd name="connsiteY4" fmla="*/ 0 h 1589616"/>
              <a:gd name="connsiteX5" fmla="*/ 1333500 w 1333500"/>
              <a:gd name="connsiteY5" fmla="*/ 461433 h 1589616"/>
              <a:gd name="connsiteX6" fmla="*/ 611716 w 1333500"/>
              <a:gd name="connsiteY6" fmla="*/ 1589616 h 1589616"/>
              <a:gd name="connsiteX0" fmla="*/ 611716 w 1333500"/>
              <a:gd name="connsiteY0" fmla="*/ 1589616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5" fmla="*/ 611716 w 1333500"/>
              <a:gd name="connsiteY5" fmla="*/ 1589616 h 1589616"/>
              <a:gd name="connsiteX0" fmla="*/ 611716 w 1333500"/>
              <a:gd name="connsiteY0" fmla="*/ 1589616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5" fmla="*/ 611716 w 1333500"/>
              <a:gd name="connsiteY5" fmla="*/ 1589616 h 1589616"/>
              <a:gd name="connsiteX0" fmla="*/ 872066 w 1333500"/>
              <a:gd name="connsiteY0" fmla="*/ 2120899 h 2120899"/>
              <a:gd name="connsiteX1" fmla="*/ 611716 w 1333500"/>
              <a:gd name="connsiteY1" fmla="*/ 1589616 h 2120899"/>
              <a:gd name="connsiteX2" fmla="*/ 0 w 1333500"/>
              <a:gd name="connsiteY2" fmla="*/ 1234016 h 2120899"/>
              <a:gd name="connsiteX3" fmla="*/ 863600 w 1333500"/>
              <a:gd name="connsiteY3" fmla="*/ 0 h 2120899"/>
              <a:gd name="connsiteX4" fmla="*/ 1333500 w 1333500"/>
              <a:gd name="connsiteY4" fmla="*/ 461433 h 2120899"/>
              <a:gd name="connsiteX5" fmla="*/ 872066 w 1333500"/>
              <a:gd name="connsiteY5" fmla="*/ 2120899 h 2120899"/>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61433 h 1654601"/>
              <a:gd name="connsiteX1" fmla="*/ 611716 w 1333500"/>
              <a:gd name="connsiteY1" fmla="*/ 1589616 h 1654601"/>
              <a:gd name="connsiteX2" fmla="*/ 0 w 1333500"/>
              <a:gd name="connsiteY2" fmla="*/ 1234016 h 1654601"/>
              <a:gd name="connsiteX3" fmla="*/ 863600 w 1333500"/>
              <a:gd name="connsiteY3" fmla="*/ 0 h 1654601"/>
              <a:gd name="connsiteX4" fmla="*/ 1333500 w 1333500"/>
              <a:gd name="connsiteY4" fmla="*/ 461433 h 1654601"/>
              <a:gd name="connsiteX0" fmla="*/ 1333500 w 1333500"/>
              <a:gd name="connsiteY0" fmla="*/ 461433 h 1654601"/>
              <a:gd name="connsiteX1" fmla="*/ 611716 w 1333500"/>
              <a:gd name="connsiteY1" fmla="*/ 1589616 h 1654601"/>
              <a:gd name="connsiteX2" fmla="*/ 0 w 1333500"/>
              <a:gd name="connsiteY2" fmla="*/ 1234016 h 1654601"/>
              <a:gd name="connsiteX3" fmla="*/ 863600 w 1333500"/>
              <a:gd name="connsiteY3" fmla="*/ 0 h 1654601"/>
              <a:gd name="connsiteX4" fmla="*/ 1333500 w 1333500"/>
              <a:gd name="connsiteY4" fmla="*/ 461433 h 1654601"/>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27567 h 1555750"/>
              <a:gd name="connsiteX1" fmla="*/ 611716 w 1333500"/>
              <a:gd name="connsiteY1" fmla="*/ 1555750 h 1555750"/>
              <a:gd name="connsiteX2" fmla="*/ 0 w 1333500"/>
              <a:gd name="connsiteY2" fmla="*/ 1200150 h 1555750"/>
              <a:gd name="connsiteX3" fmla="*/ 884766 w 1333500"/>
              <a:gd name="connsiteY3" fmla="*/ 0 h 1555750"/>
              <a:gd name="connsiteX4" fmla="*/ 1333500 w 1333500"/>
              <a:gd name="connsiteY4" fmla="*/ 427567 h 1555750"/>
              <a:gd name="connsiteX0" fmla="*/ 1333500 w 1333500"/>
              <a:gd name="connsiteY0" fmla="*/ 427567 h 1555750"/>
              <a:gd name="connsiteX1" fmla="*/ 611716 w 1333500"/>
              <a:gd name="connsiteY1" fmla="*/ 1555750 h 1555750"/>
              <a:gd name="connsiteX2" fmla="*/ 0 w 1333500"/>
              <a:gd name="connsiteY2" fmla="*/ 1200150 h 1555750"/>
              <a:gd name="connsiteX3" fmla="*/ 884766 w 1333500"/>
              <a:gd name="connsiteY3" fmla="*/ 0 h 1555750"/>
              <a:gd name="connsiteX4" fmla="*/ 1333500 w 1333500"/>
              <a:gd name="connsiteY4" fmla="*/ 427567 h 1555750"/>
              <a:gd name="connsiteX0" fmla="*/ 1278467 w 1278467"/>
              <a:gd name="connsiteY0" fmla="*/ 427567 h 1555750"/>
              <a:gd name="connsiteX1" fmla="*/ 556683 w 1278467"/>
              <a:gd name="connsiteY1" fmla="*/ 1555750 h 1555750"/>
              <a:gd name="connsiteX2" fmla="*/ 0 w 1278467"/>
              <a:gd name="connsiteY2" fmla="*/ 1236133 h 1555750"/>
              <a:gd name="connsiteX3" fmla="*/ 829733 w 1278467"/>
              <a:gd name="connsiteY3" fmla="*/ 0 h 1555750"/>
              <a:gd name="connsiteX4" fmla="*/ 1278467 w 1278467"/>
              <a:gd name="connsiteY4" fmla="*/ 427567 h 1555750"/>
              <a:gd name="connsiteX0" fmla="*/ 1278467 w 1278467"/>
              <a:gd name="connsiteY0" fmla="*/ 427567 h 1555750"/>
              <a:gd name="connsiteX1" fmla="*/ 556683 w 1278467"/>
              <a:gd name="connsiteY1" fmla="*/ 1555750 h 1555750"/>
              <a:gd name="connsiteX2" fmla="*/ 0 w 1278467"/>
              <a:gd name="connsiteY2" fmla="*/ 1236133 h 1555750"/>
              <a:gd name="connsiteX3" fmla="*/ 829733 w 1278467"/>
              <a:gd name="connsiteY3" fmla="*/ 0 h 1555750"/>
              <a:gd name="connsiteX4" fmla="*/ 1278467 w 1278467"/>
              <a:gd name="connsiteY4" fmla="*/ 427567 h 1555750"/>
              <a:gd name="connsiteX0" fmla="*/ 1348317 w 1348317"/>
              <a:gd name="connsiteY0" fmla="*/ 427567 h 1555750"/>
              <a:gd name="connsiteX1" fmla="*/ 626533 w 1348317"/>
              <a:gd name="connsiteY1" fmla="*/ 1555750 h 1555750"/>
              <a:gd name="connsiteX2" fmla="*/ 0 w 1348317"/>
              <a:gd name="connsiteY2" fmla="*/ 1198033 h 1555750"/>
              <a:gd name="connsiteX3" fmla="*/ 899583 w 1348317"/>
              <a:gd name="connsiteY3" fmla="*/ 0 h 1555750"/>
              <a:gd name="connsiteX4" fmla="*/ 1348317 w 1348317"/>
              <a:gd name="connsiteY4" fmla="*/ 427567 h 1555750"/>
              <a:gd name="connsiteX0" fmla="*/ 1348317 w 1348317"/>
              <a:gd name="connsiteY0" fmla="*/ 486834 h 1615017"/>
              <a:gd name="connsiteX1" fmla="*/ 626533 w 1348317"/>
              <a:gd name="connsiteY1" fmla="*/ 1615017 h 1615017"/>
              <a:gd name="connsiteX2" fmla="*/ 0 w 1348317"/>
              <a:gd name="connsiteY2" fmla="*/ 1257300 h 1615017"/>
              <a:gd name="connsiteX3" fmla="*/ 831850 w 1348317"/>
              <a:gd name="connsiteY3" fmla="*/ 0 h 1615017"/>
              <a:gd name="connsiteX4" fmla="*/ 1348317 w 1348317"/>
              <a:gd name="connsiteY4" fmla="*/ 486834 h 1615017"/>
              <a:gd name="connsiteX0" fmla="*/ 1348317 w 1348317"/>
              <a:gd name="connsiteY0" fmla="*/ 486834 h 1615017"/>
              <a:gd name="connsiteX1" fmla="*/ 626533 w 1348317"/>
              <a:gd name="connsiteY1" fmla="*/ 1615017 h 1615017"/>
              <a:gd name="connsiteX2" fmla="*/ 0 w 1348317"/>
              <a:gd name="connsiteY2" fmla="*/ 1257300 h 1615017"/>
              <a:gd name="connsiteX3" fmla="*/ 831850 w 1348317"/>
              <a:gd name="connsiteY3" fmla="*/ 0 h 1615017"/>
              <a:gd name="connsiteX4" fmla="*/ 1348317 w 1348317"/>
              <a:gd name="connsiteY4" fmla="*/ 486834 h 1615017"/>
              <a:gd name="connsiteX0" fmla="*/ 1348317 w 1348317"/>
              <a:gd name="connsiteY0" fmla="*/ 486834 h 1615017"/>
              <a:gd name="connsiteX1" fmla="*/ 626533 w 1348317"/>
              <a:gd name="connsiteY1" fmla="*/ 1615017 h 1615017"/>
              <a:gd name="connsiteX2" fmla="*/ 0 w 1348317"/>
              <a:gd name="connsiteY2" fmla="*/ 1257300 h 1615017"/>
              <a:gd name="connsiteX3" fmla="*/ 831850 w 1348317"/>
              <a:gd name="connsiteY3" fmla="*/ 0 h 1615017"/>
              <a:gd name="connsiteX4" fmla="*/ 1348317 w 1348317"/>
              <a:gd name="connsiteY4" fmla="*/ 486834 h 1615017"/>
              <a:gd name="connsiteX0" fmla="*/ 1312334 w 1312334"/>
              <a:gd name="connsiteY0" fmla="*/ 520701 h 1615017"/>
              <a:gd name="connsiteX1" fmla="*/ 626533 w 1312334"/>
              <a:gd name="connsiteY1" fmla="*/ 1615017 h 1615017"/>
              <a:gd name="connsiteX2" fmla="*/ 0 w 1312334"/>
              <a:gd name="connsiteY2" fmla="*/ 1257300 h 1615017"/>
              <a:gd name="connsiteX3" fmla="*/ 831850 w 1312334"/>
              <a:gd name="connsiteY3" fmla="*/ 0 h 1615017"/>
              <a:gd name="connsiteX4" fmla="*/ 1312334 w 1312334"/>
              <a:gd name="connsiteY4" fmla="*/ 520701 h 161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34" h="1615017">
                <a:moveTo>
                  <a:pt x="1312334" y="520701"/>
                </a:moveTo>
                <a:cubicBezTo>
                  <a:pt x="1041753" y="770821"/>
                  <a:pt x="776817" y="1137003"/>
                  <a:pt x="626533" y="1615017"/>
                </a:cubicBezTo>
                <a:cubicBezTo>
                  <a:pt x="418516" y="1505805"/>
                  <a:pt x="203905" y="1375833"/>
                  <a:pt x="0" y="1257300"/>
                </a:cubicBezTo>
                <a:cubicBezTo>
                  <a:pt x="144639" y="853017"/>
                  <a:pt x="462844" y="332317"/>
                  <a:pt x="831850" y="0"/>
                </a:cubicBezTo>
                <a:lnTo>
                  <a:pt x="1312334" y="520701"/>
                </a:lnTo>
                <a:close/>
              </a:path>
            </a:pathLst>
          </a:cu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606851BE-396B-4F2E-856C-47D7DE7AB295}"/>
              </a:ext>
            </a:extLst>
          </p:cNvPr>
          <p:cNvSpPr/>
          <p:nvPr/>
        </p:nvSpPr>
        <p:spPr>
          <a:xfrm>
            <a:off x="7691967" y="3742267"/>
            <a:ext cx="2048933" cy="2042582"/>
          </a:xfrm>
          <a:custGeom>
            <a:avLst/>
            <a:gdLst>
              <a:gd name="connsiteX0" fmla="*/ 0 w 2027766"/>
              <a:gd name="connsiteY0" fmla="*/ 122766 h 1957916"/>
              <a:gd name="connsiteX1" fmla="*/ 480483 w 2027766"/>
              <a:gd name="connsiteY1" fmla="*/ 0 h 1957916"/>
              <a:gd name="connsiteX2" fmla="*/ 2027766 w 2027766"/>
              <a:gd name="connsiteY2" fmla="*/ 1847850 h 1957916"/>
              <a:gd name="connsiteX3" fmla="*/ 1921933 w 2027766"/>
              <a:gd name="connsiteY3" fmla="*/ 1957916 h 1957916"/>
              <a:gd name="connsiteX4" fmla="*/ 0 w 2027766"/>
              <a:gd name="connsiteY4" fmla="*/ 122766 h 1957916"/>
              <a:gd name="connsiteX0" fmla="*/ 0 w 2027766"/>
              <a:gd name="connsiteY0" fmla="*/ 112182 h 1947332"/>
              <a:gd name="connsiteX1" fmla="*/ 448733 w 2027766"/>
              <a:gd name="connsiteY1" fmla="*/ 0 h 1947332"/>
              <a:gd name="connsiteX2" fmla="*/ 2027766 w 2027766"/>
              <a:gd name="connsiteY2" fmla="*/ 1837266 h 1947332"/>
              <a:gd name="connsiteX3" fmla="*/ 1921933 w 2027766"/>
              <a:gd name="connsiteY3" fmla="*/ 1947332 h 1947332"/>
              <a:gd name="connsiteX4" fmla="*/ 0 w 2027766"/>
              <a:gd name="connsiteY4" fmla="*/ 112182 h 1947332"/>
              <a:gd name="connsiteX0" fmla="*/ 0 w 2027766"/>
              <a:gd name="connsiteY0" fmla="*/ 112182 h 1962148"/>
              <a:gd name="connsiteX1" fmla="*/ 448733 w 2027766"/>
              <a:gd name="connsiteY1" fmla="*/ 0 h 1962148"/>
              <a:gd name="connsiteX2" fmla="*/ 2027766 w 2027766"/>
              <a:gd name="connsiteY2" fmla="*/ 1837266 h 1962148"/>
              <a:gd name="connsiteX3" fmla="*/ 1849966 w 2027766"/>
              <a:gd name="connsiteY3" fmla="*/ 1962148 h 1962148"/>
              <a:gd name="connsiteX4" fmla="*/ 0 w 2027766"/>
              <a:gd name="connsiteY4" fmla="*/ 112182 h 1962148"/>
              <a:gd name="connsiteX0" fmla="*/ 0 w 1936750"/>
              <a:gd name="connsiteY0" fmla="*/ 112182 h 1962148"/>
              <a:gd name="connsiteX1" fmla="*/ 448733 w 1936750"/>
              <a:gd name="connsiteY1" fmla="*/ 0 h 1962148"/>
              <a:gd name="connsiteX2" fmla="*/ 1936750 w 1936750"/>
              <a:gd name="connsiteY2" fmla="*/ 1947332 h 1962148"/>
              <a:gd name="connsiteX3" fmla="*/ 1849966 w 1936750"/>
              <a:gd name="connsiteY3" fmla="*/ 1962148 h 1962148"/>
              <a:gd name="connsiteX4" fmla="*/ 0 w 1936750"/>
              <a:gd name="connsiteY4" fmla="*/ 112182 h 1962148"/>
              <a:gd name="connsiteX0" fmla="*/ 0 w 2002366"/>
              <a:gd name="connsiteY0" fmla="*/ 112182 h 1962148"/>
              <a:gd name="connsiteX1" fmla="*/ 448733 w 2002366"/>
              <a:gd name="connsiteY1" fmla="*/ 0 h 1962148"/>
              <a:gd name="connsiteX2" fmla="*/ 2002366 w 2002366"/>
              <a:gd name="connsiteY2" fmla="*/ 1756832 h 1962148"/>
              <a:gd name="connsiteX3" fmla="*/ 1849966 w 2002366"/>
              <a:gd name="connsiteY3" fmla="*/ 1962148 h 1962148"/>
              <a:gd name="connsiteX4" fmla="*/ 0 w 2002366"/>
              <a:gd name="connsiteY4" fmla="*/ 112182 h 1962148"/>
              <a:gd name="connsiteX0" fmla="*/ 0 w 2002366"/>
              <a:gd name="connsiteY0" fmla="*/ 192616 h 2042582"/>
              <a:gd name="connsiteX1" fmla="*/ 859366 w 2002366"/>
              <a:gd name="connsiteY1" fmla="*/ 0 h 2042582"/>
              <a:gd name="connsiteX2" fmla="*/ 2002366 w 2002366"/>
              <a:gd name="connsiteY2" fmla="*/ 1837266 h 2042582"/>
              <a:gd name="connsiteX3" fmla="*/ 1849966 w 2002366"/>
              <a:gd name="connsiteY3" fmla="*/ 2042582 h 2042582"/>
              <a:gd name="connsiteX4" fmla="*/ 0 w 2002366"/>
              <a:gd name="connsiteY4" fmla="*/ 192616 h 2042582"/>
              <a:gd name="connsiteX0" fmla="*/ 0 w 2048933"/>
              <a:gd name="connsiteY0" fmla="*/ 192616 h 2042582"/>
              <a:gd name="connsiteX1" fmla="*/ 859366 w 2048933"/>
              <a:gd name="connsiteY1" fmla="*/ 0 h 2042582"/>
              <a:gd name="connsiteX2" fmla="*/ 2048933 w 2048933"/>
              <a:gd name="connsiteY2" fmla="*/ 1799166 h 2042582"/>
              <a:gd name="connsiteX3" fmla="*/ 1849966 w 2048933"/>
              <a:gd name="connsiteY3" fmla="*/ 2042582 h 2042582"/>
              <a:gd name="connsiteX4" fmla="*/ 0 w 2048933"/>
              <a:gd name="connsiteY4" fmla="*/ 192616 h 2042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8933" h="2042582">
                <a:moveTo>
                  <a:pt x="0" y="192616"/>
                </a:moveTo>
                <a:lnTo>
                  <a:pt x="859366" y="0"/>
                </a:lnTo>
                <a:lnTo>
                  <a:pt x="2048933" y="1799166"/>
                </a:lnTo>
                <a:lnTo>
                  <a:pt x="1849966" y="2042582"/>
                </a:lnTo>
                <a:lnTo>
                  <a:pt x="0" y="192616"/>
                </a:ln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B723EDB-FE71-4290-8C64-E338FD570C13}"/>
              </a:ext>
            </a:extLst>
          </p:cNvPr>
          <p:cNvSpPr/>
          <p:nvPr/>
        </p:nvSpPr>
        <p:spPr>
          <a:xfrm rot="2287281">
            <a:off x="10168558" y="3510514"/>
            <a:ext cx="1560408" cy="1499467"/>
          </a:xfrm>
          <a:custGeom>
            <a:avLst/>
            <a:gdLst>
              <a:gd name="connsiteX0" fmla="*/ 0 w 2027766"/>
              <a:gd name="connsiteY0" fmla="*/ 122766 h 1957916"/>
              <a:gd name="connsiteX1" fmla="*/ 480483 w 2027766"/>
              <a:gd name="connsiteY1" fmla="*/ 0 h 1957916"/>
              <a:gd name="connsiteX2" fmla="*/ 2027766 w 2027766"/>
              <a:gd name="connsiteY2" fmla="*/ 1847850 h 1957916"/>
              <a:gd name="connsiteX3" fmla="*/ 1921933 w 2027766"/>
              <a:gd name="connsiteY3" fmla="*/ 1957916 h 1957916"/>
              <a:gd name="connsiteX4" fmla="*/ 0 w 2027766"/>
              <a:gd name="connsiteY4" fmla="*/ 122766 h 1957916"/>
              <a:gd name="connsiteX0" fmla="*/ 0 w 2027766"/>
              <a:gd name="connsiteY0" fmla="*/ 168035 h 2003185"/>
              <a:gd name="connsiteX1" fmla="*/ 605774 w 2027766"/>
              <a:gd name="connsiteY1" fmla="*/ 0 h 2003185"/>
              <a:gd name="connsiteX2" fmla="*/ 2027766 w 2027766"/>
              <a:gd name="connsiteY2" fmla="*/ 1893119 h 2003185"/>
              <a:gd name="connsiteX3" fmla="*/ 1921933 w 2027766"/>
              <a:gd name="connsiteY3" fmla="*/ 2003185 h 2003185"/>
              <a:gd name="connsiteX4" fmla="*/ 0 w 2027766"/>
              <a:gd name="connsiteY4" fmla="*/ 168035 h 2003185"/>
              <a:gd name="connsiteX0" fmla="*/ 0 w 1921933"/>
              <a:gd name="connsiteY0" fmla="*/ 168035 h 2003185"/>
              <a:gd name="connsiteX1" fmla="*/ 605774 w 1921933"/>
              <a:gd name="connsiteY1" fmla="*/ 0 h 2003185"/>
              <a:gd name="connsiteX2" fmla="*/ 1216801 w 1921933"/>
              <a:gd name="connsiteY2" fmla="*/ 1163201 h 2003185"/>
              <a:gd name="connsiteX3" fmla="*/ 1921933 w 1921933"/>
              <a:gd name="connsiteY3" fmla="*/ 2003185 h 2003185"/>
              <a:gd name="connsiteX4" fmla="*/ 0 w 1921933"/>
              <a:gd name="connsiteY4" fmla="*/ 168035 h 2003185"/>
              <a:gd name="connsiteX0" fmla="*/ 0 w 1216801"/>
              <a:gd name="connsiteY0" fmla="*/ 168035 h 1450388"/>
              <a:gd name="connsiteX1" fmla="*/ 605774 w 1216801"/>
              <a:gd name="connsiteY1" fmla="*/ 0 h 1450388"/>
              <a:gd name="connsiteX2" fmla="*/ 1216801 w 1216801"/>
              <a:gd name="connsiteY2" fmla="*/ 1163201 h 1450388"/>
              <a:gd name="connsiteX3" fmla="*/ 875083 w 1216801"/>
              <a:gd name="connsiteY3" fmla="*/ 1450388 h 1450388"/>
              <a:gd name="connsiteX4" fmla="*/ 0 w 1216801"/>
              <a:gd name="connsiteY4" fmla="*/ 168035 h 1450388"/>
              <a:gd name="connsiteX0" fmla="*/ 0 w 1216801"/>
              <a:gd name="connsiteY0" fmla="*/ 168035 h 1405590"/>
              <a:gd name="connsiteX1" fmla="*/ 605774 w 1216801"/>
              <a:gd name="connsiteY1" fmla="*/ 0 h 1405590"/>
              <a:gd name="connsiteX2" fmla="*/ 1216801 w 1216801"/>
              <a:gd name="connsiteY2" fmla="*/ 1163201 h 1405590"/>
              <a:gd name="connsiteX3" fmla="*/ 740678 w 1216801"/>
              <a:gd name="connsiteY3" fmla="*/ 1405590 h 1405590"/>
              <a:gd name="connsiteX4" fmla="*/ 0 w 1216801"/>
              <a:gd name="connsiteY4" fmla="*/ 168035 h 1405590"/>
              <a:gd name="connsiteX0" fmla="*/ 0 w 902012"/>
              <a:gd name="connsiteY0" fmla="*/ 168035 h 1405590"/>
              <a:gd name="connsiteX1" fmla="*/ 605774 w 902012"/>
              <a:gd name="connsiteY1" fmla="*/ 0 h 1405590"/>
              <a:gd name="connsiteX2" fmla="*/ 902012 w 902012"/>
              <a:gd name="connsiteY2" fmla="*/ 1337346 h 1405590"/>
              <a:gd name="connsiteX3" fmla="*/ 740678 w 902012"/>
              <a:gd name="connsiteY3" fmla="*/ 1405590 h 1405590"/>
              <a:gd name="connsiteX4" fmla="*/ 0 w 902012"/>
              <a:gd name="connsiteY4" fmla="*/ 168035 h 1405590"/>
              <a:gd name="connsiteX0" fmla="*/ 0 w 992140"/>
              <a:gd name="connsiteY0" fmla="*/ 168035 h 1405590"/>
              <a:gd name="connsiteX1" fmla="*/ 605774 w 992140"/>
              <a:gd name="connsiteY1" fmla="*/ 0 h 1405590"/>
              <a:gd name="connsiteX2" fmla="*/ 992140 w 992140"/>
              <a:gd name="connsiteY2" fmla="*/ 1185811 h 1405590"/>
              <a:gd name="connsiteX3" fmla="*/ 740678 w 992140"/>
              <a:gd name="connsiteY3" fmla="*/ 1405590 h 1405590"/>
              <a:gd name="connsiteX4" fmla="*/ 0 w 992140"/>
              <a:gd name="connsiteY4" fmla="*/ 168035 h 1405590"/>
              <a:gd name="connsiteX0" fmla="*/ 0 w 992140"/>
              <a:gd name="connsiteY0" fmla="*/ 230038 h 1467593"/>
              <a:gd name="connsiteX1" fmla="*/ 491853 w 992140"/>
              <a:gd name="connsiteY1" fmla="*/ 0 h 1467593"/>
              <a:gd name="connsiteX2" fmla="*/ 992140 w 992140"/>
              <a:gd name="connsiteY2" fmla="*/ 1247814 h 1467593"/>
              <a:gd name="connsiteX3" fmla="*/ 740678 w 992140"/>
              <a:gd name="connsiteY3" fmla="*/ 1467593 h 1467593"/>
              <a:gd name="connsiteX4" fmla="*/ 0 w 992140"/>
              <a:gd name="connsiteY4" fmla="*/ 230038 h 1467593"/>
              <a:gd name="connsiteX0" fmla="*/ 0 w 1092500"/>
              <a:gd name="connsiteY0" fmla="*/ 182128 h 1467593"/>
              <a:gd name="connsiteX1" fmla="*/ 592213 w 1092500"/>
              <a:gd name="connsiteY1" fmla="*/ 0 h 1467593"/>
              <a:gd name="connsiteX2" fmla="*/ 1092500 w 1092500"/>
              <a:gd name="connsiteY2" fmla="*/ 1247814 h 1467593"/>
              <a:gd name="connsiteX3" fmla="*/ 841038 w 1092500"/>
              <a:gd name="connsiteY3" fmla="*/ 1467593 h 1467593"/>
              <a:gd name="connsiteX4" fmla="*/ 0 w 1092500"/>
              <a:gd name="connsiteY4" fmla="*/ 182128 h 1467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2500" h="1467593">
                <a:moveTo>
                  <a:pt x="0" y="182128"/>
                </a:moveTo>
                <a:lnTo>
                  <a:pt x="592213" y="0"/>
                </a:lnTo>
                <a:lnTo>
                  <a:pt x="1092500" y="1247814"/>
                </a:lnTo>
                <a:lnTo>
                  <a:pt x="841038" y="1467593"/>
                </a:lnTo>
                <a:lnTo>
                  <a:pt x="0" y="182128"/>
                </a:ln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F537955-3CD2-4D0D-A6DC-898703E3623A}"/>
              </a:ext>
            </a:extLst>
          </p:cNvPr>
          <p:cNvSpPr/>
          <p:nvPr/>
        </p:nvSpPr>
        <p:spPr>
          <a:xfrm>
            <a:off x="8390466" y="3428999"/>
            <a:ext cx="1585383" cy="1612902"/>
          </a:xfrm>
          <a:custGeom>
            <a:avLst/>
            <a:gdLst>
              <a:gd name="connsiteX0" fmla="*/ 0 w 1754716"/>
              <a:gd name="connsiteY0" fmla="*/ 647700 h 2169584"/>
              <a:gd name="connsiteX1" fmla="*/ 1333500 w 1754716"/>
              <a:gd name="connsiteY1" fmla="*/ 2169584 h 2169584"/>
              <a:gd name="connsiteX2" fmla="*/ 1754716 w 1754716"/>
              <a:gd name="connsiteY2" fmla="*/ 1883834 h 2169584"/>
              <a:gd name="connsiteX3" fmla="*/ 958850 w 1754716"/>
              <a:gd name="connsiteY3" fmla="*/ 0 h 2169584"/>
              <a:gd name="connsiteX4" fmla="*/ 0 w 1754716"/>
              <a:gd name="connsiteY4" fmla="*/ 647700 h 2169584"/>
              <a:gd name="connsiteX0" fmla="*/ 0 w 1754716"/>
              <a:gd name="connsiteY0" fmla="*/ 647700 h 1883834"/>
              <a:gd name="connsiteX1" fmla="*/ 605367 w 1754716"/>
              <a:gd name="connsiteY1" fmla="*/ 1333501 h 1883834"/>
              <a:gd name="connsiteX2" fmla="*/ 1754716 w 1754716"/>
              <a:gd name="connsiteY2" fmla="*/ 1883834 h 1883834"/>
              <a:gd name="connsiteX3" fmla="*/ 958850 w 1754716"/>
              <a:gd name="connsiteY3" fmla="*/ 0 h 1883834"/>
              <a:gd name="connsiteX4" fmla="*/ 0 w 1754716"/>
              <a:gd name="connsiteY4" fmla="*/ 647700 h 1883834"/>
              <a:gd name="connsiteX0" fmla="*/ 0 w 1401233"/>
              <a:gd name="connsiteY0" fmla="*/ 647700 h 1333501"/>
              <a:gd name="connsiteX1" fmla="*/ 605367 w 1401233"/>
              <a:gd name="connsiteY1" fmla="*/ 1333501 h 1333501"/>
              <a:gd name="connsiteX2" fmla="*/ 1401233 w 1401233"/>
              <a:gd name="connsiteY2" fmla="*/ 840317 h 1333501"/>
              <a:gd name="connsiteX3" fmla="*/ 958850 w 1401233"/>
              <a:gd name="connsiteY3" fmla="*/ 0 h 1333501"/>
              <a:gd name="connsiteX4" fmla="*/ 0 w 1401233"/>
              <a:gd name="connsiteY4" fmla="*/ 647700 h 1333501"/>
              <a:gd name="connsiteX0" fmla="*/ 0 w 1401233"/>
              <a:gd name="connsiteY0" fmla="*/ 647700 h 1627718"/>
              <a:gd name="connsiteX1" fmla="*/ 848783 w 1401233"/>
              <a:gd name="connsiteY1" fmla="*/ 1627718 h 1627718"/>
              <a:gd name="connsiteX2" fmla="*/ 1401233 w 1401233"/>
              <a:gd name="connsiteY2" fmla="*/ 840317 h 1627718"/>
              <a:gd name="connsiteX3" fmla="*/ 958850 w 1401233"/>
              <a:gd name="connsiteY3" fmla="*/ 0 h 1627718"/>
              <a:gd name="connsiteX4" fmla="*/ 0 w 1401233"/>
              <a:gd name="connsiteY4" fmla="*/ 647700 h 1627718"/>
              <a:gd name="connsiteX0" fmla="*/ 0 w 1572683"/>
              <a:gd name="connsiteY0" fmla="*/ 647700 h 1627718"/>
              <a:gd name="connsiteX1" fmla="*/ 848783 w 1572683"/>
              <a:gd name="connsiteY1" fmla="*/ 1627718 h 1627718"/>
              <a:gd name="connsiteX2" fmla="*/ 1572683 w 1572683"/>
              <a:gd name="connsiteY2" fmla="*/ 1170517 h 1627718"/>
              <a:gd name="connsiteX3" fmla="*/ 958850 w 1572683"/>
              <a:gd name="connsiteY3" fmla="*/ 0 h 1627718"/>
              <a:gd name="connsiteX4" fmla="*/ 0 w 1572683"/>
              <a:gd name="connsiteY4" fmla="*/ 647700 h 1627718"/>
              <a:gd name="connsiteX0" fmla="*/ 0 w 1572683"/>
              <a:gd name="connsiteY0" fmla="*/ 647700 h 1634068"/>
              <a:gd name="connsiteX1" fmla="*/ 857250 w 1572683"/>
              <a:gd name="connsiteY1" fmla="*/ 1634068 h 1634068"/>
              <a:gd name="connsiteX2" fmla="*/ 1572683 w 1572683"/>
              <a:gd name="connsiteY2" fmla="*/ 1170517 h 1634068"/>
              <a:gd name="connsiteX3" fmla="*/ 958850 w 1572683"/>
              <a:gd name="connsiteY3" fmla="*/ 0 h 1634068"/>
              <a:gd name="connsiteX4" fmla="*/ 0 w 1572683"/>
              <a:gd name="connsiteY4" fmla="*/ 647700 h 1634068"/>
              <a:gd name="connsiteX0" fmla="*/ 0 w 1572683"/>
              <a:gd name="connsiteY0" fmla="*/ 647700 h 1634068"/>
              <a:gd name="connsiteX1" fmla="*/ 857250 w 1572683"/>
              <a:gd name="connsiteY1" fmla="*/ 1634068 h 1634068"/>
              <a:gd name="connsiteX2" fmla="*/ 1572683 w 1572683"/>
              <a:gd name="connsiteY2" fmla="*/ 1170517 h 1634068"/>
              <a:gd name="connsiteX3" fmla="*/ 958850 w 1572683"/>
              <a:gd name="connsiteY3" fmla="*/ 0 h 1634068"/>
              <a:gd name="connsiteX4" fmla="*/ 0 w 1572683"/>
              <a:gd name="connsiteY4" fmla="*/ 647700 h 1634068"/>
              <a:gd name="connsiteX0" fmla="*/ 0 w 1585383"/>
              <a:gd name="connsiteY0" fmla="*/ 647700 h 1634068"/>
              <a:gd name="connsiteX1" fmla="*/ 857250 w 1585383"/>
              <a:gd name="connsiteY1" fmla="*/ 1634068 h 1634068"/>
              <a:gd name="connsiteX2" fmla="*/ 1585383 w 1585383"/>
              <a:gd name="connsiteY2" fmla="*/ 1181101 h 1634068"/>
              <a:gd name="connsiteX3" fmla="*/ 958850 w 1585383"/>
              <a:gd name="connsiteY3" fmla="*/ 0 h 1634068"/>
              <a:gd name="connsiteX4" fmla="*/ 0 w 1585383"/>
              <a:gd name="connsiteY4" fmla="*/ 647700 h 1634068"/>
              <a:gd name="connsiteX0" fmla="*/ 0 w 1585383"/>
              <a:gd name="connsiteY0" fmla="*/ 647700 h 1634068"/>
              <a:gd name="connsiteX1" fmla="*/ 857250 w 1585383"/>
              <a:gd name="connsiteY1" fmla="*/ 1634068 h 1634068"/>
              <a:gd name="connsiteX2" fmla="*/ 1585383 w 1585383"/>
              <a:gd name="connsiteY2" fmla="*/ 1181101 h 1634068"/>
              <a:gd name="connsiteX3" fmla="*/ 958850 w 1585383"/>
              <a:gd name="connsiteY3" fmla="*/ 0 h 1634068"/>
              <a:gd name="connsiteX4" fmla="*/ 0 w 1585383"/>
              <a:gd name="connsiteY4" fmla="*/ 647700 h 1634068"/>
              <a:gd name="connsiteX0" fmla="*/ 0 w 1585383"/>
              <a:gd name="connsiteY0" fmla="*/ 618067 h 1604435"/>
              <a:gd name="connsiteX1" fmla="*/ 857250 w 1585383"/>
              <a:gd name="connsiteY1" fmla="*/ 1604435 h 1604435"/>
              <a:gd name="connsiteX2" fmla="*/ 1585383 w 1585383"/>
              <a:gd name="connsiteY2" fmla="*/ 1151468 h 1604435"/>
              <a:gd name="connsiteX3" fmla="*/ 975783 w 1585383"/>
              <a:gd name="connsiteY3" fmla="*/ 0 h 1604435"/>
              <a:gd name="connsiteX4" fmla="*/ 0 w 1585383"/>
              <a:gd name="connsiteY4" fmla="*/ 618067 h 1604435"/>
              <a:gd name="connsiteX0" fmla="*/ 0 w 1585383"/>
              <a:gd name="connsiteY0" fmla="*/ 618067 h 1604435"/>
              <a:gd name="connsiteX1" fmla="*/ 857250 w 1585383"/>
              <a:gd name="connsiteY1" fmla="*/ 1604435 h 1604435"/>
              <a:gd name="connsiteX2" fmla="*/ 1585383 w 1585383"/>
              <a:gd name="connsiteY2" fmla="*/ 1151468 h 1604435"/>
              <a:gd name="connsiteX3" fmla="*/ 975783 w 1585383"/>
              <a:gd name="connsiteY3" fmla="*/ 0 h 1604435"/>
              <a:gd name="connsiteX4" fmla="*/ 0 w 1585383"/>
              <a:gd name="connsiteY4" fmla="*/ 618067 h 1604435"/>
              <a:gd name="connsiteX0" fmla="*/ 0 w 1585383"/>
              <a:gd name="connsiteY0" fmla="*/ 618067 h 1604435"/>
              <a:gd name="connsiteX1" fmla="*/ 857250 w 1585383"/>
              <a:gd name="connsiteY1" fmla="*/ 1604435 h 1604435"/>
              <a:gd name="connsiteX2" fmla="*/ 1585383 w 1585383"/>
              <a:gd name="connsiteY2" fmla="*/ 1151468 h 1604435"/>
              <a:gd name="connsiteX3" fmla="*/ 975783 w 1585383"/>
              <a:gd name="connsiteY3" fmla="*/ 0 h 1604435"/>
              <a:gd name="connsiteX4" fmla="*/ 0 w 1585383"/>
              <a:gd name="connsiteY4" fmla="*/ 618067 h 1604435"/>
              <a:gd name="connsiteX0" fmla="*/ 0 w 1585383"/>
              <a:gd name="connsiteY0" fmla="*/ 626534 h 1612902"/>
              <a:gd name="connsiteX1" fmla="*/ 857250 w 1585383"/>
              <a:gd name="connsiteY1" fmla="*/ 1612902 h 1612902"/>
              <a:gd name="connsiteX2" fmla="*/ 1585383 w 1585383"/>
              <a:gd name="connsiteY2" fmla="*/ 1159935 h 1612902"/>
              <a:gd name="connsiteX3" fmla="*/ 971550 w 1585383"/>
              <a:gd name="connsiteY3" fmla="*/ 0 h 1612902"/>
              <a:gd name="connsiteX4" fmla="*/ 0 w 1585383"/>
              <a:gd name="connsiteY4" fmla="*/ 626534 h 1612902"/>
              <a:gd name="connsiteX0" fmla="*/ 0 w 1585383"/>
              <a:gd name="connsiteY0" fmla="*/ 626534 h 1612902"/>
              <a:gd name="connsiteX1" fmla="*/ 857250 w 1585383"/>
              <a:gd name="connsiteY1" fmla="*/ 1612902 h 1612902"/>
              <a:gd name="connsiteX2" fmla="*/ 1585383 w 1585383"/>
              <a:gd name="connsiteY2" fmla="*/ 1159935 h 1612902"/>
              <a:gd name="connsiteX3" fmla="*/ 971550 w 1585383"/>
              <a:gd name="connsiteY3" fmla="*/ 0 h 1612902"/>
              <a:gd name="connsiteX4" fmla="*/ 0 w 1585383"/>
              <a:gd name="connsiteY4" fmla="*/ 626534 h 1612902"/>
              <a:gd name="connsiteX0" fmla="*/ 0 w 1585383"/>
              <a:gd name="connsiteY0" fmla="*/ 626534 h 1612902"/>
              <a:gd name="connsiteX1" fmla="*/ 857250 w 1585383"/>
              <a:gd name="connsiteY1" fmla="*/ 1612902 h 1612902"/>
              <a:gd name="connsiteX2" fmla="*/ 1585383 w 1585383"/>
              <a:gd name="connsiteY2" fmla="*/ 1159935 h 1612902"/>
              <a:gd name="connsiteX3" fmla="*/ 971550 w 1585383"/>
              <a:gd name="connsiteY3" fmla="*/ 0 h 1612902"/>
              <a:gd name="connsiteX4" fmla="*/ 0 w 1585383"/>
              <a:gd name="connsiteY4" fmla="*/ 626534 h 161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383" h="1612902">
                <a:moveTo>
                  <a:pt x="0" y="626534"/>
                </a:moveTo>
                <a:lnTo>
                  <a:pt x="857250" y="1612902"/>
                </a:lnTo>
                <a:cubicBezTo>
                  <a:pt x="1080911" y="1426635"/>
                  <a:pt x="1342672" y="1267885"/>
                  <a:pt x="1585383" y="1159935"/>
                </a:cubicBezTo>
                <a:lnTo>
                  <a:pt x="971550" y="0"/>
                </a:lnTo>
                <a:cubicBezTo>
                  <a:pt x="597606" y="167921"/>
                  <a:pt x="304094" y="378179"/>
                  <a:pt x="0" y="626534"/>
                </a:cubicBez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AA7E521A-9EEB-4DDD-9FB2-A28B01653238}"/>
              </a:ext>
            </a:extLst>
          </p:cNvPr>
          <p:cNvSpPr/>
          <p:nvPr/>
        </p:nvSpPr>
        <p:spPr>
          <a:xfrm>
            <a:off x="9842500" y="3683399"/>
            <a:ext cx="1574800" cy="856851"/>
          </a:xfrm>
          <a:custGeom>
            <a:avLst/>
            <a:gdLst>
              <a:gd name="connsiteX0" fmla="*/ 209550 w 1565275"/>
              <a:gd name="connsiteY0" fmla="*/ 822325 h 822325"/>
              <a:gd name="connsiteX1" fmla="*/ 209550 w 1565275"/>
              <a:gd name="connsiteY1" fmla="*/ 822325 h 822325"/>
              <a:gd name="connsiteX2" fmla="*/ 174625 w 1565275"/>
              <a:gd name="connsiteY2" fmla="*/ 771525 h 822325"/>
              <a:gd name="connsiteX3" fmla="*/ 0 w 1565275"/>
              <a:gd name="connsiteY3" fmla="*/ 114300 h 822325"/>
              <a:gd name="connsiteX4" fmla="*/ 1565275 w 1565275"/>
              <a:gd name="connsiteY4" fmla="*/ 0 h 822325"/>
              <a:gd name="connsiteX5" fmla="*/ 1470025 w 1565275"/>
              <a:gd name="connsiteY5" fmla="*/ 692150 h 822325"/>
              <a:gd name="connsiteX6" fmla="*/ 209550 w 1565275"/>
              <a:gd name="connsiteY6" fmla="*/ 822325 h 822325"/>
              <a:gd name="connsiteX0" fmla="*/ 209550 w 1565275"/>
              <a:gd name="connsiteY0" fmla="*/ 822325 h 822325"/>
              <a:gd name="connsiteX1" fmla="*/ 209550 w 1565275"/>
              <a:gd name="connsiteY1" fmla="*/ 822325 h 822325"/>
              <a:gd name="connsiteX2" fmla="*/ 0 w 1565275"/>
              <a:gd name="connsiteY2" fmla="*/ 114300 h 822325"/>
              <a:gd name="connsiteX3" fmla="*/ 1565275 w 1565275"/>
              <a:gd name="connsiteY3" fmla="*/ 0 h 822325"/>
              <a:gd name="connsiteX4" fmla="*/ 1470025 w 1565275"/>
              <a:gd name="connsiteY4" fmla="*/ 692150 h 822325"/>
              <a:gd name="connsiteX5" fmla="*/ 209550 w 1565275"/>
              <a:gd name="connsiteY5" fmla="*/ 822325 h 822325"/>
              <a:gd name="connsiteX0" fmla="*/ 1470025 w 1565275"/>
              <a:gd name="connsiteY0" fmla="*/ 692150 h 822325"/>
              <a:gd name="connsiteX1" fmla="*/ 209550 w 1565275"/>
              <a:gd name="connsiteY1" fmla="*/ 822325 h 822325"/>
              <a:gd name="connsiteX2" fmla="*/ 0 w 1565275"/>
              <a:gd name="connsiteY2" fmla="*/ 114300 h 822325"/>
              <a:gd name="connsiteX3" fmla="*/ 1565275 w 1565275"/>
              <a:gd name="connsiteY3" fmla="*/ 0 h 822325"/>
              <a:gd name="connsiteX4" fmla="*/ 1470025 w 1565275"/>
              <a:gd name="connsiteY4" fmla="*/ 692150 h 822325"/>
              <a:gd name="connsiteX0" fmla="*/ 1470025 w 1565275"/>
              <a:gd name="connsiteY0" fmla="*/ 692150 h 827327"/>
              <a:gd name="connsiteX1" fmla="*/ 209550 w 1565275"/>
              <a:gd name="connsiteY1" fmla="*/ 822325 h 827327"/>
              <a:gd name="connsiteX2" fmla="*/ 0 w 1565275"/>
              <a:gd name="connsiteY2" fmla="*/ 114300 h 827327"/>
              <a:gd name="connsiteX3" fmla="*/ 1565275 w 1565275"/>
              <a:gd name="connsiteY3" fmla="*/ 0 h 827327"/>
              <a:gd name="connsiteX4" fmla="*/ 1470025 w 1565275"/>
              <a:gd name="connsiteY4" fmla="*/ 692150 h 827327"/>
              <a:gd name="connsiteX0" fmla="*/ 1470025 w 1565275"/>
              <a:gd name="connsiteY0" fmla="*/ 692150 h 827327"/>
              <a:gd name="connsiteX1" fmla="*/ 209550 w 1565275"/>
              <a:gd name="connsiteY1" fmla="*/ 822325 h 827327"/>
              <a:gd name="connsiteX2" fmla="*/ 0 w 1565275"/>
              <a:gd name="connsiteY2" fmla="*/ 114300 h 827327"/>
              <a:gd name="connsiteX3" fmla="*/ 1565275 w 1565275"/>
              <a:gd name="connsiteY3" fmla="*/ 0 h 827327"/>
              <a:gd name="connsiteX4" fmla="*/ 1470025 w 1565275"/>
              <a:gd name="connsiteY4" fmla="*/ 692150 h 827327"/>
              <a:gd name="connsiteX0" fmla="*/ 1470025 w 1565275"/>
              <a:gd name="connsiteY0" fmla="*/ 692150 h 827327"/>
              <a:gd name="connsiteX1" fmla="*/ 209550 w 1565275"/>
              <a:gd name="connsiteY1" fmla="*/ 822325 h 827327"/>
              <a:gd name="connsiteX2" fmla="*/ 0 w 1565275"/>
              <a:gd name="connsiteY2" fmla="*/ 114300 h 827327"/>
              <a:gd name="connsiteX3" fmla="*/ 1565275 w 1565275"/>
              <a:gd name="connsiteY3" fmla="*/ 0 h 827327"/>
              <a:gd name="connsiteX4" fmla="*/ 1470025 w 1565275"/>
              <a:gd name="connsiteY4" fmla="*/ 692150 h 827327"/>
              <a:gd name="connsiteX0" fmla="*/ 1470025 w 1565275"/>
              <a:gd name="connsiteY0" fmla="*/ 692150 h 832941"/>
              <a:gd name="connsiteX1" fmla="*/ 209550 w 1565275"/>
              <a:gd name="connsiteY1" fmla="*/ 822325 h 832941"/>
              <a:gd name="connsiteX2" fmla="*/ 0 w 1565275"/>
              <a:gd name="connsiteY2" fmla="*/ 114300 h 832941"/>
              <a:gd name="connsiteX3" fmla="*/ 1565275 w 1565275"/>
              <a:gd name="connsiteY3" fmla="*/ 0 h 832941"/>
              <a:gd name="connsiteX4" fmla="*/ 1470025 w 1565275"/>
              <a:gd name="connsiteY4" fmla="*/ 692150 h 832941"/>
              <a:gd name="connsiteX0" fmla="*/ 1470025 w 1565275"/>
              <a:gd name="connsiteY0" fmla="*/ 692150 h 832941"/>
              <a:gd name="connsiteX1" fmla="*/ 209550 w 1565275"/>
              <a:gd name="connsiteY1" fmla="*/ 822325 h 832941"/>
              <a:gd name="connsiteX2" fmla="*/ 0 w 1565275"/>
              <a:gd name="connsiteY2" fmla="*/ 114300 h 832941"/>
              <a:gd name="connsiteX3" fmla="*/ 1565275 w 1565275"/>
              <a:gd name="connsiteY3" fmla="*/ 0 h 832941"/>
              <a:gd name="connsiteX4" fmla="*/ 1470025 w 1565275"/>
              <a:gd name="connsiteY4" fmla="*/ 692150 h 832941"/>
              <a:gd name="connsiteX0" fmla="*/ 1470025 w 1565275"/>
              <a:gd name="connsiteY0" fmla="*/ 692150 h 832941"/>
              <a:gd name="connsiteX1" fmla="*/ 209550 w 1565275"/>
              <a:gd name="connsiteY1" fmla="*/ 822325 h 832941"/>
              <a:gd name="connsiteX2" fmla="*/ 0 w 1565275"/>
              <a:gd name="connsiteY2" fmla="*/ 114300 h 832941"/>
              <a:gd name="connsiteX3" fmla="*/ 1565275 w 1565275"/>
              <a:gd name="connsiteY3" fmla="*/ 0 h 832941"/>
              <a:gd name="connsiteX4" fmla="*/ 1470025 w 1565275"/>
              <a:gd name="connsiteY4" fmla="*/ 692150 h 832941"/>
              <a:gd name="connsiteX0" fmla="*/ 1470025 w 1565275"/>
              <a:gd name="connsiteY0" fmla="*/ 692150 h 832941"/>
              <a:gd name="connsiteX1" fmla="*/ 209550 w 1565275"/>
              <a:gd name="connsiteY1" fmla="*/ 822325 h 832941"/>
              <a:gd name="connsiteX2" fmla="*/ 0 w 1565275"/>
              <a:gd name="connsiteY2" fmla="*/ 114300 h 832941"/>
              <a:gd name="connsiteX3" fmla="*/ 1565275 w 1565275"/>
              <a:gd name="connsiteY3" fmla="*/ 0 h 832941"/>
              <a:gd name="connsiteX4" fmla="*/ 1470025 w 1565275"/>
              <a:gd name="connsiteY4" fmla="*/ 692150 h 832941"/>
              <a:gd name="connsiteX0" fmla="*/ 1476375 w 1565275"/>
              <a:gd name="connsiteY0" fmla="*/ 695325 h 832941"/>
              <a:gd name="connsiteX1" fmla="*/ 209550 w 1565275"/>
              <a:gd name="connsiteY1" fmla="*/ 822325 h 832941"/>
              <a:gd name="connsiteX2" fmla="*/ 0 w 1565275"/>
              <a:gd name="connsiteY2" fmla="*/ 114300 h 832941"/>
              <a:gd name="connsiteX3" fmla="*/ 1565275 w 1565275"/>
              <a:gd name="connsiteY3" fmla="*/ 0 h 832941"/>
              <a:gd name="connsiteX4" fmla="*/ 1476375 w 1565275"/>
              <a:gd name="connsiteY4" fmla="*/ 695325 h 832941"/>
              <a:gd name="connsiteX0" fmla="*/ 1476375 w 1565275"/>
              <a:gd name="connsiteY0" fmla="*/ 695325 h 822325"/>
              <a:gd name="connsiteX1" fmla="*/ 209550 w 1565275"/>
              <a:gd name="connsiteY1" fmla="*/ 822325 h 822325"/>
              <a:gd name="connsiteX2" fmla="*/ 0 w 1565275"/>
              <a:gd name="connsiteY2" fmla="*/ 114300 h 822325"/>
              <a:gd name="connsiteX3" fmla="*/ 1565275 w 1565275"/>
              <a:gd name="connsiteY3" fmla="*/ 0 h 822325"/>
              <a:gd name="connsiteX4" fmla="*/ 1476375 w 1565275"/>
              <a:gd name="connsiteY4" fmla="*/ 695325 h 822325"/>
              <a:gd name="connsiteX0" fmla="*/ 1476375 w 1565275"/>
              <a:gd name="connsiteY0" fmla="*/ 695325 h 822325"/>
              <a:gd name="connsiteX1" fmla="*/ 209550 w 1565275"/>
              <a:gd name="connsiteY1" fmla="*/ 822325 h 822325"/>
              <a:gd name="connsiteX2" fmla="*/ 0 w 1565275"/>
              <a:gd name="connsiteY2" fmla="*/ 114300 h 822325"/>
              <a:gd name="connsiteX3" fmla="*/ 1565275 w 1565275"/>
              <a:gd name="connsiteY3" fmla="*/ 0 h 822325"/>
              <a:gd name="connsiteX4" fmla="*/ 1476375 w 1565275"/>
              <a:gd name="connsiteY4" fmla="*/ 695325 h 822325"/>
              <a:gd name="connsiteX0" fmla="*/ 1485900 w 1574800"/>
              <a:gd name="connsiteY0" fmla="*/ 695325 h 822325"/>
              <a:gd name="connsiteX1" fmla="*/ 219075 w 1574800"/>
              <a:gd name="connsiteY1" fmla="*/ 822325 h 822325"/>
              <a:gd name="connsiteX2" fmla="*/ 0 w 1574800"/>
              <a:gd name="connsiteY2" fmla="*/ 149225 h 822325"/>
              <a:gd name="connsiteX3" fmla="*/ 1574800 w 1574800"/>
              <a:gd name="connsiteY3" fmla="*/ 0 h 822325"/>
              <a:gd name="connsiteX4" fmla="*/ 1485900 w 1574800"/>
              <a:gd name="connsiteY4" fmla="*/ 695325 h 822325"/>
              <a:gd name="connsiteX0" fmla="*/ 1485900 w 1574800"/>
              <a:gd name="connsiteY0" fmla="*/ 695325 h 822325"/>
              <a:gd name="connsiteX1" fmla="*/ 219075 w 1574800"/>
              <a:gd name="connsiteY1" fmla="*/ 822325 h 822325"/>
              <a:gd name="connsiteX2" fmla="*/ 0 w 1574800"/>
              <a:gd name="connsiteY2" fmla="*/ 149225 h 822325"/>
              <a:gd name="connsiteX3" fmla="*/ 1574800 w 1574800"/>
              <a:gd name="connsiteY3" fmla="*/ 0 h 822325"/>
              <a:gd name="connsiteX4" fmla="*/ 1485900 w 1574800"/>
              <a:gd name="connsiteY4" fmla="*/ 695325 h 822325"/>
              <a:gd name="connsiteX0" fmla="*/ 1485900 w 1574800"/>
              <a:gd name="connsiteY0" fmla="*/ 729851 h 856851"/>
              <a:gd name="connsiteX1" fmla="*/ 219075 w 1574800"/>
              <a:gd name="connsiteY1" fmla="*/ 856851 h 856851"/>
              <a:gd name="connsiteX2" fmla="*/ 0 w 1574800"/>
              <a:gd name="connsiteY2" fmla="*/ 183751 h 856851"/>
              <a:gd name="connsiteX3" fmla="*/ 1574800 w 1574800"/>
              <a:gd name="connsiteY3" fmla="*/ 34526 h 856851"/>
              <a:gd name="connsiteX4" fmla="*/ 1485900 w 1574800"/>
              <a:gd name="connsiteY4" fmla="*/ 729851 h 85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800" h="856851">
                <a:moveTo>
                  <a:pt x="1485900" y="729851"/>
                </a:moveTo>
                <a:cubicBezTo>
                  <a:pt x="1056217" y="655768"/>
                  <a:pt x="471487" y="750488"/>
                  <a:pt x="219075" y="856851"/>
                </a:cubicBezTo>
                <a:cubicBezTo>
                  <a:pt x="160278" y="659709"/>
                  <a:pt x="69850" y="419759"/>
                  <a:pt x="0" y="183751"/>
                </a:cubicBezTo>
                <a:cubicBezTo>
                  <a:pt x="613833" y="-50141"/>
                  <a:pt x="1265767" y="-10982"/>
                  <a:pt x="1574800" y="34526"/>
                </a:cubicBezTo>
                <a:lnTo>
                  <a:pt x="1485900" y="729851"/>
                </a:lnTo>
                <a:close/>
              </a:path>
            </a:pathLst>
          </a:cu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E17B701-E652-4E76-8608-5C73411CD5B1}"/>
              </a:ext>
            </a:extLst>
          </p:cNvPr>
          <p:cNvSpPr/>
          <p:nvPr/>
        </p:nvSpPr>
        <p:spPr>
          <a:xfrm>
            <a:off x="9429751" y="4864100"/>
            <a:ext cx="755650" cy="603250"/>
          </a:xfrm>
          <a:custGeom>
            <a:avLst/>
            <a:gdLst>
              <a:gd name="connsiteX0" fmla="*/ 114300 w 752475"/>
              <a:gd name="connsiteY0" fmla="*/ 596900 h 596900"/>
              <a:gd name="connsiteX1" fmla="*/ 0 w 752475"/>
              <a:gd name="connsiteY1" fmla="*/ 454025 h 596900"/>
              <a:gd name="connsiteX2" fmla="*/ 704850 w 752475"/>
              <a:gd name="connsiteY2" fmla="*/ 0 h 596900"/>
              <a:gd name="connsiteX3" fmla="*/ 752475 w 752475"/>
              <a:gd name="connsiteY3" fmla="*/ 180975 h 596900"/>
              <a:gd name="connsiteX4" fmla="*/ 114300 w 752475"/>
              <a:gd name="connsiteY4" fmla="*/ 596900 h 596900"/>
              <a:gd name="connsiteX0" fmla="*/ 114300 w 752475"/>
              <a:gd name="connsiteY0" fmla="*/ 596900 h 596900"/>
              <a:gd name="connsiteX1" fmla="*/ 0 w 752475"/>
              <a:gd name="connsiteY1" fmla="*/ 454025 h 596900"/>
              <a:gd name="connsiteX2" fmla="*/ 704850 w 752475"/>
              <a:gd name="connsiteY2" fmla="*/ 0 h 596900"/>
              <a:gd name="connsiteX3" fmla="*/ 752475 w 752475"/>
              <a:gd name="connsiteY3" fmla="*/ 180975 h 596900"/>
              <a:gd name="connsiteX4" fmla="*/ 114300 w 752475"/>
              <a:gd name="connsiteY4" fmla="*/ 596900 h 596900"/>
              <a:gd name="connsiteX0" fmla="*/ 114300 w 752475"/>
              <a:gd name="connsiteY0" fmla="*/ 596900 h 596900"/>
              <a:gd name="connsiteX1" fmla="*/ 0 w 752475"/>
              <a:gd name="connsiteY1" fmla="*/ 454025 h 596900"/>
              <a:gd name="connsiteX2" fmla="*/ 704850 w 752475"/>
              <a:gd name="connsiteY2" fmla="*/ 0 h 596900"/>
              <a:gd name="connsiteX3" fmla="*/ 752475 w 752475"/>
              <a:gd name="connsiteY3" fmla="*/ 180975 h 596900"/>
              <a:gd name="connsiteX4" fmla="*/ 114300 w 752475"/>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50" h="603250">
                <a:moveTo>
                  <a:pt x="114300" y="603250"/>
                </a:moveTo>
                <a:lnTo>
                  <a:pt x="0" y="460375"/>
                </a:lnTo>
                <a:cubicBezTo>
                  <a:pt x="282575" y="186796"/>
                  <a:pt x="523875" y="71966"/>
                  <a:pt x="700087" y="0"/>
                </a:cubicBezTo>
                <a:lnTo>
                  <a:pt x="755650" y="173037"/>
                </a:lnTo>
                <a:cubicBezTo>
                  <a:pt x="596900" y="232303"/>
                  <a:pt x="290513" y="423333"/>
                  <a:pt x="114300" y="603250"/>
                </a:cubicBezTo>
                <a:close/>
              </a:path>
            </a:pathLst>
          </a:cu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A131FD15-A0FC-4317-8C9F-B41F9224B765}"/>
              </a:ext>
            </a:extLst>
          </p:cNvPr>
          <p:cNvSpPr/>
          <p:nvPr/>
        </p:nvSpPr>
        <p:spPr>
          <a:xfrm>
            <a:off x="11281833" y="4274607"/>
            <a:ext cx="914400" cy="1063625"/>
          </a:xfrm>
          <a:custGeom>
            <a:avLst/>
            <a:gdLst>
              <a:gd name="connsiteX0" fmla="*/ 0 w 910166"/>
              <a:gd name="connsiteY0" fmla="*/ 893234 h 1054100"/>
              <a:gd name="connsiteX1" fmla="*/ 0 w 910166"/>
              <a:gd name="connsiteY1" fmla="*/ 893234 h 1054100"/>
              <a:gd name="connsiteX2" fmla="*/ 0 w 910166"/>
              <a:gd name="connsiteY2" fmla="*/ 829734 h 1054100"/>
              <a:gd name="connsiteX3" fmla="*/ 186266 w 910166"/>
              <a:gd name="connsiteY3" fmla="*/ 0 h 1054100"/>
              <a:gd name="connsiteX4" fmla="*/ 905933 w 910166"/>
              <a:gd name="connsiteY4" fmla="*/ 232834 h 1054100"/>
              <a:gd name="connsiteX5" fmla="*/ 910166 w 910166"/>
              <a:gd name="connsiteY5" fmla="*/ 397934 h 1054100"/>
              <a:gd name="connsiteX6" fmla="*/ 541866 w 910166"/>
              <a:gd name="connsiteY6" fmla="*/ 1054100 h 1054100"/>
              <a:gd name="connsiteX7" fmla="*/ 0 w 910166"/>
              <a:gd name="connsiteY7" fmla="*/ 893234 h 1054100"/>
              <a:gd name="connsiteX0" fmla="*/ 0 w 910166"/>
              <a:gd name="connsiteY0" fmla="*/ 893234 h 1054100"/>
              <a:gd name="connsiteX1" fmla="*/ 0 w 910166"/>
              <a:gd name="connsiteY1" fmla="*/ 893234 h 1054100"/>
              <a:gd name="connsiteX2" fmla="*/ 186266 w 910166"/>
              <a:gd name="connsiteY2" fmla="*/ 0 h 1054100"/>
              <a:gd name="connsiteX3" fmla="*/ 905933 w 910166"/>
              <a:gd name="connsiteY3" fmla="*/ 232834 h 1054100"/>
              <a:gd name="connsiteX4" fmla="*/ 910166 w 910166"/>
              <a:gd name="connsiteY4" fmla="*/ 397934 h 1054100"/>
              <a:gd name="connsiteX5" fmla="*/ 541866 w 910166"/>
              <a:gd name="connsiteY5" fmla="*/ 1054100 h 1054100"/>
              <a:gd name="connsiteX6" fmla="*/ 0 w 910166"/>
              <a:gd name="connsiteY6" fmla="*/ 893234 h 1054100"/>
              <a:gd name="connsiteX0" fmla="*/ 541866 w 910166"/>
              <a:gd name="connsiteY0" fmla="*/ 1054100 h 1054100"/>
              <a:gd name="connsiteX1" fmla="*/ 0 w 910166"/>
              <a:gd name="connsiteY1" fmla="*/ 893234 h 1054100"/>
              <a:gd name="connsiteX2" fmla="*/ 186266 w 910166"/>
              <a:gd name="connsiteY2" fmla="*/ 0 h 1054100"/>
              <a:gd name="connsiteX3" fmla="*/ 905933 w 910166"/>
              <a:gd name="connsiteY3" fmla="*/ 232834 h 1054100"/>
              <a:gd name="connsiteX4" fmla="*/ 910166 w 910166"/>
              <a:gd name="connsiteY4" fmla="*/ 397934 h 1054100"/>
              <a:gd name="connsiteX5" fmla="*/ 541866 w 910166"/>
              <a:gd name="connsiteY5" fmla="*/ 1054100 h 1054100"/>
              <a:gd name="connsiteX0" fmla="*/ 546100 w 914400"/>
              <a:gd name="connsiteY0" fmla="*/ 1054100 h 1054100"/>
              <a:gd name="connsiteX1" fmla="*/ 0 w 914400"/>
              <a:gd name="connsiteY1" fmla="*/ 884768 h 1054100"/>
              <a:gd name="connsiteX2" fmla="*/ 190500 w 914400"/>
              <a:gd name="connsiteY2" fmla="*/ 0 h 1054100"/>
              <a:gd name="connsiteX3" fmla="*/ 910167 w 914400"/>
              <a:gd name="connsiteY3" fmla="*/ 232834 h 1054100"/>
              <a:gd name="connsiteX4" fmla="*/ 914400 w 914400"/>
              <a:gd name="connsiteY4" fmla="*/ 397934 h 1054100"/>
              <a:gd name="connsiteX5" fmla="*/ 546100 w 914400"/>
              <a:gd name="connsiteY5" fmla="*/ 1054100 h 1054100"/>
              <a:gd name="connsiteX0" fmla="*/ 652563 w 1020863"/>
              <a:gd name="connsiteY0" fmla="*/ 1054100 h 1054100"/>
              <a:gd name="connsiteX1" fmla="*/ 106463 w 1020863"/>
              <a:gd name="connsiteY1" fmla="*/ 884768 h 1054100"/>
              <a:gd name="connsiteX2" fmla="*/ 296963 w 1020863"/>
              <a:gd name="connsiteY2" fmla="*/ 0 h 1054100"/>
              <a:gd name="connsiteX3" fmla="*/ 1016630 w 1020863"/>
              <a:gd name="connsiteY3" fmla="*/ 232834 h 1054100"/>
              <a:gd name="connsiteX4" fmla="*/ 1020863 w 1020863"/>
              <a:gd name="connsiteY4" fmla="*/ 397934 h 1054100"/>
              <a:gd name="connsiteX5" fmla="*/ 652563 w 1020863"/>
              <a:gd name="connsiteY5" fmla="*/ 1054100 h 1054100"/>
              <a:gd name="connsiteX0" fmla="*/ 652563 w 1020863"/>
              <a:gd name="connsiteY0" fmla="*/ 1054100 h 1054100"/>
              <a:gd name="connsiteX1" fmla="*/ 106463 w 1020863"/>
              <a:gd name="connsiteY1" fmla="*/ 884768 h 1054100"/>
              <a:gd name="connsiteX2" fmla="*/ 296963 w 1020863"/>
              <a:gd name="connsiteY2" fmla="*/ 0 h 1054100"/>
              <a:gd name="connsiteX3" fmla="*/ 1016630 w 1020863"/>
              <a:gd name="connsiteY3" fmla="*/ 232834 h 1054100"/>
              <a:gd name="connsiteX4" fmla="*/ 1020863 w 1020863"/>
              <a:gd name="connsiteY4" fmla="*/ 397934 h 1054100"/>
              <a:gd name="connsiteX5" fmla="*/ 652563 w 1020863"/>
              <a:gd name="connsiteY5" fmla="*/ 1054100 h 1054100"/>
              <a:gd name="connsiteX0" fmla="*/ 546100 w 914400"/>
              <a:gd name="connsiteY0" fmla="*/ 1054100 h 1054100"/>
              <a:gd name="connsiteX1" fmla="*/ 0 w 914400"/>
              <a:gd name="connsiteY1" fmla="*/ 884768 h 1054100"/>
              <a:gd name="connsiteX2" fmla="*/ 190500 w 914400"/>
              <a:gd name="connsiteY2" fmla="*/ 0 h 1054100"/>
              <a:gd name="connsiteX3" fmla="*/ 910167 w 914400"/>
              <a:gd name="connsiteY3" fmla="*/ 232834 h 1054100"/>
              <a:gd name="connsiteX4" fmla="*/ 914400 w 914400"/>
              <a:gd name="connsiteY4" fmla="*/ 397934 h 1054100"/>
              <a:gd name="connsiteX5" fmla="*/ 546100 w 914400"/>
              <a:gd name="connsiteY5" fmla="*/ 1054100 h 1054100"/>
              <a:gd name="connsiteX0" fmla="*/ 546100 w 914400"/>
              <a:gd name="connsiteY0" fmla="*/ 1054100 h 1054100"/>
              <a:gd name="connsiteX1" fmla="*/ 0 w 914400"/>
              <a:gd name="connsiteY1" fmla="*/ 884768 h 1054100"/>
              <a:gd name="connsiteX2" fmla="*/ 190500 w 914400"/>
              <a:gd name="connsiteY2" fmla="*/ 0 h 1054100"/>
              <a:gd name="connsiteX3" fmla="*/ 910167 w 914400"/>
              <a:gd name="connsiteY3" fmla="*/ 232834 h 1054100"/>
              <a:gd name="connsiteX4" fmla="*/ 914400 w 914400"/>
              <a:gd name="connsiteY4" fmla="*/ 397934 h 1054100"/>
              <a:gd name="connsiteX5" fmla="*/ 546100 w 914400"/>
              <a:gd name="connsiteY5" fmla="*/ 1054100 h 1054100"/>
              <a:gd name="connsiteX0" fmla="*/ 546100 w 914400"/>
              <a:gd name="connsiteY0" fmla="*/ 1054100 h 1054100"/>
              <a:gd name="connsiteX1" fmla="*/ 0 w 914400"/>
              <a:gd name="connsiteY1" fmla="*/ 884768 h 1054100"/>
              <a:gd name="connsiteX2" fmla="*/ 190500 w 914400"/>
              <a:gd name="connsiteY2" fmla="*/ 0 h 1054100"/>
              <a:gd name="connsiteX3" fmla="*/ 910167 w 914400"/>
              <a:gd name="connsiteY3" fmla="*/ 232834 h 1054100"/>
              <a:gd name="connsiteX4" fmla="*/ 914400 w 914400"/>
              <a:gd name="connsiteY4" fmla="*/ 397934 h 1054100"/>
              <a:gd name="connsiteX5" fmla="*/ 546100 w 914400"/>
              <a:gd name="connsiteY5" fmla="*/ 1054100 h 1054100"/>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1063625">
                <a:moveTo>
                  <a:pt x="546100" y="1063625"/>
                </a:moveTo>
                <a:cubicBezTo>
                  <a:pt x="381000" y="977548"/>
                  <a:pt x="249766" y="929570"/>
                  <a:pt x="0" y="894293"/>
                </a:cubicBezTo>
                <a:cubicBezTo>
                  <a:pt x="41249" y="678440"/>
                  <a:pt x="125412" y="294923"/>
                  <a:pt x="188912" y="0"/>
                </a:cubicBezTo>
                <a:cubicBezTo>
                  <a:pt x="483305" y="45861"/>
                  <a:pt x="771349" y="177448"/>
                  <a:pt x="910167" y="242359"/>
                </a:cubicBezTo>
                <a:lnTo>
                  <a:pt x="914400" y="407459"/>
                </a:lnTo>
                <a:lnTo>
                  <a:pt x="546100" y="1063625"/>
                </a:ln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1B05D02D-68D1-4898-85F3-0DADFBD4731E}"/>
              </a:ext>
            </a:extLst>
          </p:cNvPr>
          <p:cNvSpPr/>
          <p:nvPr/>
        </p:nvSpPr>
        <p:spPr>
          <a:xfrm>
            <a:off x="9247717" y="5183717"/>
            <a:ext cx="2944283" cy="1674284"/>
          </a:xfrm>
          <a:custGeom>
            <a:avLst/>
            <a:gdLst>
              <a:gd name="connsiteX0" fmla="*/ 2933700 w 2933700"/>
              <a:gd name="connsiteY0" fmla="*/ 0 h 1155700"/>
              <a:gd name="connsiteX1" fmla="*/ 2933700 w 2933700"/>
              <a:gd name="connsiteY1" fmla="*/ 1155700 h 1155700"/>
              <a:gd name="connsiteX2" fmla="*/ 0 w 2933700"/>
              <a:gd name="connsiteY2" fmla="*/ 1155700 h 1155700"/>
              <a:gd name="connsiteX3" fmla="*/ 2933700 w 2933700"/>
              <a:gd name="connsiteY3" fmla="*/ 0 h 1155700"/>
              <a:gd name="connsiteX0" fmla="*/ 2933700 w 2933700"/>
              <a:gd name="connsiteY0" fmla="*/ 73305 h 1229005"/>
              <a:gd name="connsiteX1" fmla="*/ 2933700 w 2933700"/>
              <a:gd name="connsiteY1" fmla="*/ 1229005 h 1229005"/>
              <a:gd name="connsiteX2" fmla="*/ 0 w 2933700"/>
              <a:gd name="connsiteY2" fmla="*/ 1229005 h 1229005"/>
              <a:gd name="connsiteX3" fmla="*/ 2933700 w 2933700"/>
              <a:gd name="connsiteY3" fmla="*/ 73305 h 1229005"/>
              <a:gd name="connsiteX0" fmla="*/ 2933700 w 2933700"/>
              <a:gd name="connsiteY0" fmla="*/ 521705 h 1677405"/>
              <a:gd name="connsiteX1" fmla="*/ 2933700 w 2933700"/>
              <a:gd name="connsiteY1" fmla="*/ 1677405 h 1677405"/>
              <a:gd name="connsiteX2" fmla="*/ 0 w 2933700"/>
              <a:gd name="connsiteY2" fmla="*/ 1677405 h 1677405"/>
              <a:gd name="connsiteX3" fmla="*/ 2933700 w 2933700"/>
              <a:gd name="connsiteY3" fmla="*/ 521705 h 1677405"/>
              <a:gd name="connsiteX0" fmla="*/ 2933700 w 2933700"/>
              <a:gd name="connsiteY0" fmla="*/ 526449 h 1682149"/>
              <a:gd name="connsiteX1" fmla="*/ 2933700 w 2933700"/>
              <a:gd name="connsiteY1" fmla="*/ 1682149 h 1682149"/>
              <a:gd name="connsiteX2" fmla="*/ 0 w 2933700"/>
              <a:gd name="connsiteY2" fmla="*/ 1669449 h 1682149"/>
              <a:gd name="connsiteX3" fmla="*/ 2933700 w 2933700"/>
              <a:gd name="connsiteY3" fmla="*/ 526449 h 1682149"/>
              <a:gd name="connsiteX0" fmla="*/ 2933700 w 2933700"/>
              <a:gd name="connsiteY0" fmla="*/ 490120 h 1645820"/>
              <a:gd name="connsiteX1" fmla="*/ 2933700 w 2933700"/>
              <a:gd name="connsiteY1" fmla="*/ 1645820 h 1645820"/>
              <a:gd name="connsiteX2" fmla="*/ 0 w 2933700"/>
              <a:gd name="connsiteY2" fmla="*/ 1633120 h 1645820"/>
              <a:gd name="connsiteX3" fmla="*/ 2933700 w 2933700"/>
              <a:gd name="connsiteY3" fmla="*/ 490120 h 1645820"/>
              <a:gd name="connsiteX0" fmla="*/ 2933700 w 2933700"/>
              <a:gd name="connsiteY0" fmla="*/ 513911 h 1669611"/>
              <a:gd name="connsiteX1" fmla="*/ 2933700 w 2933700"/>
              <a:gd name="connsiteY1" fmla="*/ 1669611 h 1669611"/>
              <a:gd name="connsiteX2" fmla="*/ 0 w 2933700"/>
              <a:gd name="connsiteY2" fmla="*/ 1656911 h 1669611"/>
              <a:gd name="connsiteX3" fmla="*/ 2933700 w 2933700"/>
              <a:gd name="connsiteY3" fmla="*/ 513911 h 1669611"/>
              <a:gd name="connsiteX0" fmla="*/ 2933700 w 2933700"/>
              <a:gd name="connsiteY0" fmla="*/ 504302 h 1660002"/>
              <a:gd name="connsiteX1" fmla="*/ 2933700 w 2933700"/>
              <a:gd name="connsiteY1" fmla="*/ 1660002 h 1660002"/>
              <a:gd name="connsiteX2" fmla="*/ 0 w 2933700"/>
              <a:gd name="connsiteY2" fmla="*/ 1647302 h 1660002"/>
              <a:gd name="connsiteX3" fmla="*/ 2933700 w 2933700"/>
              <a:gd name="connsiteY3" fmla="*/ 504302 h 1660002"/>
              <a:gd name="connsiteX0" fmla="*/ 2929467 w 2929467"/>
              <a:gd name="connsiteY0" fmla="*/ 498540 h 1658474"/>
              <a:gd name="connsiteX1" fmla="*/ 2929467 w 2929467"/>
              <a:gd name="connsiteY1" fmla="*/ 1654240 h 1658474"/>
              <a:gd name="connsiteX2" fmla="*/ 0 w 2929467"/>
              <a:gd name="connsiteY2" fmla="*/ 1658474 h 1658474"/>
              <a:gd name="connsiteX3" fmla="*/ 2929467 w 2929467"/>
              <a:gd name="connsiteY3" fmla="*/ 498540 h 1658474"/>
            </a:gdLst>
            <a:ahLst/>
            <a:cxnLst>
              <a:cxn ang="0">
                <a:pos x="connsiteX0" y="connsiteY0"/>
              </a:cxn>
              <a:cxn ang="0">
                <a:pos x="connsiteX1" y="connsiteY1"/>
              </a:cxn>
              <a:cxn ang="0">
                <a:pos x="connsiteX2" y="connsiteY2"/>
              </a:cxn>
              <a:cxn ang="0">
                <a:pos x="connsiteX3" y="connsiteY3"/>
              </a:cxn>
            </a:cxnLst>
            <a:rect l="l" t="t" r="r" b="b"/>
            <a:pathLst>
              <a:path w="2929467" h="1658474">
                <a:moveTo>
                  <a:pt x="2929467" y="498540"/>
                </a:moveTo>
                <a:lnTo>
                  <a:pt x="2929467" y="1654240"/>
                </a:lnTo>
                <a:lnTo>
                  <a:pt x="0" y="1658474"/>
                </a:lnTo>
                <a:cubicBezTo>
                  <a:pt x="190499" y="-301558"/>
                  <a:pt x="2260600" y="-293095"/>
                  <a:pt x="2929467" y="49854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8DBE99A0-F760-4C4B-91CB-C618DDA357CF}"/>
              </a:ext>
            </a:extLst>
          </p:cNvPr>
          <p:cNvPicPr>
            <a:picLocks noChangeAspect="1"/>
          </p:cNvPicPr>
          <p:nvPr/>
        </p:nvPicPr>
        <p:blipFill>
          <a:blip r:embed="rId4"/>
          <a:stretch>
            <a:fillRect/>
          </a:stretch>
        </p:blipFill>
        <p:spPr>
          <a:xfrm>
            <a:off x="9557809" y="5770714"/>
            <a:ext cx="2511552" cy="931757"/>
          </a:xfrm>
          <a:prstGeom prst="rect">
            <a:avLst/>
          </a:prstGeom>
          <a:solidFill>
            <a:schemeClr val="bg1">
              <a:lumMod val="85000"/>
            </a:schemeClr>
          </a:solidFill>
          <a:ln>
            <a:noFill/>
          </a:ln>
        </p:spPr>
      </p:pic>
      <p:sp>
        <p:nvSpPr>
          <p:cNvPr id="22" name="Freeform: Shape 21">
            <a:extLst>
              <a:ext uri="{FF2B5EF4-FFF2-40B4-BE49-F238E27FC236}">
                <a16:creationId xmlns:a16="http://schemas.microsoft.com/office/drawing/2014/main" id="{F4EC7A95-A9D3-4641-90D3-C2F352F1EB1A}"/>
              </a:ext>
            </a:extLst>
          </p:cNvPr>
          <p:cNvSpPr/>
          <p:nvPr/>
        </p:nvSpPr>
        <p:spPr>
          <a:xfrm>
            <a:off x="9093200" y="5080804"/>
            <a:ext cx="3098800" cy="1779841"/>
          </a:xfrm>
          <a:custGeom>
            <a:avLst/>
            <a:gdLst>
              <a:gd name="connsiteX0" fmla="*/ 2933700 w 2933700"/>
              <a:gd name="connsiteY0" fmla="*/ 0 h 1155700"/>
              <a:gd name="connsiteX1" fmla="*/ 2933700 w 2933700"/>
              <a:gd name="connsiteY1" fmla="*/ 1155700 h 1155700"/>
              <a:gd name="connsiteX2" fmla="*/ 0 w 2933700"/>
              <a:gd name="connsiteY2" fmla="*/ 1155700 h 1155700"/>
              <a:gd name="connsiteX3" fmla="*/ 2933700 w 2933700"/>
              <a:gd name="connsiteY3" fmla="*/ 0 h 1155700"/>
              <a:gd name="connsiteX0" fmla="*/ 2933700 w 2933700"/>
              <a:gd name="connsiteY0" fmla="*/ 73305 h 1229005"/>
              <a:gd name="connsiteX1" fmla="*/ 2933700 w 2933700"/>
              <a:gd name="connsiteY1" fmla="*/ 1229005 h 1229005"/>
              <a:gd name="connsiteX2" fmla="*/ 0 w 2933700"/>
              <a:gd name="connsiteY2" fmla="*/ 1229005 h 1229005"/>
              <a:gd name="connsiteX3" fmla="*/ 2933700 w 2933700"/>
              <a:gd name="connsiteY3" fmla="*/ 73305 h 1229005"/>
              <a:gd name="connsiteX0" fmla="*/ 2933700 w 2933700"/>
              <a:gd name="connsiteY0" fmla="*/ 521705 h 1677405"/>
              <a:gd name="connsiteX1" fmla="*/ 2933700 w 2933700"/>
              <a:gd name="connsiteY1" fmla="*/ 1677405 h 1677405"/>
              <a:gd name="connsiteX2" fmla="*/ 0 w 2933700"/>
              <a:gd name="connsiteY2" fmla="*/ 1677405 h 1677405"/>
              <a:gd name="connsiteX3" fmla="*/ 2933700 w 2933700"/>
              <a:gd name="connsiteY3" fmla="*/ 521705 h 1677405"/>
              <a:gd name="connsiteX0" fmla="*/ 2933700 w 2933700"/>
              <a:gd name="connsiteY0" fmla="*/ 526449 h 1682149"/>
              <a:gd name="connsiteX1" fmla="*/ 2933700 w 2933700"/>
              <a:gd name="connsiteY1" fmla="*/ 1682149 h 1682149"/>
              <a:gd name="connsiteX2" fmla="*/ 0 w 2933700"/>
              <a:gd name="connsiteY2" fmla="*/ 1669449 h 1682149"/>
              <a:gd name="connsiteX3" fmla="*/ 2933700 w 2933700"/>
              <a:gd name="connsiteY3" fmla="*/ 526449 h 1682149"/>
              <a:gd name="connsiteX0" fmla="*/ 2933700 w 2933700"/>
              <a:gd name="connsiteY0" fmla="*/ 490120 h 1645820"/>
              <a:gd name="connsiteX1" fmla="*/ 2933700 w 2933700"/>
              <a:gd name="connsiteY1" fmla="*/ 1645820 h 1645820"/>
              <a:gd name="connsiteX2" fmla="*/ 0 w 2933700"/>
              <a:gd name="connsiteY2" fmla="*/ 1633120 h 1645820"/>
              <a:gd name="connsiteX3" fmla="*/ 2933700 w 2933700"/>
              <a:gd name="connsiteY3" fmla="*/ 490120 h 1645820"/>
              <a:gd name="connsiteX0" fmla="*/ 2933700 w 2933700"/>
              <a:gd name="connsiteY0" fmla="*/ 513911 h 1669611"/>
              <a:gd name="connsiteX1" fmla="*/ 2933700 w 2933700"/>
              <a:gd name="connsiteY1" fmla="*/ 1669611 h 1669611"/>
              <a:gd name="connsiteX2" fmla="*/ 0 w 2933700"/>
              <a:gd name="connsiteY2" fmla="*/ 1656911 h 1669611"/>
              <a:gd name="connsiteX3" fmla="*/ 2933700 w 2933700"/>
              <a:gd name="connsiteY3" fmla="*/ 513911 h 1669611"/>
              <a:gd name="connsiteX0" fmla="*/ 2933700 w 2933700"/>
              <a:gd name="connsiteY0" fmla="*/ 504302 h 1660002"/>
              <a:gd name="connsiteX1" fmla="*/ 2933700 w 2933700"/>
              <a:gd name="connsiteY1" fmla="*/ 1660002 h 1660002"/>
              <a:gd name="connsiteX2" fmla="*/ 0 w 2933700"/>
              <a:gd name="connsiteY2" fmla="*/ 1647302 h 1660002"/>
              <a:gd name="connsiteX3" fmla="*/ 2933700 w 2933700"/>
              <a:gd name="connsiteY3" fmla="*/ 504302 h 1660002"/>
              <a:gd name="connsiteX0" fmla="*/ 2933700 w 2933700"/>
              <a:gd name="connsiteY0" fmla="*/ 485366 h 1697611"/>
              <a:gd name="connsiteX1" fmla="*/ 2933700 w 2933700"/>
              <a:gd name="connsiteY1" fmla="*/ 1697611 h 1697611"/>
              <a:gd name="connsiteX2" fmla="*/ 0 w 2933700"/>
              <a:gd name="connsiteY2" fmla="*/ 1684911 h 1697611"/>
              <a:gd name="connsiteX3" fmla="*/ 2933700 w 2933700"/>
              <a:gd name="connsiteY3" fmla="*/ 485366 h 1697611"/>
              <a:gd name="connsiteX0" fmla="*/ 2933700 w 2933700"/>
              <a:gd name="connsiteY0" fmla="*/ 485366 h 1693572"/>
              <a:gd name="connsiteX1" fmla="*/ 160311 w 2933700"/>
              <a:gd name="connsiteY1" fmla="*/ 1693572 h 1693572"/>
              <a:gd name="connsiteX2" fmla="*/ 0 w 2933700"/>
              <a:gd name="connsiteY2" fmla="*/ 1684911 h 1693572"/>
              <a:gd name="connsiteX3" fmla="*/ 2933700 w 2933700"/>
              <a:gd name="connsiteY3" fmla="*/ 485366 h 1693572"/>
              <a:gd name="connsiteX0" fmla="*/ 2933700 w 2933700"/>
              <a:gd name="connsiteY0" fmla="*/ 485366 h 1693572"/>
              <a:gd name="connsiteX1" fmla="*/ 2845529 w 2933700"/>
              <a:gd name="connsiteY1" fmla="*/ 522282 h 1693572"/>
              <a:gd name="connsiteX2" fmla="*/ 160311 w 2933700"/>
              <a:gd name="connsiteY2" fmla="*/ 1693572 h 1693572"/>
              <a:gd name="connsiteX3" fmla="*/ 0 w 2933700"/>
              <a:gd name="connsiteY3" fmla="*/ 1684911 h 1693572"/>
              <a:gd name="connsiteX4" fmla="*/ 2933700 w 2933700"/>
              <a:gd name="connsiteY4" fmla="*/ 485366 h 1693572"/>
              <a:gd name="connsiteX0" fmla="*/ 2933700 w 2949732"/>
              <a:gd name="connsiteY0" fmla="*/ 485366 h 1693572"/>
              <a:gd name="connsiteX1" fmla="*/ 2949732 w 2949732"/>
              <a:gd name="connsiteY1" fmla="*/ 599021 h 1693572"/>
              <a:gd name="connsiteX2" fmla="*/ 160311 w 2949732"/>
              <a:gd name="connsiteY2" fmla="*/ 1693572 h 1693572"/>
              <a:gd name="connsiteX3" fmla="*/ 0 w 2949732"/>
              <a:gd name="connsiteY3" fmla="*/ 1684911 h 1693572"/>
              <a:gd name="connsiteX4" fmla="*/ 2933700 w 2949732"/>
              <a:gd name="connsiteY4" fmla="*/ 485366 h 1693572"/>
              <a:gd name="connsiteX0" fmla="*/ 2933700 w 2933700"/>
              <a:gd name="connsiteY0" fmla="*/ 485366 h 1693572"/>
              <a:gd name="connsiteX1" fmla="*/ 2933700 w 2933700"/>
              <a:gd name="connsiteY1" fmla="*/ 914058 h 1693572"/>
              <a:gd name="connsiteX2" fmla="*/ 160311 w 2933700"/>
              <a:gd name="connsiteY2" fmla="*/ 1693572 h 1693572"/>
              <a:gd name="connsiteX3" fmla="*/ 0 w 2933700"/>
              <a:gd name="connsiteY3" fmla="*/ 1684911 h 1693572"/>
              <a:gd name="connsiteX4" fmla="*/ 2933700 w 2933700"/>
              <a:gd name="connsiteY4" fmla="*/ 485366 h 1693572"/>
              <a:gd name="connsiteX0" fmla="*/ 2933700 w 2933700"/>
              <a:gd name="connsiteY0" fmla="*/ 485366 h 1693572"/>
              <a:gd name="connsiteX1" fmla="*/ 2933700 w 2933700"/>
              <a:gd name="connsiteY1" fmla="*/ 914058 h 1693572"/>
              <a:gd name="connsiteX2" fmla="*/ 160311 w 2933700"/>
              <a:gd name="connsiteY2" fmla="*/ 1693572 h 1693572"/>
              <a:gd name="connsiteX3" fmla="*/ 0 w 2933700"/>
              <a:gd name="connsiteY3" fmla="*/ 1684911 h 1693572"/>
              <a:gd name="connsiteX4" fmla="*/ 2933700 w 2933700"/>
              <a:gd name="connsiteY4" fmla="*/ 485366 h 1693572"/>
              <a:gd name="connsiteX0" fmla="*/ 2933700 w 2933700"/>
              <a:gd name="connsiteY0" fmla="*/ 482733 h 1690939"/>
              <a:gd name="connsiteX1" fmla="*/ 2933700 w 2933700"/>
              <a:gd name="connsiteY1" fmla="*/ 911425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82733 h 1690939"/>
              <a:gd name="connsiteX1" fmla="*/ 2933700 w 2933700"/>
              <a:gd name="connsiteY1" fmla="*/ 911425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82733 h 1690939"/>
              <a:gd name="connsiteX1" fmla="*/ 2917669 w 2933700"/>
              <a:gd name="connsiteY1" fmla="*/ 588310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82733 h 1690939"/>
              <a:gd name="connsiteX1" fmla="*/ 2917669 w 2933700"/>
              <a:gd name="connsiteY1" fmla="*/ 588310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82733 h 1690939"/>
              <a:gd name="connsiteX1" fmla="*/ 2932698 w 2933700"/>
              <a:gd name="connsiteY1" fmla="*/ 603456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79301 h 1697527"/>
              <a:gd name="connsiteX1" fmla="*/ 2932698 w 2933700"/>
              <a:gd name="connsiteY1" fmla="*/ 600024 h 1697527"/>
              <a:gd name="connsiteX2" fmla="*/ 160311 w 2933700"/>
              <a:gd name="connsiteY2" fmla="*/ 1687507 h 1697527"/>
              <a:gd name="connsiteX3" fmla="*/ 0 w 2933700"/>
              <a:gd name="connsiteY3" fmla="*/ 1697527 h 1697527"/>
              <a:gd name="connsiteX4" fmla="*/ 2933700 w 2933700"/>
              <a:gd name="connsiteY4" fmla="*/ 479301 h 1697527"/>
              <a:gd name="connsiteX0" fmla="*/ 2933700 w 2933700"/>
              <a:gd name="connsiteY0" fmla="*/ 479301 h 1698109"/>
              <a:gd name="connsiteX1" fmla="*/ 2932698 w 2933700"/>
              <a:gd name="connsiteY1" fmla="*/ 600024 h 1698109"/>
              <a:gd name="connsiteX2" fmla="*/ 157305 w 2933700"/>
              <a:gd name="connsiteY2" fmla="*/ 1698109 h 1698109"/>
              <a:gd name="connsiteX3" fmla="*/ 0 w 2933700"/>
              <a:gd name="connsiteY3" fmla="*/ 1697527 h 1698109"/>
              <a:gd name="connsiteX4" fmla="*/ 2933700 w 2933700"/>
              <a:gd name="connsiteY4" fmla="*/ 479301 h 1698109"/>
              <a:gd name="connsiteX0" fmla="*/ 2933700 w 2933700"/>
              <a:gd name="connsiteY0" fmla="*/ 479301 h 1698109"/>
              <a:gd name="connsiteX1" fmla="*/ 2932698 w 2933700"/>
              <a:gd name="connsiteY1" fmla="*/ 600024 h 1698109"/>
              <a:gd name="connsiteX2" fmla="*/ 157305 w 2933700"/>
              <a:gd name="connsiteY2" fmla="*/ 1698109 h 1698109"/>
              <a:gd name="connsiteX3" fmla="*/ 0 w 2933700"/>
              <a:gd name="connsiteY3" fmla="*/ 1697527 h 1698109"/>
              <a:gd name="connsiteX4" fmla="*/ 2933700 w 2933700"/>
              <a:gd name="connsiteY4" fmla="*/ 479301 h 1698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3700" h="1698109">
                <a:moveTo>
                  <a:pt x="2933700" y="479301"/>
                </a:moveTo>
                <a:lnTo>
                  <a:pt x="2932698" y="600024"/>
                </a:lnTo>
                <a:cubicBezTo>
                  <a:pt x="2356912" y="-149871"/>
                  <a:pt x="337322" y="-237886"/>
                  <a:pt x="157305" y="1698109"/>
                </a:cubicBezTo>
                <a:lnTo>
                  <a:pt x="0" y="1697527"/>
                </a:lnTo>
                <a:cubicBezTo>
                  <a:pt x="190499" y="-262505"/>
                  <a:pt x="2264833" y="-312334"/>
                  <a:pt x="2933700" y="47930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C3173558-95CC-48B0-9313-25E1F80ADF94}"/>
              </a:ext>
            </a:extLst>
          </p:cNvPr>
          <p:cNvSpPr/>
          <p:nvPr/>
        </p:nvSpPr>
        <p:spPr>
          <a:xfrm>
            <a:off x="6121446" y="5755217"/>
            <a:ext cx="774653" cy="1101719"/>
          </a:xfrm>
          <a:custGeom>
            <a:avLst/>
            <a:gdLst>
              <a:gd name="connsiteX0" fmla="*/ 0 w 766233"/>
              <a:gd name="connsiteY0" fmla="*/ 726017 h 802217"/>
              <a:gd name="connsiteX1" fmla="*/ 107950 w 766233"/>
              <a:gd name="connsiteY1" fmla="*/ 0 h 802217"/>
              <a:gd name="connsiteX2" fmla="*/ 766233 w 766233"/>
              <a:gd name="connsiteY2" fmla="*/ 188384 h 802217"/>
              <a:gd name="connsiteX3" fmla="*/ 662516 w 766233"/>
              <a:gd name="connsiteY3" fmla="*/ 802217 h 802217"/>
              <a:gd name="connsiteX4" fmla="*/ 0 w 766233"/>
              <a:gd name="connsiteY4" fmla="*/ 726017 h 802217"/>
              <a:gd name="connsiteX0" fmla="*/ 0 w 768350"/>
              <a:gd name="connsiteY0" fmla="*/ 675217 h 802217"/>
              <a:gd name="connsiteX1" fmla="*/ 110067 w 768350"/>
              <a:gd name="connsiteY1" fmla="*/ 0 h 802217"/>
              <a:gd name="connsiteX2" fmla="*/ 768350 w 768350"/>
              <a:gd name="connsiteY2" fmla="*/ 188384 h 802217"/>
              <a:gd name="connsiteX3" fmla="*/ 664633 w 768350"/>
              <a:gd name="connsiteY3" fmla="*/ 802217 h 802217"/>
              <a:gd name="connsiteX4" fmla="*/ 0 w 768350"/>
              <a:gd name="connsiteY4" fmla="*/ 675217 h 802217"/>
              <a:gd name="connsiteX0" fmla="*/ 0 w 768350"/>
              <a:gd name="connsiteY0" fmla="*/ 675217 h 783167"/>
              <a:gd name="connsiteX1" fmla="*/ 110067 w 768350"/>
              <a:gd name="connsiteY1" fmla="*/ 0 h 783167"/>
              <a:gd name="connsiteX2" fmla="*/ 768350 w 768350"/>
              <a:gd name="connsiteY2" fmla="*/ 188384 h 783167"/>
              <a:gd name="connsiteX3" fmla="*/ 666749 w 768350"/>
              <a:gd name="connsiteY3" fmla="*/ 783167 h 783167"/>
              <a:gd name="connsiteX4" fmla="*/ 0 w 768350"/>
              <a:gd name="connsiteY4" fmla="*/ 675217 h 783167"/>
              <a:gd name="connsiteX0" fmla="*/ 0 w 768350"/>
              <a:gd name="connsiteY0" fmla="*/ 675217 h 783167"/>
              <a:gd name="connsiteX1" fmla="*/ 110067 w 768350"/>
              <a:gd name="connsiteY1" fmla="*/ 0 h 783167"/>
              <a:gd name="connsiteX2" fmla="*/ 768350 w 768350"/>
              <a:gd name="connsiteY2" fmla="*/ 188384 h 783167"/>
              <a:gd name="connsiteX3" fmla="*/ 666749 w 768350"/>
              <a:gd name="connsiteY3" fmla="*/ 783167 h 783167"/>
              <a:gd name="connsiteX4" fmla="*/ 0 w 768350"/>
              <a:gd name="connsiteY4" fmla="*/ 675217 h 783167"/>
              <a:gd name="connsiteX0" fmla="*/ 0 w 768350"/>
              <a:gd name="connsiteY0" fmla="*/ 675217 h 783167"/>
              <a:gd name="connsiteX1" fmla="*/ 110067 w 768350"/>
              <a:gd name="connsiteY1" fmla="*/ 0 h 783167"/>
              <a:gd name="connsiteX2" fmla="*/ 768350 w 768350"/>
              <a:gd name="connsiteY2" fmla="*/ 188384 h 783167"/>
              <a:gd name="connsiteX3" fmla="*/ 666749 w 768350"/>
              <a:gd name="connsiteY3" fmla="*/ 783167 h 783167"/>
              <a:gd name="connsiteX4" fmla="*/ 0 w 768350"/>
              <a:gd name="connsiteY4" fmla="*/ 675217 h 783167"/>
              <a:gd name="connsiteX0" fmla="*/ 0 w 768350"/>
              <a:gd name="connsiteY0" fmla="*/ 675217 h 783167"/>
              <a:gd name="connsiteX1" fmla="*/ 110067 w 768350"/>
              <a:gd name="connsiteY1" fmla="*/ 0 h 783167"/>
              <a:gd name="connsiteX2" fmla="*/ 768350 w 768350"/>
              <a:gd name="connsiteY2" fmla="*/ 188384 h 783167"/>
              <a:gd name="connsiteX3" fmla="*/ 666749 w 768350"/>
              <a:gd name="connsiteY3" fmla="*/ 783167 h 783167"/>
              <a:gd name="connsiteX4" fmla="*/ 0 w 768350"/>
              <a:gd name="connsiteY4" fmla="*/ 675217 h 783167"/>
              <a:gd name="connsiteX0" fmla="*/ 0 w 768350"/>
              <a:gd name="connsiteY0" fmla="*/ 647700 h 755650"/>
              <a:gd name="connsiteX1" fmla="*/ 143934 w 768350"/>
              <a:gd name="connsiteY1" fmla="*/ 0 h 755650"/>
              <a:gd name="connsiteX2" fmla="*/ 768350 w 768350"/>
              <a:gd name="connsiteY2" fmla="*/ 160867 h 755650"/>
              <a:gd name="connsiteX3" fmla="*/ 666749 w 768350"/>
              <a:gd name="connsiteY3" fmla="*/ 755650 h 755650"/>
              <a:gd name="connsiteX4" fmla="*/ 0 w 768350"/>
              <a:gd name="connsiteY4" fmla="*/ 647700 h 755650"/>
              <a:gd name="connsiteX0" fmla="*/ 0 w 753533"/>
              <a:gd name="connsiteY0" fmla="*/ 649817 h 755650"/>
              <a:gd name="connsiteX1" fmla="*/ 129117 w 753533"/>
              <a:gd name="connsiteY1" fmla="*/ 0 h 755650"/>
              <a:gd name="connsiteX2" fmla="*/ 753533 w 753533"/>
              <a:gd name="connsiteY2" fmla="*/ 160867 h 755650"/>
              <a:gd name="connsiteX3" fmla="*/ 651932 w 753533"/>
              <a:gd name="connsiteY3" fmla="*/ 755650 h 755650"/>
              <a:gd name="connsiteX4" fmla="*/ 0 w 753533"/>
              <a:gd name="connsiteY4" fmla="*/ 649817 h 755650"/>
              <a:gd name="connsiteX0" fmla="*/ 0 w 753533"/>
              <a:gd name="connsiteY0" fmla="*/ 649817 h 755650"/>
              <a:gd name="connsiteX1" fmla="*/ 129117 w 753533"/>
              <a:gd name="connsiteY1" fmla="*/ 0 h 755650"/>
              <a:gd name="connsiteX2" fmla="*/ 753533 w 753533"/>
              <a:gd name="connsiteY2" fmla="*/ 160867 h 755650"/>
              <a:gd name="connsiteX3" fmla="*/ 651932 w 753533"/>
              <a:gd name="connsiteY3" fmla="*/ 755650 h 755650"/>
              <a:gd name="connsiteX4" fmla="*/ 0 w 753533"/>
              <a:gd name="connsiteY4" fmla="*/ 649817 h 755650"/>
              <a:gd name="connsiteX0" fmla="*/ 0 w 753533"/>
              <a:gd name="connsiteY0" fmla="*/ 649817 h 755650"/>
              <a:gd name="connsiteX1" fmla="*/ 129117 w 753533"/>
              <a:gd name="connsiteY1" fmla="*/ 0 h 755650"/>
              <a:gd name="connsiteX2" fmla="*/ 753533 w 753533"/>
              <a:gd name="connsiteY2" fmla="*/ 160867 h 755650"/>
              <a:gd name="connsiteX3" fmla="*/ 651932 w 753533"/>
              <a:gd name="connsiteY3" fmla="*/ 755650 h 755650"/>
              <a:gd name="connsiteX4" fmla="*/ 0 w 753533"/>
              <a:gd name="connsiteY4" fmla="*/ 649817 h 755650"/>
              <a:gd name="connsiteX0" fmla="*/ 0 w 753533"/>
              <a:gd name="connsiteY0" fmla="*/ 654050 h 759883"/>
              <a:gd name="connsiteX1" fmla="*/ 116417 w 753533"/>
              <a:gd name="connsiteY1" fmla="*/ 0 h 759883"/>
              <a:gd name="connsiteX2" fmla="*/ 753533 w 753533"/>
              <a:gd name="connsiteY2" fmla="*/ 165100 h 759883"/>
              <a:gd name="connsiteX3" fmla="*/ 651932 w 753533"/>
              <a:gd name="connsiteY3" fmla="*/ 759883 h 759883"/>
              <a:gd name="connsiteX4" fmla="*/ 0 w 753533"/>
              <a:gd name="connsiteY4" fmla="*/ 654050 h 759883"/>
              <a:gd name="connsiteX0" fmla="*/ 0 w 753533"/>
              <a:gd name="connsiteY0" fmla="*/ 654050 h 759883"/>
              <a:gd name="connsiteX1" fmla="*/ 116417 w 753533"/>
              <a:gd name="connsiteY1" fmla="*/ 0 h 759883"/>
              <a:gd name="connsiteX2" fmla="*/ 753533 w 753533"/>
              <a:gd name="connsiteY2" fmla="*/ 165100 h 759883"/>
              <a:gd name="connsiteX3" fmla="*/ 651932 w 753533"/>
              <a:gd name="connsiteY3" fmla="*/ 759883 h 759883"/>
              <a:gd name="connsiteX4" fmla="*/ 0 w 753533"/>
              <a:gd name="connsiteY4" fmla="*/ 654050 h 759883"/>
              <a:gd name="connsiteX0" fmla="*/ 0 w 753533"/>
              <a:gd name="connsiteY0" fmla="*/ 654050 h 1105872"/>
              <a:gd name="connsiteX1" fmla="*/ 116417 w 753533"/>
              <a:gd name="connsiteY1" fmla="*/ 0 h 1105872"/>
              <a:gd name="connsiteX2" fmla="*/ 753533 w 753533"/>
              <a:gd name="connsiteY2" fmla="*/ 165100 h 1105872"/>
              <a:gd name="connsiteX3" fmla="*/ 637104 w 753533"/>
              <a:gd name="connsiteY3" fmla="*/ 1105872 h 1105872"/>
              <a:gd name="connsiteX4" fmla="*/ 0 w 753533"/>
              <a:gd name="connsiteY4" fmla="*/ 654050 h 1105872"/>
              <a:gd name="connsiteX0" fmla="*/ 0 w 753533"/>
              <a:gd name="connsiteY0" fmla="*/ 654050 h 1105872"/>
              <a:gd name="connsiteX1" fmla="*/ 116417 w 753533"/>
              <a:gd name="connsiteY1" fmla="*/ 0 h 1105872"/>
              <a:gd name="connsiteX2" fmla="*/ 753533 w 753533"/>
              <a:gd name="connsiteY2" fmla="*/ 165100 h 1105872"/>
              <a:gd name="connsiteX3" fmla="*/ 637104 w 753533"/>
              <a:gd name="connsiteY3" fmla="*/ 1105872 h 1105872"/>
              <a:gd name="connsiteX4" fmla="*/ 0 w 753533"/>
              <a:gd name="connsiteY4" fmla="*/ 654050 h 1105872"/>
              <a:gd name="connsiteX0" fmla="*/ 0 w 753533"/>
              <a:gd name="connsiteY0" fmla="*/ 654050 h 1105872"/>
              <a:gd name="connsiteX1" fmla="*/ 116417 w 753533"/>
              <a:gd name="connsiteY1" fmla="*/ 0 h 1105872"/>
              <a:gd name="connsiteX2" fmla="*/ 753533 w 753533"/>
              <a:gd name="connsiteY2" fmla="*/ 165100 h 1105872"/>
              <a:gd name="connsiteX3" fmla="*/ 637104 w 753533"/>
              <a:gd name="connsiteY3" fmla="*/ 1105872 h 1105872"/>
              <a:gd name="connsiteX4" fmla="*/ 0 w 753533"/>
              <a:gd name="connsiteY4" fmla="*/ 654050 h 1105872"/>
              <a:gd name="connsiteX0" fmla="*/ 0 w 753533"/>
              <a:gd name="connsiteY0" fmla="*/ 654050 h 1105872"/>
              <a:gd name="connsiteX1" fmla="*/ 116417 w 753533"/>
              <a:gd name="connsiteY1" fmla="*/ 0 h 1105872"/>
              <a:gd name="connsiteX2" fmla="*/ 753533 w 753533"/>
              <a:gd name="connsiteY2" fmla="*/ 165100 h 1105872"/>
              <a:gd name="connsiteX3" fmla="*/ 637104 w 753533"/>
              <a:gd name="connsiteY3" fmla="*/ 1105872 h 1105872"/>
              <a:gd name="connsiteX4" fmla="*/ 0 w 753533"/>
              <a:gd name="connsiteY4" fmla="*/ 654050 h 1105872"/>
              <a:gd name="connsiteX0" fmla="*/ 0 w 763418"/>
              <a:gd name="connsiteY0" fmla="*/ 1103836 h 1105872"/>
              <a:gd name="connsiteX1" fmla="*/ 126302 w 763418"/>
              <a:gd name="connsiteY1" fmla="*/ 0 h 1105872"/>
              <a:gd name="connsiteX2" fmla="*/ 763418 w 763418"/>
              <a:gd name="connsiteY2" fmla="*/ 165100 h 1105872"/>
              <a:gd name="connsiteX3" fmla="*/ 646989 w 763418"/>
              <a:gd name="connsiteY3" fmla="*/ 1105872 h 1105872"/>
              <a:gd name="connsiteX4" fmla="*/ 0 w 763418"/>
              <a:gd name="connsiteY4" fmla="*/ 1103836 h 1105872"/>
              <a:gd name="connsiteX0" fmla="*/ 3534 w 766952"/>
              <a:gd name="connsiteY0" fmla="*/ 1103836 h 1105872"/>
              <a:gd name="connsiteX1" fmla="*/ 129836 w 766952"/>
              <a:gd name="connsiteY1" fmla="*/ 0 h 1105872"/>
              <a:gd name="connsiteX2" fmla="*/ 766952 w 766952"/>
              <a:gd name="connsiteY2" fmla="*/ 165100 h 1105872"/>
              <a:gd name="connsiteX3" fmla="*/ 650523 w 766952"/>
              <a:gd name="connsiteY3" fmla="*/ 1105872 h 1105872"/>
              <a:gd name="connsiteX4" fmla="*/ 3534 w 766952"/>
              <a:gd name="connsiteY4" fmla="*/ 1103836 h 1105872"/>
              <a:gd name="connsiteX0" fmla="*/ 5278 w 768696"/>
              <a:gd name="connsiteY0" fmla="*/ 1103836 h 1105872"/>
              <a:gd name="connsiteX1" fmla="*/ 131580 w 768696"/>
              <a:gd name="connsiteY1" fmla="*/ 0 h 1105872"/>
              <a:gd name="connsiteX2" fmla="*/ 768696 w 768696"/>
              <a:gd name="connsiteY2" fmla="*/ 165100 h 1105872"/>
              <a:gd name="connsiteX3" fmla="*/ 652267 w 768696"/>
              <a:gd name="connsiteY3" fmla="*/ 1105872 h 1105872"/>
              <a:gd name="connsiteX4" fmla="*/ 5278 w 768696"/>
              <a:gd name="connsiteY4" fmla="*/ 1103836 h 1105872"/>
              <a:gd name="connsiteX0" fmla="*/ 5278 w 768696"/>
              <a:gd name="connsiteY0" fmla="*/ 1103836 h 1105872"/>
              <a:gd name="connsiteX1" fmla="*/ 131580 w 768696"/>
              <a:gd name="connsiteY1" fmla="*/ 0 h 1105872"/>
              <a:gd name="connsiteX2" fmla="*/ 768696 w 768696"/>
              <a:gd name="connsiteY2" fmla="*/ 165100 h 1105872"/>
              <a:gd name="connsiteX3" fmla="*/ 652267 w 768696"/>
              <a:gd name="connsiteY3" fmla="*/ 1105872 h 1105872"/>
              <a:gd name="connsiteX4" fmla="*/ 5278 w 768696"/>
              <a:gd name="connsiteY4" fmla="*/ 1103836 h 1105872"/>
              <a:gd name="connsiteX0" fmla="*/ 5278 w 768696"/>
              <a:gd name="connsiteY0" fmla="*/ 1103836 h 1103836"/>
              <a:gd name="connsiteX1" fmla="*/ 131580 w 768696"/>
              <a:gd name="connsiteY1" fmla="*/ 0 h 1103836"/>
              <a:gd name="connsiteX2" fmla="*/ 768696 w 768696"/>
              <a:gd name="connsiteY2" fmla="*/ 165100 h 1103836"/>
              <a:gd name="connsiteX3" fmla="*/ 660734 w 768696"/>
              <a:gd name="connsiteY3" fmla="*/ 1101639 h 1103836"/>
              <a:gd name="connsiteX4" fmla="*/ 5278 w 768696"/>
              <a:gd name="connsiteY4" fmla="*/ 1103836 h 1103836"/>
              <a:gd name="connsiteX0" fmla="*/ 5423 w 766724"/>
              <a:gd name="connsiteY0" fmla="*/ 1099602 h 1101639"/>
              <a:gd name="connsiteX1" fmla="*/ 129608 w 766724"/>
              <a:gd name="connsiteY1" fmla="*/ 0 h 1101639"/>
              <a:gd name="connsiteX2" fmla="*/ 766724 w 766724"/>
              <a:gd name="connsiteY2" fmla="*/ 165100 h 1101639"/>
              <a:gd name="connsiteX3" fmla="*/ 658762 w 766724"/>
              <a:gd name="connsiteY3" fmla="*/ 1101639 h 1101639"/>
              <a:gd name="connsiteX4" fmla="*/ 5423 w 766724"/>
              <a:gd name="connsiteY4" fmla="*/ 1099602 h 1101639"/>
              <a:gd name="connsiteX0" fmla="*/ 4885 w 774653"/>
              <a:gd name="connsiteY0" fmla="*/ 1101719 h 1101719"/>
              <a:gd name="connsiteX1" fmla="*/ 137537 w 774653"/>
              <a:gd name="connsiteY1" fmla="*/ 0 h 1101719"/>
              <a:gd name="connsiteX2" fmla="*/ 774653 w 774653"/>
              <a:gd name="connsiteY2" fmla="*/ 165100 h 1101719"/>
              <a:gd name="connsiteX3" fmla="*/ 666691 w 774653"/>
              <a:gd name="connsiteY3" fmla="*/ 1101639 h 1101719"/>
              <a:gd name="connsiteX4" fmla="*/ 4885 w 774653"/>
              <a:gd name="connsiteY4" fmla="*/ 1101719 h 1101719"/>
              <a:gd name="connsiteX0" fmla="*/ 4885 w 774653"/>
              <a:gd name="connsiteY0" fmla="*/ 1101719 h 1101719"/>
              <a:gd name="connsiteX1" fmla="*/ 137537 w 774653"/>
              <a:gd name="connsiteY1" fmla="*/ 0 h 1101719"/>
              <a:gd name="connsiteX2" fmla="*/ 774653 w 774653"/>
              <a:gd name="connsiteY2" fmla="*/ 165100 h 1101719"/>
              <a:gd name="connsiteX3" fmla="*/ 666691 w 774653"/>
              <a:gd name="connsiteY3" fmla="*/ 1101639 h 1101719"/>
              <a:gd name="connsiteX4" fmla="*/ 4885 w 774653"/>
              <a:gd name="connsiteY4" fmla="*/ 1101719 h 1101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653" h="1101719">
                <a:moveTo>
                  <a:pt x="4885" y="1101719"/>
                </a:moveTo>
                <a:cubicBezTo>
                  <a:pt x="-17728" y="855469"/>
                  <a:pt x="40139" y="329556"/>
                  <a:pt x="137537" y="0"/>
                </a:cubicBezTo>
                <a:lnTo>
                  <a:pt x="774653" y="165100"/>
                </a:lnTo>
                <a:cubicBezTo>
                  <a:pt x="694208" y="407822"/>
                  <a:pt x="647628" y="864558"/>
                  <a:pt x="666691" y="1101639"/>
                </a:cubicBezTo>
                <a:lnTo>
                  <a:pt x="4885" y="1101719"/>
                </a:ln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6968C26-7F7E-474D-8226-8C941462A067}"/>
              </a:ext>
            </a:extLst>
          </p:cNvPr>
          <p:cNvSpPr>
            <a:spLocks noGrp="1"/>
          </p:cNvSpPr>
          <p:nvPr>
            <p:ph idx="1"/>
          </p:nvPr>
        </p:nvSpPr>
        <p:spPr>
          <a:xfrm>
            <a:off x="838200" y="1825625"/>
            <a:ext cx="10398760" cy="4351338"/>
          </a:xfrm>
        </p:spPr>
        <p:txBody>
          <a:bodyPr vert="horz" lIns="91440" tIns="45720" rIns="91440" bIns="45720" rtlCol="0" anchor="t">
            <a:normAutofit/>
          </a:bodyPr>
          <a:lstStyle/>
          <a:p>
            <a:pPr>
              <a:spcAft>
                <a:spcPts val="1200"/>
              </a:spcAft>
            </a:pPr>
            <a:r>
              <a:rPr lang="en-US">
                <a:effectLst>
                  <a:glow rad="63500">
                    <a:schemeClr val="bg1">
                      <a:alpha val="40000"/>
                    </a:schemeClr>
                  </a:glow>
                  <a:outerShdw blurRad="101600" dist="50800" dir="5400000" algn="ctr" rotWithShape="0">
                    <a:schemeClr val="bg1"/>
                  </a:outerShdw>
                </a:effectLst>
                <a:cs typeface="Calibri"/>
              </a:rPr>
              <a:t>A mix of artistic operators and scientific operators</a:t>
            </a:r>
          </a:p>
          <a:p>
            <a:pPr>
              <a:spcAft>
                <a:spcPts val="1200"/>
              </a:spcAft>
            </a:pPr>
            <a:r>
              <a:rPr lang="en-US">
                <a:effectLst>
                  <a:glow rad="63500">
                    <a:schemeClr val="bg1">
                      <a:alpha val="40000"/>
                    </a:schemeClr>
                  </a:glow>
                  <a:outerShdw blurRad="101600" dist="50800" dir="5400000" algn="ctr" rotWithShape="0">
                    <a:schemeClr val="bg1"/>
                  </a:outerShdw>
                </a:effectLst>
                <a:cs typeface="Calibri"/>
              </a:rPr>
              <a:t>An artistic operator in a scientific role is bored, frustrated, not producing the results otherwise capable of achieving</a:t>
            </a:r>
          </a:p>
          <a:p>
            <a:pPr>
              <a:spcAft>
                <a:spcPts val="1200"/>
              </a:spcAft>
            </a:pPr>
            <a:r>
              <a:rPr lang="en-US">
                <a:effectLst>
                  <a:glow rad="63500">
                    <a:schemeClr val="bg1">
                      <a:alpha val="40000"/>
                    </a:schemeClr>
                  </a:glow>
                  <a:outerShdw blurRad="101600" dist="50800" dir="5400000" algn="ctr" rotWithShape="0">
                    <a:schemeClr val="bg1"/>
                  </a:outerShdw>
                </a:effectLst>
                <a:cs typeface="Calibri"/>
              </a:rPr>
              <a:t>A scientific operator in an artistic role is stressed, out of their depth and potentially making promises that can’t be kept</a:t>
            </a:r>
          </a:p>
          <a:p>
            <a:pPr>
              <a:spcAft>
                <a:spcPts val="1200"/>
              </a:spcAft>
            </a:pPr>
            <a:r>
              <a:rPr lang="en-US">
                <a:effectLst>
                  <a:glow rad="63500">
                    <a:schemeClr val="bg1">
                      <a:alpha val="40000"/>
                    </a:schemeClr>
                  </a:glow>
                  <a:outerShdw blurRad="101600" dist="50800" dir="5400000" algn="ctr" rotWithShape="0">
                    <a:schemeClr val="bg1"/>
                  </a:outerShdw>
                </a:effectLst>
                <a:cs typeface="Calibri"/>
              </a:rPr>
              <a:t>Disaster for an IT organization – culture, reputation and results</a:t>
            </a:r>
          </a:p>
          <a:p>
            <a:endParaRPr lang="en-GB">
              <a:effectLst>
                <a:glow rad="63500">
                  <a:schemeClr val="bg1">
                    <a:alpha val="40000"/>
                  </a:schemeClr>
                </a:glow>
                <a:outerShdw blurRad="101600" dist="50800" dir="5400000" algn="ctr" rotWithShape="0">
                  <a:schemeClr val="bg1"/>
                </a:outerShdw>
              </a:effectLst>
              <a:cs typeface="Calibri"/>
            </a:endParaRPr>
          </a:p>
        </p:txBody>
      </p:sp>
    </p:spTree>
    <p:extLst>
      <p:ext uri="{BB962C8B-B14F-4D97-AF65-F5344CB8AC3E}">
        <p14:creationId xmlns:p14="http://schemas.microsoft.com/office/powerpoint/2010/main" val="12574256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FD1F9-BA8C-4010-AB3D-7EFD78B3798F}"/>
              </a:ext>
            </a:extLst>
          </p:cNvPr>
          <p:cNvSpPr>
            <a:spLocks noGrp="1"/>
          </p:cNvSpPr>
          <p:nvPr>
            <p:ph type="title"/>
          </p:nvPr>
        </p:nvSpPr>
        <p:spPr/>
        <p:txBody>
          <a:bodyPr/>
          <a:lstStyle/>
          <a:p>
            <a:r>
              <a:rPr lang="en-GB">
                <a:cs typeface="Calibri Light"/>
              </a:rPr>
              <a:t>Organisational culture</a:t>
            </a:r>
            <a:endParaRPr lang="en-GB"/>
          </a:p>
        </p:txBody>
      </p:sp>
      <p:pic>
        <p:nvPicPr>
          <p:cNvPr id="4" name="Picture 3"/>
          <p:cNvPicPr>
            <a:picLocks noChangeAspect="1"/>
          </p:cNvPicPr>
          <p:nvPr/>
        </p:nvPicPr>
        <p:blipFill rotWithShape="1">
          <a:blip r:embed="rId3" cstate="hqprint">
            <a:extLst>
              <a:ext uri="{28A0092B-C50C-407E-A947-70E740481C1C}">
                <a14:useLocalDpi xmlns:a14="http://schemas.microsoft.com/office/drawing/2010/main" val="0"/>
              </a:ext>
            </a:extLst>
          </a:blip>
          <a:srcRect t="24585" b="21475"/>
          <a:stretch/>
        </p:blipFill>
        <p:spPr>
          <a:xfrm flipH="1">
            <a:off x="-3" y="2641600"/>
            <a:ext cx="12191999" cy="4216400"/>
          </a:xfrm>
          <a:prstGeom prst="rect">
            <a:avLst/>
          </a:prstGeom>
        </p:spPr>
      </p:pic>
      <p:sp>
        <p:nvSpPr>
          <p:cNvPr id="5" name="Rectangle 4">
            <a:extLst>
              <a:ext uri="{FF2B5EF4-FFF2-40B4-BE49-F238E27FC236}">
                <a16:creationId xmlns:a16="http://schemas.microsoft.com/office/drawing/2014/main" id="{12001358-4FEF-49E9-88F3-5AB3DEDECA8D}"/>
              </a:ext>
            </a:extLst>
          </p:cNvPr>
          <p:cNvSpPr/>
          <p:nvPr/>
        </p:nvSpPr>
        <p:spPr>
          <a:xfrm rot="5400000">
            <a:off x="3967479" y="-1366518"/>
            <a:ext cx="4257042" cy="12192000"/>
          </a:xfrm>
          <a:prstGeom prst="rect">
            <a:avLst/>
          </a:prstGeom>
          <a:gradFill flip="none" rotWithShape="1">
            <a:gsLst>
              <a:gs pos="11000">
                <a:schemeClr val="bg1"/>
              </a:gs>
              <a:gs pos="100000">
                <a:schemeClr val="bg1">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1C956172-7C2E-4A9B-B062-AE1AE8A3AD82}"/>
              </a:ext>
            </a:extLst>
          </p:cNvPr>
          <p:cNvSpPr/>
          <p:nvPr/>
        </p:nvSpPr>
        <p:spPr>
          <a:xfrm>
            <a:off x="10042525" y="4083050"/>
            <a:ext cx="981075" cy="1155700"/>
          </a:xfrm>
          <a:custGeom>
            <a:avLst/>
            <a:gdLst>
              <a:gd name="connsiteX0" fmla="*/ 282575 w 984250"/>
              <a:gd name="connsiteY0" fmla="*/ 1123950 h 1123950"/>
              <a:gd name="connsiteX1" fmla="*/ 0 w 984250"/>
              <a:gd name="connsiteY1" fmla="*/ 107950 h 1123950"/>
              <a:gd name="connsiteX2" fmla="*/ 965200 w 984250"/>
              <a:gd name="connsiteY2" fmla="*/ 0 h 1123950"/>
              <a:gd name="connsiteX3" fmla="*/ 984250 w 984250"/>
              <a:gd name="connsiteY3" fmla="*/ 1016000 h 1123950"/>
              <a:gd name="connsiteX4" fmla="*/ 282575 w 984250"/>
              <a:gd name="connsiteY4" fmla="*/ 1123950 h 1123950"/>
              <a:gd name="connsiteX0" fmla="*/ 282575 w 984250"/>
              <a:gd name="connsiteY0" fmla="*/ 1155700 h 1155700"/>
              <a:gd name="connsiteX1" fmla="*/ 0 w 984250"/>
              <a:gd name="connsiteY1" fmla="*/ 139700 h 1155700"/>
              <a:gd name="connsiteX2" fmla="*/ 974725 w 984250"/>
              <a:gd name="connsiteY2" fmla="*/ 0 h 1155700"/>
              <a:gd name="connsiteX3" fmla="*/ 984250 w 984250"/>
              <a:gd name="connsiteY3" fmla="*/ 1047750 h 1155700"/>
              <a:gd name="connsiteX4" fmla="*/ 282575 w 984250"/>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1155700">
                <a:moveTo>
                  <a:pt x="279400" y="1155700"/>
                </a:moveTo>
                <a:lnTo>
                  <a:pt x="0" y="161925"/>
                </a:lnTo>
                <a:cubicBezTo>
                  <a:pt x="342900" y="44450"/>
                  <a:pt x="641350" y="12700"/>
                  <a:pt x="971550" y="0"/>
                </a:cubicBezTo>
                <a:lnTo>
                  <a:pt x="981075" y="1047750"/>
                </a:lnTo>
                <a:cubicBezTo>
                  <a:pt x="778933" y="1045633"/>
                  <a:pt x="630767" y="1040342"/>
                  <a:pt x="279400" y="1155700"/>
                </a:cubicBez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FD0E11B2-8AD3-426F-BB50-E18973A426F2}"/>
              </a:ext>
            </a:extLst>
          </p:cNvPr>
          <p:cNvSpPr/>
          <p:nvPr/>
        </p:nvSpPr>
        <p:spPr>
          <a:xfrm>
            <a:off x="8918575" y="4498975"/>
            <a:ext cx="1239838" cy="1250950"/>
          </a:xfrm>
          <a:custGeom>
            <a:avLst/>
            <a:gdLst>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38" h="1250950">
                <a:moveTo>
                  <a:pt x="0" y="515938"/>
                </a:moveTo>
                <a:cubicBezTo>
                  <a:pt x="178858" y="324909"/>
                  <a:pt x="468842" y="118004"/>
                  <a:pt x="679450" y="0"/>
                </a:cubicBezTo>
                <a:lnTo>
                  <a:pt x="1239838" y="796925"/>
                </a:lnTo>
                <a:cubicBezTo>
                  <a:pt x="985309" y="932392"/>
                  <a:pt x="810154" y="1055158"/>
                  <a:pt x="666750" y="1250950"/>
                </a:cubicBezTo>
                <a:lnTo>
                  <a:pt x="0" y="515938"/>
                </a:lnTo>
                <a:close/>
              </a:path>
            </a:pathLst>
          </a:cu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65F33773-71C5-4087-83C9-4562132801ED}"/>
              </a:ext>
            </a:extLst>
          </p:cNvPr>
          <p:cNvSpPr/>
          <p:nvPr/>
        </p:nvSpPr>
        <p:spPr>
          <a:xfrm>
            <a:off x="524933" y="5660067"/>
            <a:ext cx="8242300" cy="1202267"/>
          </a:xfrm>
          <a:custGeom>
            <a:avLst/>
            <a:gdLst>
              <a:gd name="connsiteX0" fmla="*/ 0 w 8242300"/>
              <a:gd name="connsiteY0" fmla="*/ 1202267 h 1202267"/>
              <a:gd name="connsiteX1" fmla="*/ 8242300 w 8242300"/>
              <a:gd name="connsiteY1" fmla="*/ 1198034 h 1202267"/>
              <a:gd name="connsiteX2" fmla="*/ 279400 w 8242300"/>
              <a:gd name="connsiteY2" fmla="*/ 0 h 1202267"/>
              <a:gd name="connsiteX3" fmla="*/ 0 w 8242300"/>
              <a:gd name="connsiteY3" fmla="*/ 1202267 h 1202267"/>
            </a:gdLst>
            <a:ahLst/>
            <a:cxnLst>
              <a:cxn ang="0">
                <a:pos x="connsiteX0" y="connsiteY0"/>
              </a:cxn>
              <a:cxn ang="0">
                <a:pos x="connsiteX1" y="connsiteY1"/>
              </a:cxn>
              <a:cxn ang="0">
                <a:pos x="connsiteX2" y="connsiteY2"/>
              </a:cxn>
              <a:cxn ang="0">
                <a:pos x="connsiteX3" y="connsiteY3"/>
              </a:cxn>
            </a:cxnLst>
            <a:rect l="l" t="t" r="r" b="b"/>
            <a:pathLst>
              <a:path w="8242300" h="1202267">
                <a:moveTo>
                  <a:pt x="0" y="1202267"/>
                </a:moveTo>
                <a:lnTo>
                  <a:pt x="8242300" y="1198034"/>
                </a:lnTo>
                <a:lnTo>
                  <a:pt x="279400" y="0"/>
                </a:lnTo>
                <a:lnTo>
                  <a:pt x="0" y="1202267"/>
                </a:lnTo>
                <a:close/>
              </a:path>
            </a:pathLst>
          </a:custGeom>
          <a:solidFill>
            <a:schemeClr val="bg1">
              <a:lumMod val="7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82E66D0-17BF-49D1-A42E-557697BF94A2}"/>
              </a:ext>
            </a:extLst>
          </p:cNvPr>
          <p:cNvSpPr/>
          <p:nvPr/>
        </p:nvSpPr>
        <p:spPr>
          <a:xfrm>
            <a:off x="4019550" y="2916768"/>
            <a:ext cx="2051050" cy="2673349"/>
          </a:xfrm>
          <a:custGeom>
            <a:avLst/>
            <a:gdLst>
              <a:gd name="connsiteX0" fmla="*/ 0 w 2074333"/>
              <a:gd name="connsiteY0" fmla="*/ 2324100 h 2658533"/>
              <a:gd name="connsiteX1" fmla="*/ 1066800 w 2074333"/>
              <a:gd name="connsiteY1" fmla="*/ 0 h 2658533"/>
              <a:gd name="connsiteX2" fmla="*/ 2074333 w 2074333"/>
              <a:gd name="connsiteY2" fmla="*/ 762000 h 2658533"/>
              <a:gd name="connsiteX3" fmla="*/ 1206500 w 2074333"/>
              <a:gd name="connsiteY3" fmla="*/ 2658533 h 2658533"/>
              <a:gd name="connsiteX4" fmla="*/ 0 w 2074333"/>
              <a:gd name="connsiteY4" fmla="*/ 2324100 h 2658533"/>
              <a:gd name="connsiteX0" fmla="*/ 0 w 2400300"/>
              <a:gd name="connsiteY0" fmla="*/ 2368291 h 2711191"/>
              <a:gd name="connsiteX1" fmla="*/ 1392767 w 2400300"/>
              <a:gd name="connsiteY1" fmla="*/ 52658 h 2711191"/>
              <a:gd name="connsiteX2" fmla="*/ 2400300 w 2400300"/>
              <a:gd name="connsiteY2" fmla="*/ 814658 h 2711191"/>
              <a:gd name="connsiteX3" fmla="*/ 1532467 w 2400300"/>
              <a:gd name="connsiteY3" fmla="*/ 2711191 h 2711191"/>
              <a:gd name="connsiteX4" fmla="*/ 0 w 2400300"/>
              <a:gd name="connsiteY4" fmla="*/ 2368291 h 2711191"/>
              <a:gd name="connsiteX0" fmla="*/ 0 w 2400300"/>
              <a:gd name="connsiteY0" fmla="*/ 1973684 h 2316584"/>
              <a:gd name="connsiteX1" fmla="*/ 1092200 w 2400300"/>
              <a:gd name="connsiteY1" fmla="*/ 94085 h 2316584"/>
              <a:gd name="connsiteX2" fmla="*/ 2400300 w 2400300"/>
              <a:gd name="connsiteY2" fmla="*/ 420051 h 2316584"/>
              <a:gd name="connsiteX3" fmla="*/ 1532467 w 2400300"/>
              <a:gd name="connsiteY3" fmla="*/ 2316584 h 2316584"/>
              <a:gd name="connsiteX4" fmla="*/ 0 w 2400300"/>
              <a:gd name="connsiteY4" fmla="*/ 1973684 h 2316584"/>
              <a:gd name="connsiteX0" fmla="*/ 0 w 2400300"/>
              <a:gd name="connsiteY0" fmla="*/ 1973684 h 2316584"/>
              <a:gd name="connsiteX1" fmla="*/ 1092200 w 2400300"/>
              <a:gd name="connsiteY1" fmla="*/ 94085 h 2316584"/>
              <a:gd name="connsiteX2" fmla="*/ 2400300 w 2400300"/>
              <a:gd name="connsiteY2" fmla="*/ 420051 h 2316584"/>
              <a:gd name="connsiteX3" fmla="*/ 1532467 w 2400300"/>
              <a:gd name="connsiteY3" fmla="*/ 2316584 h 2316584"/>
              <a:gd name="connsiteX4" fmla="*/ 0 w 2400300"/>
              <a:gd name="connsiteY4" fmla="*/ 1973684 h 2316584"/>
              <a:gd name="connsiteX0" fmla="*/ 0 w 2400300"/>
              <a:gd name="connsiteY0" fmla="*/ 1879599 h 2222499"/>
              <a:gd name="connsiteX1" fmla="*/ 1092200 w 2400300"/>
              <a:gd name="connsiteY1" fmla="*/ 0 h 2222499"/>
              <a:gd name="connsiteX2" fmla="*/ 2400300 w 2400300"/>
              <a:gd name="connsiteY2" fmla="*/ 325966 h 2222499"/>
              <a:gd name="connsiteX3" fmla="*/ 1532467 w 2400300"/>
              <a:gd name="connsiteY3" fmla="*/ 2222499 h 2222499"/>
              <a:gd name="connsiteX4" fmla="*/ 0 w 2400300"/>
              <a:gd name="connsiteY4" fmla="*/ 1879599 h 2222499"/>
              <a:gd name="connsiteX0" fmla="*/ 0 w 2400300"/>
              <a:gd name="connsiteY0" fmla="*/ 1879599 h 2222499"/>
              <a:gd name="connsiteX1" fmla="*/ 1092200 w 2400300"/>
              <a:gd name="connsiteY1" fmla="*/ 0 h 2222499"/>
              <a:gd name="connsiteX2" fmla="*/ 2400300 w 2400300"/>
              <a:gd name="connsiteY2" fmla="*/ 325966 h 2222499"/>
              <a:gd name="connsiteX3" fmla="*/ 1532467 w 2400300"/>
              <a:gd name="connsiteY3" fmla="*/ 2222499 h 2222499"/>
              <a:gd name="connsiteX4" fmla="*/ 0 w 2400300"/>
              <a:gd name="connsiteY4" fmla="*/ 1879599 h 2222499"/>
              <a:gd name="connsiteX0" fmla="*/ 0 w 2400300"/>
              <a:gd name="connsiteY0" fmla="*/ 1879599 h 2222499"/>
              <a:gd name="connsiteX1" fmla="*/ 1092200 w 2400300"/>
              <a:gd name="connsiteY1" fmla="*/ 0 h 2222499"/>
              <a:gd name="connsiteX2" fmla="*/ 2400300 w 2400300"/>
              <a:gd name="connsiteY2" fmla="*/ 325966 h 2222499"/>
              <a:gd name="connsiteX3" fmla="*/ 1532467 w 2400300"/>
              <a:gd name="connsiteY3" fmla="*/ 2222499 h 2222499"/>
              <a:gd name="connsiteX4" fmla="*/ 0 w 2400300"/>
              <a:gd name="connsiteY4" fmla="*/ 1879599 h 2222499"/>
              <a:gd name="connsiteX0" fmla="*/ 0 w 2400300"/>
              <a:gd name="connsiteY0" fmla="*/ 1879599 h 2222499"/>
              <a:gd name="connsiteX1" fmla="*/ 1092200 w 2400300"/>
              <a:gd name="connsiteY1" fmla="*/ 0 h 2222499"/>
              <a:gd name="connsiteX2" fmla="*/ 2400300 w 2400300"/>
              <a:gd name="connsiteY2" fmla="*/ 325966 h 2222499"/>
              <a:gd name="connsiteX3" fmla="*/ 1532467 w 2400300"/>
              <a:gd name="connsiteY3" fmla="*/ 2222499 h 2222499"/>
              <a:gd name="connsiteX4" fmla="*/ 0 w 2400300"/>
              <a:gd name="connsiteY4" fmla="*/ 1879599 h 2222499"/>
              <a:gd name="connsiteX0" fmla="*/ 0 w 2387600"/>
              <a:gd name="connsiteY0" fmla="*/ 1879599 h 2222499"/>
              <a:gd name="connsiteX1" fmla="*/ 1079500 w 2387600"/>
              <a:gd name="connsiteY1" fmla="*/ 0 h 2222499"/>
              <a:gd name="connsiteX2" fmla="*/ 2387600 w 2387600"/>
              <a:gd name="connsiteY2" fmla="*/ 325966 h 2222499"/>
              <a:gd name="connsiteX3" fmla="*/ 1519767 w 2387600"/>
              <a:gd name="connsiteY3" fmla="*/ 2222499 h 2222499"/>
              <a:gd name="connsiteX4" fmla="*/ 0 w 2387600"/>
              <a:gd name="connsiteY4" fmla="*/ 1879599 h 2222499"/>
              <a:gd name="connsiteX0" fmla="*/ 0 w 2387600"/>
              <a:gd name="connsiteY0" fmla="*/ 1879599 h 2222499"/>
              <a:gd name="connsiteX1" fmla="*/ 1079500 w 2387600"/>
              <a:gd name="connsiteY1" fmla="*/ 0 h 2222499"/>
              <a:gd name="connsiteX2" fmla="*/ 2387600 w 2387600"/>
              <a:gd name="connsiteY2" fmla="*/ 325966 h 2222499"/>
              <a:gd name="connsiteX3" fmla="*/ 1519767 w 2387600"/>
              <a:gd name="connsiteY3" fmla="*/ 2222499 h 2222499"/>
              <a:gd name="connsiteX4" fmla="*/ 0 w 2387600"/>
              <a:gd name="connsiteY4" fmla="*/ 1879599 h 2222499"/>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233082"/>
              <a:gd name="connsiteX1" fmla="*/ 1079500 w 2387600"/>
              <a:gd name="connsiteY1" fmla="*/ 0 h 2233082"/>
              <a:gd name="connsiteX2" fmla="*/ 2387600 w 2387600"/>
              <a:gd name="connsiteY2" fmla="*/ 325966 h 2233082"/>
              <a:gd name="connsiteX3" fmla="*/ 1528234 w 2387600"/>
              <a:gd name="connsiteY3" fmla="*/ 2233082 h 2233082"/>
              <a:gd name="connsiteX4" fmla="*/ 0 w 2387600"/>
              <a:gd name="connsiteY4" fmla="*/ 1879599 h 2233082"/>
              <a:gd name="connsiteX0" fmla="*/ 0 w 2387600"/>
              <a:gd name="connsiteY0" fmla="*/ 1879599 h 2233082"/>
              <a:gd name="connsiteX1" fmla="*/ 1079500 w 2387600"/>
              <a:gd name="connsiteY1" fmla="*/ 0 h 2233082"/>
              <a:gd name="connsiteX2" fmla="*/ 2387600 w 2387600"/>
              <a:gd name="connsiteY2" fmla="*/ 325966 h 2233082"/>
              <a:gd name="connsiteX3" fmla="*/ 1528234 w 2387600"/>
              <a:gd name="connsiteY3" fmla="*/ 2233082 h 2233082"/>
              <a:gd name="connsiteX4" fmla="*/ 0 w 2387600"/>
              <a:gd name="connsiteY4" fmla="*/ 1879599 h 2233082"/>
              <a:gd name="connsiteX0" fmla="*/ 0 w 2387600"/>
              <a:gd name="connsiteY0" fmla="*/ 1879599 h 2233082"/>
              <a:gd name="connsiteX1" fmla="*/ 1079500 w 2387600"/>
              <a:gd name="connsiteY1" fmla="*/ 0 h 2233082"/>
              <a:gd name="connsiteX2" fmla="*/ 2387600 w 2387600"/>
              <a:gd name="connsiteY2" fmla="*/ 325966 h 2233082"/>
              <a:gd name="connsiteX3" fmla="*/ 1528234 w 2387600"/>
              <a:gd name="connsiteY3" fmla="*/ 2233082 h 2233082"/>
              <a:gd name="connsiteX4" fmla="*/ 0 w 2387600"/>
              <a:gd name="connsiteY4" fmla="*/ 18795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2412999 h 2690282"/>
              <a:gd name="connsiteX1" fmla="*/ 1058333 w 2063750"/>
              <a:gd name="connsiteY1" fmla="*/ 0 h 2690282"/>
              <a:gd name="connsiteX2" fmla="*/ 2063750 w 2063750"/>
              <a:gd name="connsiteY2" fmla="*/ 783166 h 2690282"/>
              <a:gd name="connsiteX3" fmla="*/ 1204384 w 2063750"/>
              <a:gd name="connsiteY3" fmla="*/ 2690282 h 2690282"/>
              <a:gd name="connsiteX4" fmla="*/ 0 w 2063750"/>
              <a:gd name="connsiteY4" fmla="*/ 2412999 h 2690282"/>
              <a:gd name="connsiteX0" fmla="*/ 0 w 2063750"/>
              <a:gd name="connsiteY0" fmla="*/ 2396066 h 2673349"/>
              <a:gd name="connsiteX1" fmla="*/ 1066799 w 2063750"/>
              <a:gd name="connsiteY1" fmla="*/ 0 h 2673349"/>
              <a:gd name="connsiteX2" fmla="*/ 2063750 w 2063750"/>
              <a:gd name="connsiteY2" fmla="*/ 766233 h 2673349"/>
              <a:gd name="connsiteX3" fmla="*/ 1204384 w 2063750"/>
              <a:gd name="connsiteY3" fmla="*/ 2673349 h 2673349"/>
              <a:gd name="connsiteX4" fmla="*/ 0 w 2063750"/>
              <a:gd name="connsiteY4" fmla="*/ 2396066 h 2673349"/>
              <a:gd name="connsiteX0" fmla="*/ 0 w 2063750"/>
              <a:gd name="connsiteY0" fmla="*/ 2396066 h 2673349"/>
              <a:gd name="connsiteX1" fmla="*/ 1066799 w 2063750"/>
              <a:gd name="connsiteY1" fmla="*/ 0 h 2673349"/>
              <a:gd name="connsiteX2" fmla="*/ 2063750 w 2063750"/>
              <a:gd name="connsiteY2" fmla="*/ 766233 h 2673349"/>
              <a:gd name="connsiteX3" fmla="*/ 1204384 w 2063750"/>
              <a:gd name="connsiteY3" fmla="*/ 2673349 h 2673349"/>
              <a:gd name="connsiteX4" fmla="*/ 0 w 2063750"/>
              <a:gd name="connsiteY4" fmla="*/ 2396066 h 2673349"/>
              <a:gd name="connsiteX0" fmla="*/ 0 w 2051050"/>
              <a:gd name="connsiteY0" fmla="*/ 2396066 h 2673349"/>
              <a:gd name="connsiteX1" fmla="*/ 1054099 w 2051050"/>
              <a:gd name="connsiteY1" fmla="*/ 0 h 2673349"/>
              <a:gd name="connsiteX2" fmla="*/ 2051050 w 2051050"/>
              <a:gd name="connsiteY2" fmla="*/ 766233 h 2673349"/>
              <a:gd name="connsiteX3" fmla="*/ 1191684 w 2051050"/>
              <a:gd name="connsiteY3" fmla="*/ 2673349 h 2673349"/>
              <a:gd name="connsiteX4" fmla="*/ 0 w 2051050"/>
              <a:gd name="connsiteY4" fmla="*/ 2396066 h 2673349"/>
              <a:gd name="connsiteX0" fmla="*/ 0 w 2051050"/>
              <a:gd name="connsiteY0" fmla="*/ 2396066 h 2673349"/>
              <a:gd name="connsiteX1" fmla="*/ 1054099 w 2051050"/>
              <a:gd name="connsiteY1" fmla="*/ 0 h 2673349"/>
              <a:gd name="connsiteX2" fmla="*/ 2051050 w 2051050"/>
              <a:gd name="connsiteY2" fmla="*/ 766233 h 2673349"/>
              <a:gd name="connsiteX3" fmla="*/ 1191684 w 2051050"/>
              <a:gd name="connsiteY3" fmla="*/ 2673349 h 2673349"/>
              <a:gd name="connsiteX4" fmla="*/ 0 w 2051050"/>
              <a:gd name="connsiteY4" fmla="*/ 2396066 h 2673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1050" h="2673349">
                <a:moveTo>
                  <a:pt x="0" y="2396066"/>
                </a:moveTo>
                <a:cubicBezTo>
                  <a:pt x="155223" y="1590320"/>
                  <a:pt x="658281" y="552448"/>
                  <a:pt x="1054099" y="0"/>
                </a:cubicBezTo>
                <a:cubicBezTo>
                  <a:pt x="1077382" y="20461"/>
                  <a:pt x="1960739" y="745066"/>
                  <a:pt x="2051050" y="766233"/>
                </a:cubicBezTo>
                <a:cubicBezTo>
                  <a:pt x="1726494" y="1080205"/>
                  <a:pt x="1342673" y="2124427"/>
                  <a:pt x="1191684" y="2673349"/>
                </a:cubicBezTo>
                <a:lnTo>
                  <a:pt x="0" y="2396066"/>
                </a:ln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AA7DDB6F-CFB4-433D-A7B4-916176411481}"/>
              </a:ext>
            </a:extLst>
          </p:cNvPr>
          <p:cNvSpPr/>
          <p:nvPr/>
        </p:nvSpPr>
        <p:spPr>
          <a:xfrm>
            <a:off x="7958667" y="2817283"/>
            <a:ext cx="1456266" cy="1202267"/>
          </a:xfrm>
          <a:custGeom>
            <a:avLst/>
            <a:gdLst>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10733 h 1210733"/>
              <a:gd name="connsiteX1" fmla="*/ 1462616 w 1462616"/>
              <a:gd name="connsiteY1" fmla="*/ 541866 h 1210733"/>
              <a:gd name="connsiteX2" fmla="*/ 1204383 w 1462616"/>
              <a:gd name="connsiteY2" fmla="*/ 0 h 1210733"/>
              <a:gd name="connsiteX3" fmla="*/ 0 w 1462616"/>
              <a:gd name="connsiteY3" fmla="*/ 742950 h 1210733"/>
              <a:gd name="connsiteX4" fmla="*/ 400050 w 1462616"/>
              <a:gd name="connsiteY4" fmla="*/ 1210733 h 1210733"/>
              <a:gd name="connsiteX0" fmla="*/ 400050 w 1462616"/>
              <a:gd name="connsiteY0" fmla="*/ 1212850 h 1212850"/>
              <a:gd name="connsiteX1" fmla="*/ 1462616 w 1462616"/>
              <a:gd name="connsiteY1" fmla="*/ 543983 h 1212850"/>
              <a:gd name="connsiteX2" fmla="*/ 1172633 w 1462616"/>
              <a:gd name="connsiteY2" fmla="*/ 0 h 1212850"/>
              <a:gd name="connsiteX3" fmla="*/ 0 w 1462616"/>
              <a:gd name="connsiteY3" fmla="*/ 745067 h 1212850"/>
              <a:gd name="connsiteX4" fmla="*/ 400050 w 1462616"/>
              <a:gd name="connsiteY4" fmla="*/ 1212850 h 1212850"/>
              <a:gd name="connsiteX0" fmla="*/ 400050 w 1462616"/>
              <a:gd name="connsiteY0" fmla="*/ 1212850 h 1212850"/>
              <a:gd name="connsiteX1" fmla="*/ 1462616 w 1462616"/>
              <a:gd name="connsiteY1" fmla="*/ 543983 h 1212850"/>
              <a:gd name="connsiteX2" fmla="*/ 1172633 w 1462616"/>
              <a:gd name="connsiteY2" fmla="*/ 0 h 1212850"/>
              <a:gd name="connsiteX3" fmla="*/ 0 w 1462616"/>
              <a:gd name="connsiteY3" fmla="*/ 745067 h 1212850"/>
              <a:gd name="connsiteX4" fmla="*/ 400050 w 1462616"/>
              <a:gd name="connsiteY4" fmla="*/ 1212850 h 1212850"/>
              <a:gd name="connsiteX0" fmla="*/ 400050 w 1462616"/>
              <a:gd name="connsiteY0" fmla="*/ 1212850 h 1212850"/>
              <a:gd name="connsiteX1" fmla="*/ 1462616 w 1462616"/>
              <a:gd name="connsiteY1" fmla="*/ 543983 h 1212850"/>
              <a:gd name="connsiteX2" fmla="*/ 1172633 w 1462616"/>
              <a:gd name="connsiteY2" fmla="*/ 0 h 1212850"/>
              <a:gd name="connsiteX3" fmla="*/ 0 w 1462616"/>
              <a:gd name="connsiteY3" fmla="*/ 745067 h 1212850"/>
              <a:gd name="connsiteX4" fmla="*/ 400050 w 1462616"/>
              <a:gd name="connsiteY4" fmla="*/ 1212850 h 1212850"/>
              <a:gd name="connsiteX0" fmla="*/ 393700 w 1456266"/>
              <a:gd name="connsiteY0" fmla="*/ 1212850 h 1212850"/>
              <a:gd name="connsiteX1" fmla="*/ 1456266 w 1456266"/>
              <a:gd name="connsiteY1" fmla="*/ 543983 h 1212850"/>
              <a:gd name="connsiteX2" fmla="*/ 1166283 w 1456266"/>
              <a:gd name="connsiteY2" fmla="*/ 0 h 1212850"/>
              <a:gd name="connsiteX3" fmla="*/ 0 w 1456266"/>
              <a:gd name="connsiteY3" fmla="*/ 759884 h 1212850"/>
              <a:gd name="connsiteX4" fmla="*/ 393700 w 1456266"/>
              <a:gd name="connsiteY4" fmla="*/ 1212850 h 1212850"/>
              <a:gd name="connsiteX0" fmla="*/ 393700 w 1456266"/>
              <a:gd name="connsiteY0" fmla="*/ 1202267 h 1202267"/>
              <a:gd name="connsiteX1" fmla="*/ 1456266 w 1456266"/>
              <a:gd name="connsiteY1" fmla="*/ 533400 h 1202267"/>
              <a:gd name="connsiteX2" fmla="*/ 1164167 w 1456266"/>
              <a:gd name="connsiteY2" fmla="*/ 0 h 1202267"/>
              <a:gd name="connsiteX3" fmla="*/ 0 w 1456266"/>
              <a:gd name="connsiteY3" fmla="*/ 749301 h 1202267"/>
              <a:gd name="connsiteX4" fmla="*/ 393700 w 1456266"/>
              <a:gd name="connsiteY4" fmla="*/ 1202267 h 1202267"/>
              <a:gd name="connsiteX0" fmla="*/ 393700 w 1456266"/>
              <a:gd name="connsiteY0" fmla="*/ 1202267 h 1202267"/>
              <a:gd name="connsiteX1" fmla="*/ 1456266 w 1456266"/>
              <a:gd name="connsiteY1" fmla="*/ 533400 h 1202267"/>
              <a:gd name="connsiteX2" fmla="*/ 1164167 w 1456266"/>
              <a:gd name="connsiteY2" fmla="*/ 0 h 1202267"/>
              <a:gd name="connsiteX3" fmla="*/ 0 w 1456266"/>
              <a:gd name="connsiteY3" fmla="*/ 749301 h 1202267"/>
              <a:gd name="connsiteX4" fmla="*/ 393700 w 1456266"/>
              <a:gd name="connsiteY4" fmla="*/ 1202267 h 1202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266" h="1202267">
                <a:moveTo>
                  <a:pt x="393700" y="1202267"/>
                </a:moveTo>
                <a:cubicBezTo>
                  <a:pt x="737306" y="907345"/>
                  <a:pt x="1068210" y="694973"/>
                  <a:pt x="1456266" y="533400"/>
                </a:cubicBezTo>
                <a:lnTo>
                  <a:pt x="1164167" y="0"/>
                </a:lnTo>
                <a:cubicBezTo>
                  <a:pt x="789517" y="155929"/>
                  <a:pt x="264584" y="487540"/>
                  <a:pt x="0" y="749301"/>
                </a:cubicBezTo>
                <a:lnTo>
                  <a:pt x="393700" y="1202267"/>
                </a:lnTo>
                <a:close/>
              </a:path>
            </a:pathLst>
          </a:cu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478683CA-D57B-4922-81DF-622A44F7CDC5}"/>
              </a:ext>
            </a:extLst>
          </p:cNvPr>
          <p:cNvSpPr/>
          <p:nvPr/>
        </p:nvSpPr>
        <p:spPr>
          <a:xfrm>
            <a:off x="7861300" y="4529665"/>
            <a:ext cx="1312334" cy="1615017"/>
          </a:xfrm>
          <a:custGeom>
            <a:avLst/>
            <a:gdLst>
              <a:gd name="connsiteX0" fmla="*/ 611716 w 1333500"/>
              <a:gd name="connsiteY0" fmla="*/ 1589616 h 1589616"/>
              <a:gd name="connsiteX1" fmla="*/ 611716 w 1333500"/>
              <a:gd name="connsiteY1" fmla="*/ 1589616 h 1589616"/>
              <a:gd name="connsiteX2" fmla="*/ 563033 w 1333500"/>
              <a:gd name="connsiteY2" fmla="*/ 1559983 h 1589616"/>
              <a:gd name="connsiteX3" fmla="*/ 0 w 1333500"/>
              <a:gd name="connsiteY3" fmla="*/ 1234016 h 1589616"/>
              <a:gd name="connsiteX4" fmla="*/ 863600 w 1333500"/>
              <a:gd name="connsiteY4" fmla="*/ 0 h 1589616"/>
              <a:gd name="connsiteX5" fmla="*/ 1333500 w 1333500"/>
              <a:gd name="connsiteY5" fmla="*/ 461433 h 1589616"/>
              <a:gd name="connsiteX6" fmla="*/ 611716 w 1333500"/>
              <a:gd name="connsiteY6" fmla="*/ 1589616 h 1589616"/>
              <a:gd name="connsiteX0" fmla="*/ 611716 w 1333500"/>
              <a:gd name="connsiteY0" fmla="*/ 1589616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5" fmla="*/ 611716 w 1333500"/>
              <a:gd name="connsiteY5" fmla="*/ 1589616 h 1589616"/>
              <a:gd name="connsiteX0" fmla="*/ 611716 w 1333500"/>
              <a:gd name="connsiteY0" fmla="*/ 1589616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5" fmla="*/ 611716 w 1333500"/>
              <a:gd name="connsiteY5" fmla="*/ 1589616 h 1589616"/>
              <a:gd name="connsiteX0" fmla="*/ 872066 w 1333500"/>
              <a:gd name="connsiteY0" fmla="*/ 2120899 h 2120899"/>
              <a:gd name="connsiteX1" fmla="*/ 611716 w 1333500"/>
              <a:gd name="connsiteY1" fmla="*/ 1589616 h 2120899"/>
              <a:gd name="connsiteX2" fmla="*/ 0 w 1333500"/>
              <a:gd name="connsiteY2" fmla="*/ 1234016 h 2120899"/>
              <a:gd name="connsiteX3" fmla="*/ 863600 w 1333500"/>
              <a:gd name="connsiteY3" fmla="*/ 0 h 2120899"/>
              <a:gd name="connsiteX4" fmla="*/ 1333500 w 1333500"/>
              <a:gd name="connsiteY4" fmla="*/ 461433 h 2120899"/>
              <a:gd name="connsiteX5" fmla="*/ 872066 w 1333500"/>
              <a:gd name="connsiteY5" fmla="*/ 2120899 h 2120899"/>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61433 h 1654601"/>
              <a:gd name="connsiteX1" fmla="*/ 611716 w 1333500"/>
              <a:gd name="connsiteY1" fmla="*/ 1589616 h 1654601"/>
              <a:gd name="connsiteX2" fmla="*/ 0 w 1333500"/>
              <a:gd name="connsiteY2" fmla="*/ 1234016 h 1654601"/>
              <a:gd name="connsiteX3" fmla="*/ 863600 w 1333500"/>
              <a:gd name="connsiteY3" fmla="*/ 0 h 1654601"/>
              <a:gd name="connsiteX4" fmla="*/ 1333500 w 1333500"/>
              <a:gd name="connsiteY4" fmla="*/ 461433 h 1654601"/>
              <a:gd name="connsiteX0" fmla="*/ 1333500 w 1333500"/>
              <a:gd name="connsiteY0" fmla="*/ 461433 h 1654601"/>
              <a:gd name="connsiteX1" fmla="*/ 611716 w 1333500"/>
              <a:gd name="connsiteY1" fmla="*/ 1589616 h 1654601"/>
              <a:gd name="connsiteX2" fmla="*/ 0 w 1333500"/>
              <a:gd name="connsiteY2" fmla="*/ 1234016 h 1654601"/>
              <a:gd name="connsiteX3" fmla="*/ 863600 w 1333500"/>
              <a:gd name="connsiteY3" fmla="*/ 0 h 1654601"/>
              <a:gd name="connsiteX4" fmla="*/ 1333500 w 1333500"/>
              <a:gd name="connsiteY4" fmla="*/ 461433 h 1654601"/>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27567 h 1555750"/>
              <a:gd name="connsiteX1" fmla="*/ 611716 w 1333500"/>
              <a:gd name="connsiteY1" fmla="*/ 1555750 h 1555750"/>
              <a:gd name="connsiteX2" fmla="*/ 0 w 1333500"/>
              <a:gd name="connsiteY2" fmla="*/ 1200150 h 1555750"/>
              <a:gd name="connsiteX3" fmla="*/ 884766 w 1333500"/>
              <a:gd name="connsiteY3" fmla="*/ 0 h 1555750"/>
              <a:gd name="connsiteX4" fmla="*/ 1333500 w 1333500"/>
              <a:gd name="connsiteY4" fmla="*/ 427567 h 1555750"/>
              <a:gd name="connsiteX0" fmla="*/ 1333500 w 1333500"/>
              <a:gd name="connsiteY0" fmla="*/ 427567 h 1555750"/>
              <a:gd name="connsiteX1" fmla="*/ 611716 w 1333500"/>
              <a:gd name="connsiteY1" fmla="*/ 1555750 h 1555750"/>
              <a:gd name="connsiteX2" fmla="*/ 0 w 1333500"/>
              <a:gd name="connsiteY2" fmla="*/ 1200150 h 1555750"/>
              <a:gd name="connsiteX3" fmla="*/ 884766 w 1333500"/>
              <a:gd name="connsiteY3" fmla="*/ 0 h 1555750"/>
              <a:gd name="connsiteX4" fmla="*/ 1333500 w 1333500"/>
              <a:gd name="connsiteY4" fmla="*/ 427567 h 1555750"/>
              <a:gd name="connsiteX0" fmla="*/ 1278467 w 1278467"/>
              <a:gd name="connsiteY0" fmla="*/ 427567 h 1555750"/>
              <a:gd name="connsiteX1" fmla="*/ 556683 w 1278467"/>
              <a:gd name="connsiteY1" fmla="*/ 1555750 h 1555750"/>
              <a:gd name="connsiteX2" fmla="*/ 0 w 1278467"/>
              <a:gd name="connsiteY2" fmla="*/ 1236133 h 1555750"/>
              <a:gd name="connsiteX3" fmla="*/ 829733 w 1278467"/>
              <a:gd name="connsiteY3" fmla="*/ 0 h 1555750"/>
              <a:gd name="connsiteX4" fmla="*/ 1278467 w 1278467"/>
              <a:gd name="connsiteY4" fmla="*/ 427567 h 1555750"/>
              <a:gd name="connsiteX0" fmla="*/ 1278467 w 1278467"/>
              <a:gd name="connsiteY0" fmla="*/ 427567 h 1555750"/>
              <a:gd name="connsiteX1" fmla="*/ 556683 w 1278467"/>
              <a:gd name="connsiteY1" fmla="*/ 1555750 h 1555750"/>
              <a:gd name="connsiteX2" fmla="*/ 0 w 1278467"/>
              <a:gd name="connsiteY2" fmla="*/ 1236133 h 1555750"/>
              <a:gd name="connsiteX3" fmla="*/ 829733 w 1278467"/>
              <a:gd name="connsiteY3" fmla="*/ 0 h 1555750"/>
              <a:gd name="connsiteX4" fmla="*/ 1278467 w 1278467"/>
              <a:gd name="connsiteY4" fmla="*/ 427567 h 1555750"/>
              <a:gd name="connsiteX0" fmla="*/ 1348317 w 1348317"/>
              <a:gd name="connsiteY0" fmla="*/ 427567 h 1555750"/>
              <a:gd name="connsiteX1" fmla="*/ 626533 w 1348317"/>
              <a:gd name="connsiteY1" fmla="*/ 1555750 h 1555750"/>
              <a:gd name="connsiteX2" fmla="*/ 0 w 1348317"/>
              <a:gd name="connsiteY2" fmla="*/ 1198033 h 1555750"/>
              <a:gd name="connsiteX3" fmla="*/ 899583 w 1348317"/>
              <a:gd name="connsiteY3" fmla="*/ 0 h 1555750"/>
              <a:gd name="connsiteX4" fmla="*/ 1348317 w 1348317"/>
              <a:gd name="connsiteY4" fmla="*/ 427567 h 1555750"/>
              <a:gd name="connsiteX0" fmla="*/ 1348317 w 1348317"/>
              <a:gd name="connsiteY0" fmla="*/ 486834 h 1615017"/>
              <a:gd name="connsiteX1" fmla="*/ 626533 w 1348317"/>
              <a:gd name="connsiteY1" fmla="*/ 1615017 h 1615017"/>
              <a:gd name="connsiteX2" fmla="*/ 0 w 1348317"/>
              <a:gd name="connsiteY2" fmla="*/ 1257300 h 1615017"/>
              <a:gd name="connsiteX3" fmla="*/ 831850 w 1348317"/>
              <a:gd name="connsiteY3" fmla="*/ 0 h 1615017"/>
              <a:gd name="connsiteX4" fmla="*/ 1348317 w 1348317"/>
              <a:gd name="connsiteY4" fmla="*/ 486834 h 1615017"/>
              <a:gd name="connsiteX0" fmla="*/ 1348317 w 1348317"/>
              <a:gd name="connsiteY0" fmla="*/ 486834 h 1615017"/>
              <a:gd name="connsiteX1" fmla="*/ 626533 w 1348317"/>
              <a:gd name="connsiteY1" fmla="*/ 1615017 h 1615017"/>
              <a:gd name="connsiteX2" fmla="*/ 0 w 1348317"/>
              <a:gd name="connsiteY2" fmla="*/ 1257300 h 1615017"/>
              <a:gd name="connsiteX3" fmla="*/ 831850 w 1348317"/>
              <a:gd name="connsiteY3" fmla="*/ 0 h 1615017"/>
              <a:gd name="connsiteX4" fmla="*/ 1348317 w 1348317"/>
              <a:gd name="connsiteY4" fmla="*/ 486834 h 1615017"/>
              <a:gd name="connsiteX0" fmla="*/ 1348317 w 1348317"/>
              <a:gd name="connsiteY0" fmla="*/ 486834 h 1615017"/>
              <a:gd name="connsiteX1" fmla="*/ 626533 w 1348317"/>
              <a:gd name="connsiteY1" fmla="*/ 1615017 h 1615017"/>
              <a:gd name="connsiteX2" fmla="*/ 0 w 1348317"/>
              <a:gd name="connsiteY2" fmla="*/ 1257300 h 1615017"/>
              <a:gd name="connsiteX3" fmla="*/ 831850 w 1348317"/>
              <a:gd name="connsiteY3" fmla="*/ 0 h 1615017"/>
              <a:gd name="connsiteX4" fmla="*/ 1348317 w 1348317"/>
              <a:gd name="connsiteY4" fmla="*/ 486834 h 1615017"/>
              <a:gd name="connsiteX0" fmla="*/ 1312334 w 1312334"/>
              <a:gd name="connsiteY0" fmla="*/ 520701 h 1615017"/>
              <a:gd name="connsiteX1" fmla="*/ 626533 w 1312334"/>
              <a:gd name="connsiteY1" fmla="*/ 1615017 h 1615017"/>
              <a:gd name="connsiteX2" fmla="*/ 0 w 1312334"/>
              <a:gd name="connsiteY2" fmla="*/ 1257300 h 1615017"/>
              <a:gd name="connsiteX3" fmla="*/ 831850 w 1312334"/>
              <a:gd name="connsiteY3" fmla="*/ 0 h 1615017"/>
              <a:gd name="connsiteX4" fmla="*/ 1312334 w 1312334"/>
              <a:gd name="connsiteY4" fmla="*/ 520701 h 161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34" h="1615017">
                <a:moveTo>
                  <a:pt x="1312334" y="520701"/>
                </a:moveTo>
                <a:cubicBezTo>
                  <a:pt x="1041753" y="770821"/>
                  <a:pt x="776817" y="1137003"/>
                  <a:pt x="626533" y="1615017"/>
                </a:cubicBezTo>
                <a:cubicBezTo>
                  <a:pt x="418516" y="1505805"/>
                  <a:pt x="203905" y="1375833"/>
                  <a:pt x="0" y="1257300"/>
                </a:cubicBezTo>
                <a:cubicBezTo>
                  <a:pt x="144639" y="853017"/>
                  <a:pt x="462844" y="332317"/>
                  <a:pt x="831850" y="0"/>
                </a:cubicBezTo>
                <a:lnTo>
                  <a:pt x="1312334" y="520701"/>
                </a:lnTo>
                <a:close/>
              </a:path>
            </a:pathLst>
          </a:cu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93B2184-2AEC-4F28-9DE1-BE20FD72ECCF}"/>
              </a:ext>
            </a:extLst>
          </p:cNvPr>
          <p:cNvSpPr/>
          <p:nvPr/>
        </p:nvSpPr>
        <p:spPr>
          <a:xfrm>
            <a:off x="7691967" y="3742267"/>
            <a:ext cx="2048933" cy="2042582"/>
          </a:xfrm>
          <a:custGeom>
            <a:avLst/>
            <a:gdLst>
              <a:gd name="connsiteX0" fmla="*/ 0 w 2027766"/>
              <a:gd name="connsiteY0" fmla="*/ 122766 h 1957916"/>
              <a:gd name="connsiteX1" fmla="*/ 480483 w 2027766"/>
              <a:gd name="connsiteY1" fmla="*/ 0 h 1957916"/>
              <a:gd name="connsiteX2" fmla="*/ 2027766 w 2027766"/>
              <a:gd name="connsiteY2" fmla="*/ 1847850 h 1957916"/>
              <a:gd name="connsiteX3" fmla="*/ 1921933 w 2027766"/>
              <a:gd name="connsiteY3" fmla="*/ 1957916 h 1957916"/>
              <a:gd name="connsiteX4" fmla="*/ 0 w 2027766"/>
              <a:gd name="connsiteY4" fmla="*/ 122766 h 1957916"/>
              <a:gd name="connsiteX0" fmla="*/ 0 w 2027766"/>
              <a:gd name="connsiteY0" fmla="*/ 112182 h 1947332"/>
              <a:gd name="connsiteX1" fmla="*/ 448733 w 2027766"/>
              <a:gd name="connsiteY1" fmla="*/ 0 h 1947332"/>
              <a:gd name="connsiteX2" fmla="*/ 2027766 w 2027766"/>
              <a:gd name="connsiteY2" fmla="*/ 1837266 h 1947332"/>
              <a:gd name="connsiteX3" fmla="*/ 1921933 w 2027766"/>
              <a:gd name="connsiteY3" fmla="*/ 1947332 h 1947332"/>
              <a:gd name="connsiteX4" fmla="*/ 0 w 2027766"/>
              <a:gd name="connsiteY4" fmla="*/ 112182 h 1947332"/>
              <a:gd name="connsiteX0" fmla="*/ 0 w 2027766"/>
              <a:gd name="connsiteY0" fmla="*/ 112182 h 1962148"/>
              <a:gd name="connsiteX1" fmla="*/ 448733 w 2027766"/>
              <a:gd name="connsiteY1" fmla="*/ 0 h 1962148"/>
              <a:gd name="connsiteX2" fmla="*/ 2027766 w 2027766"/>
              <a:gd name="connsiteY2" fmla="*/ 1837266 h 1962148"/>
              <a:gd name="connsiteX3" fmla="*/ 1849966 w 2027766"/>
              <a:gd name="connsiteY3" fmla="*/ 1962148 h 1962148"/>
              <a:gd name="connsiteX4" fmla="*/ 0 w 2027766"/>
              <a:gd name="connsiteY4" fmla="*/ 112182 h 1962148"/>
              <a:gd name="connsiteX0" fmla="*/ 0 w 1936750"/>
              <a:gd name="connsiteY0" fmla="*/ 112182 h 1962148"/>
              <a:gd name="connsiteX1" fmla="*/ 448733 w 1936750"/>
              <a:gd name="connsiteY1" fmla="*/ 0 h 1962148"/>
              <a:gd name="connsiteX2" fmla="*/ 1936750 w 1936750"/>
              <a:gd name="connsiteY2" fmla="*/ 1947332 h 1962148"/>
              <a:gd name="connsiteX3" fmla="*/ 1849966 w 1936750"/>
              <a:gd name="connsiteY3" fmla="*/ 1962148 h 1962148"/>
              <a:gd name="connsiteX4" fmla="*/ 0 w 1936750"/>
              <a:gd name="connsiteY4" fmla="*/ 112182 h 1962148"/>
              <a:gd name="connsiteX0" fmla="*/ 0 w 2002366"/>
              <a:gd name="connsiteY0" fmla="*/ 112182 h 1962148"/>
              <a:gd name="connsiteX1" fmla="*/ 448733 w 2002366"/>
              <a:gd name="connsiteY1" fmla="*/ 0 h 1962148"/>
              <a:gd name="connsiteX2" fmla="*/ 2002366 w 2002366"/>
              <a:gd name="connsiteY2" fmla="*/ 1756832 h 1962148"/>
              <a:gd name="connsiteX3" fmla="*/ 1849966 w 2002366"/>
              <a:gd name="connsiteY3" fmla="*/ 1962148 h 1962148"/>
              <a:gd name="connsiteX4" fmla="*/ 0 w 2002366"/>
              <a:gd name="connsiteY4" fmla="*/ 112182 h 1962148"/>
              <a:gd name="connsiteX0" fmla="*/ 0 w 2002366"/>
              <a:gd name="connsiteY0" fmla="*/ 192616 h 2042582"/>
              <a:gd name="connsiteX1" fmla="*/ 859366 w 2002366"/>
              <a:gd name="connsiteY1" fmla="*/ 0 h 2042582"/>
              <a:gd name="connsiteX2" fmla="*/ 2002366 w 2002366"/>
              <a:gd name="connsiteY2" fmla="*/ 1837266 h 2042582"/>
              <a:gd name="connsiteX3" fmla="*/ 1849966 w 2002366"/>
              <a:gd name="connsiteY3" fmla="*/ 2042582 h 2042582"/>
              <a:gd name="connsiteX4" fmla="*/ 0 w 2002366"/>
              <a:gd name="connsiteY4" fmla="*/ 192616 h 2042582"/>
              <a:gd name="connsiteX0" fmla="*/ 0 w 2048933"/>
              <a:gd name="connsiteY0" fmla="*/ 192616 h 2042582"/>
              <a:gd name="connsiteX1" fmla="*/ 859366 w 2048933"/>
              <a:gd name="connsiteY1" fmla="*/ 0 h 2042582"/>
              <a:gd name="connsiteX2" fmla="*/ 2048933 w 2048933"/>
              <a:gd name="connsiteY2" fmla="*/ 1799166 h 2042582"/>
              <a:gd name="connsiteX3" fmla="*/ 1849966 w 2048933"/>
              <a:gd name="connsiteY3" fmla="*/ 2042582 h 2042582"/>
              <a:gd name="connsiteX4" fmla="*/ 0 w 2048933"/>
              <a:gd name="connsiteY4" fmla="*/ 192616 h 2042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8933" h="2042582">
                <a:moveTo>
                  <a:pt x="0" y="192616"/>
                </a:moveTo>
                <a:lnTo>
                  <a:pt x="859366" y="0"/>
                </a:lnTo>
                <a:lnTo>
                  <a:pt x="2048933" y="1799166"/>
                </a:lnTo>
                <a:lnTo>
                  <a:pt x="1849966" y="2042582"/>
                </a:lnTo>
                <a:lnTo>
                  <a:pt x="0" y="192616"/>
                </a:ln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B2FAA888-FE1F-4303-99DA-F62AFDDFAB49}"/>
              </a:ext>
            </a:extLst>
          </p:cNvPr>
          <p:cNvSpPr/>
          <p:nvPr/>
        </p:nvSpPr>
        <p:spPr>
          <a:xfrm rot="2287281">
            <a:off x="10168558" y="3510514"/>
            <a:ext cx="1560408" cy="1499467"/>
          </a:xfrm>
          <a:custGeom>
            <a:avLst/>
            <a:gdLst>
              <a:gd name="connsiteX0" fmla="*/ 0 w 2027766"/>
              <a:gd name="connsiteY0" fmla="*/ 122766 h 1957916"/>
              <a:gd name="connsiteX1" fmla="*/ 480483 w 2027766"/>
              <a:gd name="connsiteY1" fmla="*/ 0 h 1957916"/>
              <a:gd name="connsiteX2" fmla="*/ 2027766 w 2027766"/>
              <a:gd name="connsiteY2" fmla="*/ 1847850 h 1957916"/>
              <a:gd name="connsiteX3" fmla="*/ 1921933 w 2027766"/>
              <a:gd name="connsiteY3" fmla="*/ 1957916 h 1957916"/>
              <a:gd name="connsiteX4" fmla="*/ 0 w 2027766"/>
              <a:gd name="connsiteY4" fmla="*/ 122766 h 1957916"/>
              <a:gd name="connsiteX0" fmla="*/ 0 w 2027766"/>
              <a:gd name="connsiteY0" fmla="*/ 168035 h 2003185"/>
              <a:gd name="connsiteX1" fmla="*/ 605774 w 2027766"/>
              <a:gd name="connsiteY1" fmla="*/ 0 h 2003185"/>
              <a:gd name="connsiteX2" fmla="*/ 2027766 w 2027766"/>
              <a:gd name="connsiteY2" fmla="*/ 1893119 h 2003185"/>
              <a:gd name="connsiteX3" fmla="*/ 1921933 w 2027766"/>
              <a:gd name="connsiteY3" fmla="*/ 2003185 h 2003185"/>
              <a:gd name="connsiteX4" fmla="*/ 0 w 2027766"/>
              <a:gd name="connsiteY4" fmla="*/ 168035 h 2003185"/>
              <a:gd name="connsiteX0" fmla="*/ 0 w 1921933"/>
              <a:gd name="connsiteY0" fmla="*/ 168035 h 2003185"/>
              <a:gd name="connsiteX1" fmla="*/ 605774 w 1921933"/>
              <a:gd name="connsiteY1" fmla="*/ 0 h 2003185"/>
              <a:gd name="connsiteX2" fmla="*/ 1216801 w 1921933"/>
              <a:gd name="connsiteY2" fmla="*/ 1163201 h 2003185"/>
              <a:gd name="connsiteX3" fmla="*/ 1921933 w 1921933"/>
              <a:gd name="connsiteY3" fmla="*/ 2003185 h 2003185"/>
              <a:gd name="connsiteX4" fmla="*/ 0 w 1921933"/>
              <a:gd name="connsiteY4" fmla="*/ 168035 h 2003185"/>
              <a:gd name="connsiteX0" fmla="*/ 0 w 1216801"/>
              <a:gd name="connsiteY0" fmla="*/ 168035 h 1450388"/>
              <a:gd name="connsiteX1" fmla="*/ 605774 w 1216801"/>
              <a:gd name="connsiteY1" fmla="*/ 0 h 1450388"/>
              <a:gd name="connsiteX2" fmla="*/ 1216801 w 1216801"/>
              <a:gd name="connsiteY2" fmla="*/ 1163201 h 1450388"/>
              <a:gd name="connsiteX3" fmla="*/ 875083 w 1216801"/>
              <a:gd name="connsiteY3" fmla="*/ 1450388 h 1450388"/>
              <a:gd name="connsiteX4" fmla="*/ 0 w 1216801"/>
              <a:gd name="connsiteY4" fmla="*/ 168035 h 1450388"/>
              <a:gd name="connsiteX0" fmla="*/ 0 w 1216801"/>
              <a:gd name="connsiteY0" fmla="*/ 168035 h 1405590"/>
              <a:gd name="connsiteX1" fmla="*/ 605774 w 1216801"/>
              <a:gd name="connsiteY1" fmla="*/ 0 h 1405590"/>
              <a:gd name="connsiteX2" fmla="*/ 1216801 w 1216801"/>
              <a:gd name="connsiteY2" fmla="*/ 1163201 h 1405590"/>
              <a:gd name="connsiteX3" fmla="*/ 740678 w 1216801"/>
              <a:gd name="connsiteY3" fmla="*/ 1405590 h 1405590"/>
              <a:gd name="connsiteX4" fmla="*/ 0 w 1216801"/>
              <a:gd name="connsiteY4" fmla="*/ 168035 h 1405590"/>
              <a:gd name="connsiteX0" fmla="*/ 0 w 902012"/>
              <a:gd name="connsiteY0" fmla="*/ 168035 h 1405590"/>
              <a:gd name="connsiteX1" fmla="*/ 605774 w 902012"/>
              <a:gd name="connsiteY1" fmla="*/ 0 h 1405590"/>
              <a:gd name="connsiteX2" fmla="*/ 902012 w 902012"/>
              <a:gd name="connsiteY2" fmla="*/ 1337346 h 1405590"/>
              <a:gd name="connsiteX3" fmla="*/ 740678 w 902012"/>
              <a:gd name="connsiteY3" fmla="*/ 1405590 h 1405590"/>
              <a:gd name="connsiteX4" fmla="*/ 0 w 902012"/>
              <a:gd name="connsiteY4" fmla="*/ 168035 h 1405590"/>
              <a:gd name="connsiteX0" fmla="*/ 0 w 992140"/>
              <a:gd name="connsiteY0" fmla="*/ 168035 h 1405590"/>
              <a:gd name="connsiteX1" fmla="*/ 605774 w 992140"/>
              <a:gd name="connsiteY1" fmla="*/ 0 h 1405590"/>
              <a:gd name="connsiteX2" fmla="*/ 992140 w 992140"/>
              <a:gd name="connsiteY2" fmla="*/ 1185811 h 1405590"/>
              <a:gd name="connsiteX3" fmla="*/ 740678 w 992140"/>
              <a:gd name="connsiteY3" fmla="*/ 1405590 h 1405590"/>
              <a:gd name="connsiteX4" fmla="*/ 0 w 992140"/>
              <a:gd name="connsiteY4" fmla="*/ 168035 h 1405590"/>
              <a:gd name="connsiteX0" fmla="*/ 0 w 992140"/>
              <a:gd name="connsiteY0" fmla="*/ 230038 h 1467593"/>
              <a:gd name="connsiteX1" fmla="*/ 491853 w 992140"/>
              <a:gd name="connsiteY1" fmla="*/ 0 h 1467593"/>
              <a:gd name="connsiteX2" fmla="*/ 992140 w 992140"/>
              <a:gd name="connsiteY2" fmla="*/ 1247814 h 1467593"/>
              <a:gd name="connsiteX3" fmla="*/ 740678 w 992140"/>
              <a:gd name="connsiteY3" fmla="*/ 1467593 h 1467593"/>
              <a:gd name="connsiteX4" fmla="*/ 0 w 992140"/>
              <a:gd name="connsiteY4" fmla="*/ 230038 h 1467593"/>
              <a:gd name="connsiteX0" fmla="*/ 0 w 1092500"/>
              <a:gd name="connsiteY0" fmla="*/ 182128 h 1467593"/>
              <a:gd name="connsiteX1" fmla="*/ 592213 w 1092500"/>
              <a:gd name="connsiteY1" fmla="*/ 0 h 1467593"/>
              <a:gd name="connsiteX2" fmla="*/ 1092500 w 1092500"/>
              <a:gd name="connsiteY2" fmla="*/ 1247814 h 1467593"/>
              <a:gd name="connsiteX3" fmla="*/ 841038 w 1092500"/>
              <a:gd name="connsiteY3" fmla="*/ 1467593 h 1467593"/>
              <a:gd name="connsiteX4" fmla="*/ 0 w 1092500"/>
              <a:gd name="connsiteY4" fmla="*/ 182128 h 1467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2500" h="1467593">
                <a:moveTo>
                  <a:pt x="0" y="182128"/>
                </a:moveTo>
                <a:lnTo>
                  <a:pt x="592213" y="0"/>
                </a:lnTo>
                <a:lnTo>
                  <a:pt x="1092500" y="1247814"/>
                </a:lnTo>
                <a:lnTo>
                  <a:pt x="841038" y="1467593"/>
                </a:lnTo>
                <a:lnTo>
                  <a:pt x="0" y="182128"/>
                </a:ln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62403284-07C9-4763-9505-53DEA8F58B99}"/>
              </a:ext>
            </a:extLst>
          </p:cNvPr>
          <p:cNvSpPr/>
          <p:nvPr/>
        </p:nvSpPr>
        <p:spPr>
          <a:xfrm>
            <a:off x="8390466" y="3428999"/>
            <a:ext cx="1585383" cy="1612902"/>
          </a:xfrm>
          <a:custGeom>
            <a:avLst/>
            <a:gdLst>
              <a:gd name="connsiteX0" fmla="*/ 0 w 1754716"/>
              <a:gd name="connsiteY0" fmla="*/ 647700 h 2169584"/>
              <a:gd name="connsiteX1" fmla="*/ 1333500 w 1754716"/>
              <a:gd name="connsiteY1" fmla="*/ 2169584 h 2169584"/>
              <a:gd name="connsiteX2" fmla="*/ 1754716 w 1754716"/>
              <a:gd name="connsiteY2" fmla="*/ 1883834 h 2169584"/>
              <a:gd name="connsiteX3" fmla="*/ 958850 w 1754716"/>
              <a:gd name="connsiteY3" fmla="*/ 0 h 2169584"/>
              <a:gd name="connsiteX4" fmla="*/ 0 w 1754716"/>
              <a:gd name="connsiteY4" fmla="*/ 647700 h 2169584"/>
              <a:gd name="connsiteX0" fmla="*/ 0 w 1754716"/>
              <a:gd name="connsiteY0" fmla="*/ 647700 h 1883834"/>
              <a:gd name="connsiteX1" fmla="*/ 605367 w 1754716"/>
              <a:gd name="connsiteY1" fmla="*/ 1333501 h 1883834"/>
              <a:gd name="connsiteX2" fmla="*/ 1754716 w 1754716"/>
              <a:gd name="connsiteY2" fmla="*/ 1883834 h 1883834"/>
              <a:gd name="connsiteX3" fmla="*/ 958850 w 1754716"/>
              <a:gd name="connsiteY3" fmla="*/ 0 h 1883834"/>
              <a:gd name="connsiteX4" fmla="*/ 0 w 1754716"/>
              <a:gd name="connsiteY4" fmla="*/ 647700 h 1883834"/>
              <a:gd name="connsiteX0" fmla="*/ 0 w 1401233"/>
              <a:gd name="connsiteY0" fmla="*/ 647700 h 1333501"/>
              <a:gd name="connsiteX1" fmla="*/ 605367 w 1401233"/>
              <a:gd name="connsiteY1" fmla="*/ 1333501 h 1333501"/>
              <a:gd name="connsiteX2" fmla="*/ 1401233 w 1401233"/>
              <a:gd name="connsiteY2" fmla="*/ 840317 h 1333501"/>
              <a:gd name="connsiteX3" fmla="*/ 958850 w 1401233"/>
              <a:gd name="connsiteY3" fmla="*/ 0 h 1333501"/>
              <a:gd name="connsiteX4" fmla="*/ 0 w 1401233"/>
              <a:gd name="connsiteY4" fmla="*/ 647700 h 1333501"/>
              <a:gd name="connsiteX0" fmla="*/ 0 w 1401233"/>
              <a:gd name="connsiteY0" fmla="*/ 647700 h 1627718"/>
              <a:gd name="connsiteX1" fmla="*/ 848783 w 1401233"/>
              <a:gd name="connsiteY1" fmla="*/ 1627718 h 1627718"/>
              <a:gd name="connsiteX2" fmla="*/ 1401233 w 1401233"/>
              <a:gd name="connsiteY2" fmla="*/ 840317 h 1627718"/>
              <a:gd name="connsiteX3" fmla="*/ 958850 w 1401233"/>
              <a:gd name="connsiteY3" fmla="*/ 0 h 1627718"/>
              <a:gd name="connsiteX4" fmla="*/ 0 w 1401233"/>
              <a:gd name="connsiteY4" fmla="*/ 647700 h 1627718"/>
              <a:gd name="connsiteX0" fmla="*/ 0 w 1572683"/>
              <a:gd name="connsiteY0" fmla="*/ 647700 h 1627718"/>
              <a:gd name="connsiteX1" fmla="*/ 848783 w 1572683"/>
              <a:gd name="connsiteY1" fmla="*/ 1627718 h 1627718"/>
              <a:gd name="connsiteX2" fmla="*/ 1572683 w 1572683"/>
              <a:gd name="connsiteY2" fmla="*/ 1170517 h 1627718"/>
              <a:gd name="connsiteX3" fmla="*/ 958850 w 1572683"/>
              <a:gd name="connsiteY3" fmla="*/ 0 h 1627718"/>
              <a:gd name="connsiteX4" fmla="*/ 0 w 1572683"/>
              <a:gd name="connsiteY4" fmla="*/ 647700 h 1627718"/>
              <a:gd name="connsiteX0" fmla="*/ 0 w 1572683"/>
              <a:gd name="connsiteY0" fmla="*/ 647700 h 1634068"/>
              <a:gd name="connsiteX1" fmla="*/ 857250 w 1572683"/>
              <a:gd name="connsiteY1" fmla="*/ 1634068 h 1634068"/>
              <a:gd name="connsiteX2" fmla="*/ 1572683 w 1572683"/>
              <a:gd name="connsiteY2" fmla="*/ 1170517 h 1634068"/>
              <a:gd name="connsiteX3" fmla="*/ 958850 w 1572683"/>
              <a:gd name="connsiteY3" fmla="*/ 0 h 1634068"/>
              <a:gd name="connsiteX4" fmla="*/ 0 w 1572683"/>
              <a:gd name="connsiteY4" fmla="*/ 647700 h 1634068"/>
              <a:gd name="connsiteX0" fmla="*/ 0 w 1572683"/>
              <a:gd name="connsiteY0" fmla="*/ 647700 h 1634068"/>
              <a:gd name="connsiteX1" fmla="*/ 857250 w 1572683"/>
              <a:gd name="connsiteY1" fmla="*/ 1634068 h 1634068"/>
              <a:gd name="connsiteX2" fmla="*/ 1572683 w 1572683"/>
              <a:gd name="connsiteY2" fmla="*/ 1170517 h 1634068"/>
              <a:gd name="connsiteX3" fmla="*/ 958850 w 1572683"/>
              <a:gd name="connsiteY3" fmla="*/ 0 h 1634068"/>
              <a:gd name="connsiteX4" fmla="*/ 0 w 1572683"/>
              <a:gd name="connsiteY4" fmla="*/ 647700 h 1634068"/>
              <a:gd name="connsiteX0" fmla="*/ 0 w 1585383"/>
              <a:gd name="connsiteY0" fmla="*/ 647700 h 1634068"/>
              <a:gd name="connsiteX1" fmla="*/ 857250 w 1585383"/>
              <a:gd name="connsiteY1" fmla="*/ 1634068 h 1634068"/>
              <a:gd name="connsiteX2" fmla="*/ 1585383 w 1585383"/>
              <a:gd name="connsiteY2" fmla="*/ 1181101 h 1634068"/>
              <a:gd name="connsiteX3" fmla="*/ 958850 w 1585383"/>
              <a:gd name="connsiteY3" fmla="*/ 0 h 1634068"/>
              <a:gd name="connsiteX4" fmla="*/ 0 w 1585383"/>
              <a:gd name="connsiteY4" fmla="*/ 647700 h 1634068"/>
              <a:gd name="connsiteX0" fmla="*/ 0 w 1585383"/>
              <a:gd name="connsiteY0" fmla="*/ 647700 h 1634068"/>
              <a:gd name="connsiteX1" fmla="*/ 857250 w 1585383"/>
              <a:gd name="connsiteY1" fmla="*/ 1634068 h 1634068"/>
              <a:gd name="connsiteX2" fmla="*/ 1585383 w 1585383"/>
              <a:gd name="connsiteY2" fmla="*/ 1181101 h 1634068"/>
              <a:gd name="connsiteX3" fmla="*/ 958850 w 1585383"/>
              <a:gd name="connsiteY3" fmla="*/ 0 h 1634068"/>
              <a:gd name="connsiteX4" fmla="*/ 0 w 1585383"/>
              <a:gd name="connsiteY4" fmla="*/ 647700 h 1634068"/>
              <a:gd name="connsiteX0" fmla="*/ 0 w 1585383"/>
              <a:gd name="connsiteY0" fmla="*/ 618067 h 1604435"/>
              <a:gd name="connsiteX1" fmla="*/ 857250 w 1585383"/>
              <a:gd name="connsiteY1" fmla="*/ 1604435 h 1604435"/>
              <a:gd name="connsiteX2" fmla="*/ 1585383 w 1585383"/>
              <a:gd name="connsiteY2" fmla="*/ 1151468 h 1604435"/>
              <a:gd name="connsiteX3" fmla="*/ 975783 w 1585383"/>
              <a:gd name="connsiteY3" fmla="*/ 0 h 1604435"/>
              <a:gd name="connsiteX4" fmla="*/ 0 w 1585383"/>
              <a:gd name="connsiteY4" fmla="*/ 618067 h 1604435"/>
              <a:gd name="connsiteX0" fmla="*/ 0 w 1585383"/>
              <a:gd name="connsiteY0" fmla="*/ 618067 h 1604435"/>
              <a:gd name="connsiteX1" fmla="*/ 857250 w 1585383"/>
              <a:gd name="connsiteY1" fmla="*/ 1604435 h 1604435"/>
              <a:gd name="connsiteX2" fmla="*/ 1585383 w 1585383"/>
              <a:gd name="connsiteY2" fmla="*/ 1151468 h 1604435"/>
              <a:gd name="connsiteX3" fmla="*/ 975783 w 1585383"/>
              <a:gd name="connsiteY3" fmla="*/ 0 h 1604435"/>
              <a:gd name="connsiteX4" fmla="*/ 0 w 1585383"/>
              <a:gd name="connsiteY4" fmla="*/ 618067 h 1604435"/>
              <a:gd name="connsiteX0" fmla="*/ 0 w 1585383"/>
              <a:gd name="connsiteY0" fmla="*/ 618067 h 1604435"/>
              <a:gd name="connsiteX1" fmla="*/ 857250 w 1585383"/>
              <a:gd name="connsiteY1" fmla="*/ 1604435 h 1604435"/>
              <a:gd name="connsiteX2" fmla="*/ 1585383 w 1585383"/>
              <a:gd name="connsiteY2" fmla="*/ 1151468 h 1604435"/>
              <a:gd name="connsiteX3" fmla="*/ 975783 w 1585383"/>
              <a:gd name="connsiteY3" fmla="*/ 0 h 1604435"/>
              <a:gd name="connsiteX4" fmla="*/ 0 w 1585383"/>
              <a:gd name="connsiteY4" fmla="*/ 618067 h 1604435"/>
              <a:gd name="connsiteX0" fmla="*/ 0 w 1585383"/>
              <a:gd name="connsiteY0" fmla="*/ 626534 h 1612902"/>
              <a:gd name="connsiteX1" fmla="*/ 857250 w 1585383"/>
              <a:gd name="connsiteY1" fmla="*/ 1612902 h 1612902"/>
              <a:gd name="connsiteX2" fmla="*/ 1585383 w 1585383"/>
              <a:gd name="connsiteY2" fmla="*/ 1159935 h 1612902"/>
              <a:gd name="connsiteX3" fmla="*/ 971550 w 1585383"/>
              <a:gd name="connsiteY3" fmla="*/ 0 h 1612902"/>
              <a:gd name="connsiteX4" fmla="*/ 0 w 1585383"/>
              <a:gd name="connsiteY4" fmla="*/ 626534 h 1612902"/>
              <a:gd name="connsiteX0" fmla="*/ 0 w 1585383"/>
              <a:gd name="connsiteY0" fmla="*/ 626534 h 1612902"/>
              <a:gd name="connsiteX1" fmla="*/ 857250 w 1585383"/>
              <a:gd name="connsiteY1" fmla="*/ 1612902 h 1612902"/>
              <a:gd name="connsiteX2" fmla="*/ 1585383 w 1585383"/>
              <a:gd name="connsiteY2" fmla="*/ 1159935 h 1612902"/>
              <a:gd name="connsiteX3" fmla="*/ 971550 w 1585383"/>
              <a:gd name="connsiteY3" fmla="*/ 0 h 1612902"/>
              <a:gd name="connsiteX4" fmla="*/ 0 w 1585383"/>
              <a:gd name="connsiteY4" fmla="*/ 626534 h 1612902"/>
              <a:gd name="connsiteX0" fmla="*/ 0 w 1585383"/>
              <a:gd name="connsiteY0" fmla="*/ 626534 h 1612902"/>
              <a:gd name="connsiteX1" fmla="*/ 857250 w 1585383"/>
              <a:gd name="connsiteY1" fmla="*/ 1612902 h 1612902"/>
              <a:gd name="connsiteX2" fmla="*/ 1585383 w 1585383"/>
              <a:gd name="connsiteY2" fmla="*/ 1159935 h 1612902"/>
              <a:gd name="connsiteX3" fmla="*/ 971550 w 1585383"/>
              <a:gd name="connsiteY3" fmla="*/ 0 h 1612902"/>
              <a:gd name="connsiteX4" fmla="*/ 0 w 1585383"/>
              <a:gd name="connsiteY4" fmla="*/ 626534 h 161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383" h="1612902">
                <a:moveTo>
                  <a:pt x="0" y="626534"/>
                </a:moveTo>
                <a:lnTo>
                  <a:pt x="857250" y="1612902"/>
                </a:lnTo>
                <a:cubicBezTo>
                  <a:pt x="1080911" y="1426635"/>
                  <a:pt x="1342672" y="1267885"/>
                  <a:pt x="1585383" y="1159935"/>
                </a:cubicBezTo>
                <a:lnTo>
                  <a:pt x="971550" y="0"/>
                </a:lnTo>
                <a:cubicBezTo>
                  <a:pt x="597606" y="167921"/>
                  <a:pt x="304094" y="378179"/>
                  <a:pt x="0" y="626534"/>
                </a:cubicBez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A057E5A3-F9B2-42DE-BFA1-49B1E787CFC5}"/>
              </a:ext>
            </a:extLst>
          </p:cNvPr>
          <p:cNvSpPr/>
          <p:nvPr/>
        </p:nvSpPr>
        <p:spPr>
          <a:xfrm>
            <a:off x="9842500" y="3683399"/>
            <a:ext cx="1574800" cy="856851"/>
          </a:xfrm>
          <a:custGeom>
            <a:avLst/>
            <a:gdLst>
              <a:gd name="connsiteX0" fmla="*/ 209550 w 1565275"/>
              <a:gd name="connsiteY0" fmla="*/ 822325 h 822325"/>
              <a:gd name="connsiteX1" fmla="*/ 209550 w 1565275"/>
              <a:gd name="connsiteY1" fmla="*/ 822325 h 822325"/>
              <a:gd name="connsiteX2" fmla="*/ 174625 w 1565275"/>
              <a:gd name="connsiteY2" fmla="*/ 771525 h 822325"/>
              <a:gd name="connsiteX3" fmla="*/ 0 w 1565275"/>
              <a:gd name="connsiteY3" fmla="*/ 114300 h 822325"/>
              <a:gd name="connsiteX4" fmla="*/ 1565275 w 1565275"/>
              <a:gd name="connsiteY4" fmla="*/ 0 h 822325"/>
              <a:gd name="connsiteX5" fmla="*/ 1470025 w 1565275"/>
              <a:gd name="connsiteY5" fmla="*/ 692150 h 822325"/>
              <a:gd name="connsiteX6" fmla="*/ 209550 w 1565275"/>
              <a:gd name="connsiteY6" fmla="*/ 822325 h 822325"/>
              <a:gd name="connsiteX0" fmla="*/ 209550 w 1565275"/>
              <a:gd name="connsiteY0" fmla="*/ 822325 h 822325"/>
              <a:gd name="connsiteX1" fmla="*/ 209550 w 1565275"/>
              <a:gd name="connsiteY1" fmla="*/ 822325 h 822325"/>
              <a:gd name="connsiteX2" fmla="*/ 0 w 1565275"/>
              <a:gd name="connsiteY2" fmla="*/ 114300 h 822325"/>
              <a:gd name="connsiteX3" fmla="*/ 1565275 w 1565275"/>
              <a:gd name="connsiteY3" fmla="*/ 0 h 822325"/>
              <a:gd name="connsiteX4" fmla="*/ 1470025 w 1565275"/>
              <a:gd name="connsiteY4" fmla="*/ 692150 h 822325"/>
              <a:gd name="connsiteX5" fmla="*/ 209550 w 1565275"/>
              <a:gd name="connsiteY5" fmla="*/ 822325 h 822325"/>
              <a:gd name="connsiteX0" fmla="*/ 1470025 w 1565275"/>
              <a:gd name="connsiteY0" fmla="*/ 692150 h 822325"/>
              <a:gd name="connsiteX1" fmla="*/ 209550 w 1565275"/>
              <a:gd name="connsiteY1" fmla="*/ 822325 h 822325"/>
              <a:gd name="connsiteX2" fmla="*/ 0 w 1565275"/>
              <a:gd name="connsiteY2" fmla="*/ 114300 h 822325"/>
              <a:gd name="connsiteX3" fmla="*/ 1565275 w 1565275"/>
              <a:gd name="connsiteY3" fmla="*/ 0 h 822325"/>
              <a:gd name="connsiteX4" fmla="*/ 1470025 w 1565275"/>
              <a:gd name="connsiteY4" fmla="*/ 692150 h 822325"/>
              <a:gd name="connsiteX0" fmla="*/ 1470025 w 1565275"/>
              <a:gd name="connsiteY0" fmla="*/ 692150 h 827327"/>
              <a:gd name="connsiteX1" fmla="*/ 209550 w 1565275"/>
              <a:gd name="connsiteY1" fmla="*/ 822325 h 827327"/>
              <a:gd name="connsiteX2" fmla="*/ 0 w 1565275"/>
              <a:gd name="connsiteY2" fmla="*/ 114300 h 827327"/>
              <a:gd name="connsiteX3" fmla="*/ 1565275 w 1565275"/>
              <a:gd name="connsiteY3" fmla="*/ 0 h 827327"/>
              <a:gd name="connsiteX4" fmla="*/ 1470025 w 1565275"/>
              <a:gd name="connsiteY4" fmla="*/ 692150 h 827327"/>
              <a:gd name="connsiteX0" fmla="*/ 1470025 w 1565275"/>
              <a:gd name="connsiteY0" fmla="*/ 692150 h 827327"/>
              <a:gd name="connsiteX1" fmla="*/ 209550 w 1565275"/>
              <a:gd name="connsiteY1" fmla="*/ 822325 h 827327"/>
              <a:gd name="connsiteX2" fmla="*/ 0 w 1565275"/>
              <a:gd name="connsiteY2" fmla="*/ 114300 h 827327"/>
              <a:gd name="connsiteX3" fmla="*/ 1565275 w 1565275"/>
              <a:gd name="connsiteY3" fmla="*/ 0 h 827327"/>
              <a:gd name="connsiteX4" fmla="*/ 1470025 w 1565275"/>
              <a:gd name="connsiteY4" fmla="*/ 692150 h 827327"/>
              <a:gd name="connsiteX0" fmla="*/ 1470025 w 1565275"/>
              <a:gd name="connsiteY0" fmla="*/ 692150 h 827327"/>
              <a:gd name="connsiteX1" fmla="*/ 209550 w 1565275"/>
              <a:gd name="connsiteY1" fmla="*/ 822325 h 827327"/>
              <a:gd name="connsiteX2" fmla="*/ 0 w 1565275"/>
              <a:gd name="connsiteY2" fmla="*/ 114300 h 827327"/>
              <a:gd name="connsiteX3" fmla="*/ 1565275 w 1565275"/>
              <a:gd name="connsiteY3" fmla="*/ 0 h 827327"/>
              <a:gd name="connsiteX4" fmla="*/ 1470025 w 1565275"/>
              <a:gd name="connsiteY4" fmla="*/ 692150 h 827327"/>
              <a:gd name="connsiteX0" fmla="*/ 1470025 w 1565275"/>
              <a:gd name="connsiteY0" fmla="*/ 692150 h 832941"/>
              <a:gd name="connsiteX1" fmla="*/ 209550 w 1565275"/>
              <a:gd name="connsiteY1" fmla="*/ 822325 h 832941"/>
              <a:gd name="connsiteX2" fmla="*/ 0 w 1565275"/>
              <a:gd name="connsiteY2" fmla="*/ 114300 h 832941"/>
              <a:gd name="connsiteX3" fmla="*/ 1565275 w 1565275"/>
              <a:gd name="connsiteY3" fmla="*/ 0 h 832941"/>
              <a:gd name="connsiteX4" fmla="*/ 1470025 w 1565275"/>
              <a:gd name="connsiteY4" fmla="*/ 692150 h 832941"/>
              <a:gd name="connsiteX0" fmla="*/ 1470025 w 1565275"/>
              <a:gd name="connsiteY0" fmla="*/ 692150 h 832941"/>
              <a:gd name="connsiteX1" fmla="*/ 209550 w 1565275"/>
              <a:gd name="connsiteY1" fmla="*/ 822325 h 832941"/>
              <a:gd name="connsiteX2" fmla="*/ 0 w 1565275"/>
              <a:gd name="connsiteY2" fmla="*/ 114300 h 832941"/>
              <a:gd name="connsiteX3" fmla="*/ 1565275 w 1565275"/>
              <a:gd name="connsiteY3" fmla="*/ 0 h 832941"/>
              <a:gd name="connsiteX4" fmla="*/ 1470025 w 1565275"/>
              <a:gd name="connsiteY4" fmla="*/ 692150 h 832941"/>
              <a:gd name="connsiteX0" fmla="*/ 1470025 w 1565275"/>
              <a:gd name="connsiteY0" fmla="*/ 692150 h 832941"/>
              <a:gd name="connsiteX1" fmla="*/ 209550 w 1565275"/>
              <a:gd name="connsiteY1" fmla="*/ 822325 h 832941"/>
              <a:gd name="connsiteX2" fmla="*/ 0 w 1565275"/>
              <a:gd name="connsiteY2" fmla="*/ 114300 h 832941"/>
              <a:gd name="connsiteX3" fmla="*/ 1565275 w 1565275"/>
              <a:gd name="connsiteY3" fmla="*/ 0 h 832941"/>
              <a:gd name="connsiteX4" fmla="*/ 1470025 w 1565275"/>
              <a:gd name="connsiteY4" fmla="*/ 692150 h 832941"/>
              <a:gd name="connsiteX0" fmla="*/ 1470025 w 1565275"/>
              <a:gd name="connsiteY0" fmla="*/ 692150 h 832941"/>
              <a:gd name="connsiteX1" fmla="*/ 209550 w 1565275"/>
              <a:gd name="connsiteY1" fmla="*/ 822325 h 832941"/>
              <a:gd name="connsiteX2" fmla="*/ 0 w 1565275"/>
              <a:gd name="connsiteY2" fmla="*/ 114300 h 832941"/>
              <a:gd name="connsiteX3" fmla="*/ 1565275 w 1565275"/>
              <a:gd name="connsiteY3" fmla="*/ 0 h 832941"/>
              <a:gd name="connsiteX4" fmla="*/ 1470025 w 1565275"/>
              <a:gd name="connsiteY4" fmla="*/ 692150 h 832941"/>
              <a:gd name="connsiteX0" fmla="*/ 1476375 w 1565275"/>
              <a:gd name="connsiteY0" fmla="*/ 695325 h 832941"/>
              <a:gd name="connsiteX1" fmla="*/ 209550 w 1565275"/>
              <a:gd name="connsiteY1" fmla="*/ 822325 h 832941"/>
              <a:gd name="connsiteX2" fmla="*/ 0 w 1565275"/>
              <a:gd name="connsiteY2" fmla="*/ 114300 h 832941"/>
              <a:gd name="connsiteX3" fmla="*/ 1565275 w 1565275"/>
              <a:gd name="connsiteY3" fmla="*/ 0 h 832941"/>
              <a:gd name="connsiteX4" fmla="*/ 1476375 w 1565275"/>
              <a:gd name="connsiteY4" fmla="*/ 695325 h 832941"/>
              <a:gd name="connsiteX0" fmla="*/ 1476375 w 1565275"/>
              <a:gd name="connsiteY0" fmla="*/ 695325 h 822325"/>
              <a:gd name="connsiteX1" fmla="*/ 209550 w 1565275"/>
              <a:gd name="connsiteY1" fmla="*/ 822325 h 822325"/>
              <a:gd name="connsiteX2" fmla="*/ 0 w 1565275"/>
              <a:gd name="connsiteY2" fmla="*/ 114300 h 822325"/>
              <a:gd name="connsiteX3" fmla="*/ 1565275 w 1565275"/>
              <a:gd name="connsiteY3" fmla="*/ 0 h 822325"/>
              <a:gd name="connsiteX4" fmla="*/ 1476375 w 1565275"/>
              <a:gd name="connsiteY4" fmla="*/ 695325 h 822325"/>
              <a:gd name="connsiteX0" fmla="*/ 1476375 w 1565275"/>
              <a:gd name="connsiteY0" fmla="*/ 695325 h 822325"/>
              <a:gd name="connsiteX1" fmla="*/ 209550 w 1565275"/>
              <a:gd name="connsiteY1" fmla="*/ 822325 h 822325"/>
              <a:gd name="connsiteX2" fmla="*/ 0 w 1565275"/>
              <a:gd name="connsiteY2" fmla="*/ 114300 h 822325"/>
              <a:gd name="connsiteX3" fmla="*/ 1565275 w 1565275"/>
              <a:gd name="connsiteY3" fmla="*/ 0 h 822325"/>
              <a:gd name="connsiteX4" fmla="*/ 1476375 w 1565275"/>
              <a:gd name="connsiteY4" fmla="*/ 695325 h 822325"/>
              <a:gd name="connsiteX0" fmla="*/ 1485900 w 1574800"/>
              <a:gd name="connsiteY0" fmla="*/ 695325 h 822325"/>
              <a:gd name="connsiteX1" fmla="*/ 219075 w 1574800"/>
              <a:gd name="connsiteY1" fmla="*/ 822325 h 822325"/>
              <a:gd name="connsiteX2" fmla="*/ 0 w 1574800"/>
              <a:gd name="connsiteY2" fmla="*/ 149225 h 822325"/>
              <a:gd name="connsiteX3" fmla="*/ 1574800 w 1574800"/>
              <a:gd name="connsiteY3" fmla="*/ 0 h 822325"/>
              <a:gd name="connsiteX4" fmla="*/ 1485900 w 1574800"/>
              <a:gd name="connsiteY4" fmla="*/ 695325 h 822325"/>
              <a:gd name="connsiteX0" fmla="*/ 1485900 w 1574800"/>
              <a:gd name="connsiteY0" fmla="*/ 695325 h 822325"/>
              <a:gd name="connsiteX1" fmla="*/ 219075 w 1574800"/>
              <a:gd name="connsiteY1" fmla="*/ 822325 h 822325"/>
              <a:gd name="connsiteX2" fmla="*/ 0 w 1574800"/>
              <a:gd name="connsiteY2" fmla="*/ 149225 h 822325"/>
              <a:gd name="connsiteX3" fmla="*/ 1574800 w 1574800"/>
              <a:gd name="connsiteY3" fmla="*/ 0 h 822325"/>
              <a:gd name="connsiteX4" fmla="*/ 1485900 w 1574800"/>
              <a:gd name="connsiteY4" fmla="*/ 695325 h 822325"/>
              <a:gd name="connsiteX0" fmla="*/ 1485900 w 1574800"/>
              <a:gd name="connsiteY0" fmla="*/ 729851 h 856851"/>
              <a:gd name="connsiteX1" fmla="*/ 219075 w 1574800"/>
              <a:gd name="connsiteY1" fmla="*/ 856851 h 856851"/>
              <a:gd name="connsiteX2" fmla="*/ 0 w 1574800"/>
              <a:gd name="connsiteY2" fmla="*/ 183751 h 856851"/>
              <a:gd name="connsiteX3" fmla="*/ 1574800 w 1574800"/>
              <a:gd name="connsiteY3" fmla="*/ 34526 h 856851"/>
              <a:gd name="connsiteX4" fmla="*/ 1485900 w 1574800"/>
              <a:gd name="connsiteY4" fmla="*/ 729851 h 85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800" h="856851">
                <a:moveTo>
                  <a:pt x="1485900" y="729851"/>
                </a:moveTo>
                <a:cubicBezTo>
                  <a:pt x="1056217" y="655768"/>
                  <a:pt x="471487" y="750488"/>
                  <a:pt x="219075" y="856851"/>
                </a:cubicBezTo>
                <a:cubicBezTo>
                  <a:pt x="160278" y="659709"/>
                  <a:pt x="69850" y="419759"/>
                  <a:pt x="0" y="183751"/>
                </a:cubicBezTo>
                <a:cubicBezTo>
                  <a:pt x="613833" y="-50141"/>
                  <a:pt x="1265767" y="-10982"/>
                  <a:pt x="1574800" y="34526"/>
                </a:cubicBezTo>
                <a:lnTo>
                  <a:pt x="1485900" y="729851"/>
                </a:lnTo>
                <a:close/>
              </a:path>
            </a:pathLst>
          </a:cu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32232D90-FCCA-48D3-B611-7D05D342CF85}"/>
              </a:ext>
            </a:extLst>
          </p:cNvPr>
          <p:cNvSpPr/>
          <p:nvPr/>
        </p:nvSpPr>
        <p:spPr>
          <a:xfrm>
            <a:off x="9429751" y="4864100"/>
            <a:ext cx="755650" cy="603250"/>
          </a:xfrm>
          <a:custGeom>
            <a:avLst/>
            <a:gdLst>
              <a:gd name="connsiteX0" fmla="*/ 114300 w 752475"/>
              <a:gd name="connsiteY0" fmla="*/ 596900 h 596900"/>
              <a:gd name="connsiteX1" fmla="*/ 0 w 752475"/>
              <a:gd name="connsiteY1" fmla="*/ 454025 h 596900"/>
              <a:gd name="connsiteX2" fmla="*/ 704850 w 752475"/>
              <a:gd name="connsiteY2" fmla="*/ 0 h 596900"/>
              <a:gd name="connsiteX3" fmla="*/ 752475 w 752475"/>
              <a:gd name="connsiteY3" fmla="*/ 180975 h 596900"/>
              <a:gd name="connsiteX4" fmla="*/ 114300 w 752475"/>
              <a:gd name="connsiteY4" fmla="*/ 596900 h 596900"/>
              <a:gd name="connsiteX0" fmla="*/ 114300 w 752475"/>
              <a:gd name="connsiteY0" fmla="*/ 596900 h 596900"/>
              <a:gd name="connsiteX1" fmla="*/ 0 w 752475"/>
              <a:gd name="connsiteY1" fmla="*/ 454025 h 596900"/>
              <a:gd name="connsiteX2" fmla="*/ 704850 w 752475"/>
              <a:gd name="connsiteY2" fmla="*/ 0 h 596900"/>
              <a:gd name="connsiteX3" fmla="*/ 752475 w 752475"/>
              <a:gd name="connsiteY3" fmla="*/ 180975 h 596900"/>
              <a:gd name="connsiteX4" fmla="*/ 114300 w 752475"/>
              <a:gd name="connsiteY4" fmla="*/ 596900 h 596900"/>
              <a:gd name="connsiteX0" fmla="*/ 114300 w 752475"/>
              <a:gd name="connsiteY0" fmla="*/ 596900 h 596900"/>
              <a:gd name="connsiteX1" fmla="*/ 0 w 752475"/>
              <a:gd name="connsiteY1" fmla="*/ 454025 h 596900"/>
              <a:gd name="connsiteX2" fmla="*/ 704850 w 752475"/>
              <a:gd name="connsiteY2" fmla="*/ 0 h 596900"/>
              <a:gd name="connsiteX3" fmla="*/ 752475 w 752475"/>
              <a:gd name="connsiteY3" fmla="*/ 180975 h 596900"/>
              <a:gd name="connsiteX4" fmla="*/ 114300 w 752475"/>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50" h="603250">
                <a:moveTo>
                  <a:pt x="114300" y="603250"/>
                </a:moveTo>
                <a:lnTo>
                  <a:pt x="0" y="460375"/>
                </a:lnTo>
                <a:cubicBezTo>
                  <a:pt x="282575" y="186796"/>
                  <a:pt x="523875" y="71966"/>
                  <a:pt x="700087" y="0"/>
                </a:cubicBezTo>
                <a:lnTo>
                  <a:pt x="755650" y="173037"/>
                </a:lnTo>
                <a:cubicBezTo>
                  <a:pt x="596900" y="232303"/>
                  <a:pt x="290513" y="423333"/>
                  <a:pt x="114300" y="603250"/>
                </a:cubicBezTo>
                <a:close/>
              </a:path>
            </a:pathLst>
          </a:cu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3CCD529C-C23E-4665-9854-74D788F4F6A4}"/>
              </a:ext>
            </a:extLst>
          </p:cNvPr>
          <p:cNvSpPr/>
          <p:nvPr/>
        </p:nvSpPr>
        <p:spPr>
          <a:xfrm>
            <a:off x="11281833" y="4274607"/>
            <a:ext cx="914400" cy="1063625"/>
          </a:xfrm>
          <a:custGeom>
            <a:avLst/>
            <a:gdLst>
              <a:gd name="connsiteX0" fmla="*/ 0 w 910166"/>
              <a:gd name="connsiteY0" fmla="*/ 893234 h 1054100"/>
              <a:gd name="connsiteX1" fmla="*/ 0 w 910166"/>
              <a:gd name="connsiteY1" fmla="*/ 893234 h 1054100"/>
              <a:gd name="connsiteX2" fmla="*/ 0 w 910166"/>
              <a:gd name="connsiteY2" fmla="*/ 829734 h 1054100"/>
              <a:gd name="connsiteX3" fmla="*/ 186266 w 910166"/>
              <a:gd name="connsiteY3" fmla="*/ 0 h 1054100"/>
              <a:gd name="connsiteX4" fmla="*/ 905933 w 910166"/>
              <a:gd name="connsiteY4" fmla="*/ 232834 h 1054100"/>
              <a:gd name="connsiteX5" fmla="*/ 910166 w 910166"/>
              <a:gd name="connsiteY5" fmla="*/ 397934 h 1054100"/>
              <a:gd name="connsiteX6" fmla="*/ 541866 w 910166"/>
              <a:gd name="connsiteY6" fmla="*/ 1054100 h 1054100"/>
              <a:gd name="connsiteX7" fmla="*/ 0 w 910166"/>
              <a:gd name="connsiteY7" fmla="*/ 893234 h 1054100"/>
              <a:gd name="connsiteX0" fmla="*/ 0 w 910166"/>
              <a:gd name="connsiteY0" fmla="*/ 893234 h 1054100"/>
              <a:gd name="connsiteX1" fmla="*/ 0 w 910166"/>
              <a:gd name="connsiteY1" fmla="*/ 893234 h 1054100"/>
              <a:gd name="connsiteX2" fmla="*/ 186266 w 910166"/>
              <a:gd name="connsiteY2" fmla="*/ 0 h 1054100"/>
              <a:gd name="connsiteX3" fmla="*/ 905933 w 910166"/>
              <a:gd name="connsiteY3" fmla="*/ 232834 h 1054100"/>
              <a:gd name="connsiteX4" fmla="*/ 910166 w 910166"/>
              <a:gd name="connsiteY4" fmla="*/ 397934 h 1054100"/>
              <a:gd name="connsiteX5" fmla="*/ 541866 w 910166"/>
              <a:gd name="connsiteY5" fmla="*/ 1054100 h 1054100"/>
              <a:gd name="connsiteX6" fmla="*/ 0 w 910166"/>
              <a:gd name="connsiteY6" fmla="*/ 893234 h 1054100"/>
              <a:gd name="connsiteX0" fmla="*/ 541866 w 910166"/>
              <a:gd name="connsiteY0" fmla="*/ 1054100 h 1054100"/>
              <a:gd name="connsiteX1" fmla="*/ 0 w 910166"/>
              <a:gd name="connsiteY1" fmla="*/ 893234 h 1054100"/>
              <a:gd name="connsiteX2" fmla="*/ 186266 w 910166"/>
              <a:gd name="connsiteY2" fmla="*/ 0 h 1054100"/>
              <a:gd name="connsiteX3" fmla="*/ 905933 w 910166"/>
              <a:gd name="connsiteY3" fmla="*/ 232834 h 1054100"/>
              <a:gd name="connsiteX4" fmla="*/ 910166 w 910166"/>
              <a:gd name="connsiteY4" fmla="*/ 397934 h 1054100"/>
              <a:gd name="connsiteX5" fmla="*/ 541866 w 910166"/>
              <a:gd name="connsiteY5" fmla="*/ 1054100 h 1054100"/>
              <a:gd name="connsiteX0" fmla="*/ 546100 w 914400"/>
              <a:gd name="connsiteY0" fmla="*/ 1054100 h 1054100"/>
              <a:gd name="connsiteX1" fmla="*/ 0 w 914400"/>
              <a:gd name="connsiteY1" fmla="*/ 884768 h 1054100"/>
              <a:gd name="connsiteX2" fmla="*/ 190500 w 914400"/>
              <a:gd name="connsiteY2" fmla="*/ 0 h 1054100"/>
              <a:gd name="connsiteX3" fmla="*/ 910167 w 914400"/>
              <a:gd name="connsiteY3" fmla="*/ 232834 h 1054100"/>
              <a:gd name="connsiteX4" fmla="*/ 914400 w 914400"/>
              <a:gd name="connsiteY4" fmla="*/ 397934 h 1054100"/>
              <a:gd name="connsiteX5" fmla="*/ 546100 w 914400"/>
              <a:gd name="connsiteY5" fmla="*/ 1054100 h 1054100"/>
              <a:gd name="connsiteX0" fmla="*/ 652563 w 1020863"/>
              <a:gd name="connsiteY0" fmla="*/ 1054100 h 1054100"/>
              <a:gd name="connsiteX1" fmla="*/ 106463 w 1020863"/>
              <a:gd name="connsiteY1" fmla="*/ 884768 h 1054100"/>
              <a:gd name="connsiteX2" fmla="*/ 296963 w 1020863"/>
              <a:gd name="connsiteY2" fmla="*/ 0 h 1054100"/>
              <a:gd name="connsiteX3" fmla="*/ 1016630 w 1020863"/>
              <a:gd name="connsiteY3" fmla="*/ 232834 h 1054100"/>
              <a:gd name="connsiteX4" fmla="*/ 1020863 w 1020863"/>
              <a:gd name="connsiteY4" fmla="*/ 397934 h 1054100"/>
              <a:gd name="connsiteX5" fmla="*/ 652563 w 1020863"/>
              <a:gd name="connsiteY5" fmla="*/ 1054100 h 1054100"/>
              <a:gd name="connsiteX0" fmla="*/ 652563 w 1020863"/>
              <a:gd name="connsiteY0" fmla="*/ 1054100 h 1054100"/>
              <a:gd name="connsiteX1" fmla="*/ 106463 w 1020863"/>
              <a:gd name="connsiteY1" fmla="*/ 884768 h 1054100"/>
              <a:gd name="connsiteX2" fmla="*/ 296963 w 1020863"/>
              <a:gd name="connsiteY2" fmla="*/ 0 h 1054100"/>
              <a:gd name="connsiteX3" fmla="*/ 1016630 w 1020863"/>
              <a:gd name="connsiteY3" fmla="*/ 232834 h 1054100"/>
              <a:gd name="connsiteX4" fmla="*/ 1020863 w 1020863"/>
              <a:gd name="connsiteY4" fmla="*/ 397934 h 1054100"/>
              <a:gd name="connsiteX5" fmla="*/ 652563 w 1020863"/>
              <a:gd name="connsiteY5" fmla="*/ 1054100 h 1054100"/>
              <a:gd name="connsiteX0" fmla="*/ 546100 w 914400"/>
              <a:gd name="connsiteY0" fmla="*/ 1054100 h 1054100"/>
              <a:gd name="connsiteX1" fmla="*/ 0 w 914400"/>
              <a:gd name="connsiteY1" fmla="*/ 884768 h 1054100"/>
              <a:gd name="connsiteX2" fmla="*/ 190500 w 914400"/>
              <a:gd name="connsiteY2" fmla="*/ 0 h 1054100"/>
              <a:gd name="connsiteX3" fmla="*/ 910167 w 914400"/>
              <a:gd name="connsiteY3" fmla="*/ 232834 h 1054100"/>
              <a:gd name="connsiteX4" fmla="*/ 914400 w 914400"/>
              <a:gd name="connsiteY4" fmla="*/ 397934 h 1054100"/>
              <a:gd name="connsiteX5" fmla="*/ 546100 w 914400"/>
              <a:gd name="connsiteY5" fmla="*/ 1054100 h 1054100"/>
              <a:gd name="connsiteX0" fmla="*/ 546100 w 914400"/>
              <a:gd name="connsiteY0" fmla="*/ 1054100 h 1054100"/>
              <a:gd name="connsiteX1" fmla="*/ 0 w 914400"/>
              <a:gd name="connsiteY1" fmla="*/ 884768 h 1054100"/>
              <a:gd name="connsiteX2" fmla="*/ 190500 w 914400"/>
              <a:gd name="connsiteY2" fmla="*/ 0 h 1054100"/>
              <a:gd name="connsiteX3" fmla="*/ 910167 w 914400"/>
              <a:gd name="connsiteY3" fmla="*/ 232834 h 1054100"/>
              <a:gd name="connsiteX4" fmla="*/ 914400 w 914400"/>
              <a:gd name="connsiteY4" fmla="*/ 397934 h 1054100"/>
              <a:gd name="connsiteX5" fmla="*/ 546100 w 914400"/>
              <a:gd name="connsiteY5" fmla="*/ 1054100 h 1054100"/>
              <a:gd name="connsiteX0" fmla="*/ 546100 w 914400"/>
              <a:gd name="connsiteY0" fmla="*/ 1054100 h 1054100"/>
              <a:gd name="connsiteX1" fmla="*/ 0 w 914400"/>
              <a:gd name="connsiteY1" fmla="*/ 884768 h 1054100"/>
              <a:gd name="connsiteX2" fmla="*/ 190500 w 914400"/>
              <a:gd name="connsiteY2" fmla="*/ 0 h 1054100"/>
              <a:gd name="connsiteX3" fmla="*/ 910167 w 914400"/>
              <a:gd name="connsiteY3" fmla="*/ 232834 h 1054100"/>
              <a:gd name="connsiteX4" fmla="*/ 914400 w 914400"/>
              <a:gd name="connsiteY4" fmla="*/ 397934 h 1054100"/>
              <a:gd name="connsiteX5" fmla="*/ 546100 w 914400"/>
              <a:gd name="connsiteY5" fmla="*/ 1054100 h 1054100"/>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1063625">
                <a:moveTo>
                  <a:pt x="546100" y="1063625"/>
                </a:moveTo>
                <a:cubicBezTo>
                  <a:pt x="381000" y="977548"/>
                  <a:pt x="249766" y="929570"/>
                  <a:pt x="0" y="894293"/>
                </a:cubicBezTo>
                <a:cubicBezTo>
                  <a:pt x="41249" y="678440"/>
                  <a:pt x="125412" y="294923"/>
                  <a:pt x="188912" y="0"/>
                </a:cubicBezTo>
                <a:cubicBezTo>
                  <a:pt x="483305" y="45861"/>
                  <a:pt x="771349" y="177448"/>
                  <a:pt x="910167" y="242359"/>
                </a:cubicBezTo>
                <a:lnTo>
                  <a:pt x="914400" y="407459"/>
                </a:lnTo>
                <a:lnTo>
                  <a:pt x="546100" y="1063625"/>
                </a:ln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B87D2B73-432B-4E9C-A75D-CC8128609379}"/>
              </a:ext>
            </a:extLst>
          </p:cNvPr>
          <p:cNvSpPr/>
          <p:nvPr/>
        </p:nvSpPr>
        <p:spPr>
          <a:xfrm>
            <a:off x="9247717" y="5183717"/>
            <a:ext cx="2944283" cy="1674284"/>
          </a:xfrm>
          <a:custGeom>
            <a:avLst/>
            <a:gdLst>
              <a:gd name="connsiteX0" fmla="*/ 2933700 w 2933700"/>
              <a:gd name="connsiteY0" fmla="*/ 0 h 1155700"/>
              <a:gd name="connsiteX1" fmla="*/ 2933700 w 2933700"/>
              <a:gd name="connsiteY1" fmla="*/ 1155700 h 1155700"/>
              <a:gd name="connsiteX2" fmla="*/ 0 w 2933700"/>
              <a:gd name="connsiteY2" fmla="*/ 1155700 h 1155700"/>
              <a:gd name="connsiteX3" fmla="*/ 2933700 w 2933700"/>
              <a:gd name="connsiteY3" fmla="*/ 0 h 1155700"/>
              <a:gd name="connsiteX0" fmla="*/ 2933700 w 2933700"/>
              <a:gd name="connsiteY0" fmla="*/ 73305 h 1229005"/>
              <a:gd name="connsiteX1" fmla="*/ 2933700 w 2933700"/>
              <a:gd name="connsiteY1" fmla="*/ 1229005 h 1229005"/>
              <a:gd name="connsiteX2" fmla="*/ 0 w 2933700"/>
              <a:gd name="connsiteY2" fmla="*/ 1229005 h 1229005"/>
              <a:gd name="connsiteX3" fmla="*/ 2933700 w 2933700"/>
              <a:gd name="connsiteY3" fmla="*/ 73305 h 1229005"/>
              <a:gd name="connsiteX0" fmla="*/ 2933700 w 2933700"/>
              <a:gd name="connsiteY0" fmla="*/ 521705 h 1677405"/>
              <a:gd name="connsiteX1" fmla="*/ 2933700 w 2933700"/>
              <a:gd name="connsiteY1" fmla="*/ 1677405 h 1677405"/>
              <a:gd name="connsiteX2" fmla="*/ 0 w 2933700"/>
              <a:gd name="connsiteY2" fmla="*/ 1677405 h 1677405"/>
              <a:gd name="connsiteX3" fmla="*/ 2933700 w 2933700"/>
              <a:gd name="connsiteY3" fmla="*/ 521705 h 1677405"/>
              <a:gd name="connsiteX0" fmla="*/ 2933700 w 2933700"/>
              <a:gd name="connsiteY0" fmla="*/ 526449 h 1682149"/>
              <a:gd name="connsiteX1" fmla="*/ 2933700 w 2933700"/>
              <a:gd name="connsiteY1" fmla="*/ 1682149 h 1682149"/>
              <a:gd name="connsiteX2" fmla="*/ 0 w 2933700"/>
              <a:gd name="connsiteY2" fmla="*/ 1669449 h 1682149"/>
              <a:gd name="connsiteX3" fmla="*/ 2933700 w 2933700"/>
              <a:gd name="connsiteY3" fmla="*/ 526449 h 1682149"/>
              <a:gd name="connsiteX0" fmla="*/ 2933700 w 2933700"/>
              <a:gd name="connsiteY0" fmla="*/ 490120 h 1645820"/>
              <a:gd name="connsiteX1" fmla="*/ 2933700 w 2933700"/>
              <a:gd name="connsiteY1" fmla="*/ 1645820 h 1645820"/>
              <a:gd name="connsiteX2" fmla="*/ 0 w 2933700"/>
              <a:gd name="connsiteY2" fmla="*/ 1633120 h 1645820"/>
              <a:gd name="connsiteX3" fmla="*/ 2933700 w 2933700"/>
              <a:gd name="connsiteY3" fmla="*/ 490120 h 1645820"/>
              <a:gd name="connsiteX0" fmla="*/ 2933700 w 2933700"/>
              <a:gd name="connsiteY0" fmla="*/ 513911 h 1669611"/>
              <a:gd name="connsiteX1" fmla="*/ 2933700 w 2933700"/>
              <a:gd name="connsiteY1" fmla="*/ 1669611 h 1669611"/>
              <a:gd name="connsiteX2" fmla="*/ 0 w 2933700"/>
              <a:gd name="connsiteY2" fmla="*/ 1656911 h 1669611"/>
              <a:gd name="connsiteX3" fmla="*/ 2933700 w 2933700"/>
              <a:gd name="connsiteY3" fmla="*/ 513911 h 1669611"/>
              <a:gd name="connsiteX0" fmla="*/ 2933700 w 2933700"/>
              <a:gd name="connsiteY0" fmla="*/ 504302 h 1660002"/>
              <a:gd name="connsiteX1" fmla="*/ 2933700 w 2933700"/>
              <a:gd name="connsiteY1" fmla="*/ 1660002 h 1660002"/>
              <a:gd name="connsiteX2" fmla="*/ 0 w 2933700"/>
              <a:gd name="connsiteY2" fmla="*/ 1647302 h 1660002"/>
              <a:gd name="connsiteX3" fmla="*/ 2933700 w 2933700"/>
              <a:gd name="connsiteY3" fmla="*/ 504302 h 1660002"/>
              <a:gd name="connsiteX0" fmla="*/ 2929467 w 2929467"/>
              <a:gd name="connsiteY0" fmla="*/ 498540 h 1658474"/>
              <a:gd name="connsiteX1" fmla="*/ 2929467 w 2929467"/>
              <a:gd name="connsiteY1" fmla="*/ 1654240 h 1658474"/>
              <a:gd name="connsiteX2" fmla="*/ 0 w 2929467"/>
              <a:gd name="connsiteY2" fmla="*/ 1658474 h 1658474"/>
              <a:gd name="connsiteX3" fmla="*/ 2929467 w 2929467"/>
              <a:gd name="connsiteY3" fmla="*/ 498540 h 1658474"/>
            </a:gdLst>
            <a:ahLst/>
            <a:cxnLst>
              <a:cxn ang="0">
                <a:pos x="connsiteX0" y="connsiteY0"/>
              </a:cxn>
              <a:cxn ang="0">
                <a:pos x="connsiteX1" y="connsiteY1"/>
              </a:cxn>
              <a:cxn ang="0">
                <a:pos x="connsiteX2" y="connsiteY2"/>
              </a:cxn>
              <a:cxn ang="0">
                <a:pos x="connsiteX3" y="connsiteY3"/>
              </a:cxn>
            </a:cxnLst>
            <a:rect l="l" t="t" r="r" b="b"/>
            <a:pathLst>
              <a:path w="2929467" h="1658474">
                <a:moveTo>
                  <a:pt x="2929467" y="498540"/>
                </a:moveTo>
                <a:lnTo>
                  <a:pt x="2929467" y="1654240"/>
                </a:lnTo>
                <a:lnTo>
                  <a:pt x="0" y="1658474"/>
                </a:lnTo>
                <a:cubicBezTo>
                  <a:pt x="190499" y="-301558"/>
                  <a:pt x="2260600" y="-293095"/>
                  <a:pt x="2929467" y="49854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CBB3CE7D-EAAF-4BCA-920E-81218174E5D7}"/>
              </a:ext>
            </a:extLst>
          </p:cNvPr>
          <p:cNvPicPr>
            <a:picLocks noChangeAspect="1"/>
          </p:cNvPicPr>
          <p:nvPr/>
        </p:nvPicPr>
        <p:blipFill>
          <a:blip r:embed="rId4"/>
          <a:stretch>
            <a:fillRect/>
          </a:stretch>
        </p:blipFill>
        <p:spPr>
          <a:xfrm>
            <a:off x="9557809" y="5770714"/>
            <a:ext cx="2511552" cy="931757"/>
          </a:xfrm>
          <a:prstGeom prst="rect">
            <a:avLst/>
          </a:prstGeom>
          <a:solidFill>
            <a:schemeClr val="bg1">
              <a:lumMod val="85000"/>
            </a:schemeClr>
          </a:solidFill>
          <a:ln>
            <a:noFill/>
          </a:ln>
        </p:spPr>
      </p:pic>
      <p:sp>
        <p:nvSpPr>
          <p:cNvPr id="20" name="Freeform: Shape 19">
            <a:extLst>
              <a:ext uri="{FF2B5EF4-FFF2-40B4-BE49-F238E27FC236}">
                <a16:creationId xmlns:a16="http://schemas.microsoft.com/office/drawing/2014/main" id="{52EBD7B7-5809-4DB2-B6B2-3A06CE017602}"/>
              </a:ext>
            </a:extLst>
          </p:cNvPr>
          <p:cNvSpPr/>
          <p:nvPr/>
        </p:nvSpPr>
        <p:spPr>
          <a:xfrm>
            <a:off x="9093200" y="5080804"/>
            <a:ext cx="3098800" cy="1779841"/>
          </a:xfrm>
          <a:custGeom>
            <a:avLst/>
            <a:gdLst>
              <a:gd name="connsiteX0" fmla="*/ 2933700 w 2933700"/>
              <a:gd name="connsiteY0" fmla="*/ 0 h 1155700"/>
              <a:gd name="connsiteX1" fmla="*/ 2933700 w 2933700"/>
              <a:gd name="connsiteY1" fmla="*/ 1155700 h 1155700"/>
              <a:gd name="connsiteX2" fmla="*/ 0 w 2933700"/>
              <a:gd name="connsiteY2" fmla="*/ 1155700 h 1155700"/>
              <a:gd name="connsiteX3" fmla="*/ 2933700 w 2933700"/>
              <a:gd name="connsiteY3" fmla="*/ 0 h 1155700"/>
              <a:gd name="connsiteX0" fmla="*/ 2933700 w 2933700"/>
              <a:gd name="connsiteY0" fmla="*/ 73305 h 1229005"/>
              <a:gd name="connsiteX1" fmla="*/ 2933700 w 2933700"/>
              <a:gd name="connsiteY1" fmla="*/ 1229005 h 1229005"/>
              <a:gd name="connsiteX2" fmla="*/ 0 w 2933700"/>
              <a:gd name="connsiteY2" fmla="*/ 1229005 h 1229005"/>
              <a:gd name="connsiteX3" fmla="*/ 2933700 w 2933700"/>
              <a:gd name="connsiteY3" fmla="*/ 73305 h 1229005"/>
              <a:gd name="connsiteX0" fmla="*/ 2933700 w 2933700"/>
              <a:gd name="connsiteY0" fmla="*/ 521705 h 1677405"/>
              <a:gd name="connsiteX1" fmla="*/ 2933700 w 2933700"/>
              <a:gd name="connsiteY1" fmla="*/ 1677405 h 1677405"/>
              <a:gd name="connsiteX2" fmla="*/ 0 w 2933700"/>
              <a:gd name="connsiteY2" fmla="*/ 1677405 h 1677405"/>
              <a:gd name="connsiteX3" fmla="*/ 2933700 w 2933700"/>
              <a:gd name="connsiteY3" fmla="*/ 521705 h 1677405"/>
              <a:gd name="connsiteX0" fmla="*/ 2933700 w 2933700"/>
              <a:gd name="connsiteY0" fmla="*/ 526449 h 1682149"/>
              <a:gd name="connsiteX1" fmla="*/ 2933700 w 2933700"/>
              <a:gd name="connsiteY1" fmla="*/ 1682149 h 1682149"/>
              <a:gd name="connsiteX2" fmla="*/ 0 w 2933700"/>
              <a:gd name="connsiteY2" fmla="*/ 1669449 h 1682149"/>
              <a:gd name="connsiteX3" fmla="*/ 2933700 w 2933700"/>
              <a:gd name="connsiteY3" fmla="*/ 526449 h 1682149"/>
              <a:gd name="connsiteX0" fmla="*/ 2933700 w 2933700"/>
              <a:gd name="connsiteY0" fmla="*/ 490120 h 1645820"/>
              <a:gd name="connsiteX1" fmla="*/ 2933700 w 2933700"/>
              <a:gd name="connsiteY1" fmla="*/ 1645820 h 1645820"/>
              <a:gd name="connsiteX2" fmla="*/ 0 w 2933700"/>
              <a:gd name="connsiteY2" fmla="*/ 1633120 h 1645820"/>
              <a:gd name="connsiteX3" fmla="*/ 2933700 w 2933700"/>
              <a:gd name="connsiteY3" fmla="*/ 490120 h 1645820"/>
              <a:gd name="connsiteX0" fmla="*/ 2933700 w 2933700"/>
              <a:gd name="connsiteY0" fmla="*/ 513911 h 1669611"/>
              <a:gd name="connsiteX1" fmla="*/ 2933700 w 2933700"/>
              <a:gd name="connsiteY1" fmla="*/ 1669611 h 1669611"/>
              <a:gd name="connsiteX2" fmla="*/ 0 w 2933700"/>
              <a:gd name="connsiteY2" fmla="*/ 1656911 h 1669611"/>
              <a:gd name="connsiteX3" fmla="*/ 2933700 w 2933700"/>
              <a:gd name="connsiteY3" fmla="*/ 513911 h 1669611"/>
              <a:gd name="connsiteX0" fmla="*/ 2933700 w 2933700"/>
              <a:gd name="connsiteY0" fmla="*/ 504302 h 1660002"/>
              <a:gd name="connsiteX1" fmla="*/ 2933700 w 2933700"/>
              <a:gd name="connsiteY1" fmla="*/ 1660002 h 1660002"/>
              <a:gd name="connsiteX2" fmla="*/ 0 w 2933700"/>
              <a:gd name="connsiteY2" fmla="*/ 1647302 h 1660002"/>
              <a:gd name="connsiteX3" fmla="*/ 2933700 w 2933700"/>
              <a:gd name="connsiteY3" fmla="*/ 504302 h 1660002"/>
              <a:gd name="connsiteX0" fmla="*/ 2933700 w 2933700"/>
              <a:gd name="connsiteY0" fmla="*/ 485366 h 1697611"/>
              <a:gd name="connsiteX1" fmla="*/ 2933700 w 2933700"/>
              <a:gd name="connsiteY1" fmla="*/ 1697611 h 1697611"/>
              <a:gd name="connsiteX2" fmla="*/ 0 w 2933700"/>
              <a:gd name="connsiteY2" fmla="*/ 1684911 h 1697611"/>
              <a:gd name="connsiteX3" fmla="*/ 2933700 w 2933700"/>
              <a:gd name="connsiteY3" fmla="*/ 485366 h 1697611"/>
              <a:gd name="connsiteX0" fmla="*/ 2933700 w 2933700"/>
              <a:gd name="connsiteY0" fmla="*/ 485366 h 1693572"/>
              <a:gd name="connsiteX1" fmla="*/ 160311 w 2933700"/>
              <a:gd name="connsiteY1" fmla="*/ 1693572 h 1693572"/>
              <a:gd name="connsiteX2" fmla="*/ 0 w 2933700"/>
              <a:gd name="connsiteY2" fmla="*/ 1684911 h 1693572"/>
              <a:gd name="connsiteX3" fmla="*/ 2933700 w 2933700"/>
              <a:gd name="connsiteY3" fmla="*/ 485366 h 1693572"/>
              <a:gd name="connsiteX0" fmla="*/ 2933700 w 2933700"/>
              <a:gd name="connsiteY0" fmla="*/ 485366 h 1693572"/>
              <a:gd name="connsiteX1" fmla="*/ 2845529 w 2933700"/>
              <a:gd name="connsiteY1" fmla="*/ 522282 h 1693572"/>
              <a:gd name="connsiteX2" fmla="*/ 160311 w 2933700"/>
              <a:gd name="connsiteY2" fmla="*/ 1693572 h 1693572"/>
              <a:gd name="connsiteX3" fmla="*/ 0 w 2933700"/>
              <a:gd name="connsiteY3" fmla="*/ 1684911 h 1693572"/>
              <a:gd name="connsiteX4" fmla="*/ 2933700 w 2933700"/>
              <a:gd name="connsiteY4" fmla="*/ 485366 h 1693572"/>
              <a:gd name="connsiteX0" fmla="*/ 2933700 w 2949732"/>
              <a:gd name="connsiteY0" fmla="*/ 485366 h 1693572"/>
              <a:gd name="connsiteX1" fmla="*/ 2949732 w 2949732"/>
              <a:gd name="connsiteY1" fmla="*/ 599021 h 1693572"/>
              <a:gd name="connsiteX2" fmla="*/ 160311 w 2949732"/>
              <a:gd name="connsiteY2" fmla="*/ 1693572 h 1693572"/>
              <a:gd name="connsiteX3" fmla="*/ 0 w 2949732"/>
              <a:gd name="connsiteY3" fmla="*/ 1684911 h 1693572"/>
              <a:gd name="connsiteX4" fmla="*/ 2933700 w 2949732"/>
              <a:gd name="connsiteY4" fmla="*/ 485366 h 1693572"/>
              <a:gd name="connsiteX0" fmla="*/ 2933700 w 2933700"/>
              <a:gd name="connsiteY0" fmla="*/ 485366 h 1693572"/>
              <a:gd name="connsiteX1" fmla="*/ 2933700 w 2933700"/>
              <a:gd name="connsiteY1" fmla="*/ 914058 h 1693572"/>
              <a:gd name="connsiteX2" fmla="*/ 160311 w 2933700"/>
              <a:gd name="connsiteY2" fmla="*/ 1693572 h 1693572"/>
              <a:gd name="connsiteX3" fmla="*/ 0 w 2933700"/>
              <a:gd name="connsiteY3" fmla="*/ 1684911 h 1693572"/>
              <a:gd name="connsiteX4" fmla="*/ 2933700 w 2933700"/>
              <a:gd name="connsiteY4" fmla="*/ 485366 h 1693572"/>
              <a:gd name="connsiteX0" fmla="*/ 2933700 w 2933700"/>
              <a:gd name="connsiteY0" fmla="*/ 485366 h 1693572"/>
              <a:gd name="connsiteX1" fmla="*/ 2933700 w 2933700"/>
              <a:gd name="connsiteY1" fmla="*/ 914058 h 1693572"/>
              <a:gd name="connsiteX2" fmla="*/ 160311 w 2933700"/>
              <a:gd name="connsiteY2" fmla="*/ 1693572 h 1693572"/>
              <a:gd name="connsiteX3" fmla="*/ 0 w 2933700"/>
              <a:gd name="connsiteY3" fmla="*/ 1684911 h 1693572"/>
              <a:gd name="connsiteX4" fmla="*/ 2933700 w 2933700"/>
              <a:gd name="connsiteY4" fmla="*/ 485366 h 1693572"/>
              <a:gd name="connsiteX0" fmla="*/ 2933700 w 2933700"/>
              <a:gd name="connsiteY0" fmla="*/ 482733 h 1690939"/>
              <a:gd name="connsiteX1" fmla="*/ 2933700 w 2933700"/>
              <a:gd name="connsiteY1" fmla="*/ 911425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82733 h 1690939"/>
              <a:gd name="connsiteX1" fmla="*/ 2933700 w 2933700"/>
              <a:gd name="connsiteY1" fmla="*/ 911425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82733 h 1690939"/>
              <a:gd name="connsiteX1" fmla="*/ 2917669 w 2933700"/>
              <a:gd name="connsiteY1" fmla="*/ 588310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82733 h 1690939"/>
              <a:gd name="connsiteX1" fmla="*/ 2917669 w 2933700"/>
              <a:gd name="connsiteY1" fmla="*/ 588310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82733 h 1690939"/>
              <a:gd name="connsiteX1" fmla="*/ 2932698 w 2933700"/>
              <a:gd name="connsiteY1" fmla="*/ 603456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79301 h 1697527"/>
              <a:gd name="connsiteX1" fmla="*/ 2932698 w 2933700"/>
              <a:gd name="connsiteY1" fmla="*/ 600024 h 1697527"/>
              <a:gd name="connsiteX2" fmla="*/ 160311 w 2933700"/>
              <a:gd name="connsiteY2" fmla="*/ 1687507 h 1697527"/>
              <a:gd name="connsiteX3" fmla="*/ 0 w 2933700"/>
              <a:gd name="connsiteY3" fmla="*/ 1697527 h 1697527"/>
              <a:gd name="connsiteX4" fmla="*/ 2933700 w 2933700"/>
              <a:gd name="connsiteY4" fmla="*/ 479301 h 1697527"/>
              <a:gd name="connsiteX0" fmla="*/ 2933700 w 2933700"/>
              <a:gd name="connsiteY0" fmla="*/ 479301 h 1698109"/>
              <a:gd name="connsiteX1" fmla="*/ 2932698 w 2933700"/>
              <a:gd name="connsiteY1" fmla="*/ 600024 h 1698109"/>
              <a:gd name="connsiteX2" fmla="*/ 157305 w 2933700"/>
              <a:gd name="connsiteY2" fmla="*/ 1698109 h 1698109"/>
              <a:gd name="connsiteX3" fmla="*/ 0 w 2933700"/>
              <a:gd name="connsiteY3" fmla="*/ 1697527 h 1698109"/>
              <a:gd name="connsiteX4" fmla="*/ 2933700 w 2933700"/>
              <a:gd name="connsiteY4" fmla="*/ 479301 h 1698109"/>
              <a:gd name="connsiteX0" fmla="*/ 2933700 w 2933700"/>
              <a:gd name="connsiteY0" fmla="*/ 479301 h 1698109"/>
              <a:gd name="connsiteX1" fmla="*/ 2932698 w 2933700"/>
              <a:gd name="connsiteY1" fmla="*/ 600024 h 1698109"/>
              <a:gd name="connsiteX2" fmla="*/ 157305 w 2933700"/>
              <a:gd name="connsiteY2" fmla="*/ 1698109 h 1698109"/>
              <a:gd name="connsiteX3" fmla="*/ 0 w 2933700"/>
              <a:gd name="connsiteY3" fmla="*/ 1697527 h 1698109"/>
              <a:gd name="connsiteX4" fmla="*/ 2933700 w 2933700"/>
              <a:gd name="connsiteY4" fmla="*/ 479301 h 1698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3700" h="1698109">
                <a:moveTo>
                  <a:pt x="2933700" y="479301"/>
                </a:moveTo>
                <a:lnTo>
                  <a:pt x="2932698" y="600024"/>
                </a:lnTo>
                <a:cubicBezTo>
                  <a:pt x="2356912" y="-149871"/>
                  <a:pt x="337322" y="-237886"/>
                  <a:pt x="157305" y="1698109"/>
                </a:cubicBezTo>
                <a:lnTo>
                  <a:pt x="0" y="1697527"/>
                </a:lnTo>
                <a:cubicBezTo>
                  <a:pt x="190499" y="-262505"/>
                  <a:pt x="2264833" y="-312334"/>
                  <a:pt x="2933700" y="47930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2B55C4EC-0979-4F7A-8CA3-EBCE10CF57DA}"/>
              </a:ext>
            </a:extLst>
          </p:cNvPr>
          <p:cNvSpPr/>
          <p:nvPr/>
        </p:nvSpPr>
        <p:spPr>
          <a:xfrm>
            <a:off x="6121446" y="5755217"/>
            <a:ext cx="774653" cy="1101719"/>
          </a:xfrm>
          <a:custGeom>
            <a:avLst/>
            <a:gdLst>
              <a:gd name="connsiteX0" fmla="*/ 0 w 766233"/>
              <a:gd name="connsiteY0" fmla="*/ 726017 h 802217"/>
              <a:gd name="connsiteX1" fmla="*/ 107950 w 766233"/>
              <a:gd name="connsiteY1" fmla="*/ 0 h 802217"/>
              <a:gd name="connsiteX2" fmla="*/ 766233 w 766233"/>
              <a:gd name="connsiteY2" fmla="*/ 188384 h 802217"/>
              <a:gd name="connsiteX3" fmla="*/ 662516 w 766233"/>
              <a:gd name="connsiteY3" fmla="*/ 802217 h 802217"/>
              <a:gd name="connsiteX4" fmla="*/ 0 w 766233"/>
              <a:gd name="connsiteY4" fmla="*/ 726017 h 802217"/>
              <a:gd name="connsiteX0" fmla="*/ 0 w 768350"/>
              <a:gd name="connsiteY0" fmla="*/ 675217 h 802217"/>
              <a:gd name="connsiteX1" fmla="*/ 110067 w 768350"/>
              <a:gd name="connsiteY1" fmla="*/ 0 h 802217"/>
              <a:gd name="connsiteX2" fmla="*/ 768350 w 768350"/>
              <a:gd name="connsiteY2" fmla="*/ 188384 h 802217"/>
              <a:gd name="connsiteX3" fmla="*/ 664633 w 768350"/>
              <a:gd name="connsiteY3" fmla="*/ 802217 h 802217"/>
              <a:gd name="connsiteX4" fmla="*/ 0 w 768350"/>
              <a:gd name="connsiteY4" fmla="*/ 675217 h 802217"/>
              <a:gd name="connsiteX0" fmla="*/ 0 w 768350"/>
              <a:gd name="connsiteY0" fmla="*/ 675217 h 783167"/>
              <a:gd name="connsiteX1" fmla="*/ 110067 w 768350"/>
              <a:gd name="connsiteY1" fmla="*/ 0 h 783167"/>
              <a:gd name="connsiteX2" fmla="*/ 768350 w 768350"/>
              <a:gd name="connsiteY2" fmla="*/ 188384 h 783167"/>
              <a:gd name="connsiteX3" fmla="*/ 666749 w 768350"/>
              <a:gd name="connsiteY3" fmla="*/ 783167 h 783167"/>
              <a:gd name="connsiteX4" fmla="*/ 0 w 768350"/>
              <a:gd name="connsiteY4" fmla="*/ 675217 h 783167"/>
              <a:gd name="connsiteX0" fmla="*/ 0 w 768350"/>
              <a:gd name="connsiteY0" fmla="*/ 675217 h 783167"/>
              <a:gd name="connsiteX1" fmla="*/ 110067 w 768350"/>
              <a:gd name="connsiteY1" fmla="*/ 0 h 783167"/>
              <a:gd name="connsiteX2" fmla="*/ 768350 w 768350"/>
              <a:gd name="connsiteY2" fmla="*/ 188384 h 783167"/>
              <a:gd name="connsiteX3" fmla="*/ 666749 w 768350"/>
              <a:gd name="connsiteY3" fmla="*/ 783167 h 783167"/>
              <a:gd name="connsiteX4" fmla="*/ 0 w 768350"/>
              <a:gd name="connsiteY4" fmla="*/ 675217 h 783167"/>
              <a:gd name="connsiteX0" fmla="*/ 0 w 768350"/>
              <a:gd name="connsiteY0" fmla="*/ 675217 h 783167"/>
              <a:gd name="connsiteX1" fmla="*/ 110067 w 768350"/>
              <a:gd name="connsiteY1" fmla="*/ 0 h 783167"/>
              <a:gd name="connsiteX2" fmla="*/ 768350 w 768350"/>
              <a:gd name="connsiteY2" fmla="*/ 188384 h 783167"/>
              <a:gd name="connsiteX3" fmla="*/ 666749 w 768350"/>
              <a:gd name="connsiteY3" fmla="*/ 783167 h 783167"/>
              <a:gd name="connsiteX4" fmla="*/ 0 w 768350"/>
              <a:gd name="connsiteY4" fmla="*/ 675217 h 783167"/>
              <a:gd name="connsiteX0" fmla="*/ 0 w 768350"/>
              <a:gd name="connsiteY0" fmla="*/ 675217 h 783167"/>
              <a:gd name="connsiteX1" fmla="*/ 110067 w 768350"/>
              <a:gd name="connsiteY1" fmla="*/ 0 h 783167"/>
              <a:gd name="connsiteX2" fmla="*/ 768350 w 768350"/>
              <a:gd name="connsiteY2" fmla="*/ 188384 h 783167"/>
              <a:gd name="connsiteX3" fmla="*/ 666749 w 768350"/>
              <a:gd name="connsiteY3" fmla="*/ 783167 h 783167"/>
              <a:gd name="connsiteX4" fmla="*/ 0 w 768350"/>
              <a:gd name="connsiteY4" fmla="*/ 675217 h 783167"/>
              <a:gd name="connsiteX0" fmla="*/ 0 w 768350"/>
              <a:gd name="connsiteY0" fmla="*/ 647700 h 755650"/>
              <a:gd name="connsiteX1" fmla="*/ 143934 w 768350"/>
              <a:gd name="connsiteY1" fmla="*/ 0 h 755650"/>
              <a:gd name="connsiteX2" fmla="*/ 768350 w 768350"/>
              <a:gd name="connsiteY2" fmla="*/ 160867 h 755650"/>
              <a:gd name="connsiteX3" fmla="*/ 666749 w 768350"/>
              <a:gd name="connsiteY3" fmla="*/ 755650 h 755650"/>
              <a:gd name="connsiteX4" fmla="*/ 0 w 768350"/>
              <a:gd name="connsiteY4" fmla="*/ 647700 h 755650"/>
              <a:gd name="connsiteX0" fmla="*/ 0 w 753533"/>
              <a:gd name="connsiteY0" fmla="*/ 649817 h 755650"/>
              <a:gd name="connsiteX1" fmla="*/ 129117 w 753533"/>
              <a:gd name="connsiteY1" fmla="*/ 0 h 755650"/>
              <a:gd name="connsiteX2" fmla="*/ 753533 w 753533"/>
              <a:gd name="connsiteY2" fmla="*/ 160867 h 755650"/>
              <a:gd name="connsiteX3" fmla="*/ 651932 w 753533"/>
              <a:gd name="connsiteY3" fmla="*/ 755650 h 755650"/>
              <a:gd name="connsiteX4" fmla="*/ 0 w 753533"/>
              <a:gd name="connsiteY4" fmla="*/ 649817 h 755650"/>
              <a:gd name="connsiteX0" fmla="*/ 0 w 753533"/>
              <a:gd name="connsiteY0" fmla="*/ 649817 h 755650"/>
              <a:gd name="connsiteX1" fmla="*/ 129117 w 753533"/>
              <a:gd name="connsiteY1" fmla="*/ 0 h 755650"/>
              <a:gd name="connsiteX2" fmla="*/ 753533 w 753533"/>
              <a:gd name="connsiteY2" fmla="*/ 160867 h 755650"/>
              <a:gd name="connsiteX3" fmla="*/ 651932 w 753533"/>
              <a:gd name="connsiteY3" fmla="*/ 755650 h 755650"/>
              <a:gd name="connsiteX4" fmla="*/ 0 w 753533"/>
              <a:gd name="connsiteY4" fmla="*/ 649817 h 755650"/>
              <a:gd name="connsiteX0" fmla="*/ 0 w 753533"/>
              <a:gd name="connsiteY0" fmla="*/ 649817 h 755650"/>
              <a:gd name="connsiteX1" fmla="*/ 129117 w 753533"/>
              <a:gd name="connsiteY1" fmla="*/ 0 h 755650"/>
              <a:gd name="connsiteX2" fmla="*/ 753533 w 753533"/>
              <a:gd name="connsiteY2" fmla="*/ 160867 h 755650"/>
              <a:gd name="connsiteX3" fmla="*/ 651932 w 753533"/>
              <a:gd name="connsiteY3" fmla="*/ 755650 h 755650"/>
              <a:gd name="connsiteX4" fmla="*/ 0 w 753533"/>
              <a:gd name="connsiteY4" fmla="*/ 649817 h 755650"/>
              <a:gd name="connsiteX0" fmla="*/ 0 w 753533"/>
              <a:gd name="connsiteY0" fmla="*/ 654050 h 759883"/>
              <a:gd name="connsiteX1" fmla="*/ 116417 w 753533"/>
              <a:gd name="connsiteY1" fmla="*/ 0 h 759883"/>
              <a:gd name="connsiteX2" fmla="*/ 753533 w 753533"/>
              <a:gd name="connsiteY2" fmla="*/ 165100 h 759883"/>
              <a:gd name="connsiteX3" fmla="*/ 651932 w 753533"/>
              <a:gd name="connsiteY3" fmla="*/ 759883 h 759883"/>
              <a:gd name="connsiteX4" fmla="*/ 0 w 753533"/>
              <a:gd name="connsiteY4" fmla="*/ 654050 h 759883"/>
              <a:gd name="connsiteX0" fmla="*/ 0 w 753533"/>
              <a:gd name="connsiteY0" fmla="*/ 654050 h 759883"/>
              <a:gd name="connsiteX1" fmla="*/ 116417 w 753533"/>
              <a:gd name="connsiteY1" fmla="*/ 0 h 759883"/>
              <a:gd name="connsiteX2" fmla="*/ 753533 w 753533"/>
              <a:gd name="connsiteY2" fmla="*/ 165100 h 759883"/>
              <a:gd name="connsiteX3" fmla="*/ 651932 w 753533"/>
              <a:gd name="connsiteY3" fmla="*/ 759883 h 759883"/>
              <a:gd name="connsiteX4" fmla="*/ 0 w 753533"/>
              <a:gd name="connsiteY4" fmla="*/ 654050 h 759883"/>
              <a:gd name="connsiteX0" fmla="*/ 0 w 753533"/>
              <a:gd name="connsiteY0" fmla="*/ 654050 h 1105872"/>
              <a:gd name="connsiteX1" fmla="*/ 116417 w 753533"/>
              <a:gd name="connsiteY1" fmla="*/ 0 h 1105872"/>
              <a:gd name="connsiteX2" fmla="*/ 753533 w 753533"/>
              <a:gd name="connsiteY2" fmla="*/ 165100 h 1105872"/>
              <a:gd name="connsiteX3" fmla="*/ 637104 w 753533"/>
              <a:gd name="connsiteY3" fmla="*/ 1105872 h 1105872"/>
              <a:gd name="connsiteX4" fmla="*/ 0 w 753533"/>
              <a:gd name="connsiteY4" fmla="*/ 654050 h 1105872"/>
              <a:gd name="connsiteX0" fmla="*/ 0 w 753533"/>
              <a:gd name="connsiteY0" fmla="*/ 654050 h 1105872"/>
              <a:gd name="connsiteX1" fmla="*/ 116417 w 753533"/>
              <a:gd name="connsiteY1" fmla="*/ 0 h 1105872"/>
              <a:gd name="connsiteX2" fmla="*/ 753533 w 753533"/>
              <a:gd name="connsiteY2" fmla="*/ 165100 h 1105872"/>
              <a:gd name="connsiteX3" fmla="*/ 637104 w 753533"/>
              <a:gd name="connsiteY3" fmla="*/ 1105872 h 1105872"/>
              <a:gd name="connsiteX4" fmla="*/ 0 w 753533"/>
              <a:gd name="connsiteY4" fmla="*/ 654050 h 1105872"/>
              <a:gd name="connsiteX0" fmla="*/ 0 w 753533"/>
              <a:gd name="connsiteY0" fmla="*/ 654050 h 1105872"/>
              <a:gd name="connsiteX1" fmla="*/ 116417 w 753533"/>
              <a:gd name="connsiteY1" fmla="*/ 0 h 1105872"/>
              <a:gd name="connsiteX2" fmla="*/ 753533 w 753533"/>
              <a:gd name="connsiteY2" fmla="*/ 165100 h 1105872"/>
              <a:gd name="connsiteX3" fmla="*/ 637104 w 753533"/>
              <a:gd name="connsiteY3" fmla="*/ 1105872 h 1105872"/>
              <a:gd name="connsiteX4" fmla="*/ 0 w 753533"/>
              <a:gd name="connsiteY4" fmla="*/ 654050 h 1105872"/>
              <a:gd name="connsiteX0" fmla="*/ 0 w 753533"/>
              <a:gd name="connsiteY0" fmla="*/ 654050 h 1105872"/>
              <a:gd name="connsiteX1" fmla="*/ 116417 w 753533"/>
              <a:gd name="connsiteY1" fmla="*/ 0 h 1105872"/>
              <a:gd name="connsiteX2" fmla="*/ 753533 w 753533"/>
              <a:gd name="connsiteY2" fmla="*/ 165100 h 1105872"/>
              <a:gd name="connsiteX3" fmla="*/ 637104 w 753533"/>
              <a:gd name="connsiteY3" fmla="*/ 1105872 h 1105872"/>
              <a:gd name="connsiteX4" fmla="*/ 0 w 753533"/>
              <a:gd name="connsiteY4" fmla="*/ 654050 h 1105872"/>
              <a:gd name="connsiteX0" fmla="*/ 0 w 763418"/>
              <a:gd name="connsiteY0" fmla="*/ 1103836 h 1105872"/>
              <a:gd name="connsiteX1" fmla="*/ 126302 w 763418"/>
              <a:gd name="connsiteY1" fmla="*/ 0 h 1105872"/>
              <a:gd name="connsiteX2" fmla="*/ 763418 w 763418"/>
              <a:gd name="connsiteY2" fmla="*/ 165100 h 1105872"/>
              <a:gd name="connsiteX3" fmla="*/ 646989 w 763418"/>
              <a:gd name="connsiteY3" fmla="*/ 1105872 h 1105872"/>
              <a:gd name="connsiteX4" fmla="*/ 0 w 763418"/>
              <a:gd name="connsiteY4" fmla="*/ 1103836 h 1105872"/>
              <a:gd name="connsiteX0" fmla="*/ 3534 w 766952"/>
              <a:gd name="connsiteY0" fmla="*/ 1103836 h 1105872"/>
              <a:gd name="connsiteX1" fmla="*/ 129836 w 766952"/>
              <a:gd name="connsiteY1" fmla="*/ 0 h 1105872"/>
              <a:gd name="connsiteX2" fmla="*/ 766952 w 766952"/>
              <a:gd name="connsiteY2" fmla="*/ 165100 h 1105872"/>
              <a:gd name="connsiteX3" fmla="*/ 650523 w 766952"/>
              <a:gd name="connsiteY3" fmla="*/ 1105872 h 1105872"/>
              <a:gd name="connsiteX4" fmla="*/ 3534 w 766952"/>
              <a:gd name="connsiteY4" fmla="*/ 1103836 h 1105872"/>
              <a:gd name="connsiteX0" fmla="*/ 5278 w 768696"/>
              <a:gd name="connsiteY0" fmla="*/ 1103836 h 1105872"/>
              <a:gd name="connsiteX1" fmla="*/ 131580 w 768696"/>
              <a:gd name="connsiteY1" fmla="*/ 0 h 1105872"/>
              <a:gd name="connsiteX2" fmla="*/ 768696 w 768696"/>
              <a:gd name="connsiteY2" fmla="*/ 165100 h 1105872"/>
              <a:gd name="connsiteX3" fmla="*/ 652267 w 768696"/>
              <a:gd name="connsiteY3" fmla="*/ 1105872 h 1105872"/>
              <a:gd name="connsiteX4" fmla="*/ 5278 w 768696"/>
              <a:gd name="connsiteY4" fmla="*/ 1103836 h 1105872"/>
              <a:gd name="connsiteX0" fmla="*/ 5278 w 768696"/>
              <a:gd name="connsiteY0" fmla="*/ 1103836 h 1105872"/>
              <a:gd name="connsiteX1" fmla="*/ 131580 w 768696"/>
              <a:gd name="connsiteY1" fmla="*/ 0 h 1105872"/>
              <a:gd name="connsiteX2" fmla="*/ 768696 w 768696"/>
              <a:gd name="connsiteY2" fmla="*/ 165100 h 1105872"/>
              <a:gd name="connsiteX3" fmla="*/ 652267 w 768696"/>
              <a:gd name="connsiteY3" fmla="*/ 1105872 h 1105872"/>
              <a:gd name="connsiteX4" fmla="*/ 5278 w 768696"/>
              <a:gd name="connsiteY4" fmla="*/ 1103836 h 1105872"/>
              <a:gd name="connsiteX0" fmla="*/ 5278 w 768696"/>
              <a:gd name="connsiteY0" fmla="*/ 1103836 h 1103836"/>
              <a:gd name="connsiteX1" fmla="*/ 131580 w 768696"/>
              <a:gd name="connsiteY1" fmla="*/ 0 h 1103836"/>
              <a:gd name="connsiteX2" fmla="*/ 768696 w 768696"/>
              <a:gd name="connsiteY2" fmla="*/ 165100 h 1103836"/>
              <a:gd name="connsiteX3" fmla="*/ 660734 w 768696"/>
              <a:gd name="connsiteY3" fmla="*/ 1101639 h 1103836"/>
              <a:gd name="connsiteX4" fmla="*/ 5278 w 768696"/>
              <a:gd name="connsiteY4" fmla="*/ 1103836 h 1103836"/>
              <a:gd name="connsiteX0" fmla="*/ 5423 w 766724"/>
              <a:gd name="connsiteY0" fmla="*/ 1099602 h 1101639"/>
              <a:gd name="connsiteX1" fmla="*/ 129608 w 766724"/>
              <a:gd name="connsiteY1" fmla="*/ 0 h 1101639"/>
              <a:gd name="connsiteX2" fmla="*/ 766724 w 766724"/>
              <a:gd name="connsiteY2" fmla="*/ 165100 h 1101639"/>
              <a:gd name="connsiteX3" fmla="*/ 658762 w 766724"/>
              <a:gd name="connsiteY3" fmla="*/ 1101639 h 1101639"/>
              <a:gd name="connsiteX4" fmla="*/ 5423 w 766724"/>
              <a:gd name="connsiteY4" fmla="*/ 1099602 h 1101639"/>
              <a:gd name="connsiteX0" fmla="*/ 4885 w 774653"/>
              <a:gd name="connsiteY0" fmla="*/ 1101719 h 1101719"/>
              <a:gd name="connsiteX1" fmla="*/ 137537 w 774653"/>
              <a:gd name="connsiteY1" fmla="*/ 0 h 1101719"/>
              <a:gd name="connsiteX2" fmla="*/ 774653 w 774653"/>
              <a:gd name="connsiteY2" fmla="*/ 165100 h 1101719"/>
              <a:gd name="connsiteX3" fmla="*/ 666691 w 774653"/>
              <a:gd name="connsiteY3" fmla="*/ 1101639 h 1101719"/>
              <a:gd name="connsiteX4" fmla="*/ 4885 w 774653"/>
              <a:gd name="connsiteY4" fmla="*/ 1101719 h 1101719"/>
              <a:gd name="connsiteX0" fmla="*/ 4885 w 774653"/>
              <a:gd name="connsiteY0" fmla="*/ 1101719 h 1101719"/>
              <a:gd name="connsiteX1" fmla="*/ 137537 w 774653"/>
              <a:gd name="connsiteY1" fmla="*/ 0 h 1101719"/>
              <a:gd name="connsiteX2" fmla="*/ 774653 w 774653"/>
              <a:gd name="connsiteY2" fmla="*/ 165100 h 1101719"/>
              <a:gd name="connsiteX3" fmla="*/ 666691 w 774653"/>
              <a:gd name="connsiteY3" fmla="*/ 1101639 h 1101719"/>
              <a:gd name="connsiteX4" fmla="*/ 4885 w 774653"/>
              <a:gd name="connsiteY4" fmla="*/ 1101719 h 1101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653" h="1101719">
                <a:moveTo>
                  <a:pt x="4885" y="1101719"/>
                </a:moveTo>
                <a:cubicBezTo>
                  <a:pt x="-17728" y="855469"/>
                  <a:pt x="40139" y="329556"/>
                  <a:pt x="137537" y="0"/>
                </a:cubicBezTo>
                <a:lnTo>
                  <a:pt x="774653" y="165100"/>
                </a:lnTo>
                <a:cubicBezTo>
                  <a:pt x="694208" y="407822"/>
                  <a:pt x="647628" y="864558"/>
                  <a:pt x="666691" y="1101639"/>
                </a:cubicBezTo>
                <a:lnTo>
                  <a:pt x="4885" y="1101719"/>
                </a:ln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6968C26-7F7E-474D-8226-8C941462A067}"/>
              </a:ext>
            </a:extLst>
          </p:cNvPr>
          <p:cNvSpPr>
            <a:spLocks noGrp="1"/>
          </p:cNvSpPr>
          <p:nvPr>
            <p:ph idx="1"/>
          </p:nvPr>
        </p:nvSpPr>
        <p:spPr/>
        <p:txBody>
          <a:bodyPr vert="horz" lIns="91440" tIns="45720" rIns="91440" bIns="45720" rtlCol="0" anchor="t">
            <a:normAutofit/>
          </a:bodyPr>
          <a:lstStyle/>
          <a:p>
            <a:pPr>
              <a:spcAft>
                <a:spcPts val="1200"/>
              </a:spcAft>
            </a:pPr>
            <a:r>
              <a:rPr lang="en-US">
                <a:effectLst>
                  <a:glow rad="63500">
                    <a:schemeClr val="bg1">
                      <a:alpha val="40000"/>
                    </a:schemeClr>
                  </a:glow>
                  <a:outerShdw blurRad="101600" dist="50800" dir="5400000" algn="ctr" rotWithShape="0">
                    <a:schemeClr val="bg1"/>
                  </a:outerShdw>
                </a:effectLst>
                <a:cs typeface="Calibri"/>
              </a:rPr>
              <a:t>Align people to their desired work type and/or their current skill set</a:t>
            </a:r>
          </a:p>
          <a:p>
            <a:pPr>
              <a:spcAft>
                <a:spcPts val="1200"/>
              </a:spcAft>
            </a:pPr>
            <a:r>
              <a:rPr lang="en-US">
                <a:effectLst>
                  <a:glow rad="63500">
                    <a:schemeClr val="bg1">
                      <a:alpha val="40000"/>
                    </a:schemeClr>
                  </a:glow>
                  <a:outerShdw blurRad="101600" dist="50800" dir="5400000" algn="ctr" rotWithShape="0">
                    <a:schemeClr val="bg1"/>
                  </a:outerShdw>
                </a:effectLst>
                <a:cs typeface="Calibri"/>
              </a:rPr>
              <a:t>Right person right role</a:t>
            </a:r>
          </a:p>
          <a:p>
            <a:pPr>
              <a:spcAft>
                <a:spcPts val="1200"/>
              </a:spcAft>
            </a:pPr>
            <a:r>
              <a:rPr lang="en-US">
                <a:effectLst>
                  <a:glow rad="63500">
                    <a:schemeClr val="bg1">
                      <a:alpha val="40000"/>
                    </a:schemeClr>
                  </a:glow>
                  <a:outerShdw blurRad="101600" dist="50800" dir="5400000" algn="ctr" rotWithShape="0">
                    <a:schemeClr val="bg1"/>
                  </a:outerShdw>
                </a:effectLst>
                <a:cs typeface="Calibri"/>
              </a:rPr>
              <a:t>Improves trust, productivity, outcomes, happiness, reputation, behaviors </a:t>
            </a:r>
          </a:p>
          <a:p>
            <a:pPr>
              <a:spcAft>
                <a:spcPts val="1200"/>
              </a:spcAft>
            </a:pPr>
            <a:r>
              <a:rPr lang="en-US">
                <a:effectLst>
                  <a:glow rad="63500">
                    <a:schemeClr val="bg1">
                      <a:alpha val="40000"/>
                    </a:schemeClr>
                  </a:glow>
                  <a:outerShdw blurRad="101600" dist="50800" dir="5400000" algn="ctr" rotWithShape="0">
                    <a:schemeClr val="bg1"/>
                  </a:outerShdw>
                </a:effectLst>
                <a:cs typeface="Calibri"/>
              </a:rPr>
              <a:t>Positive impact on culture, and then internal and external views of your organization</a:t>
            </a:r>
            <a:endParaRPr lang="en-GB">
              <a:effectLst>
                <a:glow rad="63500">
                  <a:schemeClr val="bg1">
                    <a:alpha val="40000"/>
                  </a:schemeClr>
                </a:glow>
                <a:outerShdw blurRad="101600" dist="50800" dir="5400000" algn="ctr" rotWithShape="0">
                  <a:schemeClr val="bg1"/>
                </a:outerShdw>
              </a:effectLst>
              <a:cs typeface="Calibri"/>
            </a:endParaRPr>
          </a:p>
        </p:txBody>
      </p:sp>
    </p:spTree>
    <p:extLst>
      <p:ext uri="{BB962C8B-B14F-4D97-AF65-F5344CB8AC3E}">
        <p14:creationId xmlns:p14="http://schemas.microsoft.com/office/powerpoint/2010/main" val="228939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FD1F9-BA8C-4010-AB3D-7EFD78B3798F}"/>
              </a:ext>
            </a:extLst>
          </p:cNvPr>
          <p:cNvSpPr>
            <a:spLocks noGrp="1"/>
          </p:cNvSpPr>
          <p:nvPr>
            <p:ph type="title"/>
          </p:nvPr>
        </p:nvSpPr>
        <p:spPr/>
        <p:txBody>
          <a:bodyPr/>
          <a:lstStyle/>
          <a:p>
            <a:r>
              <a:rPr lang="en-GB">
                <a:cs typeface="Calibri Light"/>
              </a:rPr>
              <a:t>What we actually did</a:t>
            </a:r>
            <a:endParaRPr lang="en-GB"/>
          </a:p>
        </p:txBody>
      </p:sp>
      <p:sp>
        <p:nvSpPr>
          <p:cNvPr id="3" name="Content Placeholder 2">
            <a:extLst>
              <a:ext uri="{FF2B5EF4-FFF2-40B4-BE49-F238E27FC236}">
                <a16:creationId xmlns:a16="http://schemas.microsoft.com/office/drawing/2014/main" id="{76968C26-7F7E-474D-8226-8C941462A067}"/>
              </a:ext>
            </a:extLst>
          </p:cNvPr>
          <p:cNvSpPr>
            <a:spLocks noGrp="1"/>
          </p:cNvSpPr>
          <p:nvPr>
            <p:ph idx="1"/>
          </p:nvPr>
        </p:nvSpPr>
        <p:spPr>
          <a:xfrm>
            <a:off x="980440" y="1633798"/>
            <a:ext cx="6798602" cy="4351338"/>
          </a:xfrm>
        </p:spPr>
        <p:txBody>
          <a:bodyPr vert="horz" lIns="91440" tIns="45720" rIns="91440" bIns="45720" rtlCol="0" anchor="t">
            <a:normAutofit/>
          </a:bodyPr>
          <a:lstStyle/>
          <a:p>
            <a:pPr>
              <a:spcBef>
                <a:spcPts val="600"/>
              </a:spcBef>
              <a:spcAft>
                <a:spcPts val="600"/>
              </a:spcAft>
            </a:pPr>
            <a:r>
              <a:rPr lang="en-GB" sz="2400">
                <a:cs typeface="Calibri"/>
              </a:rPr>
              <a:t>Recognised our Scientific Operators from our Artistic Operators </a:t>
            </a:r>
          </a:p>
          <a:p>
            <a:pPr>
              <a:spcBef>
                <a:spcPts val="600"/>
              </a:spcBef>
              <a:spcAft>
                <a:spcPts val="600"/>
              </a:spcAft>
            </a:pPr>
            <a:r>
              <a:rPr lang="en-GB" sz="2400">
                <a:cs typeface="Calibri"/>
              </a:rPr>
              <a:t>Scientific Operators asked to focus on scientific duties</a:t>
            </a:r>
          </a:p>
          <a:p>
            <a:pPr>
              <a:spcBef>
                <a:spcPts val="600"/>
              </a:spcBef>
              <a:spcAft>
                <a:spcPts val="600"/>
              </a:spcAft>
            </a:pPr>
            <a:r>
              <a:rPr lang="en-GB" sz="2400">
                <a:cs typeface="Calibri"/>
              </a:rPr>
              <a:t>Artistic Operators asked to focus on artistic duties</a:t>
            </a:r>
          </a:p>
          <a:p>
            <a:pPr>
              <a:spcBef>
                <a:spcPts val="600"/>
              </a:spcBef>
              <a:spcAft>
                <a:spcPts val="600"/>
              </a:spcAft>
            </a:pPr>
            <a:r>
              <a:rPr lang="en-GB" sz="2400">
                <a:cs typeface="Calibri"/>
              </a:rPr>
              <a:t>Made it clear that the line is never clean cut </a:t>
            </a:r>
          </a:p>
          <a:p>
            <a:pPr>
              <a:spcBef>
                <a:spcPts val="600"/>
              </a:spcBef>
              <a:spcAft>
                <a:spcPts val="600"/>
              </a:spcAft>
            </a:pPr>
            <a:r>
              <a:rPr lang="en-GB" sz="2400">
                <a:cs typeface="Calibri"/>
              </a:rPr>
              <a:t>There would always be a little bit of science in the artistic world and a little bit of art in the scientific world</a:t>
            </a:r>
          </a:p>
          <a:p>
            <a:pPr>
              <a:spcBef>
                <a:spcPts val="600"/>
              </a:spcBef>
              <a:spcAft>
                <a:spcPts val="600"/>
              </a:spcAft>
            </a:pPr>
            <a:endParaRPr lang="en-GB" sz="2400">
              <a:cs typeface="Calibri"/>
            </a:endParaRPr>
          </a:p>
        </p:txBody>
      </p:sp>
      <p:sp>
        <p:nvSpPr>
          <p:cNvPr id="5" name="Rectangle: Rounded Corners 4">
            <a:extLst>
              <a:ext uri="{FF2B5EF4-FFF2-40B4-BE49-F238E27FC236}">
                <a16:creationId xmlns:a16="http://schemas.microsoft.com/office/drawing/2014/main" id="{79EA3AA3-4B47-43C2-B7A1-284F9775F79C}"/>
              </a:ext>
            </a:extLst>
          </p:cNvPr>
          <p:cNvSpPr/>
          <p:nvPr/>
        </p:nvSpPr>
        <p:spPr>
          <a:xfrm>
            <a:off x="8213105" y="1207574"/>
            <a:ext cx="3041362" cy="3887666"/>
          </a:xfrm>
          <a:prstGeom prst="roundRect">
            <a:avLst>
              <a:gd name="adj" fmla="val 7873"/>
            </a:avLst>
          </a:prstGeom>
          <a:blipFill>
            <a:blip r:embed="rId3">
              <a:alphaModFix amt="41000"/>
            </a:blip>
            <a:stretch>
              <a:fillRect/>
            </a:stretch>
          </a:blipFill>
          <a:ln>
            <a:noFill/>
          </a:ln>
          <a:effectLst>
            <a:softEdge rad="292100"/>
          </a:effectLst>
          <a:scene3d>
            <a:camera prst="orthographicFront"/>
            <a:lightRig rig="threePt" dir="t">
              <a:rot lat="0" lon="0" rev="1380000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912066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hqprint">
            <a:extLst>
              <a:ext uri="{28A0092B-C50C-407E-A947-70E740481C1C}">
                <a14:useLocalDpi xmlns:a14="http://schemas.microsoft.com/office/drawing/2010/main" val="0"/>
              </a:ext>
            </a:extLst>
          </a:blip>
          <a:srcRect r="27264"/>
          <a:stretch/>
        </p:blipFill>
        <p:spPr>
          <a:xfrm>
            <a:off x="4819135" y="0"/>
            <a:ext cx="7372866" cy="6858000"/>
          </a:xfrm>
          <a:prstGeom prst="rect">
            <a:avLst/>
          </a:prstGeom>
        </p:spPr>
      </p:pic>
      <p:sp>
        <p:nvSpPr>
          <p:cNvPr id="6" name="Rectangle 5">
            <a:extLst>
              <a:ext uri="{FF2B5EF4-FFF2-40B4-BE49-F238E27FC236}">
                <a16:creationId xmlns:a16="http://schemas.microsoft.com/office/drawing/2014/main" id="{1DC8D248-8E48-4F20-AE65-AB868E1F791E}"/>
              </a:ext>
            </a:extLst>
          </p:cNvPr>
          <p:cNvSpPr/>
          <p:nvPr/>
        </p:nvSpPr>
        <p:spPr>
          <a:xfrm>
            <a:off x="4765039" y="0"/>
            <a:ext cx="7426959" cy="6858000"/>
          </a:xfrm>
          <a:prstGeom prst="rect">
            <a:avLst/>
          </a:prstGeom>
          <a:gradFill flip="none" rotWithShape="1">
            <a:gsLst>
              <a:gs pos="18000">
                <a:schemeClr val="bg1"/>
              </a:gs>
              <a:gs pos="100000">
                <a:schemeClr val="bg1">
                  <a:alpha val="5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BDFD1F9-BA8C-4010-AB3D-7EFD78B3798F}"/>
              </a:ext>
            </a:extLst>
          </p:cNvPr>
          <p:cNvSpPr>
            <a:spLocks noGrp="1"/>
          </p:cNvSpPr>
          <p:nvPr>
            <p:ph type="title"/>
          </p:nvPr>
        </p:nvSpPr>
        <p:spPr>
          <a:xfrm>
            <a:off x="838200" y="217207"/>
            <a:ext cx="10515600" cy="1325563"/>
          </a:xfrm>
        </p:spPr>
        <p:txBody>
          <a:bodyPr/>
          <a:lstStyle/>
          <a:p>
            <a:r>
              <a:rPr lang="en-GB">
                <a:cs typeface="Calibri Light"/>
              </a:rPr>
              <a:t>The impact</a:t>
            </a:r>
            <a:endParaRPr lang="en-GB"/>
          </a:p>
        </p:txBody>
      </p:sp>
      <p:sp>
        <p:nvSpPr>
          <p:cNvPr id="7" name="Rectangle 6">
            <a:extLst>
              <a:ext uri="{FF2B5EF4-FFF2-40B4-BE49-F238E27FC236}">
                <a16:creationId xmlns:a16="http://schemas.microsoft.com/office/drawing/2014/main" id="{04A50BD4-900B-4131-9132-6E632411CF45}"/>
              </a:ext>
            </a:extLst>
          </p:cNvPr>
          <p:cNvSpPr/>
          <p:nvPr/>
        </p:nvSpPr>
        <p:spPr>
          <a:xfrm>
            <a:off x="317957" y="5467350"/>
            <a:ext cx="4496946" cy="1390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F48A0724-024C-44C6-9EF5-5D929542A792}"/>
              </a:ext>
            </a:extLst>
          </p:cNvPr>
          <p:cNvSpPr/>
          <p:nvPr/>
        </p:nvSpPr>
        <p:spPr>
          <a:xfrm>
            <a:off x="10042525" y="4083050"/>
            <a:ext cx="981075" cy="1155700"/>
          </a:xfrm>
          <a:custGeom>
            <a:avLst/>
            <a:gdLst>
              <a:gd name="connsiteX0" fmla="*/ 282575 w 984250"/>
              <a:gd name="connsiteY0" fmla="*/ 1123950 h 1123950"/>
              <a:gd name="connsiteX1" fmla="*/ 0 w 984250"/>
              <a:gd name="connsiteY1" fmla="*/ 107950 h 1123950"/>
              <a:gd name="connsiteX2" fmla="*/ 965200 w 984250"/>
              <a:gd name="connsiteY2" fmla="*/ 0 h 1123950"/>
              <a:gd name="connsiteX3" fmla="*/ 984250 w 984250"/>
              <a:gd name="connsiteY3" fmla="*/ 1016000 h 1123950"/>
              <a:gd name="connsiteX4" fmla="*/ 282575 w 984250"/>
              <a:gd name="connsiteY4" fmla="*/ 1123950 h 1123950"/>
              <a:gd name="connsiteX0" fmla="*/ 282575 w 984250"/>
              <a:gd name="connsiteY0" fmla="*/ 1155700 h 1155700"/>
              <a:gd name="connsiteX1" fmla="*/ 0 w 984250"/>
              <a:gd name="connsiteY1" fmla="*/ 139700 h 1155700"/>
              <a:gd name="connsiteX2" fmla="*/ 974725 w 984250"/>
              <a:gd name="connsiteY2" fmla="*/ 0 h 1155700"/>
              <a:gd name="connsiteX3" fmla="*/ 984250 w 984250"/>
              <a:gd name="connsiteY3" fmla="*/ 1047750 h 1155700"/>
              <a:gd name="connsiteX4" fmla="*/ 282575 w 984250"/>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1155700">
                <a:moveTo>
                  <a:pt x="279400" y="1155700"/>
                </a:moveTo>
                <a:lnTo>
                  <a:pt x="0" y="161925"/>
                </a:lnTo>
                <a:cubicBezTo>
                  <a:pt x="342900" y="44450"/>
                  <a:pt x="641350" y="12700"/>
                  <a:pt x="971550" y="0"/>
                </a:cubicBezTo>
                <a:lnTo>
                  <a:pt x="981075" y="1047750"/>
                </a:lnTo>
                <a:cubicBezTo>
                  <a:pt x="778933" y="1045633"/>
                  <a:pt x="630767" y="1040342"/>
                  <a:pt x="279400" y="1155700"/>
                </a:cubicBez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9179F5E4-2B6D-42A9-BF7C-3FBCFA0B7C04}"/>
              </a:ext>
            </a:extLst>
          </p:cNvPr>
          <p:cNvSpPr/>
          <p:nvPr/>
        </p:nvSpPr>
        <p:spPr>
          <a:xfrm>
            <a:off x="8918575" y="4498975"/>
            <a:ext cx="1239838" cy="1250950"/>
          </a:xfrm>
          <a:custGeom>
            <a:avLst/>
            <a:gdLst>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38" h="1250950">
                <a:moveTo>
                  <a:pt x="0" y="515938"/>
                </a:moveTo>
                <a:cubicBezTo>
                  <a:pt x="178858" y="324909"/>
                  <a:pt x="468842" y="118004"/>
                  <a:pt x="679450" y="0"/>
                </a:cubicBezTo>
                <a:lnTo>
                  <a:pt x="1239838" y="796925"/>
                </a:lnTo>
                <a:cubicBezTo>
                  <a:pt x="985309" y="932392"/>
                  <a:pt x="810154" y="1055158"/>
                  <a:pt x="666750" y="1250950"/>
                </a:cubicBezTo>
                <a:lnTo>
                  <a:pt x="0" y="515938"/>
                </a:lnTo>
                <a:close/>
              </a:path>
            </a:pathLst>
          </a:cu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26A3AB6D-D1F4-48F7-9249-A4F8D3DD60B8}"/>
              </a:ext>
            </a:extLst>
          </p:cNvPr>
          <p:cNvSpPr/>
          <p:nvPr/>
        </p:nvSpPr>
        <p:spPr>
          <a:xfrm>
            <a:off x="524933" y="5660067"/>
            <a:ext cx="8242300" cy="1202267"/>
          </a:xfrm>
          <a:custGeom>
            <a:avLst/>
            <a:gdLst>
              <a:gd name="connsiteX0" fmla="*/ 0 w 8242300"/>
              <a:gd name="connsiteY0" fmla="*/ 1202267 h 1202267"/>
              <a:gd name="connsiteX1" fmla="*/ 8242300 w 8242300"/>
              <a:gd name="connsiteY1" fmla="*/ 1198034 h 1202267"/>
              <a:gd name="connsiteX2" fmla="*/ 279400 w 8242300"/>
              <a:gd name="connsiteY2" fmla="*/ 0 h 1202267"/>
              <a:gd name="connsiteX3" fmla="*/ 0 w 8242300"/>
              <a:gd name="connsiteY3" fmla="*/ 1202267 h 1202267"/>
            </a:gdLst>
            <a:ahLst/>
            <a:cxnLst>
              <a:cxn ang="0">
                <a:pos x="connsiteX0" y="connsiteY0"/>
              </a:cxn>
              <a:cxn ang="0">
                <a:pos x="connsiteX1" y="connsiteY1"/>
              </a:cxn>
              <a:cxn ang="0">
                <a:pos x="connsiteX2" y="connsiteY2"/>
              </a:cxn>
              <a:cxn ang="0">
                <a:pos x="connsiteX3" y="connsiteY3"/>
              </a:cxn>
            </a:cxnLst>
            <a:rect l="l" t="t" r="r" b="b"/>
            <a:pathLst>
              <a:path w="8242300" h="1202267">
                <a:moveTo>
                  <a:pt x="0" y="1202267"/>
                </a:moveTo>
                <a:lnTo>
                  <a:pt x="8242300" y="1198034"/>
                </a:lnTo>
                <a:lnTo>
                  <a:pt x="279400" y="0"/>
                </a:lnTo>
                <a:lnTo>
                  <a:pt x="0" y="1202267"/>
                </a:lnTo>
                <a:close/>
              </a:path>
            </a:pathLst>
          </a:custGeom>
          <a:solidFill>
            <a:schemeClr val="bg1">
              <a:lumMod val="7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82866E48-3D8A-415E-B4DC-EA167890E679}"/>
              </a:ext>
            </a:extLst>
          </p:cNvPr>
          <p:cNvSpPr/>
          <p:nvPr/>
        </p:nvSpPr>
        <p:spPr>
          <a:xfrm>
            <a:off x="4019550" y="2916768"/>
            <a:ext cx="2051050" cy="2673349"/>
          </a:xfrm>
          <a:custGeom>
            <a:avLst/>
            <a:gdLst>
              <a:gd name="connsiteX0" fmla="*/ 0 w 2074333"/>
              <a:gd name="connsiteY0" fmla="*/ 2324100 h 2658533"/>
              <a:gd name="connsiteX1" fmla="*/ 1066800 w 2074333"/>
              <a:gd name="connsiteY1" fmla="*/ 0 h 2658533"/>
              <a:gd name="connsiteX2" fmla="*/ 2074333 w 2074333"/>
              <a:gd name="connsiteY2" fmla="*/ 762000 h 2658533"/>
              <a:gd name="connsiteX3" fmla="*/ 1206500 w 2074333"/>
              <a:gd name="connsiteY3" fmla="*/ 2658533 h 2658533"/>
              <a:gd name="connsiteX4" fmla="*/ 0 w 2074333"/>
              <a:gd name="connsiteY4" fmla="*/ 2324100 h 2658533"/>
              <a:gd name="connsiteX0" fmla="*/ 0 w 2400300"/>
              <a:gd name="connsiteY0" fmla="*/ 2368291 h 2711191"/>
              <a:gd name="connsiteX1" fmla="*/ 1392767 w 2400300"/>
              <a:gd name="connsiteY1" fmla="*/ 52658 h 2711191"/>
              <a:gd name="connsiteX2" fmla="*/ 2400300 w 2400300"/>
              <a:gd name="connsiteY2" fmla="*/ 814658 h 2711191"/>
              <a:gd name="connsiteX3" fmla="*/ 1532467 w 2400300"/>
              <a:gd name="connsiteY3" fmla="*/ 2711191 h 2711191"/>
              <a:gd name="connsiteX4" fmla="*/ 0 w 2400300"/>
              <a:gd name="connsiteY4" fmla="*/ 2368291 h 2711191"/>
              <a:gd name="connsiteX0" fmla="*/ 0 w 2400300"/>
              <a:gd name="connsiteY0" fmla="*/ 1973684 h 2316584"/>
              <a:gd name="connsiteX1" fmla="*/ 1092200 w 2400300"/>
              <a:gd name="connsiteY1" fmla="*/ 94085 h 2316584"/>
              <a:gd name="connsiteX2" fmla="*/ 2400300 w 2400300"/>
              <a:gd name="connsiteY2" fmla="*/ 420051 h 2316584"/>
              <a:gd name="connsiteX3" fmla="*/ 1532467 w 2400300"/>
              <a:gd name="connsiteY3" fmla="*/ 2316584 h 2316584"/>
              <a:gd name="connsiteX4" fmla="*/ 0 w 2400300"/>
              <a:gd name="connsiteY4" fmla="*/ 1973684 h 2316584"/>
              <a:gd name="connsiteX0" fmla="*/ 0 w 2400300"/>
              <a:gd name="connsiteY0" fmla="*/ 1973684 h 2316584"/>
              <a:gd name="connsiteX1" fmla="*/ 1092200 w 2400300"/>
              <a:gd name="connsiteY1" fmla="*/ 94085 h 2316584"/>
              <a:gd name="connsiteX2" fmla="*/ 2400300 w 2400300"/>
              <a:gd name="connsiteY2" fmla="*/ 420051 h 2316584"/>
              <a:gd name="connsiteX3" fmla="*/ 1532467 w 2400300"/>
              <a:gd name="connsiteY3" fmla="*/ 2316584 h 2316584"/>
              <a:gd name="connsiteX4" fmla="*/ 0 w 2400300"/>
              <a:gd name="connsiteY4" fmla="*/ 1973684 h 2316584"/>
              <a:gd name="connsiteX0" fmla="*/ 0 w 2400300"/>
              <a:gd name="connsiteY0" fmla="*/ 1879599 h 2222499"/>
              <a:gd name="connsiteX1" fmla="*/ 1092200 w 2400300"/>
              <a:gd name="connsiteY1" fmla="*/ 0 h 2222499"/>
              <a:gd name="connsiteX2" fmla="*/ 2400300 w 2400300"/>
              <a:gd name="connsiteY2" fmla="*/ 325966 h 2222499"/>
              <a:gd name="connsiteX3" fmla="*/ 1532467 w 2400300"/>
              <a:gd name="connsiteY3" fmla="*/ 2222499 h 2222499"/>
              <a:gd name="connsiteX4" fmla="*/ 0 w 2400300"/>
              <a:gd name="connsiteY4" fmla="*/ 1879599 h 2222499"/>
              <a:gd name="connsiteX0" fmla="*/ 0 w 2400300"/>
              <a:gd name="connsiteY0" fmla="*/ 1879599 h 2222499"/>
              <a:gd name="connsiteX1" fmla="*/ 1092200 w 2400300"/>
              <a:gd name="connsiteY1" fmla="*/ 0 h 2222499"/>
              <a:gd name="connsiteX2" fmla="*/ 2400300 w 2400300"/>
              <a:gd name="connsiteY2" fmla="*/ 325966 h 2222499"/>
              <a:gd name="connsiteX3" fmla="*/ 1532467 w 2400300"/>
              <a:gd name="connsiteY3" fmla="*/ 2222499 h 2222499"/>
              <a:gd name="connsiteX4" fmla="*/ 0 w 2400300"/>
              <a:gd name="connsiteY4" fmla="*/ 1879599 h 2222499"/>
              <a:gd name="connsiteX0" fmla="*/ 0 w 2400300"/>
              <a:gd name="connsiteY0" fmla="*/ 1879599 h 2222499"/>
              <a:gd name="connsiteX1" fmla="*/ 1092200 w 2400300"/>
              <a:gd name="connsiteY1" fmla="*/ 0 h 2222499"/>
              <a:gd name="connsiteX2" fmla="*/ 2400300 w 2400300"/>
              <a:gd name="connsiteY2" fmla="*/ 325966 h 2222499"/>
              <a:gd name="connsiteX3" fmla="*/ 1532467 w 2400300"/>
              <a:gd name="connsiteY3" fmla="*/ 2222499 h 2222499"/>
              <a:gd name="connsiteX4" fmla="*/ 0 w 2400300"/>
              <a:gd name="connsiteY4" fmla="*/ 1879599 h 2222499"/>
              <a:gd name="connsiteX0" fmla="*/ 0 w 2400300"/>
              <a:gd name="connsiteY0" fmla="*/ 1879599 h 2222499"/>
              <a:gd name="connsiteX1" fmla="*/ 1092200 w 2400300"/>
              <a:gd name="connsiteY1" fmla="*/ 0 h 2222499"/>
              <a:gd name="connsiteX2" fmla="*/ 2400300 w 2400300"/>
              <a:gd name="connsiteY2" fmla="*/ 325966 h 2222499"/>
              <a:gd name="connsiteX3" fmla="*/ 1532467 w 2400300"/>
              <a:gd name="connsiteY3" fmla="*/ 2222499 h 2222499"/>
              <a:gd name="connsiteX4" fmla="*/ 0 w 2400300"/>
              <a:gd name="connsiteY4" fmla="*/ 1879599 h 2222499"/>
              <a:gd name="connsiteX0" fmla="*/ 0 w 2387600"/>
              <a:gd name="connsiteY0" fmla="*/ 1879599 h 2222499"/>
              <a:gd name="connsiteX1" fmla="*/ 1079500 w 2387600"/>
              <a:gd name="connsiteY1" fmla="*/ 0 h 2222499"/>
              <a:gd name="connsiteX2" fmla="*/ 2387600 w 2387600"/>
              <a:gd name="connsiteY2" fmla="*/ 325966 h 2222499"/>
              <a:gd name="connsiteX3" fmla="*/ 1519767 w 2387600"/>
              <a:gd name="connsiteY3" fmla="*/ 2222499 h 2222499"/>
              <a:gd name="connsiteX4" fmla="*/ 0 w 2387600"/>
              <a:gd name="connsiteY4" fmla="*/ 1879599 h 2222499"/>
              <a:gd name="connsiteX0" fmla="*/ 0 w 2387600"/>
              <a:gd name="connsiteY0" fmla="*/ 1879599 h 2222499"/>
              <a:gd name="connsiteX1" fmla="*/ 1079500 w 2387600"/>
              <a:gd name="connsiteY1" fmla="*/ 0 h 2222499"/>
              <a:gd name="connsiteX2" fmla="*/ 2387600 w 2387600"/>
              <a:gd name="connsiteY2" fmla="*/ 325966 h 2222499"/>
              <a:gd name="connsiteX3" fmla="*/ 1519767 w 2387600"/>
              <a:gd name="connsiteY3" fmla="*/ 2222499 h 2222499"/>
              <a:gd name="connsiteX4" fmla="*/ 0 w 2387600"/>
              <a:gd name="connsiteY4" fmla="*/ 1879599 h 2222499"/>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233082"/>
              <a:gd name="connsiteX1" fmla="*/ 1079500 w 2387600"/>
              <a:gd name="connsiteY1" fmla="*/ 0 h 2233082"/>
              <a:gd name="connsiteX2" fmla="*/ 2387600 w 2387600"/>
              <a:gd name="connsiteY2" fmla="*/ 325966 h 2233082"/>
              <a:gd name="connsiteX3" fmla="*/ 1528234 w 2387600"/>
              <a:gd name="connsiteY3" fmla="*/ 2233082 h 2233082"/>
              <a:gd name="connsiteX4" fmla="*/ 0 w 2387600"/>
              <a:gd name="connsiteY4" fmla="*/ 1879599 h 2233082"/>
              <a:gd name="connsiteX0" fmla="*/ 0 w 2387600"/>
              <a:gd name="connsiteY0" fmla="*/ 1879599 h 2233082"/>
              <a:gd name="connsiteX1" fmla="*/ 1079500 w 2387600"/>
              <a:gd name="connsiteY1" fmla="*/ 0 h 2233082"/>
              <a:gd name="connsiteX2" fmla="*/ 2387600 w 2387600"/>
              <a:gd name="connsiteY2" fmla="*/ 325966 h 2233082"/>
              <a:gd name="connsiteX3" fmla="*/ 1528234 w 2387600"/>
              <a:gd name="connsiteY3" fmla="*/ 2233082 h 2233082"/>
              <a:gd name="connsiteX4" fmla="*/ 0 w 2387600"/>
              <a:gd name="connsiteY4" fmla="*/ 1879599 h 2233082"/>
              <a:gd name="connsiteX0" fmla="*/ 0 w 2387600"/>
              <a:gd name="connsiteY0" fmla="*/ 1879599 h 2233082"/>
              <a:gd name="connsiteX1" fmla="*/ 1079500 w 2387600"/>
              <a:gd name="connsiteY1" fmla="*/ 0 h 2233082"/>
              <a:gd name="connsiteX2" fmla="*/ 2387600 w 2387600"/>
              <a:gd name="connsiteY2" fmla="*/ 325966 h 2233082"/>
              <a:gd name="connsiteX3" fmla="*/ 1528234 w 2387600"/>
              <a:gd name="connsiteY3" fmla="*/ 2233082 h 2233082"/>
              <a:gd name="connsiteX4" fmla="*/ 0 w 2387600"/>
              <a:gd name="connsiteY4" fmla="*/ 18795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2412999 h 2690282"/>
              <a:gd name="connsiteX1" fmla="*/ 1058333 w 2063750"/>
              <a:gd name="connsiteY1" fmla="*/ 0 h 2690282"/>
              <a:gd name="connsiteX2" fmla="*/ 2063750 w 2063750"/>
              <a:gd name="connsiteY2" fmla="*/ 783166 h 2690282"/>
              <a:gd name="connsiteX3" fmla="*/ 1204384 w 2063750"/>
              <a:gd name="connsiteY3" fmla="*/ 2690282 h 2690282"/>
              <a:gd name="connsiteX4" fmla="*/ 0 w 2063750"/>
              <a:gd name="connsiteY4" fmla="*/ 2412999 h 2690282"/>
              <a:gd name="connsiteX0" fmla="*/ 0 w 2063750"/>
              <a:gd name="connsiteY0" fmla="*/ 2396066 h 2673349"/>
              <a:gd name="connsiteX1" fmla="*/ 1066799 w 2063750"/>
              <a:gd name="connsiteY1" fmla="*/ 0 h 2673349"/>
              <a:gd name="connsiteX2" fmla="*/ 2063750 w 2063750"/>
              <a:gd name="connsiteY2" fmla="*/ 766233 h 2673349"/>
              <a:gd name="connsiteX3" fmla="*/ 1204384 w 2063750"/>
              <a:gd name="connsiteY3" fmla="*/ 2673349 h 2673349"/>
              <a:gd name="connsiteX4" fmla="*/ 0 w 2063750"/>
              <a:gd name="connsiteY4" fmla="*/ 2396066 h 2673349"/>
              <a:gd name="connsiteX0" fmla="*/ 0 w 2063750"/>
              <a:gd name="connsiteY0" fmla="*/ 2396066 h 2673349"/>
              <a:gd name="connsiteX1" fmla="*/ 1066799 w 2063750"/>
              <a:gd name="connsiteY1" fmla="*/ 0 h 2673349"/>
              <a:gd name="connsiteX2" fmla="*/ 2063750 w 2063750"/>
              <a:gd name="connsiteY2" fmla="*/ 766233 h 2673349"/>
              <a:gd name="connsiteX3" fmla="*/ 1204384 w 2063750"/>
              <a:gd name="connsiteY3" fmla="*/ 2673349 h 2673349"/>
              <a:gd name="connsiteX4" fmla="*/ 0 w 2063750"/>
              <a:gd name="connsiteY4" fmla="*/ 2396066 h 2673349"/>
              <a:gd name="connsiteX0" fmla="*/ 0 w 2051050"/>
              <a:gd name="connsiteY0" fmla="*/ 2396066 h 2673349"/>
              <a:gd name="connsiteX1" fmla="*/ 1054099 w 2051050"/>
              <a:gd name="connsiteY1" fmla="*/ 0 h 2673349"/>
              <a:gd name="connsiteX2" fmla="*/ 2051050 w 2051050"/>
              <a:gd name="connsiteY2" fmla="*/ 766233 h 2673349"/>
              <a:gd name="connsiteX3" fmla="*/ 1191684 w 2051050"/>
              <a:gd name="connsiteY3" fmla="*/ 2673349 h 2673349"/>
              <a:gd name="connsiteX4" fmla="*/ 0 w 2051050"/>
              <a:gd name="connsiteY4" fmla="*/ 2396066 h 2673349"/>
              <a:gd name="connsiteX0" fmla="*/ 0 w 2051050"/>
              <a:gd name="connsiteY0" fmla="*/ 2396066 h 2673349"/>
              <a:gd name="connsiteX1" fmla="*/ 1054099 w 2051050"/>
              <a:gd name="connsiteY1" fmla="*/ 0 h 2673349"/>
              <a:gd name="connsiteX2" fmla="*/ 2051050 w 2051050"/>
              <a:gd name="connsiteY2" fmla="*/ 766233 h 2673349"/>
              <a:gd name="connsiteX3" fmla="*/ 1191684 w 2051050"/>
              <a:gd name="connsiteY3" fmla="*/ 2673349 h 2673349"/>
              <a:gd name="connsiteX4" fmla="*/ 0 w 2051050"/>
              <a:gd name="connsiteY4" fmla="*/ 2396066 h 2673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1050" h="2673349">
                <a:moveTo>
                  <a:pt x="0" y="2396066"/>
                </a:moveTo>
                <a:cubicBezTo>
                  <a:pt x="155223" y="1590320"/>
                  <a:pt x="658281" y="552448"/>
                  <a:pt x="1054099" y="0"/>
                </a:cubicBezTo>
                <a:cubicBezTo>
                  <a:pt x="1077382" y="20461"/>
                  <a:pt x="1960739" y="745066"/>
                  <a:pt x="2051050" y="766233"/>
                </a:cubicBezTo>
                <a:cubicBezTo>
                  <a:pt x="1726494" y="1080205"/>
                  <a:pt x="1342673" y="2124427"/>
                  <a:pt x="1191684" y="2673349"/>
                </a:cubicBezTo>
                <a:lnTo>
                  <a:pt x="0" y="2396066"/>
                </a:ln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5DCED11E-5C64-4415-9D68-81DBB5F26B41}"/>
              </a:ext>
            </a:extLst>
          </p:cNvPr>
          <p:cNvSpPr/>
          <p:nvPr/>
        </p:nvSpPr>
        <p:spPr>
          <a:xfrm>
            <a:off x="7958667" y="2817283"/>
            <a:ext cx="1456266" cy="1202267"/>
          </a:xfrm>
          <a:custGeom>
            <a:avLst/>
            <a:gdLst>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10733 h 1210733"/>
              <a:gd name="connsiteX1" fmla="*/ 1462616 w 1462616"/>
              <a:gd name="connsiteY1" fmla="*/ 541866 h 1210733"/>
              <a:gd name="connsiteX2" fmla="*/ 1204383 w 1462616"/>
              <a:gd name="connsiteY2" fmla="*/ 0 h 1210733"/>
              <a:gd name="connsiteX3" fmla="*/ 0 w 1462616"/>
              <a:gd name="connsiteY3" fmla="*/ 742950 h 1210733"/>
              <a:gd name="connsiteX4" fmla="*/ 400050 w 1462616"/>
              <a:gd name="connsiteY4" fmla="*/ 1210733 h 1210733"/>
              <a:gd name="connsiteX0" fmla="*/ 400050 w 1462616"/>
              <a:gd name="connsiteY0" fmla="*/ 1212850 h 1212850"/>
              <a:gd name="connsiteX1" fmla="*/ 1462616 w 1462616"/>
              <a:gd name="connsiteY1" fmla="*/ 543983 h 1212850"/>
              <a:gd name="connsiteX2" fmla="*/ 1172633 w 1462616"/>
              <a:gd name="connsiteY2" fmla="*/ 0 h 1212850"/>
              <a:gd name="connsiteX3" fmla="*/ 0 w 1462616"/>
              <a:gd name="connsiteY3" fmla="*/ 745067 h 1212850"/>
              <a:gd name="connsiteX4" fmla="*/ 400050 w 1462616"/>
              <a:gd name="connsiteY4" fmla="*/ 1212850 h 1212850"/>
              <a:gd name="connsiteX0" fmla="*/ 400050 w 1462616"/>
              <a:gd name="connsiteY0" fmla="*/ 1212850 h 1212850"/>
              <a:gd name="connsiteX1" fmla="*/ 1462616 w 1462616"/>
              <a:gd name="connsiteY1" fmla="*/ 543983 h 1212850"/>
              <a:gd name="connsiteX2" fmla="*/ 1172633 w 1462616"/>
              <a:gd name="connsiteY2" fmla="*/ 0 h 1212850"/>
              <a:gd name="connsiteX3" fmla="*/ 0 w 1462616"/>
              <a:gd name="connsiteY3" fmla="*/ 745067 h 1212850"/>
              <a:gd name="connsiteX4" fmla="*/ 400050 w 1462616"/>
              <a:gd name="connsiteY4" fmla="*/ 1212850 h 1212850"/>
              <a:gd name="connsiteX0" fmla="*/ 400050 w 1462616"/>
              <a:gd name="connsiteY0" fmla="*/ 1212850 h 1212850"/>
              <a:gd name="connsiteX1" fmla="*/ 1462616 w 1462616"/>
              <a:gd name="connsiteY1" fmla="*/ 543983 h 1212850"/>
              <a:gd name="connsiteX2" fmla="*/ 1172633 w 1462616"/>
              <a:gd name="connsiteY2" fmla="*/ 0 h 1212850"/>
              <a:gd name="connsiteX3" fmla="*/ 0 w 1462616"/>
              <a:gd name="connsiteY3" fmla="*/ 745067 h 1212850"/>
              <a:gd name="connsiteX4" fmla="*/ 400050 w 1462616"/>
              <a:gd name="connsiteY4" fmla="*/ 1212850 h 1212850"/>
              <a:gd name="connsiteX0" fmla="*/ 393700 w 1456266"/>
              <a:gd name="connsiteY0" fmla="*/ 1212850 h 1212850"/>
              <a:gd name="connsiteX1" fmla="*/ 1456266 w 1456266"/>
              <a:gd name="connsiteY1" fmla="*/ 543983 h 1212850"/>
              <a:gd name="connsiteX2" fmla="*/ 1166283 w 1456266"/>
              <a:gd name="connsiteY2" fmla="*/ 0 h 1212850"/>
              <a:gd name="connsiteX3" fmla="*/ 0 w 1456266"/>
              <a:gd name="connsiteY3" fmla="*/ 759884 h 1212850"/>
              <a:gd name="connsiteX4" fmla="*/ 393700 w 1456266"/>
              <a:gd name="connsiteY4" fmla="*/ 1212850 h 1212850"/>
              <a:gd name="connsiteX0" fmla="*/ 393700 w 1456266"/>
              <a:gd name="connsiteY0" fmla="*/ 1202267 h 1202267"/>
              <a:gd name="connsiteX1" fmla="*/ 1456266 w 1456266"/>
              <a:gd name="connsiteY1" fmla="*/ 533400 h 1202267"/>
              <a:gd name="connsiteX2" fmla="*/ 1164167 w 1456266"/>
              <a:gd name="connsiteY2" fmla="*/ 0 h 1202267"/>
              <a:gd name="connsiteX3" fmla="*/ 0 w 1456266"/>
              <a:gd name="connsiteY3" fmla="*/ 749301 h 1202267"/>
              <a:gd name="connsiteX4" fmla="*/ 393700 w 1456266"/>
              <a:gd name="connsiteY4" fmla="*/ 1202267 h 1202267"/>
              <a:gd name="connsiteX0" fmla="*/ 393700 w 1456266"/>
              <a:gd name="connsiteY0" fmla="*/ 1202267 h 1202267"/>
              <a:gd name="connsiteX1" fmla="*/ 1456266 w 1456266"/>
              <a:gd name="connsiteY1" fmla="*/ 533400 h 1202267"/>
              <a:gd name="connsiteX2" fmla="*/ 1164167 w 1456266"/>
              <a:gd name="connsiteY2" fmla="*/ 0 h 1202267"/>
              <a:gd name="connsiteX3" fmla="*/ 0 w 1456266"/>
              <a:gd name="connsiteY3" fmla="*/ 749301 h 1202267"/>
              <a:gd name="connsiteX4" fmla="*/ 393700 w 1456266"/>
              <a:gd name="connsiteY4" fmla="*/ 1202267 h 1202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266" h="1202267">
                <a:moveTo>
                  <a:pt x="393700" y="1202267"/>
                </a:moveTo>
                <a:cubicBezTo>
                  <a:pt x="737306" y="907345"/>
                  <a:pt x="1068210" y="694973"/>
                  <a:pt x="1456266" y="533400"/>
                </a:cubicBezTo>
                <a:lnTo>
                  <a:pt x="1164167" y="0"/>
                </a:lnTo>
                <a:cubicBezTo>
                  <a:pt x="789517" y="155929"/>
                  <a:pt x="264584" y="487540"/>
                  <a:pt x="0" y="749301"/>
                </a:cubicBezTo>
                <a:lnTo>
                  <a:pt x="393700" y="1202267"/>
                </a:lnTo>
                <a:close/>
              </a:path>
            </a:pathLst>
          </a:cu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495C15A9-89DA-4764-BA56-4D40281332B2}"/>
              </a:ext>
            </a:extLst>
          </p:cNvPr>
          <p:cNvSpPr/>
          <p:nvPr/>
        </p:nvSpPr>
        <p:spPr>
          <a:xfrm>
            <a:off x="7861300" y="4529665"/>
            <a:ext cx="1312334" cy="1615017"/>
          </a:xfrm>
          <a:custGeom>
            <a:avLst/>
            <a:gdLst>
              <a:gd name="connsiteX0" fmla="*/ 611716 w 1333500"/>
              <a:gd name="connsiteY0" fmla="*/ 1589616 h 1589616"/>
              <a:gd name="connsiteX1" fmla="*/ 611716 w 1333500"/>
              <a:gd name="connsiteY1" fmla="*/ 1589616 h 1589616"/>
              <a:gd name="connsiteX2" fmla="*/ 563033 w 1333500"/>
              <a:gd name="connsiteY2" fmla="*/ 1559983 h 1589616"/>
              <a:gd name="connsiteX3" fmla="*/ 0 w 1333500"/>
              <a:gd name="connsiteY3" fmla="*/ 1234016 h 1589616"/>
              <a:gd name="connsiteX4" fmla="*/ 863600 w 1333500"/>
              <a:gd name="connsiteY4" fmla="*/ 0 h 1589616"/>
              <a:gd name="connsiteX5" fmla="*/ 1333500 w 1333500"/>
              <a:gd name="connsiteY5" fmla="*/ 461433 h 1589616"/>
              <a:gd name="connsiteX6" fmla="*/ 611716 w 1333500"/>
              <a:gd name="connsiteY6" fmla="*/ 1589616 h 1589616"/>
              <a:gd name="connsiteX0" fmla="*/ 611716 w 1333500"/>
              <a:gd name="connsiteY0" fmla="*/ 1589616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5" fmla="*/ 611716 w 1333500"/>
              <a:gd name="connsiteY5" fmla="*/ 1589616 h 1589616"/>
              <a:gd name="connsiteX0" fmla="*/ 611716 w 1333500"/>
              <a:gd name="connsiteY0" fmla="*/ 1589616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5" fmla="*/ 611716 w 1333500"/>
              <a:gd name="connsiteY5" fmla="*/ 1589616 h 1589616"/>
              <a:gd name="connsiteX0" fmla="*/ 872066 w 1333500"/>
              <a:gd name="connsiteY0" fmla="*/ 2120899 h 2120899"/>
              <a:gd name="connsiteX1" fmla="*/ 611716 w 1333500"/>
              <a:gd name="connsiteY1" fmla="*/ 1589616 h 2120899"/>
              <a:gd name="connsiteX2" fmla="*/ 0 w 1333500"/>
              <a:gd name="connsiteY2" fmla="*/ 1234016 h 2120899"/>
              <a:gd name="connsiteX3" fmla="*/ 863600 w 1333500"/>
              <a:gd name="connsiteY3" fmla="*/ 0 h 2120899"/>
              <a:gd name="connsiteX4" fmla="*/ 1333500 w 1333500"/>
              <a:gd name="connsiteY4" fmla="*/ 461433 h 2120899"/>
              <a:gd name="connsiteX5" fmla="*/ 872066 w 1333500"/>
              <a:gd name="connsiteY5" fmla="*/ 2120899 h 2120899"/>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61433 h 1654601"/>
              <a:gd name="connsiteX1" fmla="*/ 611716 w 1333500"/>
              <a:gd name="connsiteY1" fmla="*/ 1589616 h 1654601"/>
              <a:gd name="connsiteX2" fmla="*/ 0 w 1333500"/>
              <a:gd name="connsiteY2" fmla="*/ 1234016 h 1654601"/>
              <a:gd name="connsiteX3" fmla="*/ 863600 w 1333500"/>
              <a:gd name="connsiteY3" fmla="*/ 0 h 1654601"/>
              <a:gd name="connsiteX4" fmla="*/ 1333500 w 1333500"/>
              <a:gd name="connsiteY4" fmla="*/ 461433 h 1654601"/>
              <a:gd name="connsiteX0" fmla="*/ 1333500 w 1333500"/>
              <a:gd name="connsiteY0" fmla="*/ 461433 h 1654601"/>
              <a:gd name="connsiteX1" fmla="*/ 611716 w 1333500"/>
              <a:gd name="connsiteY1" fmla="*/ 1589616 h 1654601"/>
              <a:gd name="connsiteX2" fmla="*/ 0 w 1333500"/>
              <a:gd name="connsiteY2" fmla="*/ 1234016 h 1654601"/>
              <a:gd name="connsiteX3" fmla="*/ 863600 w 1333500"/>
              <a:gd name="connsiteY3" fmla="*/ 0 h 1654601"/>
              <a:gd name="connsiteX4" fmla="*/ 1333500 w 1333500"/>
              <a:gd name="connsiteY4" fmla="*/ 461433 h 1654601"/>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27567 h 1555750"/>
              <a:gd name="connsiteX1" fmla="*/ 611716 w 1333500"/>
              <a:gd name="connsiteY1" fmla="*/ 1555750 h 1555750"/>
              <a:gd name="connsiteX2" fmla="*/ 0 w 1333500"/>
              <a:gd name="connsiteY2" fmla="*/ 1200150 h 1555750"/>
              <a:gd name="connsiteX3" fmla="*/ 884766 w 1333500"/>
              <a:gd name="connsiteY3" fmla="*/ 0 h 1555750"/>
              <a:gd name="connsiteX4" fmla="*/ 1333500 w 1333500"/>
              <a:gd name="connsiteY4" fmla="*/ 427567 h 1555750"/>
              <a:gd name="connsiteX0" fmla="*/ 1333500 w 1333500"/>
              <a:gd name="connsiteY0" fmla="*/ 427567 h 1555750"/>
              <a:gd name="connsiteX1" fmla="*/ 611716 w 1333500"/>
              <a:gd name="connsiteY1" fmla="*/ 1555750 h 1555750"/>
              <a:gd name="connsiteX2" fmla="*/ 0 w 1333500"/>
              <a:gd name="connsiteY2" fmla="*/ 1200150 h 1555750"/>
              <a:gd name="connsiteX3" fmla="*/ 884766 w 1333500"/>
              <a:gd name="connsiteY3" fmla="*/ 0 h 1555750"/>
              <a:gd name="connsiteX4" fmla="*/ 1333500 w 1333500"/>
              <a:gd name="connsiteY4" fmla="*/ 427567 h 1555750"/>
              <a:gd name="connsiteX0" fmla="*/ 1278467 w 1278467"/>
              <a:gd name="connsiteY0" fmla="*/ 427567 h 1555750"/>
              <a:gd name="connsiteX1" fmla="*/ 556683 w 1278467"/>
              <a:gd name="connsiteY1" fmla="*/ 1555750 h 1555750"/>
              <a:gd name="connsiteX2" fmla="*/ 0 w 1278467"/>
              <a:gd name="connsiteY2" fmla="*/ 1236133 h 1555750"/>
              <a:gd name="connsiteX3" fmla="*/ 829733 w 1278467"/>
              <a:gd name="connsiteY3" fmla="*/ 0 h 1555750"/>
              <a:gd name="connsiteX4" fmla="*/ 1278467 w 1278467"/>
              <a:gd name="connsiteY4" fmla="*/ 427567 h 1555750"/>
              <a:gd name="connsiteX0" fmla="*/ 1278467 w 1278467"/>
              <a:gd name="connsiteY0" fmla="*/ 427567 h 1555750"/>
              <a:gd name="connsiteX1" fmla="*/ 556683 w 1278467"/>
              <a:gd name="connsiteY1" fmla="*/ 1555750 h 1555750"/>
              <a:gd name="connsiteX2" fmla="*/ 0 w 1278467"/>
              <a:gd name="connsiteY2" fmla="*/ 1236133 h 1555750"/>
              <a:gd name="connsiteX3" fmla="*/ 829733 w 1278467"/>
              <a:gd name="connsiteY3" fmla="*/ 0 h 1555750"/>
              <a:gd name="connsiteX4" fmla="*/ 1278467 w 1278467"/>
              <a:gd name="connsiteY4" fmla="*/ 427567 h 1555750"/>
              <a:gd name="connsiteX0" fmla="*/ 1348317 w 1348317"/>
              <a:gd name="connsiteY0" fmla="*/ 427567 h 1555750"/>
              <a:gd name="connsiteX1" fmla="*/ 626533 w 1348317"/>
              <a:gd name="connsiteY1" fmla="*/ 1555750 h 1555750"/>
              <a:gd name="connsiteX2" fmla="*/ 0 w 1348317"/>
              <a:gd name="connsiteY2" fmla="*/ 1198033 h 1555750"/>
              <a:gd name="connsiteX3" fmla="*/ 899583 w 1348317"/>
              <a:gd name="connsiteY3" fmla="*/ 0 h 1555750"/>
              <a:gd name="connsiteX4" fmla="*/ 1348317 w 1348317"/>
              <a:gd name="connsiteY4" fmla="*/ 427567 h 1555750"/>
              <a:gd name="connsiteX0" fmla="*/ 1348317 w 1348317"/>
              <a:gd name="connsiteY0" fmla="*/ 486834 h 1615017"/>
              <a:gd name="connsiteX1" fmla="*/ 626533 w 1348317"/>
              <a:gd name="connsiteY1" fmla="*/ 1615017 h 1615017"/>
              <a:gd name="connsiteX2" fmla="*/ 0 w 1348317"/>
              <a:gd name="connsiteY2" fmla="*/ 1257300 h 1615017"/>
              <a:gd name="connsiteX3" fmla="*/ 831850 w 1348317"/>
              <a:gd name="connsiteY3" fmla="*/ 0 h 1615017"/>
              <a:gd name="connsiteX4" fmla="*/ 1348317 w 1348317"/>
              <a:gd name="connsiteY4" fmla="*/ 486834 h 1615017"/>
              <a:gd name="connsiteX0" fmla="*/ 1348317 w 1348317"/>
              <a:gd name="connsiteY0" fmla="*/ 486834 h 1615017"/>
              <a:gd name="connsiteX1" fmla="*/ 626533 w 1348317"/>
              <a:gd name="connsiteY1" fmla="*/ 1615017 h 1615017"/>
              <a:gd name="connsiteX2" fmla="*/ 0 w 1348317"/>
              <a:gd name="connsiteY2" fmla="*/ 1257300 h 1615017"/>
              <a:gd name="connsiteX3" fmla="*/ 831850 w 1348317"/>
              <a:gd name="connsiteY3" fmla="*/ 0 h 1615017"/>
              <a:gd name="connsiteX4" fmla="*/ 1348317 w 1348317"/>
              <a:gd name="connsiteY4" fmla="*/ 486834 h 1615017"/>
              <a:gd name="connsiteX0" fmla="*/ 1348317 w 1348317"/>
              <a:gd name="connsiteY0" fmla="*/ 486834 h 1615017"/>
              <a:gd name="connsiteX1" fmla="*/ 626533 w 1348317"/>
              <a:gd name="connsiteY1" fmla="*/ 1615017 h 1615017"/>
              <a:gd name="connsiteX2" fmla="*/ 0 w 1348317"/>
              <a:gd name="connsiteY2" fmla="*/ 1257300 h 1615017"/>
              <a:gd name="connsiteX3" fmla="*/ 831850 w 1348317"/>
              <a:gd name="connsiteY3" fmla="*/ 0 h 1615017"/>
              <a:gd name="connsiteX4" fmla="*/ 1348317 w 1348317"/>
              <a:gd name="connsiteY4" fmla="*/ 486834 h 1615017"/>
              <a:gd name="connsiteX0" fmla="*/ 1312334 w 1312334"/>
              <a:gd name="connsiteY0" fmla="*/ 520701 h 1615017"/>
              <a:gd name="connsiteX1" fmla="*/ 626533 w 1312334"/>
              <a:gd name="connsiteY1" fmla="*/ 1615017 h 1615017"/>
              <a:gd name="connsiteX2" fmla="*/ 0 w 1312334"/>
              <a:gd name="connsiteY2" fmla="*/ 1257300 h 1615017"/>
              <a:gd name="connsiteX3" fmla="*/ 831850 w 1312334"/>
              <a:gd name="connsiteY3" fmla="*/ 0 h 1615017"/>
              <a:gd name="connsiteX4" fmla="*/ 1312334 w 1312334"/>
              <a:gd name="connsiteY4" fmla="*/ 520701 h 161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34" h="1615017">
                <a:moveTo>
                  <a:pt x="1312334" y="520701"/>
                </a:moveTo>
                <a:cubicBezTo>
                  <a:pt x="1041753" y="770821"/>
                  <a:pt x="776817" y="1137003"/>
                  <a:pt x="626533" y="1615017"/>
                </a:cubicBezTo>
                <a:cubicBezTo>
                  <a:pt x="418516" y="1505805"/>
                  <a:pt x="203905" y="1375833"/>
                  <a:pt x="0" y="1257300"/>
                </a:cubicBezTo>
                <a:cubicBezTo>
                  <a:pt x="144639" y="853017"/>
                  <a:pt x="462844" y="332317"/>
                  <a:pt x="831850" y="0"/>
                </a:cubicBezTo>
                <a:lnTo>
                  <a:pt x="1312334" y="520701"/>
                </a:lnTo>
                <a:close/>
              </a:path>
            </a:pathLst>
          </a:cu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ACB11687-5AFD-4913-8EB3-9621A4C6F978}"/>
              </a:ext>
            </a:extLst>
          </p:cNvPr>
          <p:cNvSpPr/>
          <p:nvPr/>
        </p:nvSpPr>
        <p:spPr>
          <a:xfrm>
            <a:off x="7691967" y="3742267"/>
            <a:ext cx="2048933" cy="2042582"/>
          </a:xfrm>
          <a:custGeom>
            <a:avLst/>
            <a:gdLst>
              <a:gd name="connsiteX0" fmla="*/ 0 w 2027766"/>
              <a:gd name="connsiteY0" fmla="*/ 122766 h 1957916"/>
              <a:gd name="connsiteX1" fmla="*/ 480483 w 2027766"/>
              <a:gd name="connsiteY1" fmla="*/ 0 h 1957916"/>
              <a:gd name="connsiteX2" fmla="*/ 2027766 w 2027766"/>
              <a:gd name="connsiteY2" fmla="*/ 1847850 h 1957916"/>
              <a:gd name="connsiteX3" fmla="*/ 1921933 w 2027766"/>
              <a:gd name="connsiteY3" fmla="*/ 1957916 h 1957916"/>
              <a:gd name="connsiteX4" fmla="*/ 0 w 2027766"/>
              <a:gd name="connsiteY4" fmla="*/ 122766 h 1957916"/>
              <a:gd name="connsiteX0" fmla="*/ 0 w 2027766"/>
              <a:gd name="connsiteY0" fmla="*/ 112182 h 1947332"/>
              <a:gd name="connsiteX1" fmla="*/ 448733 w 2027766"/>
              <a:gd name="connsiteY1" fmla="*/ 0 h 1947332"/>
              <a:gd name="connsiteX2" fmla="*/ 2027766 w 2027766"/>
              <a:gd name="connsiteY2" fmla="*/ 1837266 h 1947332"/>
              <a:gd name="connsiteX3" fmla="*/ 1921933 w 2027766"/>
              <a:gd name="connsiteY3" fmla="*/ 1947332 h 1947332"/>
              <a:gd name="connsiteX4" fmla="*/ 0 w 2027766"/>
              <a:gd name="connsiteY4" fmla="*/ 112182 h 1947332"/>
              <a:gd name="connsiteX0" fmla="*/ 0 w 2027766"/>
              <a:gd name="connsiteY0" fmla="*/ 112182 h 1962148"/>
              <a:gd name="connsiteX1" fmla="*/ 448733 w 2027766"/>
              <a:gd name="connsiteY1" fmla="*/ 0 h 1962148"/>
              <a:gd name="connsiteX2" fmla="*/ 2027766 w 2027766"/>
              <a:gd name="connsiteY2" fmla="*/ 1837266 h 1962148"/>
              <a:gd name="connsiteX3" fmla="*/ 1849966 w 2027766"/>
              <a:gd name="connsiteY3" fmla="*/ 1962148 h 1962148"/>
              <a:gd name="connsiteX4" fmla="*/ 0 w 2027766"/>
              <a:gd name="connsiteY4" fmla="*/ 112182 h 1962148"/>
              <a:gd name="connsiteX0" fmla="*/ 0 w 1936750"/>
              <a:gd name="connsiteY0" fmla="*/ 112182 h 1962148"/>
              <a:gd name="connsiteX1" fmla="*/ 448733 w 1936750"/>
              <a:gd name="connsiteY1" fmla="*/ 0 h 1962148"/>
              <a:gd name="connsiteX2" fmla="*/ 1936750 w 1936750"/>
              <a:gd name="connsiteY2" fmla="*/ 1947332 h 1962148"/>
              <a:gd name="connsiteX3" fmla="*/ 1849966 w 1936750"/>
              <a:gd name="connsiteY3" fmla="*/ 1962148 h 1962148"/>
              <a:gd name="connsiteX4" fmla="*/ 0 w 1936750"/>
              <a:gd name="connsiteY4" fmla="*/ 112182 h 1962148"/>
              <a:gd name="connsiteX0" fmla="*/ 0 w 2002366"/>
              <a:gd name="connsiteY0" fmla="*/ 112182 h 1962148"/>
              <a:gd name="connsiteX1" fmla="*/ 448733 w 2002366"/>
              <a:gd name="connsiteY1" fmla="*/ 0 h 1962148"/>
              <a:gd name="connsiteX2" fmla="*/ 2002366 w 2002366"/>
              <a:gd name="connsiteY2" fmla="*/ 1756832 h 1962148"/>
              <a:gd name="connsiteX3" fmla="*/ 1849966 w 2002366"/>
              <a:gd name="connsiteY3" fmla="*/ 1962148 h 1962148"/>
              <a:gd name="connsiteX4" fmla="*/ 0 w 2002366"/>
              <a:gd name="connsiteY4" fmla="*/ 112182 h 1962148"/>
              <a:gd name="connsiteX0" fmla="*/ 0 w 2002366"/>
              <a:gd name="connsiteY0" fmla="*/ 192616 h 2042582"/>
              <a:gd name="connsiteX1" fmla="*/ 859366 w 2002366"/>
              <a:gd name="connsiteY1" fmla="*/ 0 h 2042582"/>
              <a:gd name="connsiteX2" fmla="*/ 2002366 w 2002366"/>
              <a:gd name="connsiteY2" fmla="*/ 1837266 h 2042582"/>
              <a:gd name="connsiteX3" fmla="*/ 1849966 w 2002366"/>
              <a:gd name="connsiteY3" fmla="*/ 2042582 h 2042582"/>
              <a:gd name="connsiteX4" fmla="*/ 0 w 2002366"/>
              <a:gd name="connsiteY4" fmla="*/ 192616 h 2042582"/>
              <a:gd name="connsiteX0" fmla="*/ 0 w 2048933"/>
              <a:gd name="connsiteY0" fmla="*/ 192616 h 2042582"/>
              <a:gd name="connsiteX1" fmla="*/ 859366 w 2048933"/>
              <a:gd name="connsiteY1" fmla="*/ 0 h 2042582"/>
              <a:gd name="connsiteX2" fmla="*/ 2048933 w 2048933"/>
              <a:gd name="connsiteY2" fmla="*/ 1799166 h 2042582"/>
              <a:gd name="connsiteX3" fmla="*/ 1849966 w 2048933"/>
              <a:gd name="connsiteY3" fmla="*/ 2042582 h 2042582"/>
              <a:gd name="connsiteX4" fmla="*/ 0 w 2048933"/>
              <a:gd name="connsiteY4" fmla="*/ 192616 h 2042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8933" h="2042582">
                <a:moveTo>
                  <a:pt x="0" y="192616"/>
                </a:moveTo>
                <a:lnTo>
                  <a:pt x="859366" y="0"/>
                </a:lnTo>
                <a:lnTo>
                  <a:pt x="2048933" y="1799166"/>
                </a:lnTo>
                <a:lnTo>
                  <a:pt x="1849966" y="2042582"/>
                </a:lnTo>
                <a:lnTo>
                  <a:pt x="0" y="192616"/>
                </a:ln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87CAF814-74AE-4E6B-A501-63550254D81C}"/>
              </a:ext>
            </a:extLst>
          </p:cNvPr>
          <p:cNvSpPr/>
          <p:nvPr/>
        </p:nvSpPr>
        <p:spPr>
          <a:xfrm rot="2287281">
            <a:off x="10168558" y="3510514"/>
            <a:ext cx="1560408" cy="1499467"/>
          </a:xfrm>
          <a:custGeom>
            <a:avLst/>
            <a:gdLst>
              <a:gd name="connsiteX0" fmla="*/ 0 w 2027766"/>
              <a:gd name="connsiteY0" fmla="*/ 122766 h 1957916"/>
              <a:gd name="connsiteX1" fmla="*/ 480483 w 2027766"/>
              <a:gd name="connsiteY1" fmla="*/ 0 h 1957916"/>
              <a:gd name="connsiteX2" fmla="*/ 2027766 w 2027766"/>
              <a:gd name="connsiteY2" fmla="*/ 1847850 h 1957916"/>
              <a:gd name="connsiteX3" fmla="*/ 1921933 w 2027766"/>
              <a:gd name="connsiteY3" fmla="*/ 1957916 h 1957916"/>
              <a:gd name="connsiteX4" fmla="*/ 0 w 2027766"/>
              <a:gd name="connsiteY4" fmla="*/ 122766 h 1957916"/>
              <a:gd name="connsiteX0" fmla="*/ 0 w 2027766"/>
              <a:gd name="connsiteY0" fmla="*/ 168035 h 2003185"/>
              <a:gd name="connsiteX1" fmla="*/ 605774 w 2027766"/>
              <a:gd name="connsiteY1" fmla="*/ 0 h 2003185"/>
              <a:gd name="connsiteX2" fmla="*/ 2027766 w 2027766"/>
              <a:gd name="connsiteY2" fmla="*/ 1893119 h 2003185"/>
              <a:gd name="connsiteX3" fmla="*/ 1921933 w 2027766"/>
              <a:gd name="connsiteY3" fmla="*/ 2003185 h 2003185"/>
              <a:gd name="connsiteX4" fmla="*/ 0 w 2027766"/>
              <a:gd name="connsiteY4" fmla="*/ 168035 h 2003185"/>
              <a:gd name="connsiteX0" fmla="*/ 0 w 1921933"/>
              <a:gd name="connsiteY0" fmla="*/ 168035 h 2003185"/>
              <a:gd name="connsiteX1" fmla="*/ 605774 w 1921933"/>
              <a:gd name="connsiteY1" fmla="*/ 0 h 2003185"/>
              <a:gd name="connsiteX2" fmla="*/ 1216801 w 1921933"/>
              <a:gd name="connsiteY2" fmla="*/ 1163201 h 2003185"/>
              <a:gd name="connsiteX3" fmla="*/ 1921933 w 1921933"/>
              <a:gd name="connsiteY3" fmla="*/ 2003185 h 2003185"/>
              <a:gd name="connsiteX4" fmla="*/ 0 w 1921933"/>
              <a:gd name="connsiteY4" fmla="*/ 168035 h 2003185"/>
              <a:gd name="connsiteX0" fmla="*/ 0 w 1216801"/>
              <a:gd name="connsiteY0" fmla="*/ 168035 h 1450388"/>
              <a:gd name="connsiteX1" fmla="*/ 605774 w 1216801"/>
              <a:gd name="connsiteY1" fmla="*/ 0 h 1450388"/>
              <a:gd name="connsiteX2" fmla="*/ 1216801 w 1216801"/>
              <a:gd name="connsiteY2" fmla="*/ 1163201 h 1450388"/>
              <a:gd name="connsiteX3" fmla="*/ 875083 w 1216801"/>
              <a:gd name="connsiteY3" fmla="*/ 1450388 h 1450388"/>
              <a:gd name="connsiteX4" fmla="*/ 0 w 1216801"/>
              <a:gd name="connsiteY4" fmla="*/ 168035 h 1450388"/>
              <a:gd name="connsiteX0" fmla="*/ 0 w 1216801"/>
              <a:gd name="connsiteY0" fmla="*/ 168035 h 1405590"/>
              <a:gd name="connsiteX1" fmla="*/ 605774 w 1216801"/>
              <a:gd name="connsiteY1" fmla="*/ 0 h 1405590"/>
              <a:gd name="connsiteX2" fmla="*/ 1216801 w 1216801"/>
              <a:gd name="connsiteY2" fmla="*/ 1163201 h 1405590"/>
              <a:gd name="connsiteX3" fmla="*/ 740678 w 1216801"/>
              <a:gd name="connsiteY3" fmla="*/ 1405590 h 1405590"/>
              <a:gd name="connsiteX4" fmla="*/ 0 w 1216801"/>
              <a:gd name="connsiteY4" fmla="*/ 168035 h 1405590"/>
              <a:gd name="connsiteX0" fmla="*/ 0 w 902012"/>
              <a:gd name="connsiteY0" fmla="*/ 168035 h 1405590"/>
              <a:gd name="connsiteX1" fmla="*/ 605774 w 902012"/>
              <a:gd name="connsiteY1" fmla="*/ 0 h 1405590"/>
              <a:gd name="connsiteX2" fmla="*/ 902012 w 902012"/>
              <a:gd name="connsiteY2" fmla="*/ 1337346 h 1405590"/>
              <a:gd name="connsiteX3" fmla="*/ 740678 w 902012"/>
              <a:gd name="connsiteY3" fmla="*/ 1405590 h 1405590"/>
              <a:gd name="connsiteX4" fmla="*/ 0 w 902012"/>
              <a:gd name="connsiteY4" fmla="*/ 168035 h 1405590"/>
              <a:gd name="connsiteX0" fmla="*/ 0 w 992140"/>
              <a:gd name="connsiteY0" fmla="*/ 168035 h 1405590"/>
              <a:gd name="connsiteX1" fmla="*/ 605774 w 992140"/>
              <a:gd name="connsiteY1" fmla="*/ 0 h 1405590"/>
              <a:gd name="connsiteX2" fmla="*/ 992140 w 992140"/>
              <a:gd name="connsiteY2" fmla="*/ 1185811 h 1405590"/>
              <a:gd name="connsiteX3" fmla="*/ 740678 w 992140"/>
              <a:gd name="connsiteY3" fmla="*/ 1405590 h 1405590"/>
              <a:gd name="connsiteX4" fmla="*/ 0 w 992140"/>
              <a:gd name="connsiteY4" fmla="*/ 168035 h 1405590"/>
              <a:gd name="connsiteX0" fmla="*/ 0 w 992140"/>
              <a:gd name="connsiteY0" fmla="*/ 230038 h 1467593"/>
              <a:gd name="connsiteX1" fmla="*/ 491853 w 992140"/>
              <a:gd name="connsiteY1" fmla="*/ 0 h 1467593"/>
              <a:gd name="connsiteX2" fmla="*/ 992140 w 992140"/>
              <a:gd name="connsiteY2" fmla="*/ 1247814 h 1467593"/>
              <a:gd name="connsiteX3" fmla="*/ 740678 w 992140"/>
              <a:gd name="connsiteY3" fmla="*/ 1467593 h 1467593"/>
              <a:gd name="connsiteX4" fmla="*/ 0 w 992140"/>
              <a:gd name="connsiteY4" fmla="*/ 230038 h 1467593"/>
              <a:gd name="connsiteX0" fmla="*/ 0 w 1092500"/>
              <a:gd name="connsiteY0" fmla="*/ 182128 h 1467593"/>
              <a:gd name="connsiteX1" fmla="*/ 592213 w 1092500"/>
              <a:gd name="connsiteY1" fmla="*/ 0 h 1467593"/>
              <a:gd name="connsiteX2" fmla="*/ 1092500 w 1092500"/>
              <a:gd name="connsiteY2" fmla="*/ 1247814 h 1467593"/>
              <a:gd name="connsiteX3" fmla="*/ 841038 w 1092500"/>
              <a:gd name="connsiteY3" fmla="*/ 1467593 h 1467593"/>
              <a:gd name="connsiteX4" fmla="*/ 0 w 1092500"/>
              <a:gd name="connsiteY4" fmla="*/ 182128 h 1467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2500" h="1467593">
                <a:moveTo>
                  <a:pt x="0" y="182128"/>
                </a:moveTo>
                <a:lnTo>
                  <a:pt x="592213" y="0"/>
                </a:lnTo>
                <a:lnTo>
                  <a:pt x="1092500" y="1247814"/>
                </a:lnTo>
                <a:lnTo>
                  <a:pt x="841038" y="1467593"/>
                </a:lnTo>
                <a:lnTo>
                  <a:pt x="0" y="182128"/>
                </a:ln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B2F4FBBF-F73D-473D-942B-9D7DC1E64187}"/>
              </a:ext>
            </a:extLst>
          </p:cNvPr>
          <p:cNvSpPr/>
          <p:nvPr/>
        </p:nvSpPr>
        <p:spPr>
          <a:xfrm>
            <a:off x="8390466" y="3428999"/>
            <a:ext cx="1585383" cy="1612902"/>
          </a:xfrm>
          <a:custGeom>
            <a:avLst/>
            <a:gdLst>
              <a:gd name="connsiteX0" fmla="*/ 0 w 1754716"/>
              <a:gd name="connsiteY0" fmla="*/ 647700 h 2169584"/>
              <a:gd name="connsiteX1" fmla="*/ 1333500 w 1754716"/>
              <a:gd name="connsiteY1" fmla="*/ 2169584 h 2169584"/>
              <a:gd name="connsiteX2" fmla="*/ 1754716 w 1754716"/>
              <a:gd name="connsiteY2" fmla="*/ 1883834 h 2169584"/>
              <a:gd name="connsiteX3" fmla="*/ 958850 w 1754716"/>
              <a:gd name="connsiteY3" fmla="*/ 0 h 2169584"/>
              <a:gd name="connsiteX4" fmla="*/ 0 w 1754716"/>
              <a:gd name="connsiteY4" fmla="*/ 647700 h 2169584"/>
              <a:gd name="connsiteX0" fmla="*/ 0 w 1754716"/>
              <a:gd name="connsiteY0" fmla="*/ 647700 h 1883834"/>
              <a:gd name="connsiteX1" fmla="*/ 605367 w 1754716"/>
              <a:gd name="connsiteY1" fmla="*/ 1333501 h 1883834"/>
              <a:gd name="connsiteX2" fmla="*/ 1754716 w 1754716"/>
              <a:gd name="connsiteY2" fmla="*/ 1883834 h 1883834"/>
              <a:gd name="connsiteX3" fmla="*/ 958850 w 1754716"/>
              <a:gd name="connsiteY3" fmla="*/ 0 h 1883834"/>
              <a:gd name="connsiteX4" fmla="*/ 0 w 1754716"/>
              <a:gd name="connsiteY4" fmla="*/ 647700 h 1883834"/>
              <a:gd name="connsiteX0" fmla="*/ 0 w 1401233"/>
              <a:gd name="connsiteY0" fmla="*/ 647700 h 1333501"/>
              <a:gd name="connsiteX1" fmla="*/ 605367 w 1401233"/>
              <a:gd name="connsiteY1" fmla="*/ 1333501 h 1333501"/>
              <a:gd name="connsiteX2" fmla="*/ 1401233 w 1401233"/>
              <a:gd name="connsiteY2" fmla="*/ 840317 h 1333501"/>
              <a:gd name="connsiteX3" fmla="*/ 958850 w 1401233"/>
              <a:gd name="connsiteY3" fmla="*/ 0 h 1333501"/>
              <a:gd name="connsiteX4" fmla="*/ 0 w 1401233"/>
              <a:gd name="connsiteY4" fmla="*/ 647700 h 1333501"/>
              <a:gd name="connsiteX0" fmla="*/ 0 w 1401233"/>
              <a:gd name="connsiteY0" fmla="*/ 647700 h 1627718"/>
              <a:gd name="connsiteX1" fmla="*/ 848783 w 1401233"/>
              <a:gd name="connsiteY1" fmla="*/ 1627718 h 1627718"/>
              <a:gd name="connsiteX2" fmla="*/ 1401233 w 1401233"/>
              <a:gd name="connsiteY2" fmla="*/ 840317 h 1627718"/>
              <a:gd name="connsiteX3" fmla="*/ 958850 w 1401233"/>
              <a:gd name="connsiteY3" fmla="*/ 0 h 1627718"/>
              <a:gd name="connsiteX4" fmla="*/ 0 w 1401233"/>
              <a:gd name="connsiteY4" fmla="*/ 647700 h 1627718"/>
              <a:gd name="connsiteX0" fmla="*/ 0 w 1572683"/>
              <a:gd name="connsiteY0" fmla="*/ 647700 h 1627718"/>
              <a:gd name="connsiteX1" fmla="*/ 848783 w 1572683"/>
              <a:gd name="connsiteY1" fmla="*/ 1627718 h 1627718"/>
              <a:gd name="connsiteX2" fmla="*/ 1572683 w 1572683"/>
              <a:gd name="connsiteY2" fmla="*/ 1170517 h 1627718"/>
              <a:gd name="connsiteX3" fmla="*/ 958850 w 1572683"/>
              <a:gd name="connsiteY3" fmla="*/ 0 h 1627718"/>
              <a:gd name="connsiteX4" fmla="*/ 0 w 1572683"/>
              <a:gd name="connsiteY4" fmla="*/ 647700 h 1627718"/>
              <a:gd name="connsiteX0" fmla="*/ 0 w 1572683"/>
              <a:gd name="connsiteY0" fmla="*/ 647700 h 1634068"/>
              <a:gd name="connsiteX1" fmla="*/ 857250 w 1572683"/>
              <a:gd name="connsiteY1" fmla="*/ 1634068 h 1634068"/>
              <a:gd name="connsiteX2" fmla="*/ 1572683 w 1572683"/>
              <a:gd name="connsiteY2" fmla="*/ 1170517 h 1634068"/>
              <a:gd name="connsiteX3" fmla="*/ 958850 w 1572683"/>
              <a:gd name="connsiteY3" fmla="*/ 0 h 1634068"/>
              <a:gd name="connsiteX4" fmla="*/ 0 w 1572683"/>
              <a:gd name="connsiteY4" fmla="*/ 647700 h 1634068"/>
              <a:gd name="connsiteX0" fmla="*/ 0 w 1572683"/>
              <a:gd name="connsiteY0" fmla="*/ 647700 h 1634068"/>
              <a:gd name="connsiteX1" fmla="*/ 857250 w 1572683"/>
              <a:gd name="connsiteY1" fmla="*/ 1634068 h 1634068"/>
              <a:gd name="connsiteX2" fmla="*/ 1572683 w 1572683"/>
              <a:gd name="connsiteY2" fmla="*/ 1170517 h 1634068"/>
              <a:gd name="connsiteX3" fmla="*/ 958850 w 1572683"/>
              <a:gd name="connsiteY3" fmla="*/ 0 h 1634068"/>
              <a:gd name="connsiteX4" fmla="*/ 0 w 1572683"/>
              <a:gd name="connsiteY4" fmla="*/ 647700 h 1634068"/>
              <a:gd name="connsiteX0" fmla="*/ 0 w 1585383"/>
              <a:gd name="connsiteY0" fmla="*/ 647700 h 1634068"/>
              <a:gd name="connsiteX1" fmla="*/ 857250 w 1585383"/>
              <a:gd name="connsiteY1" fmla="*/ 1634068 h 1634068"/>
              <a:gd name="connsiteX2" fmla="*/ 1585383 w 1585383"/>
              <a:gd name="connsiteY2" fmla="*/ 1181101 h 1634068"/>
              <a:gd name="connsiteX3" fmla="*/ 958850 w 1585383"/>
              <a:gd name="connsiteY3" fmla="*/ 0 h 1634068"/>
              <a:gd name="connsiteX4" fmla="*/ 0 w 1585383"/>
              <a:gd name="connsiteY4" fmla="*/ 647700 h 1634068"/>
              <a:gd name="connsiteX0" fmla="*/ 0 w 1585383"/>
              <a:gd name="connsiteY0" fmla="*/ 647700 h 1634068"/>
              <a:gd name="connsiteX1" fmla="*/ 857250 w 1585383"/>
              <a:gd name="connsiteY1" fmla="*/ 1634068 h 1634068"/>
              <a:gd name="connsiteX2" fmla="*/ 1585383 w 1585383"/>
              <a:gd name="connsiteY2" fmla="*/ 1181101 h 1634068"/>
              <a:gd name="connsiteX3" fmla="*/ 958850 w 1585383"/>
              <a:gd name="connsiteY3" fmla="*/ 0 h 1634068"/>
              <a:gd name="connsiteX4" fmla="*/ 0 w 1585383"/>
              <a:gd name="connsiteY4" fmla="*/ 647700 h 1634068"/>
              <a:gd name="connsiteX0" fmla="*/ 0 w 1585383"/>
              <a:gd name="connsiteY0" fmla="*/ 618067 h 1604435"/>
              <a:gd name="connsiteX1" fmla="*/ 857250 w 1585383"/>
              <a:gd name="connsiteY1" fmla="*/ 1604435 h 1604435"/>
              <a:gd name="connsiteX2" fmla="*/ 1585383 w 1585383"/>
              <a:gd name="connsiteY2" fmla="*/ 1151468 h 1604435"/>
              <a:gd name="connsiteX3" fmla="*/ 975783 w 1585383"/>
              <a:gd name="connsiteY3" fmla="*/ 0 h 1604435"/>
              <a:gd name="connsiteX4" fmla="*/ 0 w 1585383"/>
              <a:gd name="connsiteY4" fmla="*/ 618067 h 1604435"/>
              <a:gd name="connsiteX0" fmla="*/ 0 w 1585383"/>
              <a:gd name="connsiteY0" fmla="*/ 618067 h 1604435"/>
              <a:gd name="connsiteX1" fmla="*/ 857250 w 1585383"/>
              <a:gd name="connsiteY1" fmla="*/ 1604435 h 1604435"/>
              <a:gd name="connsiteX2" fmla="*/ 1585383 w 1585383"/>
              <a:gd name="connsiteY2" fmla="*/ 1151468 h 1604435"/>
              <a:gd name="connsiteX3" fmla="*/ 975783 w 1585383"/>
              <a:gd name="connsiteY3" fmla="*/ 0 h 1604435"/>
              <a:gd name="connsiteX4" fmla="*/ 0 w 1585383"/>
              <a:gd name="connsiteY4" fmla="*/ 618067 h 1604435"/>
              <a:gd name="connsiteX0" fmla="*/ 0 w 1585383"/>
              <a:gd name="connsiteY0" fmla="*/ 618067 h 1604435"/>
              <a:gd name="connsiteX1" fmla="*/ 857250 w 1585383"/>
              <a:gd name="connsiteY1" fmla="*/ 1604435 h 1604435"/>
              <a:gd name="connsiteX2" fmla="*/ 1585383 w 1585383"/>
              <a:gd name="connsiteY2" fmla="*/ 1151468 h 1604435"/>
              <a:gd name="connsiteX3" fmla="*/ 975783 w 1585383"/>
              <a:gd name="connsiteY3" fmla="*/ 0 h 1604435"/>
              <a:gd name="connsiteX4" fmla="*/ 0 w 1585383"/>
              <a:gd name="connsiteY4" fmla="*/ 618067 h 1604435"/>
              <a:gd name="connsiteX0" fmla="*/ 0 w 1585383"/>
              <a:gd name="connsiteY0" fmla="*/ 626534 h 1612902"/>
              <a:gd name="connsiteX1" fmla="*/ 857250 w 1585383"/>
              <a:gd name="connsiteY1" fmla="*/ 1612902 h 1612902"/>
              <a:gd name="connsiteX2" fmla="*/ 1585383 w 1585383"/>
              <a:gd name="connsiteY2" fmla="*/ 1159935 h 1612902"/>
              <a:gd name="connsiteX3" fmla="*/ 971550 w 1585383"/>
              <a:gd name="connsiteY3" fmla="*/ 0 h 1612902"/>
              <a:gd name="connsiteX4" fmla="*/ 0 w 1585383"/>
              <a:gd name="connsiteY4" fmla="*/ 626534 h 1612902"/>
              <a:gd name="connsiteX0" fmla="*/ 0 w 1585383"/>
              <a:gd name="connsiteY0" fmla="*/ 626534 h 1612902"/>
              <a:gd name="connsiteX1" fmla="*/ 857250 w 1585383"/>
              <a:gd name="connsiteY1" fmla="*/ 1612902 h 1612902"/>
              <a:gd name="connsiteX2" fmla="*/ 1585383 w 1585383"/>
              <a:gd name="connsiteY2" fmla="*/ 1159935 h 1612902"/>
              <a:gd name="connsiteX3" fmla="*/ 971550 w 1585383"/>
              <a:gd name="connsiteY3" fmla="*/ 0 h 1612902"/>
              <a:gd name="connsiteX4" fmla="*/ 0 w 1585383"/>
              <a:gd name="connsiteY4" fmla="*/ 626534 h 1612902"/>
              <a:gd name="connsiteX0" fmla="*/ 0 w 1585383"/>
              <a:gd name="connsiteY0" fmla="*/ 626534 h 1612902"/>
              <a:gd name="connsiteX1" fmla="*/ 857250 w 1585383"/>
              <a:gd name="connsiteY1" fmla="*/ 1612902 h 1612902"/>
              <a:gd name="connsiteX2" fmla="*/ 1585383 w 1585383"/>
              <a:gd name="connsiteY2" fmla="*/ 1159935 h 1612902"/>
              <a:gd name="connsiteX3" fmla="*/ 971550 w 1585383"/>
              <a:gd name="connsiteY3" fmla="*/ 0 h 1612902"/>
              <a:gd name="connsiteX4" fmla="*/ 0 w 1585383"/>
              <a:gd name="connsiteY4" fmla="*/ 626534 h 161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383" h="1612902">
                <a:moveTo>
                  <a:pt x="0" y="626534"/>
                </a:moveTo>
                <a:lnTo>
                  <a:pt x="857250" y="1612902"/>
                </a:lnTo>
                <a:cubicBezTo>
                  <a:pt x="1080911" y="1426635"/>
                  <a:pt x="1342672" y="1267885"/>
                  <a:pt x="1585383" y="1159935"/>
                </a:cubicBezTo>
                <a:lnTo>
                  <a:pt x="971550" y="0"/>
                </a:lnTo>
                <a:cubicBezTo>
                  <a:pt x="597606" y="167921"/>
                  <a:pt x="304094" y="378179"/>
                  <a:pt x="0" y="626534"/>
                </a:cubicBez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9190473E-BFA8-44AC-9F2C-F46FDDEC5897}"/>
              </a:ext>
            </a:extLst>
          </p:cNvPr>
          <p:cNvSpPr/>
          <p:nvPr/>
        </p:nvSpPr>
        <p:spPr>
          <a:xfrm>
            <a:off x="9842500" y="3683399"/>
            <a:ext cx="1574800" cy="856851"/>
          </a:xfrm>
          <a:custGeom>
            <a:avLst/>
            <a:gdLst>
              <a:gd name="connsiteX0" fmla="*/ 209550 w 1565275"/>
              <a:gd name="connsiteY0" fmla="*/ 822325 h 822325"/>
              <a:gd name="connsiteX1" fmla="*/ 209550 w 1565275"/>
              <a:gd name="connsiteY1" fmla="*/ 822325 h 822325"/>
              <a:gd name="connsiteX2" fmla="*/ 174625 w 1565275"/>
              <a:gd name="connsiteY2" fmla="*/ 771525 h 822325"/>
              <a:gd name="connsiteX3" fmla="*/ 0 w 1565275"/>
              <a:gd name="connsiteY3" fmla="*/ 114300 h 822325"/>
              <a:gd name="connsiteX4" fmla="*/ 1565275 w 1565275"/>
              <a:gd name="connsiteY4" fmla="*/ 0 h 822325"/>
              <a:gd name="connsiteX5" fmla="*/ 1470025 w 1565275"/>
              <a:gd name="connsiteY5" fmla="*/ 692150 h 822325"/>
              <a:gd name="connsiteX6" fmla="*/ 209550 w 1565275"/>
              <a:gd name="connsiteY6" fmla="*/ 822325 h 822325"/>
              <a:gd name="connsiteX0" fmla="*/ 209550 w 1565275"/>
              <a:gd name="connsiteY0" fmla="*/ 822325 h 822325"/>
              <a:gd name="connsiteX1" fmla="*/ 209550 w 1565275"/>
              <a:gd name="connsiteY1" fmla="*/ 822325 h 822325"/>
              <a:gd name="connsiteX2" fmla="*/ 0 w 1565275"/>
              <a:gd name="connsiteY2" fmla="*/ 114300 h 822325"/>
              <a:gd name="connsiteX3" fmla="*/ 1565275 w 1565275"/>
              <a:gd name="connsiteY3" fmla="*/ 0 h 822325"/>
              <a:gd name="connsiteX4" fmla="*/ 1470025 w 1565275"/>
              <a:gd name="connsiteY4" fmla="*/ 692150 h 822325"/>
              <a:gd name="connsiteX5" fmla="*/ 209550 w 1565275"/>
              <a:gd name="connsiteY5" fmla="*/ 822325 h 822325"/>
              <a:gd name="connsiteX0" fmla="*/ 1470025 w 1565275"/>
              <a:gd name="connsiteY0" fmla="*/ 692150 h 822325"/>
              <a:gd name="connsiteX1" fmla="*/ 209550 w 1565275"/>
              <a:gd name="connsiteY1" fmla="*/ 822325 h 822325"/>
              <a:gd name="connsiteX2" fmla="*/ 0 w 1565275"/>
              <a:gd name="connsiteY2" fmla="*/ 114300 h 822325"/>
              <a:gd name="connsiteX3" fmla="*/ 1565275 w 1565275"/>
              <a:gd name="connsiteY3" fmla="*/ 0 h 822325"/>
              <a:gd name="connsiteX4" fmla="*/ 1470025 w 1565275"/>
              <a:gd name="connsiteY4" fmla="*/ 692150 h 822325"/>
              <a:gd name="connsiteX0" fmla="*/ 1470025 w 1565275"/>
              <a:gd name="connsiteY0" fmla="*/ 692150 h 827327"/>
              <a:gd name="connsiteX1" fmla="*/ 209550 w 1565275"/>
              <a:gd name="connsiteY1" fmla="*/ 822325 h 827327"/>
              <a:gd name="connsiteX2" fmla="*/ 0 w 1565275"/>
              <a:gd name="connsiteY2" fmla="*/ 114300 h 827327"/>
              <a:gd name="connsiteX3" fmla="*/ 1565275 w 1565275"/>
              <a:gd name="connsiteY3" fmla="*/ 0 h 827327"/>
              <a:gd name="connsiteX4" fmla="*/ 1470025 w 1565275"/>
              <a:gd name="connsiteY4" fmla="*/ 692150 h 827327"/>
              <a:gd name="connsiteX0" fmla="*/ 1470025 w 1565275"/>
              <a:gd name="connsiteY0" fmla="*/ 692150 h 827327"/>
              <a:gd name="connsiteX1" fmla="*/ 209550 w 1565275"/>
              <a:gd name="connsiteY1" fmla="*/ 822325 h 827327"/>
              <a:gd name="connsiteX2" fmla="*/ 0 w 1565275"/>
              <a:gd name="connsiteY2" fmla="*/ 114300 h 827327"/>
              <a:gd name="connsiteX3" fmla="*/ 1565275 w 1565275"/>
              <a:gd name="connsiteY3" fmla="*/ 0 h 827327"/>
              <a:gd name="connsiteX4" fmla="*/ 1470025 w 1565275"/>
              <a:gd name="connsiteY4" fmla="*/ 692150 h 827327"/>
              <a:gd name="connsiteX0" fmla="*/ 1470025 w 1565275"/>
              <a:gd name="connsiteY0" fmla="*/ 692150 h 827327"/>
              <a:gd name="connsiteX1" fmla="*/ 209550 w 1565275"/>
              <a:gd name="connsiteY1" fmla="*/ 822325 h 827327"/>
              <a:gd name="connsiteX2" fmla="*/ 0 w 1565275"/>
              <a:gd name="connsiteY2" fmla="*/ 114300 h 827327"/>
              <a:gd name="connsiteX3" fmla="*/ 1565275 w 1565275"/>
              <a:gd name="connsiteY3" fmla="*/ 0 h 827327"/>
              <a:gd name="connsiteX4" fmla="*/ 1470025 w 1565275"/>
              <a:gd name="connsiteY4" fmla="*/ 692150 h 827327"/>
              <a:gd name="connsiteX0" fmla="*/ 1470025 w 1565275"/>
              <a:gd name="connsiteY0" fmla="*/ 692150 h 832941"/>
              <a:gd name="connsiteX1" fmla="*/ 209550 w 1565275"/>
              <a:gd name="connsiteY1" fmla="*/ 822325 h 832941"/>
              <a:gd name="connsiteX2" fmla="*/ 0 w 1565275"/>
              <a:gd name="connsiteY2" fmla="*/ 114300 h 832941"/>
              <a:gd name="connsiteX3" fmla="*/ 1565275 w 1565275"/>
              <a:gd name="connsiteY3" fmla="*/ 0 h 832941"/>
              <a:gd name="connsiteX4" fmla="*/ 1470025 w 1565275"/>
              <a:gd name="connsiteY4" fmla="*/ 692150 h 832941"/>
              <a:gd name="connsiteX0" fmla="*/ 1470025 w 1565275"/>
              <a:gd name="connsiteY0" fmla="*/ 692150 h 832941"/>
              <a:gd name="connsiteX1" fmla="*/ 209550 w 1565275"/>
              <a:gd name="connsiteY1" fmla="*/ 822325 h 832941"/>
              <a:gd name="connsiteX2" fmla="*/ 0 w 1565275"/>
              <a:gd name="connsiteY2" fmla="*/ 114300 h 832941"/>
              <a:gd name="connsiteX3" fmla="*/ 1565275 w 1565275"/>
              <a:gd name="connsiteY3" fmla="*/ 0 h 832941"/>
              <a:gd name="connsiteX4" fmla="*/ 1470025 w 1565275"/>
              <a:gd name="connsiteY4" fmla="*/ 692150 h 832941"/>
              <a:gd name="connsiteX0" fmla="*/ 1470025 w 1565275"/>
              <a:gd name="connsiteY0" fmla="*/ 692150 h 832941"/>
              <a:gd name="connsiteX1" fmla="*/ 209550 w 1565275"/>
              <a:gd name="connsiteY1" fmla="*/ 822325 h 832941"/>
              <a:gd name="connsiteX2" fmla="*/ 0 w 1565275"/>
              <a:gd name="connsiteY2" fmla="*/ 114300 h 832941"/>
              <a:gd name="connsiteX3" fmla="*/ 1565275 w 1565275"/>
              <a:gd name="connsiteY3" fmla="*/ 0 h 832941"/>
              <a:gd name="connsiteX4" fmla="*/ 1470025 w 1565275"/>
              <a:gd name="connsiteY4" fmla="*/ 692150 h 832941"/>
              <a:gd name="connsiteX0" fmla="*/ 1470025 w 1565275"/>
              <a:gd name="connsiteY0" fmla="*/ 692150 h 832941"/>
              <a:gd name="connsiteX1" fmla="*/ 209550 w 1565275"/>
              <a:gd name="connsiteY1" fmla="*/ 822325 h 832941"/>
              <a:gd name="connsiteX2" fmla="*/ 0 w 1565275"/>
              <a:gd name="connsiteY2" fmla="*/ 114300 h 832941"/>
              <a:gd name="connsiteX3" fmla="*/ 1565275 w 1565275"/>
              <a:gd name="connsiteY3" fmla="*/ 0 h 832941"/>
              <a:gd name="connsiteX4" fmla="*/ 1470025 w 1565275"/>
              <a:gd name="connsiteY4" fmla="*/ 692150 h 832941"/>
              <a:gd name="connsiteX0" fmla="*/ 1476375 w 1565275"/>
              <a:gd name="connsiteY0" fmla="*/ 695325 h 832941"/>
              <a:gd name="connsiteX1" fmla="*/ 209550 w 1565275"/>
              <a:gd name="connsiteY1" fmla="*/ 822325 h 832941"/>
              <a:gd name="connsiteX2" fmla="*/ 0 w 1565275"/>
              <a:gd name="connsiteY2" fmla="*/ 114300 h 832941"/>
              <a:gd name="connsiteX3" fmla="*/ 1565275 w 1565275"/>
              <a:gd name="connsiteY3" fmla="*/ 0 h 832941"/>
              <a:gd name="connsiteX4" fmla="*/ 1476375 w 1565275"/>
              <a:gd name="connsiteY4" fmla="*/ 695325 h 832941"/>
              <a:gd name="connsiteX0" fmla="*/ 1476375 w 1565275"/>
              <a:gd name="connsiteY0" fmla="*/ 695325 h 822325"/>
              <a:gd name="connsiteX1" fmla="*/ 209550 w 1565275"/>
              <a:gd name="connsiteY1" fmla="*/ 822325 h 822325"/>
              <a:gd name="connsiteX2" fmla="*/ 0 w 1565275"/>
              <a:gd name="connsiteY2" fmla="*/ 114300 h 822325"/>
              <a:gd name="connsiteX3" fmla="*/ 1565275 w 1565275"/>
              <a:gd name="connsiteY3" fmla="*/ 0 h 822325"/>
              <a:gd name="connsiteX4" fmla="*/ 1476375 w 1565275"/>
              <a:gd name="connsiteY4" fmla="*/ 695325 h 822325"/>
              <a:gd name="connsiteX0" fmla="*/ 1476375 w 1565275"/>
              <a:gd name="connsiteY0" fmla="*/ 695325 h 822325"/>
              <a:gd name="connsiteX1" fmla="*/ 209550 w 1565275"/>
              <a:gd name="connsiteY1" fmla="*/ 822325 h 822325"/>
              <a:gd name="connsiteX2" fmla="*/ 0 w 1565275"/>
              <a:gd name="connsiteY2" fmla="*/ 114300 h 822325"/>
              <a:gd name="connsiteX3" fmla="*/ 1565275 w 1565275"/>
              <a:gd name="connsiteY3" fmla="*/ 0 h 822325"/>
              <a:gd name="connsiteX4" fmla="*/ 1476375 w 1565275"/>
              <a:gd name="connsiteY4" fmla="*/ 695325 h 822325"/>
              <a:gd name="connsiteX0" fmla="*/ 1485900 w 1574800"/>
              <a:gd name="connsiteY0" fmla="*/ 695325 h 822325"/>
              <a:gd name="connsiteX1" fmla="*/ 219075 w 1574800"/>
              <a:gd name="connsiteY1" fmla="*/ 822325 h 822325"/>
              <a:gd name="connsiteX2" fmla="*/ 0 w 1574800"/>
              <a:gd name="connsiteY2" fmla="*/ 149225 h 822325"/>
              <a:gd name="connsiteX3" fmla="*/ 1574800 w 1574800"/>
              <a:gd name="connsiteY3" fmla="*/ 0 h 822325"/>
              <a:gd name="connsiteX4" fmla="*/ 1485900 w 1574800"/>
              <a:gd name="connsiteY4" fmla="*/ 695325 h 822325"/>
              <a:gd name="connsiteX0" fmla="*/ 1485900 w 1574800"/>
              <a:gd name="connsiteY0" fmla="*/ 695325 h 822325"/>
              <a:gd name="connsiteX1" fmla="*/ 219075 w 1574800"/>
              <a:gd name="connsiteY1" fmla="*/ 822325 h 822325"/>
              <a:gd name="connsiteX2" fmla="*/ 0 w 1574800"/>
              <a:gd name="connsiteY2" fmla="*/ 149225 h 822325"/>
              <a:gd name="connsiteX3" fmla="*/ 1574800 w 1574800"/>
              <a:gd name="connsiteY3" fmla="*/ 0 h 822325"/>
              <a:gd name="connsiteX4" fmla="*/ 1485900 w 1574800"/>
              <a:gd name="connsiteY4" fmla="*/ 695325 h 822325"/>
              <a:gd name="connsiteX0" fmla="*/ 1485900 w 1574800"/>
              <a:gd name="connsiteY0" fmla="*/ 729851 h 856851"/>
              <a:gd name="connsiteX1" fmla="*/ 219075 w 1574800"/>
              <a:gd name="connsiteY1" fmla="*/ 856851 h 856851"/>
              <a:gd name="connsiteX2" fmla="*/ 0 w 1574800"/>
              <a:gd name="connsiteY2" fmla="*/ 183751 h 856851"/>
              <a:gd name="connsiteX3" fmla="*/ 1574800 w 1574800"/>
              <a:gd name="connsiteY3" fmla="*/ 34526 h 856851"/>
              <a:gd name="connsiteX4" fmla="*/ 1485900 w 1574800"/>
              <a:gd name="connsiteY4" fmla="*/ 729851 h 85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800" h="856851">
                <a:moveTo>
                  <a:pt x="1485900" y="729851"/>
                </a:moveTo>
                <a:cubicBezTo>
                  <a:pt x="1056217" y="655768"/>
                  <a:pt x="471487" y="750488"/>
                  <a:pt x="219075" y="856851"/>
                </a:cubicBezTo>
                <a:cubicBezTo>
                  <a:pt x="160278" y="659709"/>
                  <a:pt x="69850" y="419759"/>
                  <a:pt x="0" y="183751"/>
                </a:cubicBezTo>
                <a:cubicBezTo>
                  <a:pt x="613833" y="-50141"/>
                  <a:pt x="1265767" y="-10982"/>
                  <a:pt x="1574800" y="34526"/>
                </a:cubicBezTo>
                <a:lnTo>
                  <a:pt x="1485900" y="729851"/>
                </a:lnTo>
                <a:close/>
              </a:path>
            </a:pathLst>
          </a:cu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76FB0B54-77FC-4361-B6EA-6C8A7A401AE0}"/>
              </a:ext>
            </a:extLst>
          </p:cNvPr>
          <p:cNvSpPr/>
          <p:nvPr/>
        </p:nvSpPr>
        <p:spPr>
          <a:xfrm>
            <a:off x="9429751" y="4864100"/>
            <a:ext cx="755650" cy="603250"/>
          </a:xfrm>
          <a:custGeom>
            <a:avLst/>
            <a:gdLst>
              <a:gd name="connsiteX0" fmla="*/ 114300 w 752475"/>
              <a:gd name="connsiteY0" fmla="*/ 596900 h 596900"/>
              <a:gd name="connsiteX1" fmla="*/ 0 w 752475"/>
              <a:gd name="connsiteY1" fmla="*/ 454025 h 596900"/>
              <a:gd name="connsiteX2" fmla="*/ 704850 w 752475"/>
              <a:gd name="connsiteY2" fmla="*/ 0 h 596900"/>
              <a:gd name="connsiteX3" fmla="*/ 752475 w 752475"/>
              <a:gd name="connsiteY3" fmla="*/ 180975 h 596900"/>
              <a:gd name="connsiteX4" fmla="*/ 114300 w 752475"/>
              <a:gd name="connsiteY4" fmla="*/ 596900 h 596900"/>
              <a:gd name="connsiteX0" fmla="*/ 114300 w 752475"/>
              <a:gd name="connsiteY0" fmla="*/ 596900 h 596900"/>
              <a:gd name="connsiteX1" fmla="*/ 0 w 752475"/>
              <a:gd name="connsiteY1" fmla="*/ 454025 h 596900"/>
              <a:gd name="connsiteX2" fmla="*/ 704850 w 752475"/>
              <a:gd name="connsiteY2" fmla="*/ 0 h 596900"/>
              <a:gd name="connsiteX3" fmla="*/ 752475 w 752475"/>
              <a:gd name="connsiteY3" fmla="*/ 180975 h 596900"/>
              <a:gd name="connsiteX4" fmla="*/ 114300 w 752475"/>
              <a:gd name="connsiteY4" fmla="*/ 596900 h 596900"/>
              <a:gd name="connsiteX0" fmla="*/ 114300 w 752475"/>
              <a:gd name="connsiteY0" fmla="*/ 596900 h 596900"/>
              <a:gd name="connsiteX1" fmla="*/ 0 w 752475"/>
              <a:gd name="connsiteY1" fmla="*/ 454025 h 596900"/>
              <a:gd name="connsiteX2" fmla="*/ 704850 w 752475"/>
              <a:gd name="connsiteY2" fmla="*/ 0 h 596900"/>
              <a:gd name="connsiteX3" fmla="*/ 752475 w 752475"/>
              <a:gd name="connsiteY3" fmla="*/ 180975 h 596900"/>
              <a:gd name="connsiteX4" fmla="*/ 114300 w 752475"/>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50" h="603250">
                <a:moveTo>
                  <a:pt x="114300" y="603250"/>
                </a:moveTo>
                <a:lnTo>
                  <a:pt x="0" y="460375"/>
                </a:lnTo>
                <a:cubicBezTo>
                  <a:pt x="282575" y="186796"/>
                  <a:pt x="523875" y="71966"/>
                  <a:pt x="700087" y="0"/>
                </a:cubicBezTo>
                <a:lnTo>
                  <a:pt x="755650" y="173037"/>
                </a:lnTo>
                <a:cubicBezTo>
                  <a:pt x="596900" y="232303"/>
                  <a:pt x="290513" y="423333"/>
                  <a:pt x="114300" y="603250"/>
                </a:cubicBezTo>
                <a:close/>
              </a:path>
            </a:pathLst>
          </a:cu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5D0A69B-5F27-475C-BDFE-A5D86EADAD69}"/>
              </a:ext>
            </a:extLst>
          </p:cNvPr>
          <p:cNvSpPr/>
          <p:nvPr/>
        </p:nvSpPr>
        <p:spPr>
          <a:xfrm>
            <a:off x="11281833" y="4274607"/>
            <a:ext cx="914400" cy="1063625"/>
          </a:xfrm>
          <a:custGeom>
            <a:avLst/>
            <a:gdLst>
              <a:gd name="connsiteX0" fmla="*/ 0 w 910166"/>
              <a:gd name="connsiteY0" fmla="*/ 893234 h 1054100"/>
              <a:gd name="connsiteX1" fmla="*/ 0 w 910166"/>
              <a:gd name="connsiteY1" fmla="*/ 893234 h 1054100"/>
              <a:gd name="connsiteX2" fmla="*/ 0 w 910166"/>
              <a:gd name="connsiteY2" fmla="*/ 829734 h 1054100"/>
              <a:gd name="connsiteX3" fmla="*/ 186266 w 910166"/>
              <a:gd name="connsiteY3" fmla="*/ 0 h 1054100"/>
              <a:gd name="connsiteX4" fmla="*/ 905933 w 910166"/>
              <a:gd name="connsiteY4" fmla="*/ 232834 h 1054100"/>
              <a:gd name="connsiteX5" fmla="*/ 910166 w 910166"/>
              <a:gd name="connsiteY5" fmla="*/ 397934 h 1054100"/>
              <a:gd name="connsiteX6" fmla="*/ 541866 w 910166"/>
              <a:gd name="connsiteY6" fmla="*/ 1054100 h 1054100"/>
              <a:gd name="connsiteX7" fmla="*/ 0 w 910166"/>
              <a:gd name="connsiteY7" fmla="*/ 893234 h 1054100"/>
              <a:gd name="connsiteX0" fmla="*/ 0 w 910166"/>
              <a:gd name="connsiteY0" fmla="*/ 893234 h 1054100"/>
              <a:gd name="connsiteX1" fmla="*/ 0 w 910166"/>
              <a:gd name="connsiteY1" fmla="*/ 893234 h 1054100"/>
              <a:gd name="connsiteX2" fmla="*/ 186266 w 910166"/>
              <a:gd name="connsiteY2" fmla="*/ 0 h 1054100"/>
              <a:gd name="connsiteX3" fmla="*/ 905933 w 910166"/>
              <a:gd name="connsiteY3" fmla="*/ 232834 h 1054100"/>
              <a:gd name="connsiteX4" fmla="*/ 910166 w 910166"/>
              <a:gd name="connsiteY4" fmla="*/ 397934 h 1054100"/>
              <a:gd name="connsiteX5" fmla="*/ 541866 w 910166"/>
              <a:gd name="connsiteY5" fmla="*/ 1054100 h 1054100"/>
              <a:gd name="connsiteX6" fmla="*/ 0 w 910166"/>
              <a:gd name="connsiteY6" fmla="*/ 893234 h 1054100"/>
              <a:gd name="connsiteX0" fmla="*/ 541866 w 910166"/>
              <a:gd name="connsiteY0" fmla="*/ 1054100 h 1054100"/>
              <a:gd name="connsiteX1" fmla="*/ 0 w 910166"/>
              <a:gd name="connsiteY1" fmla="*/ 893234 h 1054100"/>
              <a:gd name="connsiteX2" fmla="*/ 186266 w 910166"/>
              <a:gd name="connsiteY2" fmla="*/ 0 h 1054100"/>
              <a:gd name="connsiteX3" fmla="*/ 905933 w 910166"/>
              <a:gd name="connsiteY3" fmla="*/ 232834 h 1054100"/>
              <a:gd name="connsiteX4" fmla="*/ 910166 w 910166"/>
              <a:gd name="connsiteY4" fmla="*/ 397934 h 1054100"/>
              <a:gd name="connsiteX5" fmla="*/ 541866 w 910166"/>
              <a:gd name="connsiteY5" fmla="*/ 1054100 h 1054100"/>
              <a:gd name="connsiteX0" fmla="*/ 546100 w 914400"/>
              <a:gd name="connsiteY0" fmla="*/ 1054100 h 1054100"/>
              <a:gd name="connsiteX1" fmla="*/ 0 w 914400"/>
              <a:gd name="connsiteY1" fmla="*/ 884768 h 1054100"/>
              <a:gd name="connsiteX2" fmla="*/ 190500 w 914400"/>
              <a:gd name="connsiteY2" fmla="*/ 0 h 1054100"/>
              <a:gd name="connsiteX3" fmla="*/ 910167 w 914400"/>
              <a:gd name="connsiteY3" fmla="*/ 232834 h 1054100"/>
              <a:gd name="connsiteX4" fmla="*/ 914400 w 914400"/>
              <a:gd name="connsiteY4" fmla="*/ 397934 h 1054100"/>
              <a:gd name="connsiteX5" fmla="*/ 546100 w 914400"/>
              <a:gd name="connsiteY5" fmla="*/ 1054100 h 1054100"/>
              <a:gd name="connsiteX0" fmla="*/ 652563 w 1020863"/>
              <a:gd name="connsiteY0" fmla="*/ 1054100 h 1054100"/>
              <a:gd name="connsiteX1" fmla="*/ 106463 w 1020863"/>
              <a:gd name="connsiteY1" fmla="*/ 884768 h 1054100"/>
              <a:gd name="connsiteX2" fmla="*/ 296963 w 1020863"/>
              <a:gd name="connsiteY2" fmla="*/ 0 h 1054100"/>
              <a:gd name="connsiteX3" fmla="*/ 1016630 w 1020863"/>
              <a:gd name="connsiteY3" fmla="*/ 232834 h 1054100"/>
              <a:gd name="connsiteX4" fmla="*/ 1020863 w 1020863"/>
              <a:gd name="connsiteY4" fmla="*/ 397934 h 1054100"/>
              <a:gd name="connsiteX5" fmla="*/ 652563 w 1020863"/>
              <a:gd name="connsiteY5" fmla="*/ 1054100 h 1054100"/>
              <a:gd name="connsiteX0" fmla="*/ 652563 w 1020863"/>
              <a:gd name="connsiteY0" fmla="*/ 1054100 h 1054100"/>
              <a:gd name="connsiteX1" fmla="*/ 106463 w 1020863"/>
              <a:gd name="connsiteY1" fmla="*/ 884768 h 1054100"/>
              <a:gd name="connsiteX2" fmla="*/ 296963 w 1020863"/>
              <a:gd name="connsiteY2" fmla="*/ 0 h 1054100"/>
              <a:gd name="connsiteX3" fmla="*/ 1016630 w 1020863"/>
              <a:gd name="connsiteY3" fmla="*/ 232834 h 1054100"/>
              <a:gd name="connsiteX4" fmla="*/ 1020863 w 1020863"/>
              <a:gd name="connsiteY4" fmla="*/ 397934 h 1054100"/>
              <a:gd name="connsiteX5" fmla="*/ 652563 w 1020863"/>
              <a:gd name="connsiteY5" fmla="*/ 1054100 h 1054100"/>
              <a:gd name="connsiteX0" fmla="*/ 546100 w 914400"/>
              <a:gd name="connsiteY0" fmla="*/ 1054100 h 1054100"/>
              <a:gd name="connsiteX1" fmla="*/ 0 w 914400"/>
              <a:gd name="connsiteY1" fmla="*/ 884768 h 1054100"/>
              <a:gd name="connsiteX2" fmla="*/ 190500 w 914400"/>
              <a:gd name="connsiteY2" fmla="*/ 0 h 1054100"/>
              <a:gd name="connsiteX3" fmla="*/ 910167 w 914400"/>
              <a:gd name="connsiteY3" fmla="*/ 232834 h 1054100"/>
              <a:gd name="connsiteX4" fmla="*/ 914400 w 914400"/>
              <a:gd name="connsiteY4" fmla="*/ 397934 h 1054100"/>
              <a:gd name="connsiteX5" fmla="*/ 546100 w 914400"/>
              <a:gd name="connsiteY5" fmla="*/ 1054100 h 1054100"/>
              <a:gd name="connsiteX0" fmla="*/ 546100 w 914400"/>
              <a:gd name="connsiteY0" fmla="*/ 1054100 h 1054100"/>
              <a:gd name="connsiteX1" fmla="*/ 0 w 914400"/>
              <a:gd name="connsiteY1" fmla="*/ 884768 h 1054100"/>
              <a:gd name="connsiteX2" fmla="*/ 190500 w 914400"/>
              <a:gd name="connsiteY2" fmla="*/ 0 h 1054100"/>
              <a:gd name="connsiteX3" fmla="*/ 910167 w 914400"/>
              <a:gd name="connsiteY3" fmla="*/ 232834 h 1054100"/>
              <a:gd name="connsiteX4" fmla="*/ 914400 w 914400"/>
              <a:gd name="connsiteY4" fmla="*/ 397934 h 1054100"/>
              <a:gd name="connsiteX5" fmla="*/ 546100 w 914400"/>
              <a:gd name="connsiteY5" fmla="*/ 1054100 h 1054100"/>
              <a:gd name="connsiteX0" fmla="*/ 546100 w 914400"/>
              <a:gd name="connsiteY0" fmla="*/ 1054100 h 1054100"/>
              <a:gd name="connsiteX1" fmla="*/ 0 w 914400"/>
              <a:gd name="connsiteY1" fmla="*/ 884768 h 1054100"/>
              <a:gd name="connsiteX2" fmla="*/ 190500 w 914400"/>
              <a:gd name="connsiteY2" fmla="*/ 0 h 1054100"/>
              <a:gd name="connsiteX3" fmla="*/ 910167 w 914400"/>
              <a:gd name="connsiteY3" fmla="*/ 232834 h 1054100"/>
              <a:gd name="connsiteX4" fmla="*/ 914400 w 914400"/>
              <a:gd name="connsiteY4" fmla="*/ 397934 h 1054100"/>
              <a:gd name="connsiteX5" fmla="*/ 546100 w 914400"/>
              <a:gd name="connsiteY5" fmla="*/ 1054100 h 1054100"/>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1063625">
                <a:moveTo>
                  <a:pt x="546100" y="1063625"/>
                </a:moveTo>
                <a:cubicBezTo>
                  <a:pt x="381000" y="977548"/>
                  <a:pt x="249766" y="929570"/>
                  <a:pt x="0" y="894293"/>
                </a:cubicBezTo>
                <a:cubicBezTo>
                  <a:pt x="41249" y="678440"/>
                  <a:pt x="125412" y="294923"/>
                  <a:pt x="188912" y="0"/>
                </a:cubicBezTo>
                <a:cubicBezTo>
                  <a:pt x="483305" y="45861"/>
                  <a:pt x="771349" y="177448"/>
                  <a:pt x="910167" y="242359"/>
                </a:cubicBezTo>
                <a:lnTo>
                  <a:pt x="914400" y="407459"/>
                </a:lnTo>
                <a:lnTo>
                  <a:pt x="546100" y="1063625"/>
                </a:ln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CCD692D0-EA88-4987-99EF-8771D29CFC4E}"/>
              </a:ext>
            </a:extLst>
          </p:cNvPr>
          <p:cNvSpPr/>
          <p:nvPr/>
        </p:nvSpPr>
        <p:spPr>
          <a:xfrm>
            <a:off x="9247717" y="5183717"/>
            <a:ext cx="2944283" cy="1674284"/>
          </a:xfrm>
          <a:custGeom>
            <a:avLst/>
            <a:gdLst>
              <a:gd name="connsiteX0" fmla="*/ 2933700 w 2933700"/>
              <a:gd name="connsiteY0" fmla="*/ 0 h 1155700"/>
              <a:gd name="connsiteX1" fmla="*/ 2933700 w 2933700"/>
              <a:gd name="connsiteY1" fmla="*/ 1155700 h 1155700"/>
              <a:gd name="connsiteX2" fmla="*/ 0 w 2933700"/>
              <a:gd name="connsiteY2" fmla="*/ 1155700 h 1155700"/>
              <a:gd name="connsiteX3" fmla="*/ 2933700 w 2933700"/>
              <a:gd name="connsiteY3" fmla="*/ 0 h 1155700"/>
              <a:gd name="connsiteX0" fmla="*/ 2933700 w 2933700"/>
              <a:gd name="connsiteY0" fmla="*/ 73305 h 1229005"/>
              <a:gd name="connsiteX1" fmla="*/ 2933700 w 2933700"/>
              <a:gd name="connsiteY1" fmla="*/ 1229005 h 1229005"/>
              <a:gd name="connsiteX2" fmla="*/ 0 w 2933700"/>
              <a:gd name="connsiteY2" fmla="*/ 1229005 h 1229005"/>
              <a:gd name="connsiteX3" fmla="*/ 2933700 w 2933700"/>
              <a:gd name="connsiteY3" fmla="*/ 73305 h 1229005"/>
              <a:gd name="connsiteX0" fmla="*/ 2933700 w 2933700"/>
              <a:gd name="connsiteY0" fmla="*/ 521705 h 1677405"/>
              <a:gd name="connsiteX1" fmla="*/ 2933700 w 2933700"/>
              <a:gd name="connsiteY1" fmla="*/ 1677405 h 1677405"/>
              <a:gd name="connsiteX2" fmla="*/ 0 w 2933700"/>
              <a:gd name="connsiteY2" fmla="*/ 1677405 h 1677405"/>
              <a:gd name="connsiteX3" fmla="*/ 2933700 w 2933700"/>
              <a:gd name="connsiteY3" fmla="*/ 521705 h 1677405"/>
              <a:gd name="connsiteX0" fmla="*/ 2933700 w 2933700"/>
              <a:gd name="connsiteY0" fmla="*/ 526449 h 1682149"/>
              <a:gd name="connsiteX1" fmla="*/ 2933700 w 2933700"/>
              <a:gd name="connsiteY1" fmla="*/ 1682149 h 1682149"/>
              <a:gd name="connsiteX2" fmla="*/ 0 w 2933700"/>
              <a:gd name="connsiteY2" fmla="*/ 1669449 h 1682149"/>
              <a:gd name="connsiteX3" fmla="*/ 2933700 w 2933700"/>
              <a:gd name="connsiteY3" fmla="*/ 526449 h 1682149"/>
              <a:gd name="connsiteX0" fmla="*/ 2933700 w 2933700"/>
              <a:gd name="connsiteY0" fmla="*/ 490120 h 1645820"/>
              <a:gd name="connsiteX1" fmla="*/ 2933700 w 2933700"/>
              <a:gd name="connsiteY1" fmla="*/ 1645820 h 1645820"/>
              <a:gd name="connsiteX2" fmla="*/ 0 w 2933700"/>
              <a:gd name="connsiteY2" fmla="*/ 1633120 h 1645820"/>
              <a:gd name="connsiteX3" fmla="*/ 2933700 w 2933700"/>
              <a:gd name="connsiteY3" fmla="*/ 490120 h 1645820"/>
              <a:gd name="connsiteX0" fmla="*/ 2933700 w 2933700"/>
              <a:gd name="connsiteY0" fmla="*/ 513911 h 1669611"/>
              <a:gd name="connsiteX1" fmla="*/ 2933700 w 2933700"/>
              <a:gd name="connsiteY1" fmla="*/ 1669611 h 1669611"/>
              <a:gd name="connsiteX2" fmla="*/ 0 w 2933700"/>
              <a:gd name="connsiteY2" fmla="*/ 1656911 h 1669611"/>
              <a:gd name="connsiteX3" fmla="*/ 2933700 w 2933700"/>
              <a:gd name="connsiteY3" fmla="*/ 513911 h 1669611"/>
              <a:gd name="connsiteX0" fmla="*/ 2933700 w 2933700"/>
              <a:gd name="connsiteY0" fmla="*/ 504302 h 1660002"/>
              <a:gd name="connsiteX1" fmla="*/ 2933700 w 2933700"/>
              <a:gd name="connsiteY1" fmla="*/ 1660002 h 1660002"/>
              <a:gd name="connsiteX2" fmla="*/ 0 w 2933700"/>
              <a:gd name="connsiteY2" fmla="*/ 1647302 h 1660002"/>
              <a:gd name="connsiteX3" fmla="*/ 2933700 w 2933700"/>
              <a:gd name="connsiteY3" fmla="*/ 504302 h 1660002"/>
              <a:gd name="connsiteX0" fmla="*/ 2929467 w 2929467"/>
              <a:gd name="connsiteY0" fmla="*/ 498540 h 1658474"/>
              <a:gd name="connsiteX1" fmla="*/ 2929467 w 2929467"/>
              <a:gd name="connsiteY1" fmla="*/ 1654240 h 1658474"/>
              <a:gd name="connsiteX2" fmla="*/ 0 w 2929467"/>
              <a:gd name="connsiteY2" fmla="*/ 1658474 h 1658474"/>
              <a:gd name="connsiteX3" fmla="*/ 2929467 w 2929467"/>
              <a:gd name="connsiteY3" fmla="*/ 498540 h 1658474"/>
            </a:gdLst>
            <a:ahLst/>
            <a:cxnLst>
              <a:cxn ang="0">
                <a:pos x="connsiteX0" y="connsiteY0"/>
              </a:cxn>
              <a:cxn ang="0">
                <a:pos x="connsiteX1" y="connsiteY1"/>
              </a:cxn>
              <a:cxn ang="0">
                <a:pos x="connsiteX2" y="connsiteY2"/>
              </a:cxn>
              <a:cxn ang="0">
                <a:pos x="connsiteX3" y="connsiteY3"/>
              </a:cxn>
            </a:cxnLst>
            <a:rect l="l" t="t" r="r" b="b"/>
            <a:pathLst>
              <a:path w="2929467" h="1658474">
                <a:moveTo>
                  <a:pt x="2929467" y="498540"/>
                </a:moveTo>
                <a:lnTo>
                  <a:pt x="2929467" y="1654240"/>
                </a:lnTo>
                <a:lnTo>
                  <a:pt x="0" y="1658474"/>
                </a:lnTo>
                <a:cubicBezTo>
                  <a:pt x="190499" y="-301558"/>
                  <a:pt x="2260600" y="-293095"/>
                  <a:pt x="2929467" y="49854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A3F7B8F9-DCC9-4D8C-92C8-BD67E1AAC7B0}"/>
              </a:ext>
            </a:extLst>
          </p:cNvPr>
          <p:cNvPicPr>
            <a:picLocks noChangeAspect="1"/>
          </p:cNvPicPr>
          <p:nvPr/>
        </p:nvPicPr>
        <p:blipFill>
          <a:blip r:embed="rId4"/>
          <a:stretch>
            <a:fillRect/>
          </a:stretch>
        </p:blipFill>
        <p:spPr>
          <a:xfrm>
            <a:off x="9557809" y="5770714"/>
            <a:ext cx="2511552" cy="931757"/>
          </a:xfrm>
          <a:prstGeom prst="rect">
            <a:avLst/>
          </a:prstGeom>
          <a:solidFill>
            <a:schemeClr val="bg1">
              <a:lumMod val="85000"/>
            </a:schemeClr>
          </a:solidFill>
          <a:ln>
            <a:noFill/>
          </a:ln>
        </p:spPr>
      </p:pic>
      <p:sp>
        <p:nvSpPr>
          <p:cNvPr id="22" name="Freeform: Shape 21">
            <a:extLst>
              <a:ext uri="{FF2B5EF4-FFF2-40B4-BE49-F238E27FC236}">
                <a16:creationId xmlns:a16="http://schemas.microsoft.com/office/drawing/2014/main" id="{8D3DB9DA-066F-4512-9C9A-CBF01F6BD7E8}"/>
              </a:ext>
            </a:extLst>
          </p:cNvPr>
          <p:cNvSpPr/>
          <p:nvPr/>
        </p:nvSpPr>
        <p:spPr>
          <a:xfrm>
            <a:off x="9093200" y="5080804"/>
            <a:ext cx="3098800" cy="1779841"/>
          </a:xfrm>
          <a:custGeom>
            <a:avLst/>
            <a:gdLst>
              <a:gd name="connsiteX0" fmla="*/ 2933700 w 2933700"/>
              <a:gd name="connsiteY0" fmla="*/ 0 h 1155700"/>
              <a:gd name="connsiteX1" fmla="*/ 2933700 w 2933700"/>
              <a:gd name="connsiteY1" fmla="*/ 1155700 h 1155700"/>
              <a:gd name="connsiteX2" fmla="*/ 0 w 2933700"/>
              <a:gd name="connsiteY2" fmla="*/ 1155700 h 1155700"/>
              <a:gd name="connsiteX3" fmla="*/ 2933700 w 2933700"/>
              <a:gd name="connsiteY3" fmla="*/ 0 h 1155700"/>
              <a:gd name="connsiteX0" fmla="*/ 2933700 w 2933700"/>
              <a:gd name="connsiteY0" fmla="*/ 73305 h 1229005"/>
              <a:gd name="connsiteX1" fmla="*/ 2933700 w 2933700"/>
              <a:gd name="connsiteY1" fmla="*/ 1229005 h 1229005"/>
              <a:gd name="connsiteX2" fmla="*/ 0 w 2933700"/>
              <a:gd name="connsiteY2" fmla="*/ 1229005 h 1229005"/>
              <a:gd name="connsiteX3" fmla="*/ 2933700 w 2933700"/>
              <a:gd name="connsiteY3" fmla="*/ 73305 h 1229005"/>
              <a:gd name="connsiteX0" fmla="*/ 2933700 w 2933700"/>
              <a:gd name="connsiteY0" fmla="*/ 521705 h 1677405"/>
              <a:gd name="connsiteX1" fmla="*/ 2933700 w 2933700"/>
              <a:gd name="connsiteY1" fmla="*/ 1677405 h 1677405"/>
              <a:gd name="connsiteX2" fmla="*/ 0 w 2933700"/>
              <a:gd name="connsiteY2" fmla="*/ 1677405 h 1677405"/>
              <a:gd name="connsiteX3" fmla="*/ 2933700 w 2933700"/>
              <a:gd name="connsiteY3" fmla="*/ 521705 h 1677405"/>
              <a:gd name="connsiteX0" fmla="*/ 2933700 w 2933700"/>
              <a:gd name="connsiteY0" fmla="*/ 526449 h 1682149"/>
              <a:gd name="connsiteX1" fmla="*/ 2933700 w 2933700"/>
              <a:gd name="connsiteY1" fmla="*/ 1682149 h 1682149"/>
              <a:gd name="connsiteX2" fmla="*/ 0 w 2933700"/>
              <a:gd name="connsiteY2" fmla="*/ 1669449 h 1682149"/>
              <a:gd name="connsiteX3" fmla="*/ 2933700 w 2933700"/>
              <a:gd name="connsiteY3" fmla="*/ 526449 h 1682149"/>
              <a:gd name="connsiteX0" fmla="*/ 2933700 w 2933700"/>
              <a:gd name="connsiteY0" fmla="*/ 490120 h 1645820"/>
              <a:gd name="connsiteX1" fmla="*/ 2933700 w 2933700"/>
              <a:gd name="connsiteY1" fmla="*/ 1645820 h 1645820"/>
              <a:gd name="connsiteX2" fmla="*/ 0 w 2933700"/>
              <a:gd name="connsiteY2" fmla="*/ 1633120 h 1645820"/>
              <a:gd name="connsiteX3" fmla="*/ 2933700 w 2933700"/>
              <a:gd name="connsiteY3" fmla="*/ 490120 h 1645820"/>
              <a:gd name="connsiteX0" fmla="*/ 2933700 w 2933700"/>
              <a:gd name="connsiteY0" fmla="*/ 513911 h 1669611"/>
              <a:gd name="connsiteX1" fmla="*/ 2933700 w 2933700"/>
              <a:gd name="connsiteY1" fmla="*/ 1669611 h 1669611"/>
              <a:gd name="connsiteX2" fmla="*/ 0 w 2933700"/>
              <a:gd name="connsiteY2" fmla="*/ 1656911 h 1669611"/>
              <a:gd name="connsiteX3" fmla="*/ 2933700 w 2933700"/>
              <a:gd name="connsiteY3" fmla="*/ 513911 h 1669611"/>
              <a:gd name="connsiteX0" fmla="*/ 2933700 w 2933700"/>
              <a:gd name="connsiteY0" fmla="*/ 504302 h 1660002"/>
              <a:gd name="connsiteX1" fmla="*/ 2933700 w 2933700"/>
              <a:gd name="connsiteY1" fmla="*/ 1660002 h 1660002"/>
              <a:gd name="connsiteX2" fmla="*/ 0 w 2933700"/>
              <a:gd name="connsiteY2" fmla="*/ 1647302 h 1660002"/>
              <a:gd name="connsiteX3" fmla="*/ 2933700 w 2933700"/>
              <a:gd name="connsiteY3" fmla="*/ 504302 h 1660002"/>
              <a:gd name="connsiteX0" fmla="*/ 2933700 w 2933700"/>
              <a:gd name="connsiteY0" fmla="*/ 485366 h 1697611"/>
              <a:gd name="connsiteX1" fmla="*/ 2933700 w 2933700"/>
              <a:gd name="connsiteY1" fmla="*/ 1697611 h 1697611"/>
              <a:gd name="connsiteX2" fmla="*/ 0 w 2933700"/>
              <a:gd name="connsiteY2" fmla="*/ 1684911 h 1697611"/>
              <a:gd name="connsiteX3" fmla="*/ 2933700 w 2933700"/>
              <a:gd name="connsiteY3" fmla="*/ 485366 h 1697611"/>
              <a:gd name="connsiteX0" fmla="*/ 2933700 w 2933700"/>
              <a:gd name="connsiteY0" fmla="*/ 485366 h 1693572"/>
              <a:gd name="connsiteX1" fmla="*/ 160311 w 2933700"/>
              <a:gd name="connsiteY1" fmla="*/ 1693572 h 1693572"/>
              <a:gd name="connsiteX2" fmla="*/ 0 w 2933700"/>
              <a:gd name="connsiteY2" fmla="*/ 1684911 h 1693572"/>
              <a:gd name="connsiteX3" fmla="*/ 2933700 w 2933700"/>
              <a:gd name="connsiteY3" fmla="*/ 485366 h 1693572"/>
              <a:gd name="connsiteX0" fmla="*/ 2933700 w 2933700"/>
              <a:gd name="connsiteY0" fmla="*/ 485366 h 1693572"/>
              <a:gd name="connsiteX1" fmla="*/ 2845529 w 2933700"/>
              <a:gd name="connsiteY1" fmla="*/ 522282 h 1693572"/>
              <a:gd name="connsiteX2" fmla="*/ 160311 w 2933700"/>
              <a:gd name="connsiteY2" fmla="*/ 1693572 h 1693572"/>
              <a:gd name="connsiteX3" fmla="*/ 0 w 2933700"/>
              <a:gd name="connsiteY3" fmla="*/ 1684911 h 1693572"/>
              <a:gd name="connsiteX4" fmla="*/ 2933700 w 2933700"/>
              <a:gd name="connsiteY4" fmla="*/ 485366 h 1693572"/>
              <a:gd name="connsiteX0" fmla="*/ 2933700 w 2949732"/>
              <a:gd name="connsiteY0" fmla="*/ 485366 h 1693572"/>
              <a:gd name="connsiteX1" fmla="*/ 2949732 w 2949732"/>
              <a:gd name="connsiteY1" fmla="*/ 599021 h 1693572"/>
              <a:gd name="connsiteX2" fmla="*/ 160311 w 2949732"/>
              <a:gd name="connsiteY2" fmla="*/ 1693572 h 1693572"/>
              <a:gd name="connsiteX3" fmla="*/ 0 w 2949732"/>
              <a:gd name="connsiteY3" fmla="*/ 1684911 h 1693572"/>
              <a:gd name="connsiteX4" fmla="*/ 2933700 w 2949732"/>
              <a:gd name="connsiteY4" fmla="*/ 485366 h 1693572"/>
              <a:gd name="connsiteX0" fmla="*/ 2933700 w 2933700"/>
              <a:gd name="connsiteY0" fmla="*/ 485366 h 1693572"/>
              <a:gd name="connsiteX1" fmla="*/ 2933700 w 2933700"/>
              <a:gd name="connsiteY1" fmla="*/ 914058 h 1693572"/>
              <a:gd name="connsiteX2" fmla="*/ 160311 w 2933700"/>
              <a:gd name="connsiteY2" fmla="*/ 1693572 h 1693572"/>
              <a:gd name="connsiteX3" fmla="*/ 0 w 2933700"/>
              <a:gd name="connsiteY3" fmla="*/ 1684911 h 1693572"/>
              <a:gd name="connsiteX4" fmla="*/ 2933700 w 2933700"/>
              <a:gd name="connsiteY4" fmla="*/ 485366 h 1693572"/>
              <a:gd name="connsiteX0" fmla="*/ 2933700 w 2933700"/>
              <a:gd name="connsiteY0" fmla="*/ 485366 h 1693572"/>
              <a:gd name="connsiteX1" fmla="*/ 2933700 w 2933700"/>
              <a:gd name="connsiteY1" fmla="*/ 914058 h 1693572"/>
              <a:gd name="connsiteX2" fmla="*/ 160311 w 2933700"/>
              <a:gd name="connsiteY2" fmla="*/ 1693572 h 1693572"/>
              <a:gd name="connsiteX3" fmla="*/ 0 w 2933700"/>
              <a:gd name="connsiteY3" fmla="*/ 1684911 h 1693572"/>
              <a:gd name="connsiteX4" fmla="*/ 2933700 w 2933700"/>
              <a:gd name="connsiteY4" fmla="*/ 485366 h 1693572"/>
              <a:gd name="connsiteX0" fmla="*/ 2933700 w 2933700"/>
              <a:gd name="connsiteY0" fmla="*/ 482733 h 1690939"/>
              <a:gd name="connsiteX1" fmla="*/ 2933700 w 2933700"/>
              <a:gd name="connsiteY1" fmla="*/ 911425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82733 h 1690939"/>
              <a:gd name="connsiteX1" fmla="*/ 2933700 w 2933700"/>
              <a:gd name="connsiteY1" fmla="*/ 911425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82733 h 1690939"/>
              <a:gd name="connsiteX1" fmla="*/ 2917669 w 2933700"/>
              <a:gd name="connsiteY1" fmla="*/ 588310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82733 h 1690939"/>
              <a:gd name="connsiteX1" fmla="*/ 2917669 w 2933700"/>
              <a:gd name="connsiteY1" fmla="*/ 588310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82733 h 1690939"/>
              <a:gd name="connsiteX1" fmla="*/ 2932698 w 2933700"/>
              <a:gd name="connsiteY1" fmla="*/ 603456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79301 h 1697527"/>
              <a:gd name="connsiteX1" fmla="*/ 2932698 w 2933700"/>
              <a:gd name="connsiteY1" fmla="*/ 600024 h 1697527"/>
              <a:gd name="connsiteX2" fmla="*/ 160311 w 2933700"/>
              <a:gd name="connsiteY2" fmla="*/ 1687507 h 1697527"/>
              <a:gd name="connsiteX3" fmla="*/ 0 w 2933700"/>
              <a:gd name="connsiteY3" fmla="*/ 1697527 h 1697527"/>
              <a:gd name="connsiteX4" fmla="*/ 2933700 w 2933700"/>
              <a:gd name="connsiteY4" fmla="*/ 479301 h 1697527"/>
              <a:gd name="connsiteX0" fmla="*/ 2933700 w 2933700"/>
              <a:gd name="connsiteY0" fmla="*/ 479301 h 1698109"/>
              <a:gd name="connsiteX1" fmla="*/ 2932698 w 2933700"/>
              <a:gd name="connsiteY1" fmla="*/ 600024 h 1698109"/>
              <a:gd name="connsiteX2" fmla="*/ 157305 w 2933700"/>
              <a:gd name="connsiteY2" fmla="*/ 1698109 h 1698109"/>
              <a:gd name="connsiteX3" fmla="*/ 0 w 2933700"/>
              <a:gd name="connsiteY3" fmla="*/ 1697527 h 1698109"/>
              <a:gd name="connsiteX4" fmla="*/ 2933700 w 2933700"/>
              <a:gd name="connsiteY4" fmla="*/ 479301 h 1698109"/>
              <a:gd name="connsiteX0" fmla="*/ 2933700 w 2933700"/>
              <a:gd name="connsiteY0" fmla="*/ 479301 h 1698109"/>
              <a:gd name="connsiteX1" fmla="*/ 2932698 w 2933700"/>
              <a:gd name="connsiteY1" fmla="*/ 600024 h 1698109"/>
              <a:gd name="connsiteX2" fmla="*/ 157305 w 2933700"/>
              <a:gd name="connsiteY2" fmla="*/ 1698109 h 1698109"/>
              <a:gd name="connsiteX3" fmla="*/ 0 w 2933700"/>
              <a:gd name="connsiteY3" fmla="*/ 1697527 h 1698109"/>
              <a:gd name="connsiteX4" fmla="*/ 2933700 w 2933700"/>
              <a:gd name="connsiteY4" fmla="*/ 479301 h 1698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3700" h="1698109">
                <a:moveTo>
                  <a:pt x="2933700" y="479301"/>
                </a:moveTo>
                <a:lnTo>
                  <a:pt x="2932698" y="600024"/>
                </a:lnTo>
                <a:cubicBezTo>
                  <a:pt x="2356912" y="-149871"/>
                  <a:pt x="337322" y="-237886"/>
                  <a:pt x="157305" y="1698109"/>
                </a:cubicBezTo>
                <a:lnTo>
                  <a:pt x="0" y="1697527"/>
                </a:lnTo>
                <a:cubicBezTo>
                  <a:pt x="190499" y="-262505"/>
                  <a:pt x="2264833" y="-312334"/>
                  <a:pt x="2933700" y="47930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5372F4D3-6A6E-4B43-A2EC-62973C141352}"/>
              </a:ext>
            </a:extLst>
          </p:cNvPr>
          <p:cNvSpPr/>
          <p:nvPr/>
        </p:nvSpPr>
        <p:spPr>
          <a:xfrm>
            <a:off x="6121446" y="5755217"/>
            <a:ext cx="774653" cy="1101719"/>
          </a:xfrm>
          <a:custGeom>
            <a:avLst/>
            <a:gdLst>
              <a:gd name="connsiteX0" fmla="*/ 0 w 766233"/>
              <a:gd name="connsiteY0" fmla="*/ 726017 h 802217"/>
              <a:gd name="connsiteX1" fmla="*/ 107950 w 766233"/>
              <a:gd name="connsiteY1" fmla="*/ 0 h 802217"/>
              <a:gd name="connsiteX2" fmla="*/ 766233 w 766233"/>
              <a:gd name="connsiteY2" fmla="*/ 188384 h 802217"/>
              <a:gd name="connsiteX3" fmla="*/ 662516 w 766233"/>
              <a:gd name="connsiteY3" fmla="*/ 802217 h 802217"/>
              <a:gd name="connsiteX4" fmla="*/ 0 w 766233"/>
              <a:gd name="connsiteY4" fmla="*/ 726017 h 802217"/>
              <a:gd name="connsiteX0" fmla="*/ 0 w 768350"/>
              <a:gd name="connsiteY0" fmla="*/ 675217 h 802217"/>
              <a:gd name="connsiteX1" fmla="*/ 110067 w 768350"/>
              <a:gd name="connsiteY1" fmla="*/ 0 h 802217"/>
              <a:gd name="connsiteX2" fmla="*/ 768350 w 768350"/>
              <a:gd name="connsiteY2" fmla="*/ 188384 h 802217"/>
              <a:gd name="connsiteX3" fmla="*/ 664633 w 768350"/>
              <a:gd name="connsiteY3" fmla="*/ 802217 h 802217"/>
              <a:gd name="connsiteX4" fmla="*/ 0 w 768350"/>
              <a:gd name="connsiteY4" fmla="*/ 675217 h 802217"/>
              <a:gd name="connsiteX0" fmla="*/ 0 w 768350"/>
              <a:gd name="connsiteY0" fmla="*/ 675217 h 783167"/>
              <a:gd name="connsiteX1" fmla="*/ 110067 w 768350"/>
              <a:gd name="connsiteY1" fmla="*/ 0 h 783167"/>
              <a:gd name="connsiteX2" fmla="*/ 768350 w 768350"/>
              <a:gd name="connsiteY2" fmla="*/ 188384 h 783167"/>
              <a:gd name="connsiteX3" fmla="*/ 666749 w 768350"/>
              <a:gd name="connsiteY3" fmla="*/ 783167 h 783167"/>
              <a:gd name="connsiteX4" fmla="*/ 0 w 768350"/>
              <a:gd name="connsiteY4" fmla="*/ 675217 h 783167"/>
              <a:gd name="connsiteX0" fmla="*/ 0 w 768350"/>
              <a:gd name="connsiteY0" fmla="*/ 675217 h 783167"/>
              <a:gd name="connsiteX1" fmla="*/ 110067 w 768350"/>
              <a:gd name="connsiteY1" fmla="*/ 0 h 783167"/>
              <a:gd name="connsiteX2" fmla="*/ 768350 w 768350"/>
              <a:gd name="connsiteY2" fmla="*/ 188384 h 783167"/>
              <a:gd name="connsiteX3" fmla="*/ 666749 w 768350"/>
              <a:gd name="connsiteY3" fmla="*/ 783167 h 783167"/>
              <a:gd name="connsiteX4" fmla="*/ 0 w 768350"/>
              <a:gd name="connsiteY4" fmla="*/ 675217 h 783167"/>
              <a:gd name="connsiteX0" fmla="*/ 0 w 768350"/>
              <a:gd name="connsiteY0" fmla="*/ 675217 h 783167"/>
              <a:gd name="connsiteX1" fmla="*/ 110067 w 768350"/>
              <a:gd name="connsiteY1" fmla="*/ 0 h 783167"/>
              <a:gd name="connsiteX2" fmla="*/ 768350 w 768350"/>
              <a:gd name="connsiteY2" fmla="*/ 188384 h 783167"/>
              <a:gd name="connsiteX3" fmla="*/ 666749 w 768350"/>
              <a:gd name="connsiteY3" fmla="*/ 783167 h 783167"/>
              <a:gd name="connsiteX4" fmla="*/ 0 w 768350"/>
              <a:gd name="connsiteY4" fmla="*/ 675217 h 783167"/>
              <a:gd name="connsiteX0" fmla="*/ 0 w 768350"/>
              <a:gd name="connsiteY0" fmla="*/ 675217 h 783167"/>
              <a:gd name="connsiteX1" fmla="*/ 110067 w 768350"/>
              <a:gd name="connsiteY1" fmla="*/ 0 h 783167"/>
              <a:gd name="connsiteX2" fmla="*/ 768350 w 768350"/>
              <a:gd name="connsiteY2" fmla="*/ 188384 h 783167"/>
              <a:gd name="connsiteX3" fmla="*/ 666749 w 768350"/>
              <a:gd name="connsiteY3" fmla="*/ 783167 h 783167"/>
              <a:gd name="connsiteX4" fmla="*/ 0 w 768350"/>
              <a:gd name="connsiteY4" fmla="*/ 675217 h 783167"/>
              <a:gd name="connsiteX0" fmla="*/ 0 w 768350"/>
              <a:gd name="connsiteY0" fmla="*/ 647700 h 755650"/>
              <a:gd name="connsiteX1" fmla="*/ 143934 w 768350"/>
              <a:gd name="connsiteY1" fmla="*/ 0 h 755650"/>
              <a:gd name="connsiteX2" fmla="*/ 768350 w 768350"/>
              <a:gd name="connsiteY2" fmla="*/ 160867 h 755650"/>
              <a:gd name="connsiteX3" fmla="*/ 666749 w 768350"/>
              <a:gd name="connsiteY3" fmla="*/ 755650 h 755650"/>
              <a:gd name="connsiteX4" fmla="*/ 0 w 768350"/>
              <a:gd name="connsiteY4" fmla="*/ 647700 h 755650"/>
              <a:gd name="connsiteX0" fmla="*/ 0 w 753533"/>
              <a:gd name="connsiteY0" fmla="*/ 649817 h 755650"/>
              <a:gd name="connsiteX1" fmla="*/ 129117 w 753533"/>
              <a:gd name="connsiteY1" fmla="*/ 0 h 755650"/>
              <a:gd name="connsiteX2" fmla="*/ 753533 w 753533"/>
              <a:gd name="connsiteY2" fmla="*/ 160867 h 755650"/>
              <a:gd name="connsiteX3" fmla="*/ 651932 w 753533"/>
              <a:gd name="connsiteY3" fmla="*/ 755650 h 755650"/>
              <a:gd name="connsiteX4" fmla="*/ 0 w 753533"/>
              <a:gd name="connsiteY4" fmla="*/ 649817 h 755650"/>
              <a:gd name="connsiteX0" fmla="*/ 0 w 753533"/>
              <a:gd name="connsiteY0" fmla="*/ 649817 h 755650"/>
              <a:gd name="connsiteX1" fmla="*/ 129117 w 753533"/>
              <a:gd name="connsiteY1" fmla="*/ 0 h 755650"/>
              <a:gd name="connsiteX2" fmla="*/ 753533 w 753533"/>
              <a:gd name="connsiteY2" fmla="*/ 160867 h 755650"/>
              <a:gd name="connsiteX3" fmla="*/ 651932 w 753533"/>
              <a:gd name="connsiteY3" fmla="*/ 755650 h 755650"/>
              <a:gd name="connsiteX4" fmla="*/ 0 w 753533"/>
              <a:gd name="connsiteY4" fmla="*/ 649817 h 755650"/>
              <a:gd name="connsiteX0" fmla="*/ 0 w 753533"/>
              <a:gd name="connsiteY0" fmla="*/ 649817 h 755650"/>
              <a:gd name="connsiteX1" fmla="*/ 129117 w 753533"/>
              <a:gd name="connsiteY1" fmla="*/ 0 h 755650"/>
              <a:gd name="connsiteX2" fmla="*/ 753533 w 753533"/>
              <a:gd name="connsiteY2" fmla="*/ 160867 h 755650"/>
              <a:gd name="connsiteX3" fmla="*/ 651932 w 753533"/>
              <a:gd name="connsiteY3" fmla="*/ 755650 h 755650"/>
              <a:gd name="connsiteX4" fmla="*/ 0 w 753533"/>
              <a:gd name="connsiteY4" fmla="*/ 649817 h 755650"/>
              <a:gd name="connsiteX0" fmla="*/ 0 w 753533"/>
              <a:gd name="connsiteY0" fmla="*/ 654050 h 759883"/>
              <a:gd name="connsiteX1" fmla="*/ 116417 w 753533"/>
              <a:gd name="connsiteY1" fmla="*/ 0 h 759883"/>
              <a:gd name="connsiteX2" fmla="*/ 753533 w 753533"/>
              <a:gd name="connsiteY2" fmla="*/ 165100 h 759883"/>
              <a:gd name="connsiteX3" fmla="*/ 651932 w 753533"/>
              <a:gd name="connsiteY3" fmla="*/ 759883 h 759883"/>
              <a:gd name="connsiteX4" fmla="*/ 0 w 753533"/>
              <a:gd name="connsiteY4" fmla="*/ 654050 h 759883"/>
              <a:gd name="connsiteX0" fmla="*/ 0 w 753533"/>
              <a:gd name="connsiteY0" fmla="*/ 654050 h 759883"/>
              <a:gd name="connsiteX1" fmla="*/ 116417 w 753533"/>
              <a:gd name="connsiteY1" fmla="*/ 0 h 759883"/>
              <a:gd name="connsiteX2" fmla="*/ 753533 w 753533"/>
              <a:gd name="connsiteY2" fmla="*/ 165100 h 759883"/>
              <a:gd name="connsiteX3" fmla="*/ 651932 w 753533"/>
              <a:gd name="connsiteY3" fmla="*/ 759883 h 759883"/>
              <a:gd name="connsiteX4" fmla="*/ 0 w 753533"/>
              <a:gd name="connsiteY4" fmla="*/ 654050 h 759883"/>
              <a:gd name="connsiteX0" fmla="*/ 0 w 753533"/>
              <a:gd name="connsiteY0" fmla="*/ 654050 h 1105872"/>
              <a:gd name="connsiteX1" fmla="*/ 116417 w 753533"/>
              <a:gd name="connsiteY1" fmla="*/ 0 h 1105872"/>
              <a:gd name="connsiteX2" fmla="*/ 753533 w 753533"/>
              <a:gd name="connsiteY2" fmla="*/ 165100 h 1105872"/>
              <a:gd name="connsiteX3" fmla="*/ 637104 w 753533"/>
              <a:gd name="connsiteY3" fmla="*/ 1105872 h 1105872"/>
              <a:gd name="connsiteX4" fmla="*/ 0 w 753533"/>
              <a:gd name="connsiteY4" fmla="*/ 654050 h 1105872"/>
              <a:gd name="connsiteX0" fmla="*/ 0 w 753533"/>
              <a:gd name="connsiteY0" fmla="*/ 654050 h 1105872"/>
              <a:gd name="connsiteX1" fmla="*/ 116417 w 753533"/>
              <a:gd name="connsiteY1" fmla="*/ 0 h 1105872"/>
              <a:gd name="connsiteX2" fmla="*/ 753533 w 753533"/>
              <a:gd name="connsiteY2" fmla="*/ 165100 h 1105872"/>
              <a:gd name="connsiteX3" fmla="*/ 637104 w 753533"/>
              <a:gd name="connsiteY3" fmla="*/ 1105872 h 1105872"/>
              <a:gd name="connsiteX4" fmla="*/ 0 w 753533"/>
              <a:gd name="connsiteY4" fmla="*/ 654050 h 1105872"/>
              <a:gd name="connsiteX0" fmla="*/ 0 w 753533"/>
              <a:gd name="connsiteY0" fmla="*/ 654050 h 1105872"/>
              <a:gd name="connsiteX1" fmla="*/ 116417 w 753533"/>
              <a:gd name="connsiteY1" fmla="*/ 0 h 1105872"/>
              <a:gd name="connsiteX2" fmla="*/ 753533 w 753533"/>
              <a:gd name="connsiteY2" fmla="*/ 165100 h 1105872"/>
              <a:gd name="connsiteX3" fmla="*/ 637104 w 753533"/>
              <a:gd name="connsiteY3" fmla="*/ 1105872 h 1105872"/>
              <a:gd name="connsiteX4" fmla="*/ 0 w 753533"/>
              <a:gd name="connsiteY4" fmla="*/ 654050 h 1105872"/>
              <a:gd name="connsiteX0" fmla="*/ 0 w 753533"/>
              <a:gd name="connsiteY0" fmla="*/ 654050 h 1105872"/>
              <a:gd name="connsiteX1" fmla="*/ 116417 w 753533"/>
              <a:gd name="connsiteY1" fmla="*/ 0 h 1105872"/>
              <a:gd name="connsiteX2" fmla="*/ 753533 w 753533"/>
              <a:gd name="connsiteY2" fmla="*/ 165100 h 1105872"/>
              <a:gd name="connsiteX3" fmla="*/ 637104 w 753533"/>
              <a:gd name="connsiteY3" fmla="*/ 1105872 h 1105872"/>
              <a:gd name="connsiteX4" fmla="*/ 0 w 753533"/>
              <a:gd name="connsiteY4" fmla="*/ 654050 h 1105872"/>
              <a:gd name="connsiteX0" fmla="*/ 0 w 763418"/>
              <a:gd name="connsiteY0" fmla="*/ 1103836 h 1105872"/>
              <a:gd name="connsiteX1" fmla="*/ 126302 w 763418"/>
              <a:gd name="connsiteY1" fmla="*/ 0 h 1105872"/>
              <a:gd name="connsiteX2" fmla="*/ 763418 w 763418"/>
              <a:gd name="connsiteY2" fmla="*/ 165100 h 1105872"/>
              <a:gd name="connsiteX3" fmla="*/ 646989 w 763418"/>
              <a:gd name="connsiteY3" fmla="*/ 1105872 h 1105872"/>
              <a:gd name="connsiteX4" fmla="*/ 0 w 763418"/>
              <a:gd name="connsiteY4" fmla="*/ 1103836 h 1105872"/>
              <a:gd name="connsiteX0" fmla="*/ 3534 w 766952"/>
              <a:gd name="connsiteY0" fmla="*/ 1103836 h 1105872"/>
              <a:gd name="connsiteX1" fmla="*/ 129836 w 766952"/>
              <a:gd name="connsiteY1" fmla="*/ 0 h 1105872"/>
              <a:gd name="connsiteX2" fmla="*/ 766952 w 766952"/>
              <a:gd name="connsiteY2" fmla="*/ 165100 h 1105872"/>
              <a:gd name="connsiteX3" fmla="*/ 650523 w 766952"/>
              <a:gd name="connsiteY3" fmla="*/ 1105872 h 1105872"/>
              <a:gd name="connsiteX4" fmla="*/ 3534 w 766952"/>
              <a:gd name="connsiteY4" fmla="*/ 1103836 h 1105872"/>
              <a:gd name="connsiteX0" fmla="*/ 5278 w 768696"/>
              <a:gd name="connsiteY0" fmla="*/ 1103836 h 1105872"/>
              <a:gd name="connsiteX1" fmla="*/ 131580 w 768696"/>
              <a:gd name="connsiteY1" fmla="*/ 0 h 1105872"/>
              <a:gd name="connsiteX2" fmla="*/ 768696 w 768696"/>
              <a:gd name="connsiteY2" fmla="*/ 165100 h 1105872"/>
              <a:gd name="connsiteX3" fmla="*/ 652267 w 768696"/>
              <a:gd name="connsiteY3" fmla="*/ 1105872 h 1105872"/>
              <a:gd name="connsiteX4" fmla="*/ 5278 w 768696"/>
              <a:gd name="connsiteY4" fmla="*/ 1103836 h 1105872"/>
              <a:gd name="connsiteX0" fmla="*/ 5278 w 768696"/>
              <a:gd name="connsiteY0" fmla="*/ 1103836 h 1105872"/>
              <a:gd name="connsiteX1" fmla="*/ 131580 w 768696"/>
              <a:gd name="connsiteY1" fmla="*/ 0 h 1105872"/>
              <a:gd name="connsiteX2" fmla="*/ 768696 w 768696"/>
              <a:gd name="connsiteY2" fmla="*/ 165100 h 1105872"/>
              <a:gd name="connsiteX3" fmla="*/ 652267 w 768696"/>
              <a:gd name="connsiteY3" fmla="*/ 1105872 h 1105872"/>
              <a:gd name="connsiteX4" fmla="*/ 5278 w 768696"/>
              <a:gd name="connsiteY4" fmla="*/ 1103836 h 1105872"/>
              <a:gd name="connsiteX0" fmla="*/ 5278 w 768696"/>
              <a:gd name="connsiteY0" fmla="*/ 1103836 h 1103836"/>
              <a:gd name="connsiteX1" fmla="*/ 131580 w 768696"/>
              <a:gd name="connsiteY1" fmla="*/ 0 h 1103836"/>
              <a:gd name="connsiteX2" fmla="*/ 768696 w 768696"/>
              <a:gd name="connsiteY2" fmla="*/ 165100 h 1103836"/>
              <a:gd name="connsiteX3" fmla="*/ 660734 w 768696"/>
              <a:gd name="connsiteY3" fmla="*/ 1101639 h 1103836"/>
              <a:gd name="connsiteX4" fmla="*/ 5278 w 768696"/>
              <a:gd name="connsiteY4" fmla="*/ 1103836 h 1103836"/>
              <a:gd name="connsiteX0" fmla="*/ 5423 w 766724"/>
              <a:gd name="connsiteY0" fmla="*/ 1099602 h 1101639"/>
              <a:gd name="connsiteX1" fmla="*/ 129608 w 766724"/>
              <a:gd name="connsiteY1" fmla="*/ 0 h 1101639"/>
              <a:gd name="connsiteX2" fmla="*/ 766724 w 766724"/>
              <a:gd name="connsiteY2" fmla="*/ 165100 h 1101639"/>
              <a:gd name="connsiteX3" fmla="*/ 658762 w 766724"/>
              <a:gd name="connsiteY3" fmla="*/ 1101639 h 1101639"/>
              <a:gd name="connsiteX4" fmla="*/ 5423 w 766724"/>
              <a:gd name="connsiteY4" fmla="*/ 1099602 h 1101639"/>
              <a:gd name="connsiteX0" fmla="*/ 4885 w 774653"/>
              <a:gd name="connsiteY0" fmla="*/ 1101719 h 1101719"/>
              <a:gd name="connsiteX1" fmla="*/ 137537 w 774653"/>
              <a:gd name="connsiteY1" fmla="*/ 0 h 1101719"/>
              <a:gd name="connsiteX2" fmla="*/ 774653 w 774653"/>
              <a:gd name="connsiteY2" fmla="*/ 165100 h 1101719"/>
              <a:gd name="connsiteX3" fmla="*/ 666691 w 774653"/>
              <a:gd name="connsiteY3" fmla="*/ 1101639 h 1101719"/>
              <a:gd name="connsiteX4" fmla="*/ 4885 w 774653"/>
              <a:gd name="connsiteY4" fmla="*/ 1101719 h 1101719"/>
              <a:gd name="connsiteX0" fmla="*/ 4885 w 774653"/>
              <a:gd name="connsiteY0" fmla="*/ 1101719 h 1101719"/>
              <a:gd name="connsiteX1" fmla="*/ 137537 w 774653"/>
              <a:gd name="connsiteY1" fmla="*/ 0 h 1101719"/>
              <a:gd name="connsiteX2" fmla="*/ 774653 w 774653"/>
              <a:gd name="connsiteY2" fmla="*/ 165100 h 1101719"/>
              <a:gd name="connsiteX3" fmla="*/ 666691 w 774653"/>
              <a:gd name="connsiteY3" fmla="*/ 1101639 h 1101719"/>
              <a:gd name="connsiteX4" fmla="*/ 4885 w 774653"/>
              <a:gd name="connsiteY4" fmla="*/ 1101719 h 1101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653" h="1101719">
                <a:moveTo>
                  <a:pt x="4885" y="1101719"/>
                </a:moveTo>
                <a:cubicBezTo>
                  <a:pt x="-17728" y="855469"/>
                  <a:pt x="40139" y="329556"/>
                  <a:pt x="137537" y="0"/>
                </a:cubicBezTo>
                <a:lnTo>
                  <a:pt x="774653" y="165100"/>
                </a:lnTo>
                <a:cubicBezTo>
                  <a:pt x="694208" y="407822"/>
                  <a:pt x="647628" y="864558"/>
                  <a:pt x="666691" y="1101639"/>
                </a:cubicBezTo>
                <a:lnTo>
                  <a:pt x="4885" y="1101719"/>
                </a:ln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6968C26-7F7E-474D-8226-8C941462A067}"/>
              </a:ext>
            </a:extLst>
          </p:cNvPr>
          <p:cNvSpPr>
            <a:spLocks noGrp="1"/>
          </p:cNvSpPr>
          <p:nvPr>
            <p:ph idx="1"/>
          </p:nvPr>
        </p:nvSpPr>
        <p:spPr>
          <a:xfrm>
            <a:off x="838200" y="1417253"/>
            <a:ext cx="10515600" cy="4699462"/>
          </a:xfrm>
        </p:spPr>
        <p:txBody>
          <a:bodyPr vert="horz" lIns="91440" tIns="45720" rIns="91440" bIns="45720" rtlCol="0" anchor="t">
            <a:normAutofit/>
          </a:bodyPr>
          <a:lstStyle/>
          <a:p>
            <a:pPr>
              <a:spcBef>
                <a:spcPts val="1200"/>
              </a:spcBef>
            </a:pPr>
            <a:r>
              <a:rPr lang="en-GB" sz="2200" b="1">
                <a:cs typeface="Calibri"/>
              </a:rPr>
              <a:t>Staff satisfaction went up</a:t>
            </a:r>
          </a:p>
          <a:p>
            <a:pPr lvl="1">
              <a:spcBef>
                <a:spcPts val="1200"/>
              </a:spcBef>
            </a:pPr>
            <a:r>
              <a:rPr lang="en-GB" sz="2200">
                <a:cs typeface="Calibri"/>
              </a:rPr>
              <a:t>The scientific operators loved knowing what their day would involve</a:t>
            </a:r>
          </a:p>
          <a:p>
            <a:pPr lvl="1">
              <a:spcBef>
                <a:spcPts val="1200"/>
              </a:spcBef>
            </a:pPr>
            <a:r>
              <a:rPr lang="en-GB" sz="2200">
                <a:cs typeface="Calibri"/>
              </a:rPr>
              <a:t>The artistic operators loved having their day filled with a bit of the unknown, their skills tested and new ideas encouraged</a:t>
            </a:r>
          </a:p>
          <a:p>
            <a:pPr>
              <a:spcBef>
                <a:spcPts val="1200"/>
              </a:spcBef>
            </a:pPr>
            <a:r>
              <a:rPr lang="en-GB" sz="2200" b="1">
                <a:cs typeface="Calibri"/>
              </a:rPr>
              <a:t>Clearer roles with more defined career growth</a:t>
            </a:r>
          </a:p>
          <a:p>
            <a:pPr>
              <a:spcBef>
                <a:spcPts val="1200"/>
              </a:spcBef>
            </a:pPr>
            <a:r>
              <a:rPr lang="en-GB" sz="2200" b="1">
                <a:cs typeface="Calibri"/>
              </a:rPr>
              <a:t>New skills emerged</a:t>
            </a:r>
          </a:p>
          <a:p>
            <a:pPr>
              <a:spcBef>
                <a:spcPts val="1200"/>
              </a:spcBef>
            </a:pPr>
            <a:r>
              <a:rPr lang="en-GB" sz="2200" b="1">
                <a:cs typeface="Calibri"/>
              </a:rPr>
              <a:t>Efficiency:</a:t>
            </a:r>
          </a:p>
          <a:p>
            <a:pPr lvl="1">
              <a:spcBef>
                <a:spcPts val="1200"/>
              </a:spcBef>
            </a:pPr>
            <a:r>
              <a:rPr lang="en-GB" sz="2200">
                <a:cs typeface="Calibri"/>
              </a:rPr>
              <a:t>Scientific tasks were prime candidates for automation</a:t>
            </a:r>
          </a:p>
          <a:p>
            <a:pPr lvl="1">
              <a:spcBef>
                <a:spcPts val="1200"/>
              </a:spcBef>
            </a:pPr>
            <a:r>
              <a:rPr lang="en-GB" sz="2200">
                <a:cs typeface="Calibri"/>
              </a:rPr>
              <a:t>Artistic tasks were prime candidates for turning into a scientific task</a:t>
            </a:r>
          </a:p>
          <a:p>
            <a:pPr lvl="1">
              <a:spcBef>
                <a:spcPts val="1200"/>
              </a:spcBef>
            </a:pPr>
            <a:r>
              <a:rPr lang="en-GB" sz="2200">
                <a:cs typeface="Calibri"/>
              </a:rPr>
              <a:t>Created space for new work from our academic colleagues which showed them how valuable and critical their IT organisation is to their business</a:t>
            </a:r>
          </a:p>
          <a:p>
            <a:endParaRPr lang="en-GB" sz="2200">
              <a:cs typeface="Calibri"/>
            </a:endParaRPr>
          </a:p>
        </p:txBody>
      </p:sp>
    </p:spTree>
    <p:extLst>
      <p:ext uri="{BB962C8B-B14F-4D97-AF65-F5344CB8AC3E}">
        <p14:creationId xmlns:p14="http://schemas.microsoft.com/office/powerpoint/2010/main" val="2423465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68E78D7D-89D9-4726-A61C-7A9DBD5384C3}"/>
              </a:ext>
            </a:extLst>
          </p:cNvPr>
          <p:cNvSpPr/>
          <p:nvPr/>
        </p:nvSpPr>
        <p:spPr>
          <a:xfrm>
            <a:off x="166615" y="5467350"/>
            <a:ext cx="3244102" cy="1390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B10C679-43EC-4215-B53B-DE144D8F5BE1}"/>
              </a:ext>
            </a:extLst>
          </p:cNvPr>
          <p:cNvPicPr>
            <a:picLocks noChangeAspect="1"/>
          </p:cNvPicPr>
          <p:nvPr/>
        </p:nvPicPr>
        <p:blipFill>
          <a:blip r:embed="rId4"/>
          <a:stretch>
            <a:fillRect/>
          </a:stretch>
        </p:blipFill>
        <p:spPr>
          <a:xfrm>
            <a:off x="4925235" y="726982"/>
            <a:ext cx="4946904" cy="1835244"/>
          </a:xfrm>
          <a:prstGeom prst="rect">
            <a:avLst/>
          </a:prstGeom>
        </p:spPr>
      </p:pic>
      <p:pic>
        <p:nvPicPr>
          <p:cNvPr id="33" name="Picture 32">
            <a:extLst>
              <a:ext uri="{FF2B5EF4-FFF2-40B4-BE49-F238E27FC236}">
                <a16:creationId xmlns:a16="http://schemas.microsoft.com/office/drawing/2014/main" id="{9B6A7A44-E976-4B8E-80F3-59BD987C1369}"/>
              </a:ext>
            </a:extLst>
          </p:cNvPr>
          <p:cNvPicPr>
            <a:picLocks noChangeAspect="1"/>
          </p:cNvPicPr>
          <p:nvPr/>
        </p:nvPicPr>
        <p:blipFill rotWithShape="1">
          <a:blip r:embed="rId5"/>
          <a:srcRect r="14701"/>
          <a:stretch/>
        </p:blipFill>
        <p:spPr>
          <a:xfrm>
            <a:off x="3416095" y="0"/>
            <a:ext cx="8774760" cy="6858000"/>
          </a:xfrm>
          <a:prstGeom prst="rect">
            <a:avLst/>
          </a:prstGeom>
        </p:spPr>
      </p:pic>
      <p:sp>
        <p:nvSpPr>
          <p:cNvPr id="32" name="Rectangle 31">
            <a:extLst>
              <a:ext uri="{FF2B5EF4-FFF2-40B4-BE49-F238E27FC236}">
                <a16:creationId xmlns:a16="http://schemas.microsoft.com/office/drawing/2014/main" id="{0D02DDDD-CE17-43BA-BCD2-F046050E5039}"/>
              </a:ext>
            </a:extLst>
          </p:cNvPr>
          <p:cNvSpPr/>
          <p:nvPr/>
        </p:nvSpPr>
        <p:spPr>
          <a:xfrm>
            <a:off x="3388914" y="0"/>
            <a:ext cx="8803085" cy="6858000"/>
          </a:xfrm>
          <a:prstGeom prst="rect">
            <a:avLst/>
          </a:prstGeom>
          <a:gradFill flip="none" rotWithShape="1">
            <a:gsLst>
              <a:gs pos="18000">
                <a:schemeClr val="bg1"/>
              </a:gs>
              <a:gs pos="100000">
                <a:schemeClr val="bg1">
                  <a:alpha val="5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232D6194-7457-4D4D-9A1F-FC6AA0FB1768}"/>
              </a:ext>
            </a:extLst>
          </p:cNvPr>
          <p:cNvSpPr/>
          <p:nvPr/>
        </p:nvSpPr>
        <p:spPr>
          <a:xfrm>
            <a:off x="10042525" y="4083050"/>
            <a:ext cx="981075" cy="1155700"/>
          </a:xfrm>
          <a:custGeom>
            <a:avLst/>
            <a:gdLst>
              <a:gd name="connsiteX0" fmla="*/ 282575 w 984250"/>
              <a:gd name="connsiteY0" fmla="*/ 1123950 h 1123950"/>
              <a:gd name="connsiteX1" fmla="*/ 0 w 984250"/>
              <a:gd name="connsiteY1" fmla="*/ 107950 h 1123950"/>
              <a:gd name="connsiteX2" fmla="*/ 965200 w 984250"/>
              <a:gd name="connsiteY2" fmla="*/ 0 h 1123950"/>
              <a:gd name="connsiteX3" fmla="*/ 984250 w 984250"/>
              <a:gd name="connsiteY3" fmla="*/ 1016000 h 1123950"/>
              <a:gd name="connsiteX4" fmla="*/ 282575 w 984250"/>
              <a:gd name="connsiteY4" fmla="*/ 1123950 h 1123950"/>
              <a:gd name="connsiteX0" fmla="*/ 282575 w 984250"/>
              <a:gd name="connsiteY0" fmla="*/ 1155700 h 1155700"/>
              <a:gd name="connsiteX1" fmla="*/ 0 w 984250"/>
              <a:gd name="connsiteY1" fmla="*/ 139700 h 1155700"/>
              <a:gd name="connsiteX2" fmla="*/ 974725 w 984250"/>
              <a:gd name="connsiteY2" fmla="*/ 0 h 1155700"/>
              <a:gd name="connsiteX3" fmla="*/ 984250 w 984250"/>
              <a:gd name="connsiteY3" fmla="*/ 1047750 h 1155700"/>
              <a:gd name="connsiteX4" fmla="*/ 282575 w 984250"/>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1155700">
                <a:moveTo>
                  <a:pt x="279400" y="1155700"/>
                </a:moveTo>
                <a:lnTo>
                  <a:pt x="0" y="161925"/>
                </a:lnTo>
                <a:cubicBezTo>
                  <a:pt x="342900" y="44450"/>
                  <a:pt x="641350" y="12700"/>
                  <a:pt x="971550" y="0"/>
                </a:cubicBezTo>
                <a:lnTo>
                  <a:pt x="981075" y="1047750"/>
                </a:lnTo>
                <a:cubicBezTo>
                  <a:pt x="778933" y="1045633"/>
                  <a:pt x="630767" y="1040342"/>
                  <a:pt x="279400" y="1155700"/>
                </a:cubicBez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36F2E824-C417-43EA-9001-EE226C28DDA0}"/>
              </a:ext>
            </a:extLst>
          </p:cNvPr>
          <p:cNvSpPr/>
          <p:nvPr/>
        </p:nvSpPr>
        <p:spPr>
          <a:xfrm>
            <a:off x="8918575" y="4498975"/>
            <a:ext cx="1239838" cy="1250950"/>
          </a:xfrm>
          <a:custGeom>
            <a:avLst/>
            <a:gdLst>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38" h="1250950">
                <a:moveTo>
                  <a:pt x="0" y="515938"/>
                </a:moveTo>
                <a:cubicBezTo>
                  <a:pt x="178858" y="324909"/>
                  <a:pt x="468842" y="118004"/>
                  <a:pt x="679450" y="0"/>
                </a:cubicBezTo>
                <a:lnTo>
                  <a:pt x="1239838" y="796925"/>
                </a:lnTo>
                <a:cubicBezTo>
                  <a:pt x="985309" y="932392"/>
                  <a:pt x="810154" y="1055158"/>
                  <a:pt x="666750" y="1250950"/>
                </a:cubicBezTo>
                <a:lnTo>
                  <a:pt x="0" y="515938"/>
                </a:lnTo>
                <a:close/>
              </a:path>
            </a:pathLst>
          </a:cu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825D05E8-96FC-4FE6-8A83-7B2ACAFD9F9D}"/>
              </a:ext>
            </a:extLst>
          </p:cNvPr>
          <p:cNvSpPr/>
          <p:nvPr/>
        </p:nvSpPr>
        <p:spPr>
          <a:xfrm>
            <a:off x="4019550" y="2916768"/>
            <a:ext cx="2051050" cy="2673349"/>
          </a:xfrm>
          <a:custGeom>
            <a:avLst/>
            <a:gdLst>
              <a:gd name="connsiteX0" fmla="*/ 0 w 2074333"/>
              <a:gd name="connsiteY0" fmla="*/ 2324100 h 2658533"/>
              <a:gd name="connsiteX1" fmla="*/ 1066800 w 2074333"/>
              <a:gd name="connsiteY1" fmla="*/ 0 h 2658533"/>
              <a:gd name="connsiteX2" fmla="*/ 2074333 w 2074333"/>
              <a:gd name="connsiteY2" fmla="*/ 762000 h 2658533"/>
              <a:gd name="connsiteX3" fmla="*/ 1206500 w 2074333"/>
              <a:gd name="connsiteY3" fmla="*/ 2658533 h 2658533"/>
              <a:gd name="connsiteX4" fmla="*/ 0 w 2074333"/>
              <a:gd name="connsiteY4" fmla="*/ 2324100 h 2658533"/>
              <a:gd name="connsiteX0" fmla="*/ 0 w 2400300"/>
              <a:gd name="connsiteY0" fmla="*/ 2368291 h 2711191"/>
              <a:gd name="connsiteX1" fmla="*/ 1392767 w 2400300"/>
              <a:gd name="connsiteY1" fmla="*/ 52658 h 2711191"/>
              <a:gd name="connsiteX2" fmla="*/ 2400300 w 2400300"/>
              <a:gd name="connsiteY2" fmla="*/ 814658 h 2711191"/>
              <a:gd name="connsiteX3" fmla="*/ 1532467 w 2400300"/>
              <a:gd name="connsiteY3" fmla="*/ 2711191 h 2711191"/>
              <a:gd name="connsiteX4" fmla="*/ 0 w 2400300"/>
              <a:gd name="connsiteY4" fmla="*/ 2368291 h 2711191"/>
              <a:gd name="connsiteX0" fmla="*/ 0 w 2400300"/>
              <a:gd name="connsiteY0" fmla="*/ 1973684 h 2316584"/>
              <a:gd name="connsiteX1" fmla="*/ 1092200 w 2400300"/>
              <a:gd name="connsiteY1" fmla="*/ 94085 h 2316584"/>
              <a:gd name="connsiteX2" fmla="*/ 2400300 w 2400300"/>
              <a:gd name="connsiteY2" fmla="*/ 420051 h 2316584"/>
              <a:gd name="connsiteX3" fmla="*/ 1532467 w 2400300"/>
              <a:gd name="connsiteY3" fmla="*/ 2316584 h 2316584"/>
              <a:gd name="connsiteX4" fmla="*/ 0 w 2400300"/>
              <a:gd name="connsiteY4" fmla="*/ 1973684 h 2316584"/>
              <a:gd name="connsiteX0" fmla="*/ 0 w 2400300"/>
              <a:gd name="connsiteY0" fmla="*/ 1973684 h 2316584"/>
              <a:gd name="connsiteX1" fmla="*/ 1092200 w 2400300"/>
              <a:gd name="connsiteY1" fmla="*/ 94085 h 2316584"/>
              <a:gd name="connsiteX2" fmla="*/ 2400300 w 2400300"/>
              <a:gd name="connsiteY2" fmla="*/ 420051 h 2316584"/>
              <a:gd name="connsiteX3" fmla="*/ 1532467 w 2400300"/>
              <a:gd name="connsiteY3" fmla="*/ 2316584 h 2316584"/>
              <a:gd name="connsiteX4" fmla="*/ 0 w 2400300"/>
              <a:gd name="connsiteY4" fmla="*/ 1973684 h 2316584"/>
              <a:gd name="connsiteX0" fmla="*/ 0 w 2400300"/>
              <a:gd name="connsiteY0" fmla="*/ 1879599 h 2222499"/>
              <a:gd name="connsiteX1" fmla="*/ 1092200 w 2400300"/>
              <a:gd name="connsiteY1" fmla="*/ 0 h 2222499"/>
              <a:gd name="connsiteX2" fmla="*/ 2400300 w 2400300"/>
              <a:gd name="connsiteY2" fmla="*/ 325966 h 2222499"/>
              <a:gd name="connsiteX3" fmla="*/ 1532467 w 2400300"/>
              <a:gd name="connsiteY3" fmla="*/ 2222499 h 2222499"/>
              <a:gd name="connsiteX4" fmla="*/ 0 w 2400300"/>
              <a:gd name="connsiteY4" fmla="*/ 1879599 h 2222499"/>
              <a:gd name="connsiteX0" fmla="*/ 0 w 2400300"/>
              <a:gd name="connsiteY0" fmla="*/ 1879599 h 2222499"/>
              <a:gd name="connsiteX1" fmla="*/ 1092200 w 2400300"/>
              <a:gd name="connsiteY1" fmla="*/ 0 h 2222499"/>
              <a:gd name="connsiteX2" fmla="*/ 2400300 w 2400300"/>
              <a:gd name="connsiteY2" fmla="*/ 325966 h 2222499"/>
              <a:gd name="connsiteX3" fmla="*/ 1532467 w 2400300"/>
              <a:gd name="connsiteY3" fmla="*/ 2222499 h 2222499"/>
              <a:gd name="connsiteX4" fmla="*/ 0 w 2400300"/>
              <a:gd name="connsiteY4" fmla="*/ 1879599 h 2222499"/>
              <a:gd name="connsiteX0" fmla="*/ 0 w 2400300"/>
              <a:gd name="connsiteY0" fmla="*/ 1879599 h 2222499"/>
              <a:gd name="connsiteX1" fmla="*/ 1092200 w 2400300"/>
              <a:gd name="connsiteY1" fmla="*/ 0 h 2222499"/>
              <a:gd name="connsiteX2" fmla="*/ 2400300 w 2400300"/>
              <a:gd name="connsiteY2" fmla="*/ 325966 h 2222499"/>
              <a:gd name="connsiteX3" fmla="*/ 1532467 w 2400300"/>
              <a:gd name="connsiteY3" fmla="*/ 2222499 h 2222499"/>
              <a:gd name="connsiteX4" fmla="*/ 0 w 2400300"/>
              <a:gd name="connsiteY4" fmla="*/ 1879599 h 2222499"/>
              <a:gd name="connsiteX0" fmla="*/ 0 w 2400300"/>
              <a:gd name="connsiteY0" fmla="*/ 1879599 h 2222499"/>
              <a:gd name="connsiteX1" fmla="*/ 1092200 w 2400300"/>
              <a:gd name="connsiteY1" fmla="*/ 0 h 2222499"/>
              <a:gd name="connsiteX2" fmla="*/ 2400300 w 2400300"/>
              <a:gd name="connsiteY2" fmla="*/ 325966 h 2222499"/>
              <a:gd name="connsiteX3" fmla="*/ 1532467 w 2400300"/>
              <a:gd name="connsiteY3" fmla="*/ 2222499 h 2222499"/>
              <a:gd name="connsiteX4" fmla="*/ 0 w 2400300"/>
              <a:gd name="connsiteY4" fmla="*/ 1879599 h 2222499"/>
              <a:gd name="connsiteX0" fmla="*/ 0 w 2387600"/>
              <a:gd name="connsiteY0" fmla="*/ 1879599 h 2222499"/>
              <a:gd name="connsiteX1" fmla="*/ 1079500 w 2387600"/>
              <a:gd name="connsiteY1" fmla="*/ 0 h 2222499"/>
              <a:gd name="connsiteX2" fmla="*/ 2387600 w 2387600"/>
              <a:gd name="connsiteY2" fmla="*/ 325966 h 2222499"/>
              <a:gd name="connsiteX3" fmla="*/ 1519767 w 2387600"/>
              <a:gd name="connsiteY3" fmla="*/ 2222499 h 2222499"/>
              <a:gd name="connsiteX4" fmla="*/ 0 w 2387600"/>
              <a:gd name="connsiteY4" fmla="*/ 1879599 h 2222499"/>
              <a:gd name="connsiteX0" fmla="*/ 0 w 2387600"/>
              <a:gd name="connsiteY0" fmla="*/ 1879599 h 2222499"/>
              <a:gd name="connsiteX1" fmla="*/ 1079500 w 2387600"/>
              <a:gd name="connsiteY1" fmla="*/ 0 h 2222499"/>
              <a:gd name="connsiteX2" fmla="*/ 2387600 w 2387600"/>
              <a:gd name="connsiteY2" fmla="*/ 325966 h 2222499"/>
              <a:gd name="connsiteX3" fmla="*/ 1519767 w 2387600"/>
              <a:gd name="connsiteY3" fmla="*/ 2222499 h 2222499"/>
              <a:gd name="connsiteX4" fmla="*/ 0 w 2387600"/>
              <a:gd name="connsiteY4" fmla="*/ 1879599 h 2222499"/>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233082"/>
              <a:gd name="connsiteX1" fmla="*/ 1079500 w 2387600"/>
              <a:gd name="connsiteY1" fmla="*/ 0 h 2233082"/>
              <a:gd name="connsiteX2" fmla="*/ 2387600 w 2387600"/>
              <a:gd name="connsiteY2" fmla="*/ 325966 h 2233082"/>
              <a:gd name="connsiteX3" fmla="*/ 1528234 w 2387600"/>
              <a:gd name="connsiteY3" fmla="*/ 2233082 h 2233082"/>
              <a:gd name="connsiteX4" fmla="*/ 0 w 2387600"/>
              <a:gd name="connsiteY4" fmla="*/ 1879599 h 2233082"/>
              <a:gd name="connsiteX0" fmla="*/ 0 w 2387600"/>
              <a:gd name="connsiteY0" fmla="*/ 1879599 h 2233082"/>
              <a:gd name="connsiteX1" fmla="*/ 1079500 w 2387600"/>
              <a:gd name="connsiteY1" fmla="*/ 0 h 2233082"/>
              <a:gd name="connsiteX2" fmla="*/ 2387600 w 2387600"/>
              <a:gd name="connsiteY2" fmla="*/ 325966 h 2233082"/>
              <a:gd name="connsiteX3" fmla="*/ 1528234 w 2387600"/>
              <a:gd name="connsiteY3" fmla="*/ 2233082 h 2233082"/>
              <a:gd name="connsiteX4" fmla="*/ 0 w 2387600"/>
              <a:gd name="connsiteY4" fmla="*/ 1879599 h 2233082"/>
              <a:gd name="connsiteX0" fmla="*/ 0 w 2387600"/>
              <a:gd name="connsiteY0" fmla="*/ 1879599 h 2233082"/>
              <a:gd name="connsiteX1" fmla="*/ 1079500 w 2387600"/>
              <a:gd name="connsiteY1" fmla="*/ 0 h 2233082"/>
              <a:gd name="connsiteX2" fmla="*/ 2387600 w 2387600"/>
              <a:gd name="connsiteY2" fmla="*/ 325966 h 2233082"/>
              <a:gd name="connsiteX3" fmla="*/ 1528234 w 2387600"/>
              <a:gd name="connsiteY3" fmla="*/ 2233082 h 2233082"/>
              <a:gd name="connsiteX4" fmla="*/ 0 w 2387600"/>
              <a:gd name="connsiteY4" fmla="*/ 18795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2412999 h 2690282"/>
              <a:gd name="connsiteX1" fmla="*/ 1058333 w 2063750"/>
              <a:gd name="connsiteY1" fmla="*/ 0 h 2690282"/>
              <a:gd name="connsiteX2" fmla="*/ 2063750 w 2063750"/>
              <a:gd name="connsiteY2" fmla="*/ 783166 h 2690282"/>
              <a:gd name="connsiteX3" fmla="*/ 1204384 w 2063750"/>
              <a:gd name="connsiteY3" fmla="*/ 2690282 h 2690282"/>
              <a:gd name="connsiteX4" fmla="*/ 0 w 2063750"/>
              <a:gd name="connsiteY4" fmla="*/ 2412999 h 2690282"/>
              <a:gd name="connsiteX0" fmla="*/ 0 w 2063750"/>
              <a:gd name="connsiteY0" fmla="*/ 2396066 h 2673349"/>
              <a:gd name="connsiteX1" fmla="*/ 1066799 w 2063750"/>
              <a:gd name="connsiteY1" fmla="*/ 0 h 2673349"/>
              <a:gd name="connsiteX2" fmla="*/ 2063750 w 2063750"/>
              <a:gd name="connsiteY2" fmla="*/ 766233 h 2673349"/>
              <a:gd name="connsiteX3" fmla="*/ 1204384 w 2063750"/>
              <a:gd name="connsiteY3" fmla="*/ 2673349 h 2673349"/>
              <a:gd name="connsiteX4" fmla="*/ 0 w 2063750"/>
              <a:gd name="connsiteY4" fmla="*/ 2396066 h 2673349"/>
              <a:gd name="connsiteX0" fmla="*/ 0 w 2063750"/>
              <a:gd name="connsiteY0" fmla="*/ 2396066 h 2673349"/>
              <a:gd name="connsiteX1" fmla="*/ 1066799 w 2063750"/>
              <a:gd name="connsiteY1" fmla="*/ 0 h 2673349"/>
              <a:gd name="connsiteX2" fmla="*/ 2063750 w 2063750"/>
              <a:gd name="connsiteY2" fmla="*/ 766233 h 2673349"/>
              <a:gd name="connsiteX3" fmla="*/ 1204384 w 2063750"/>
              <a:gd name="connsiteY3" fmla="*/ 2673349 h 2673349"/>
              <a:gd name="connsiteX4" fmla="*/ 0 w 2063750"/>
              <a:gd name="connsiteY4" fmla="*/ 2396066 h 2673349"/>
              <a:gd name="connsiteX0" fmla="*/ 0 w 2051050"/>
              <a:gd name="connsiteY0" fmla="*/ 2396066 h 2673349"/>
              <a:gd name="connsiteX1" fmla="*/ 1054099 w 2051050"/>
              <a:gd name="connsiteY1" fmla="*/ 0 h 2673349"/>
              <a:gd name="connsiteX2" fmla="*/ 2051050 w 2051050"/>
              <a:gd name="connsiteY2" fmla="*/ 766233 h 2673349"/>
              <a:gd name="connsiteX3" fmla="*/ 1191684 w 2051050"/>
              <a:gd name="connsiteY3" fmla="*/ 2673349 h 2673349"/>
              <a:gd name="connsiteX4" fmla="*/ 0 w 2051050"/>
              <a:gd name="connsiteY4" fmla="*/ 2396066 h 2673349"/>
              <a:gd name="connsiteX0" fmla="*/ 0 w 2051050"/>
              <a:gd name="connsiteY0" fmla="*/ 2396066 h 2673349"/>
              <a:gd name="connsiteX1" fmla="*/ 1054099 w 2051050"/>
              <a:gd name="connsiteY1" fmla="*/ 0 h 2673349"/>
              <a:gd name="connsiteX2" fmla="*/ 2051050 w 2051050"/>
              <a:gd name="connsiteY2" fmla="*/ 766233 h 2673349"/>
              <a:gd name="connsiteX3" fmla="*/ 1191684 w 2051050"/>
              <a:gd name="connsiteY3" fmla="*/ 2673349 h 2673349"/>
              <a:gd name="connsiteX4" fmla="*/ 0 w 2051050"/>
              <a:gd name="connsiteY4" fmla="*/ 2396066 h 2673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1050" h="2673349">
                <a:moveTo>
                  <a:pt x="0" y="2396066"/>
                </a:moveTo>
                <a:cubicBezTo>
                  <a:pt x="155223" y="1590320"/>
                  <a:pt x="658281" y="552448"/>
                  <a:pt x="1054099" y="0"/>
                </a:cubicBezTo>
                <a:cubicBezTo>
                  <a:pt x="1077382" y="20461"/>
                  <a:pt x="1960739" y="745066"/>
                  <a:pt x="2051050" y="766233"/>
                </a:cubicBezTo>
                <a:cubicBezTo>
                  <a:pt x="1726494" y="1080205"/>
                  <a:pt x="1342673" y="2124427"/>
                  <a:pt x="1191684" y="2673349"/>
                </a:cubicBezTo>
                <a:lnTo>
                  <a:pt x="0" y="2396066"/>
                </a:ln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27F8A771-16E2-40A9-BD14-A3E44B51DD9F}"/>
              </a:ext>
            </a:extLst>
          </p:cNvPr>
          <p:cNvSpPr/>
          <p:nvPr/>
        </p:nvSpPr>
        <p:spPr>
          <a:xfrm>
            <a:off x="7958667" y="2817283"/>
            <a:ext cx="1456266" cy="1202267"/>
          </a:xfrm>
          <a:custGeom>
            <a:avLst/>
            <a:gdLst>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10733 h 1210733"/>
              <a:gd name="connsiteX1" fmla="*/ 1462616 w 1462616"/>
              <a:gd name="connsiteY1" fmla="*/ 541866 h 1210733"/>
              <a:gd name="connsiteX2" fmla="*/ 1204383 w 1462616"/>
              <a:gd name="connsiteY2" fmla="*/ 0 h 1210733"/>
              <a:gd name="connsiteX3" fmla="*/ 0 w 1462616"/>
              <a:gd name="connsiteY3" fmla="*/ 742950 h 1210733"/>
              <a:gd name="connsiteX4" fmla="*/ 400050 w 1462616"/>
              <a:gd name="connsiteY4" fmla="*/ 1210733 h 1210733"/>
              <a:gd name="connsiteX0" fmla="*/ 400050 w 1462616"/>
              <a:gd name="connsiteY0" fmla="*/ 1212850 h 1212850"/>
              <a:gd name="connsiteX1" fmla="*/ 1462616 w 1462616"/>
              <a:gd name="connsiteY1" fmla="*/ 543983 h 1212850"/>
              <a:gd name="connsiteX2" fmla="*/ 1172633 w 1462616"/>
              <a:gd name="connsiteY2" fmla="*/ 0 h 1212850"/>
              <a:gd name="connsiteX3" fmla="*/ 0 w 1462616"/>
              <a:gd name="connsiteY3" fmla="*/ 745067 h 1212850"/>
              <a:gd name="connsiteX4" fmla="*/ 400050 w 1462616"/>
              <a:gd name="connsiteY4" fmla="*/ 1212850 h 1212850"/>
              <a:gd name="connsiteX0" fmla="*/ 400050 w 1462616"/>
              <a:gd name="connsiteY0" fmla="*/ 1212850 h 1212850"/>
              <a:gd name="connsiteX1" fmla="*/ 1462616 w 1462616"/>
              <a:gd name="connsiteY1" fmla="*/ 543983 h 1212850"/>
              <a:gd name="connsiteX2" fmla="*/ 1172633 w 1462616"/>
              <a:gd name="connsiteY2" fmla="*/ 0 h 1212850"/>
              <a:gd name="connsiteX3" fmla="*/ 0 w 1462616"/>
              <a:gd name="connsiteY3" fmla="*/ 745067 h 1212850"/>
              <a:gd name="connsiteX4" fmla="*/ 400050 w 1462616"/>
              <a:gd name="connsiteY4" fmla="*/ 1212850 h 1212850"/>
              <a:gd name="connsiteX0" fmla="*/ 400050 w 1462616"/>
              <a:gd name="connsiteY0" fmla="*/ 1212850 h 1212850"/>
              <a:gd name="connsiteX1" fmla="*/ 1462616 w 1462616"/>
              <a:gd name="connsiteY1" fmla="*/ 543983 h 1212850"/>
              <a:gd name="connsiteX2" fmla="*/ 1172633 w 1462616"/>
              <a:gd name="connsiteY2" fmla="*/ 0 h 1212850"/>
              <a:gd name="connsiteX3" fmla="*/ 0 w 1462616"/>
              <a:gd name="connsiteY3" fmla="*/ 745067 h 1212850"/>
              <a:gd name="connsiteX4" fmla="*/ 400050 w 1462616"/>
              <a:gd name="connsiteY4" fmla="*/ 1212850 h 1212850"/>
              <a:gd name="connsiteX0" fmla="*/ 393700 w 1456266"/>
              <a:gd name="connsiteY0" fmla="*/ 1212850 h 1212850"/>
              <a:gd name="connsiteX1" fmla="*/ 1456266 w 1456266"/>
              <a:gd name="connsiteY1" fmla="*/ 543983 h 1212850"/>
              <a:gd name="connsiteX2" fmla="*/ 1166283 w 1456266"/>
              <a:gd name="connsiteY2" fmla="*/ 0 h 1212850"/>
              <a:gd name="connsiteX3" fmla="*/ 0 w 1456266"/>
              <a:gd name="connsiteY3" fmla="*/ 759884 h 1212850"/>
              <a:gd name="connsiteX4" fmla="*/ 393700 w 1456266"/>
              <a:gd name="connsiteY4" fmla="*/ 1212850 h 1212850"/>
              <a:gd name="connsiteX0" fmla="*/ 393700 w 1456266"/>
              <a:gd name="connsiteY0" fmla="*/ 1202267 h 1202267"/>
              <a:gd name="connsiteX1" fmla="*/ 1456266 w 1456266"/>
              <a:gd name="connsiteY1" fmla="*/ 533400 h 1202267"/>
              <a:gd name="connsiteX2" fmla="*/ 1164167 w 1456266"/>
              <a:gd name="connsiteY2" fmla="*/ 0 h 1202267"/>
              <a:gd name="connsiteX3" fmla="*/ 0 w 1456266"/>
              <a:gd name="connsiteY3" fmla="*/ 749301 h 1202267"/>
              <a:gd name="connsiteX4" fmla="*/ 393700 w 1456266"/>
              <a:gd name="connsiteY4" fmla="*/ 1202267 h 1202267"/>
              <a:gd name="connsiteX0" fmla="*/ 393700 w 1456266"/>
              <a:gd name="connsiteY0" fmla="*/ 1202267 h 1202267"/>
              <a:gd name="connsiteX1" fmla="*/ 1456266 w 1456266"/>
              <a:gd name="connsiteY1" fmla="*/ 533400 h 1202267"/>
              <a:gd name="connsiteX2" fmla="*/ 1164167 w 1456266"/>
              <a:gd name="connsiteY2" fmla="*/ 0 h 1202267"/>
              <a:gd name="connsiteX3" fmla="*/ 0 w 1456266"/>
              <a:gd name="connsiteY3" fmla="*/ 749301 h 1202267"/>
              <a:gd name="connsiteX4" fmla="*/ 393700 w 1456266"/>
              <a:gd name="connsiteY4" fmla="*/ 1202267 h 1202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266" h="1202267">
                <a:moveTo>
                  <a:pt x="393700" y="1202267"/>
                </a:moveTo>
                <a:cubicBezTo>
                  <a:pt x="737306" y="907345"/>
                  <a:pt x="1068210" y="694973"/>
                  <a:pt x="1456266" y="533400"/>
                </a:cubicBezTo>
                <a:lnTo>
                  <a:pt x="1164167" y="0"/>
                </a:lnTo>
                <a:cubicBezTo>
                  <a:pt x="789517" y="155929"/>
                  <a:pt x="264584" y="487540"/>
                  <a:pt x="0" y="749301"/>
                </a:cubicBezTo>
                <a:lnTo>
                  <a:pt x="393700" y="1202267"/>
                </a:lnTo>
                <a:close/>
              </a:path>
            </a:pathLst>
          </a:cu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02C7C74B-21A9-437B-B183-F0B593E8AAE1}"/>
              </a:ext>
            </a:extLst>
          </p:cNvPr>
          <p:cNvSpPr/>
          <p:nvPr/>
        </p:nvSpPr>
        <p:spPr>
          <a:xfrm>
            <a:off x="7861300" y="4529665"/>
            <a:ext cx="1312334" cy="1615017"/>
          </a:xfrm>
          <a:custGeom>
            <a:avLst/>
            <a:gdLst>
              <a:gd name="connsiteX0" fmla="*/ 611716 w 1333500"/>
              <a:gd name="connsiteY0" fmla="*/ 1589616 h 1589616"/>
              <a:gd name="connsiteX1" fmla="*/ 611716 w 1333500"/>
              <a:gd name="connsiteY1" fmla="*/ 1589616 h 1589616"/>
              <a:gd name="connsiteX2" fmla="*/ 563033 w 1333500"/>
              <a:gd name="connsiteY2" fmla="*/ 1559983 h 1589616"/>
              <a:gd name="connsiteX3" fmla="*/ 0 w 1333500"/>
              <a:gd name="connsiteY3" fmla="*/ 1234016 h 1589616"/>
              <a:gd name="connsiteX4" fmla="*/ 863600 w 1333500"/>
              <a:gd name="connsiteY4" fmla="*/ 0 h 1589616"/>
              <a:gd name="connsiteX5" fmla="*/ 1333500 w 1333500"/>
              <a:gd name="connsiteY5" fmla="*/ 461433 h 1589616"/>
              <a:gd name="connsiteX6" fmla="*/ 611716 w 1333500"/>
              <a:gd name="connsiteY6" fmla="*/ 1589616 h 1589616"/>
              <a:gd name="connsiteX0" fmla="*/ 611716 w 1333500"/>
              <a:gd name="connsiteY0" fmla="*/ 1589616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5" fmla="*/ 611716 w 1333500"/>
              <a:gd name="connsiteY5" fmla="*/ 1589616 h 1589616"/>
              <a:gd name="connsiteX0" fmla="*/ 611716 w 1333500"/>
              <a:gd name="connsiteY0" fmla="*/ 1589616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5" fmla="*/ 611716 w 1333500"/>
              <a:gd name="connsiteY5" fmla="*/ 1589616 h 1589616"/>
              <a:gd name="connsiteX0" fmla="*/ 872066 w 1333500"/>
              <a:gd name="connsiteY0" fmla="*/ 2120899 h 2120899"/>
              <a:gd name="connsiteX1" fmla="*/ 611716 w 1333500"/>
              <a:gd name="connsiteY1" fmla="*/ 1589616 h 2120899"/>
              <a:gd name="connsiteX2" fmla="*/ 0 w 1333500"/>
              <a:gd name="connsiteY2" fmla="*/ 1234016 h 2120899"/>
              <a:gd name="connsiteX3" fmla="*/ 863600 w 1333500"/>
              <a:gd name="connsiteY3" fmla="*/ 0 h 2120899"/>
              <a:gd name="connsiteX4" fmla="*/ 1333500 w 1333500"/>
              <a:gd name="connsiteY4" fmla="*/ 461433 h 2120899"/>
              <a:gd name="connsiteX5" fmla="*/ 872066 w 1333500"/>
              <a:gd name="connsiteY5" fmla="*/ 2120899 h 2120899"/>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61433 h 1654601"/>
              <a:gd name="connsiteX1" fmla="*/ 611716 w 1333500"/>
              <a:gd name="connsiteY1" fmla="*/ 1589616 h 1654601"/>
              <a:gd name="connsiteX2" fmla="*/ 0 w 1333500"/>
              <a:gd name="connsiteY2" fmla="*/ 1234016 h 1654601"/>
              <a:gd name="connsiteX3" fmla="*/ 863600 w 1333500"/>
              <a:gd name="connsiteY3" fmla="*/ 0 h 1654601"/>
              <a:gd name="connsiteX4" fmla="*/ 1333500 w 1333500"/>
              <a:gd name="connsiteY4" fmla="*/ 461433 h 1654601"/>
              <a:gd name="connsiteX0" fmla="*/ 1333500 w 1333500"/>
              <a:gd name="connsiteY0" fmla="*/ 461433 h 1654601"/>
              <a:gd name="connsiteX1" fmla="*/ 611716 w 1333500"/>
              <a:gd name="connsiteY1" fmla="*/ 1589616 h 1654601"/>
              <a:gd name="connsiteX2" fmla="*/ 0 w 1333500"/>
              <a:gd name="connsiteY2" fmla="*/ 1234016 h 1654601"/>
              <a:gd name="connsiteX3" fmla="*/ 863600 w 1333500"/>
              <a:gd name="connsiteY3" fmla="*/ 0 h 1654601"/>
              <a:gd name="connsiteX4" fmla="*/ 1333500 w 1333500"/>
              <a:gd name="connsiteY4" fmla="*/ 461433 h 1654601"/>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27567 h 1555750"/>
              <a:gd name="connsiteX1" fmla="*/ 611716 w 1333500"/>
              <a:gd name="connsiteY1" fmla="*/ 1555750 h 1555750"/>
              <a:gd name="connsiteX2" fmla="*/ 0 w 1333500"/>
              <a:gd name="connsiteY2" fmla="*/ 1200150 h 1555750"/>
              <a:gd name="connsiteX3" fmla="*/ 884766 w 1333500"/>
              <a:gd name="connsiteY3" fmla="*/ 0 h 1555750"/>
              <a:gd name="connsiteX4" fmla="*/ 1333500 w 1333500"/>
              <a:gd name="connsiteY4" fmla="*/ 427567 h 1555750"/>
              <a:gd name="connsiteX0" fmla="*/ 1333500 w 1333500"/>
              <a:gd name="connsiteY0" fmla="*/ 427567 h 1555750"/>
              <a:gd name="connsiteX1" fmla="*/ 611716 w 1333500"/>
              <a:gd name="connsiteY1" fmla="*/ 1555750 h 1555750"/>
              <a:gd name="connsiteX2" fmla="*/ 0 w 1333500"/>
              <a:gd name="connsiteY2" fmla="*/ 1200150 h 1555750"/>
              <a:gd name="connsiteX3" fmla="*/ 884766 w 1333500"/>
              <a:gd name="connsiteY3" fmla="*/ 0 h 1555750"/>
              <a:gd name="connsiteX4" fmla="*/ 1333500 w 1333500"/>
              <a:gd name="connsiteY4" fmla="*/ 427567 h 1555750"/>
              <a:gd name="connsiteX0" fmla="*/ 1278467 w 1278467"/>
              <a:gd name="connsiteY0" fmla="*/ 427567 h 1555750"/>
              <a:gd name="connsiteX1" fmla="*/ 556683 w 1278467"/>
              <a:gd name="connsiteY1" fmla="*/ 1555750 h 1555750"/>
              <a:gd name="connsiteX2" fmla="*/ 0 w 1278467"/>
              <a:gd name="connsiteY2" fmla="*/ 1236133 h 1555750"/>
              <a:gd name="connsiteX3" fmla="*/ 829733 w 1278467"/>
              <a:gd name="connsiteY3" fmla="*/ 0 h 1555750"/>
              <a:gd name="connsiteX4" fmla="*/ 1278467 w 1278467"/>
              <a:gd name="connsiteY4" fmla="*/ 427567 h 1555750"/>
              <a:gd name="connsiteX0" fmla="*/ 1278467 w 1278467"/>
              <a:gd name="connsiteY0" fmla="*/ 427567 h 1555750"/>
              <a:gd name="connsiteX1" fmla="*/ 556683 w 1278467"/>
              <a:gd name="connsiteY1" fmla="*/ 1555750 h 1555750"/>
              <a:gd name="connsiteX2" fmla="*/ 0 w 1278467"/>
              <a:gd name="connsiteY2" fmla="*/ 1236133 h 1555750"/>
              <a:gd name="connsiteX3" fmla="*/ 829733 w 1278467"/>
              <a:gd name="connsiteY3" fmla="*/ 0 h 1555750"/>
              <a:gd name="connsiteX4" fmla="*/ 1278467 w 1278467"/>
              <a:gd name="connsiteY4" fmla="*/ 427567 h 1555750"/>
              <a:gd name="connsiteX0" fmla="*/ 1348317 w 1348317"/>
              <a:gd name="connsiteY0" fmla="*/ 427567 h 1555750"/>
              <a:gd name="connsiteX1" fmla="*/ 626533 w 1348317"/>
              <a:gd name="connsiteY1" fmla="*/ 1555750 h 1555750"/>
              <a:gd name="connsiteX2" fmla="*/ 0 w 1348317"/>
              <a:gd name="connsiteY2" fmla="*/ 1198033 h 1555750"/>
              <a:gd name="connsiteX3" fmla="*/ 899583 w 1348317"/>
              <a:gd name="connsiteY3" fmla="*/ 0 h 1555750"/>
              <a:gd name="connsiteX4" fmla="*/ 1348317 w 1348317"/>
              <a:gd name="connsiteY4" fmla="*/ 427567 h 1555750"/>
              <a:gd name="connsiteX0" fmla="*/ 1348317 w 1348317"/>
              <a:gd name="connsiteY0" fmla="*/ 486834 h 1615017"/>
              <a:gd name="connsiteX1" fmla="*/ 626533 w 1348317"/>
              <a:gd name="connsiteY1" fmla="*/ 1615017 h 1615017"/>
              <a:gd name="connsiteX2" fmla="*/ 0 w 1348317"/>
              <a:gd name="connsiteY2" fmla="*/ 1257300 h 1615017"/>
              <a:gd name="connsiteX3" fmla="*/ 831850 w 1348317"/>
              <a:gd name="connsiteY3" fmla="*/ 0 h 1615017"/>
              <a:gd name="connsiteX4" fmla="*/ 1348317 w 1348317"/>
              <a:gd name="connsiteY4" fmla="*/ 486834 h 1615017"/>
              <a:gd name="connsiteX0" fmla="*/ 1348317 w 1348317"/>
              <a:gd name="connsiteY0" fmla="*/ 486834 h 1615017"/>
              <a:gd name="connsiteX1" fmla="*/ 626533 w 1348317"/>
              <a:gd name="connsiteY1" fmla="*/ 1615017 h 1615017"/>
              <a:gd name="connsiteX2" fmla="*/ 0 w 1348317"/>
              <a:gd name="connsiteY2" fmla="*/ 1257300 h 1615017"/>
              <a:gd name="connsiteX3" fmla="*/ 831850 w 1348317"/>
              <a:gd name="connsiteY3" fmla="*/ 0 h 1615017"/>
              <a:gd name="connsiteX4" fmla="*/ 1348317 w 1348317"/>
              <a:gd name="connsiteY4" fmla="*/ 486834 h 1615017"/>
              <a:gd name="connsiteX0" fmla="*/ 1348317 w 1348317"/>
              <a:gd name="connsiteY0" fmla="*/ 486834 h 1615017"/>
              <a:gd name="connsiteX1" fmla="*/ 626533 w 1348317"/>
              <a:gd name="connsiteY1" fmla="*/ 1615017 h 1615017"/>
              <a:gd name="connsiteX2" fmla="*/ 0 w 1348317"/>
              <a:gd name="connsiteY2" fmla="*/ 1257300 h 1615017"/>
              <a:gd name="connsiteX3" fmla="*/ 831850 w 1348317"/>
              <a:gd name="connsiteY3" fmla="*/ 0 h 1615017"/>
              <a:gd name="connsiteX4" fmla="*/ 1348317 w 1348317"/>
              <a:gd name="connsiteY4" fmla="*/ 486834 h 1615017"/>
              <a:gd name="connsiteX0" fmla="*/ 1312334 w 1312334"/>
              <a:gd name="connsiteY0" fmla="*/ 520701 h 1615017"/>
              <a:gd name="connsiteX1" fmla="*/ 626533 w 1312334"/>
              <a:gd name="connsiteY1" fmla="*/ 1615017 h 1615017"/>
              <a:gd name="connsiteX2" fmla="*/ 0 w 1312334"/>
              <a:gd name="connsiteY2" fmla="*/ 1257300 h 1615017"/>
              <a:gd name="connsiteX3" fmla="*/ 831850 w 1312334"/>
              <a:gd name="connsiteY3" fmla="*/ 0 h 1615017"/>
              <a:gd name="connsiteX4" fmla="*/ 1312334 w 1312334"/>
              <a:gd name="connsiteY4" fmla="*/ 520701 h 161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34" h="1615017">
                <a:moveTo>
                  <a:pt x="1312334" y="520701"/>
                </a:moveTo>
                <a:cubicBezTo>
                  <a:pt x="1041753" y="770821"/>
                  <a:pt x="776817" y="1137003"/>
                  <a:pt x="626533" y="1615017"/>
                </a:cubicBezTo>
                <a:cubicBezTo>
                  <a:pt x="418516" y="1505805"/>
                  <a:pt x="203905" y="1375833"/>
                  <a:pt x="0" y="1257300"/>
                </a:cubicBezTo>
                <a:cubicBezTo>
                  <a:pt x="144639" y="853017"/>
                  <a:pt x="462844" y="332317"/>
                  <a:pt x="831850" y="0"/>
                </a:cubicBezTo>
                <a:lnTo>
                  <a:pt x="1312334" y="520701"/>
                </a:lnTo>
                <a:close/>
              </a:path>
            </a:pathLst>
          </a:cu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ED590486-2B8D-4807-9078-50501AB27C35}"/>
              </a:ext>
            </a:extLst>
          </p:cNvPr>
          <p:cNvSpPr/>
          <p:nvPr/>
        </p:nvSpPr>
        <p:spPr>
          <a:xfrm>
            <a:off x="7691967" y="3742267"/>
            <a:ext cx="2048933" cy="2042582"/>
          </a:xfrm>
          <a:custGeom>
            <a:avLst/>
            <a:gdLst>
              <a:gd name="connsiteX0" fmla="*/ 0 w 2027766"/>
              <a:gd name="connsiteY0" fmla="*/ 122766 h 1957916"/>
              <a:gd name="connsiteX1" fmla="*/ 480483 w 2027766"/>
              <a:gd name="connsiteY1" fmla="*/ 0 h 1957916"/>
              <a:gd name="connsiteX2" fmla="*/ 2027766 w 2027766"/>
              <a:gd name="connsiteY2" fmla="*/ 1847850 h 1957916"/>
              <a:gd name="connsiteX3" fmla="*/ 1921933 w 2027766"/>
              <a:gd name="connsiteY3" fmla="*/ 1957916 h 1957916"/>
              <a:gd name="connsiteX4" fmla="*/ 0 w 2027766"/>
              <a:gd name="connsiteY4" fmla="*/ 122766 h 1957916"/>
              <a:gd name="connsiteX0" fmla="*/ 0 w 2027766"/>
              <a:gd name="connsiteY0" fmla="*/ 112182 h 1947332"/>
              <a:gd name="connsiteX1" fmla="*/ 448733 w 2027766"/>
              <a:gd name="connsiteY1" fmla="*/ 0 h 1947332"/>
              <a:gd name="connsiteX2" fmla="*/ 2027766 w 2027766"/>
              <a:gd name="connsiteY2" fmla="*/ 1837266 h 1947332"/>
              <a:gd name="connsiteX3" fmla="*/ 1921933 w 2027766"/>
              <a:gd name="connsiteY3" fmla="*/ 1947332 h 1947332"/>
              <a:gd name="connsiteX4" fmla="*/ 0 w 2027766"/>
              <a:gd name="connsiteY4" fmla="*/ 112182 h 1947332"/>
              <a:gd name="connsiteX0" fmla="*/ 0 w 2027766"/>
              <a:gd name="connsiteY0" fmla="*/ 112182 h 1962148"/>
              <a:gd name="connsiteX1" fmla="*/ 448733 w 2027766"/>
              <a:gd name="connsiteY1" fmla="*/ 0 h 1962148"/>
              <a:gd name="connsiteX2" fmla="*/ 2027766 w 2027766"/>
              <a:gd name="connsiteY2" fmla="*/ 1837266 h 1962148"/>
              <a:gd name="connsiteX3" fmla="*/ 1849966 w 2027766"/>
              <a:gd name="connsiteY3" fmla="*/ 1962148 h 1962148"/>
              <a:gd name="connsiteX4" fmla="*/ 0 w 2027766"/>
              <a:gd name="connsiteY4" fmla="*/ 112182 h 1962148"/>
              <a:gd name="connsiteX0" fmla="*/ 0 w 1936750"/>
              <a:gd name="connsiteY0" fmla="*/ 112182 h 1962148"/>
              <a:gd name="connsiteX1" fmla="*/ 448733 w 1936750"/>
              <a:gd name="connsiteY1" fmla="*/ 0 h 1962148"/>
              <a:gd name="connsiteX2" fmla="*/ 1936750 w 1936750"/>
              <a:gd name="connsiteY2" fmla="*/ 1947332 h 1962148"/>
              <a:gd name="connsiteX3" fmla="*/ 1849966 w 1936750"/>
              <a:gd name="connsiteY3" fmla="*/ 1962148 h 1962148"/>
              <a:gd name="connsiteX4" fmla="*/ 0 w 1936750"/>
              <a:gd name="connsiteY4" fmla="*/ 112182 h 1962148"/>
              <a:gd name="connsiteX0" fmla="*/ 0 w 2002366"/>
              <a:gd name="connsiteY0" fmla="*/ 112182 h 1962148"/>
              <a:gd name="connsiteX1" fmla="*/ 448733 w 2002366"/>
              <a:gd name="connsiteY1" fmla="*/ 0 h 1962148"/>
              <a:gd name="connsiteX2" fmla="*/ 2002366 w 2002366"/>
              <a:gd name="connsiteY2" fmla="*/ 1756832 h 1962148"/>
              <a:gd name="connsiteX3" fmla="*/ 1849966 w 2002366"/>
              <a:gd name="connsiteY3" fmla="*/ 1962148 h 1962148"/>
              <a:gd name="connsiteX4" fmla="*/ 0 w 2002366"/>
              <a:gd name="connsiteY4" fmla="*/ 112182 h 1962148"/>
              <a:gd name="connsiteX0" fmla="*/ 0 w 2002366"/>
              <a:gd name="connsiteY0" fmla="*/ 192616 h 2042582"/>
              <a:gd name="connsiteX1" fmla="*/ 859366 w 2002366"/>
              <a:gd name="connsiteY1" fmla="*/ 0 h 2042582"/>
              <a:gd name="connsiteX2" fmla="*/ 2002366 w 2002366"/>
              <a:gd name="connsiteY2" fmla="*/ 1837266 h 2042582"/>
              <a:gd name="connsiteX3" fmla="*/ 1849966 w 2002366"/>
              <a:gd name="connsiteY3" fmla="*/ 2042582 h 2042582"/>
              <a:gd name="connsiteX4" fmla="*/ 0 w 2002366"/>
              <a:gd name="connsiteY4" fmla="*/ 192616 h 2042582"/>
              <a:gd name="connsiteX0" fmla="*/ 0 w 2048933"/>
              <a:gd name="connsiteY0" fmla="*/ 192616 h 2042582"/>
              <a:gd name="connsiteX1" fmla="*/ 859366 w 2048933"/>
              <a:gd name="connsiteY1" fmla="*/ 0 h 2042582"/>
              <a:gd name="connsiteX2" fmla="*/ 2048933 w 2048933"/>
              <a:gd name="connsiteY2" fmla="*/ 1799166 h 2042582"/>
              <a:gd name="connsiteX3" fmla="*/ 1849966 w 2048933"/>
              <a:gd name="connsiteY3" fmla="*/ 2042582 h 2042582"/>
              <a:gd name="connsiteX4" fmla="*/ 0 w 2048933"/>
              <a:gd name="connsiteY4" fmla="*/ 192616 h 2042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8933" h="2042582">
                <a:moveTo>
                  <a:pt x="0" y="192616"/>
                </a:moveTo>
                <a:lnTo>
                  <a:pt x="859366" y="0"/>
                </a:lnTo>
                <a:lnTo>
                  <a:pt x="2048933" y="1799166"/>
                </a:lnTo>
                <a:lnTo>
                  <a:pt x="1849966" y="2042582"/>
                </a:lnTo>
                <a:lnTo>
                  <a:pt x="0" y="192616"/>
                </a:ln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F21D228E-CD68-482E-A518-C8153EC0995F}"/>
              </a:ext>
            </a:extLst>
          </p:cNvPr>
          <p:cNvSpPr/>
          <p:nvPr/>
        </p:nvSpPr>
        <p:spPr>
          <a:xfrm rot="2287281">
            <a:off x="10168558" y="3510514"/>
            <a:ext cx="1560408" cy="1499467"/>
          </a:xfrm>
          <a:custGeom>
            <a:avLst/>
            <a:gdLst>
              <a:gd name="connsiteX0" fmla="*/ 0 w 2027766"/>
              <a:gd name="connsiteY0" fmla="*/ 122766 h 1957916"/>
              <a:gd name="connsiteX1" fmla="*/ 480483 w 2027766"/>
              <a:gd name="connsiteY1" fmla="*/ 0 h 1957916"/>
              <a:gd name="connsiteX2" fmla="*/ 2027766 w 2027766"/>
              <a:gd name="connsiteY2" fmla="*/ 1847850 h 1957916"/>
              <a:gd name="connsiteX3" fmla="*/ 1921933 w 2027766"/>
              <a:gd name="connsiteY3" fmla="*/ 1957916 h 1957916"/>
              <a:gd name="connsiteX4" fmla="*/ 0 w 2027766"/>
              <a:gd name="connsiteY4" fmla="*/ 122766 h 1957916"/>
              <a:gd name="connsiteX0" fmla="*/ 0 w 2027766"/>
              <a:gd name="connsiteY0" fmla="*/ 168035 h 2003185"/>
              <a:gd name="connsiteX1" fmla="*/ 605774 w 2027766"/>
              <a:gd name="connsiteY1" fmla="*/ 0 h 2003185"/>
              <a:gd name="connsiteX2" fmla="*/ 2027766 w 2027766"/>
              <a:gd name="connsiteY2" fmla="*/ 1893119 h 2003185"/>
              <a:gd name="connsiteX3" fmla="*/ 1921933 w 2027766"/>
              <a:gd name="connsiteY3" fmla="*/ 2003185 h 2003185"/>
              <a:gd name="connsiteX4" fmla="*/ 0 w 2027766"/>
              <a:gd name="connsiteY4" fmla="*/ 168035 h 2003185"/>
              <a:gd name="connsiteX0" fmla="*/ 0 w 1921933"/>
              <a:gd name="connsiteY0" fmla="*/ 168035 h 2003185"/>
              <a:gd name="connsiteX1" fmla="*/ 605774 w 1921933"/>
              <a:gd name="connsiteY1" fmla="*/ 0 h 2003185"/>
              <a:gd name="connsiteX2" fmla="*/ 1216801 w 1921933"/>
              <a:gd name="connsiteY2" fmla="*/ 1163201 h 2003185"/>
              <a:gd name="connsiteX3" fmla="*/ 1921933 w 1921933"/>
              <a:gd name="connsiteY3" fmla="*/ 2003185 h 2003185"/>
              <a:gd name="connsiteX4" fmla="*/ 0 w 1921933"/>
              <a:gd name="connsiteY4" fmla="*/ 168035 h 2003185"/>
              <a:gd name="connsiteX0" fmla="*/ 0 w 1216801"/>
              <a:gd name="connsiteY0" fmla="*/ 168035 h 1450388"/>
              <a:gd name="connsiteX1" fmla="*/ 605774 w 1216801"/>
              <a:gd name="connsiteY1" fmla="*/ 0 h 1450388"/>
              <a:gd name="connsiteX2" fmla="*/ 1216801 w 1216801"/>
              <a:gd name="connsiteY2" fmla="*/ 1163201 h 1450388"/>
              <a:gd name="connsiteX3" fmla="*/ 875083 w 1216801"/>
              <a:gd name="connsiteY3" fmla="*/ 1450388 h 1450388"/>
              <a:gd name="connsiteX4" fmla="*/ 0 w 1216801"/>
              <a:gd name="connsiteY4" fmla="*/ 168035 h 1450388"/>
              <a:gd name="connsiteX0" fmla="*/ 0 w 1216801"/>
              <a:gd name="connsiteY0" fmla="*/ 168035 h 1405590"/>
              <a:gd name="connsiteX1" fmla="*/ 605774 w 1216801"/>
              <a:gd name="connsiteY1" fmla="*/ 0 h 1405590"/>
              <a:gd name="connsiteX2" fmla="*/ 1216801 w 1216801"/>
              <a:gd name="connsiteY2" fmla="*/ 1163201 h 1405590"/>
              <a:gd name="connsiteX3" fmla="*/ 740678 w 1216801"/>
              <a:gd name="connsiteY3" fmla="*/ 1405590 h 1405590"/>
              <a:gd name="connsiteX4" fmla="*/ 0 w 1216801"/>
              <a:gd name="connsiteY4" fmla="*/ 168035 h 1405590"/>
              <a:gd name="connsiteX0" fmla="*/ 0 w 902012"/>
              <a:gd name="connsiteY0" fmla="*/ 168035 h 1405590"/>
              <a:gd name="connsiteX1" fmla="*/ 605774 w 902012"/>
              <a:gd name="connsiteY1" fmla="*/ 0 h 1405590"/>
              <a:gd name="connsiteX2" fmla="*/ 902012 w 902012"/>
              <a:gd name="connsiteY2" fmla="*/ 1337346 h 1405590"/>
              <a:gd name="connsiteX3" fmla="*/ 740678 w 902012"/>
              <a:gd name="connsiteY3" fmla="*/ 1405590 h 1405590"/>
              <a:gd name="connsiteX4" fmla="*/ 0 w 902012"/>
              <a:gd name="connsiteY4" fmla="*/ 168035 h 1405590"/>
              <a:gd name="connsiteX0" fmla="*/ 0 w 992140"/>
              <a:gd name="connsiteY0" fmla="*/ 168035 h 1405590"/>
              <a:gd name="connsiteX1" fmla="*/ 605774 w 992140"/>
              <a:gd name="connsiteY1" fmla="*/ 0 h 1405590"/>
              <a:gd name="connsiteX2" fmla="*/ 992140 w 992140"/>
              <a:gd name="connsiteY2" fmla="*/ 1185811 h 1405590"/>
              <a:gd name="connsiteX3" fmla="*/ 740678 w 992140"/>
              <a:gd name="connsiteY3" fmla="*/ 1405590 h 1405590"/>
              <a:gd name="connsiteX4" fmla="*/ 0 w 992140"/>
              <a:gd name="connsiteY4" fmla="*/ 168035 h 1405590"/>
              <a:gd name="connsiteX0" fmla="*/ 0 w 992140"/>
              <a:gd name="connsiteY0" fmla="*/ 230038 h 1467593"/>
              <a:gd name="connsiteX1" fmla="*/ 491853 w 992140"/>
              <a:gd name="connsiteY1" fmla="*/ 0 h 1467593"/>
              <a:gd name="connsiteX2" fmla="*/ 992140 w 992140"/>
              <a:gd name="connsiteY2" fmla="*/ 1247814 h 1467593"/>
              <a:gd name="connsiteX3" fmla="*/ 740678 w 992140"/>
              <a:gd name="connsiteY3" fmla="*/ 1467593 h 1467593"/>
              <a:gd name="connsiteX4" fmla="*/ 0 w 992140"/>
              <a:gd name="connsiteY4" fmla="*/ 230038 h 1467593"/>
              <a:gd name="connsiteX0" fmla="*/ 0 w 1092500"/>
              <a:gd name="connsiteY0" fmla="*/ 182128 h 1467593"/>
              <a:gd name="connsiteX1" fmla="*/ 592213 w 1092500"/>
              <a:gd name="connsiteY1" fmla="*/ 0 h 1467593"/>
              <a:gd name="connsiteX2" fmla="*/ 1092500 w 1092500"/>
              <a:gd name="connsiteY2" fmla="*/ 1247814 h 1467593"/>
              <a:gd name="connsiteX3" fmla="*/ 841038 w 1092500"/>
              <a:gd name="connsiteY3" fmla="*/ 1467593 h 1467593"/>
              <a:gd name="connsiteX4" fmla="*/ 0 w 1092500"/>
              <a:gd name="connsiteY4" fmla="*/ 182128 h 1467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2500" h="1467593">
                <a:moveTo>
                  <a:pt x="0" y="182128"/>
                </a:moveTo>
                <a:lnTo>
                  <a:pt x="592213" y="0"/>
                </a:lnTo>
                <a:lnTo>
                  <a:pt x="1092500" y="1247814"/>
                </a:lnTo>
                <a:lnTo>
                  <a:pt x="841038" y="1467593"/>
                </a:lnTo>
                <a:lnTo>
                  <a:pt x="0" y="182128"/>
                </a:ln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CEF04B13-1089-41E9-8F9A-1ABB9FC324BC}"/>
              </a:ext>
            </a:extLst>
          </p:cNvPr>
          <p:cNvSpPr/>
          <p:nvPr/>
        </p:nvSpPr>
        <p:spPr>
          <a:xfrm>
            <a:off x="8390466" y="3428999"/>
            <a:ext cx="1585383" cy="1612902"/>
          </a:xfrm>
          <a:custGeom>
            <a:avLst/>
            <a:gdLst>
              <a:gd name="connsiteX0" fmla="*/ 0 w 1754716"/>
              <a:gd name="connsiteY0" fmla="*/ 647700 h 2169584"/>
              <a:gd name="connsiteX1" fmla="*/ 1333500 w 1754716"/>
              <a:gd name="connsiteY1" fmla="*/ 2169584 h 2169584"/>
              <a:gd name="connsiteX2" fmla="*/ 1754716 w 1754716"/>
              <a:gd name="connsiteY2" fmla="*/ 1883834 h 2169584"/>
              <a:gd name="connsiteX3" fmla="*/ 958850 w 1754716"/>
              <a:gd name="connsiteY3" fmla="*/ 0 h 2169584"/>
              <a:gd name="connsiteX4" fmla="*/ 0 w 1754716"/>
              <a:gd name="connsiteY4" fmla="*/ 647700 h 2169584"/>
              <a:gd name="connsiteX0" fmla="*/ 0 w 1754716"/>
              <a:gd name="connsiteY0" fmla="*/ 647700 h 1883834"/>
              <a:gd name="connsiteX1" fmla="*/ 605367 w 1754716"/>
              <a:gd name="connsiteY1" fmla="*/ 1333501 h 1883834"/>
              <a:gd name="connsiteX2" fmla="*/ 1754716 w 1754716"/>
              <a:gd name="connsiteY2" fmla="*/ 1883834 h 1883834"/>
              <a:gd name="connsiteX3" fmla="*/ 958850 w 1754716"/>
              <a:gd name="connsiteY3" fmla="*/ 0 h 1883834"/>
              <a:gd name="connsiteX4" fmla="*/ 0 w 1754716"/>
              <a:gd name="connsiteY4" fmla="*/ 647700 h 1883834"/>
              <a:gd name="connsiteX0" fmla="*/ 0 w 1401233"/>
              <a:gd name="connsiteY0" fmla="*/ 647700 h 1333501"/>
              <a:gd name="connsiteX1" fmla="*/ 605367 w 1401233"/>
              <a:gd name="connsiteY1" fmla="*/ 1333501 h 1333501"/>
              <a:gd name="connsiteX2" fmla="*/ 1401233 w 1401233"/>
              <a:gd name="connsiteY2" fmla="*/ 840317 h 1333501"/>
              <a:gd name="connsiteX3" fmla="*/ 958850 w 1401233"/>
              <a:gd name="connsiteY3" fmla="*/ 0 h 1333501"/>
              <a:gd name="connsiteX4" fmla="*/ 0 w 1401233"/>
              <a:gd name="connsiteY4" fmla="*/ 647700 h 1333501"/>
              <a:gd name="connsiteX0" fmla="*/ 0 w 1401233"/>
              <a:gd name="connsiteY0" fmla="*/ 647700 h 1627718"/>
              <a:gd name="connsiteX1" fmla="*/ 848783 w 1401233"/>
              <a:gd name="connsiteY1" fmla="*/ 1627718 h 1627718"/>
              <a:gd name="connsiteX2" fmla="*/ 1401233 w 1401233"/>
              <a:gd name="connsiteY2" fmla="*/ 840317 h 1627718"/>
              <a:gd name="connsiteX3" fmla="*/ 958850 w 1401233"/>
              <a:gd name="connsiteY3" fmla="*/ 0 h 1627718"/>
              <a:gd name="connsiteX4" fmla="*/ 0 w 1401233"/>
              <a:gd name="connsiteY4" fmla="*/ 647700 h 1627718"/>
              <a:gd name="connsiteX0" fmla="*/ 0 w 1572683"/>
              <a:gd name="connsiteY0" fmla="*/ 647700 h 1627718"/>
              <a:gd name="connsiteX1" fmla="*/ 848783 w 1572683"/>
              <a:gd name="connsiteY1" fmla="*/ 1627718 h 1627718"/>
              <a:gd name="connsiteX2" fmla="*/ 1572683 w 1572683"/>
              <a:gd name="connsiteY2" fmla="*/ 1170517 h 1627718"/>
              <a:gd name="connsiteX3" fmla="*/ 958850 w 1572683"/>
              <a:gd name="connsiteY3" fmla="*/ 0 h 1627718"/>
              <a:gd name="connsiteX4" fmla="*/ 0 w 1572683"/>
              <a:gd name="connsiteY4" fmla="*/ 647700 h 1627718"/>
              <a:gd name="connsiteX0" fmla="*/ 0 w 1572683"/>
              <a:gd name="connsiteY0" fmla="*/ 647700 h 1634068"/>
              <a:gd name="connsiteX1" fmla="*/ 857250 w 1572683"/>
              <a:gd name="connsiteY1" fmla="*/ 1634068 h 1634068"/>
              <a:gd name="connsiteX2" fmla="*/ 1572683 w 1572683"/>
              <a:gd name="connsiteY2" fmla="*/ 1170517 h 1634068"/>
              <a:gd name="connsiteX3" fmla="*/ 958850 w 1572683"/>
              <a:gd name="connsiteY3" fmla="*/ 0 h 1634068"/>
              <a:gd name="connsiteX4" fmla="*/ 0 w 1572683"/>
              <a:gd name="connsiteY4" fmla="*/ 647700 h 1634068"/>
              <a:gd name="connsiteX0" fmla="*/ 0 w 1572683"/>
              <a:gd name="connsiteY0" fmla="*/ 647700 h 1634068"/>
              <a:gd name="connsiteX1" fmla="*/ 857250 w 1572683"/>
              <a:gd name="connsiteY1" fmla="*/ 1634068 h 1634068"/>
              <a:gd name="connsiteX2" fmla="*/ 1572683 w 1572683"/>
              <a:gd name="connsiteY2" fmla="*/ 1170517 h 1634068"/>
              <a:gd name="connsiteX3" fmla="*/ 958850 w 1572683"/>
              <a:gd name="connsiteY3" fmla="*/ 0 h 1634068"/>
              <a:gd name="connsiteX4" fmla="*/ 0 w 1572683"/>
              <a:gd name="connsiteY4" fmla="*/ 647700 h 1634068"/>
              <a:gd name="connsiteX0" fmla="*/ 0 w 1585383"/>
              <a:gd name="connsiteY0" fmla="*/ 647700 h 1634068"/>
              <a:gd name="connsiteX1" fmla="*/ 857250 w 1585383"/>
              <a:gd name="connsiteY1" fmla="*/ 1634068 h 1634068"/>
              <a:gd name="connsiteX2" fmla="*/ 1585383 w 1585383"/>
              <a:gd name="connsiteY2" fmla="*/ 1181101 h 1634068"/>
              <a:gd name="connsiteX3" fmla="*/ 958850 w 1585383"/>
              <a:gd name="connsiteY3" fmla="*/ 0 h 1634068"/>
              <a:gd name="connsiteX4" fmla="*/ 0 w 1585383"/>
              <a:gd name="connsiteY4" fmla="*/ 647700 h 1634068"/>
              <a:gd name="connsiteX0" fmla="*/ 0 w 1585383"/>
              <a:gd name="connsiteY0" fmla="*/ 647700 h 1634068"/>
              <a:gd name="connsiteX1" fmla="*/ 857250 w 1585383"/>
              <a:gd name="connsiteY1" fmla="*/ 1634068 h 1634068"/>
              <a:gd name="connsiteX2" fmla="*/ 1585383 w 1585383"/>
              <a:gd name="connsiteY2" fmla="*/ 1181101 h 1634068"/>
              <a:gd name="connsiteX3" fmla="*/ 958850 w 1585383"/>
              <a:gd name="connsiteY3" fmla="*/ 0 h 1634068"/>
              <a:gd name="connsiteX4" fmla="*/ 0 w 1585383"/>
              <a:gd name="connsiteY4" fmla="*/ 647700 h 1634068"/>
              <a:gd name="connsiteX0" fmla="*/ 0 w 1585383"/>
              <a:gd name="connsiteY0" fmla="*/ 618067 h 1604435"/>
              <a:gd name="connsiteX1" fmla="*/ 857250 w 1585383"/>
              <a:gd name="connsiteY1" fmla="*/ 1604435 h 1604435"/>
              <a:gd name="connsiteX2" fmla="*/ 1585383 w 1585383"/>
              <a:gd name="connsiteY2" fmla="*/ 1151468 h 1604435"/>
              <a:gd name="connsiteX3" fmla="*/ 975783 w 1585383"/>
              <a:gd name="connsiteY3" fmla="*/ 0 h 1604435"/>
              <a:gd name="connsiteX4" fmla="*/ 0 w 1585383"/>
              <a:gd name="connsiteY4" fmla="*/ 618067 h 1604435"/>
              <a:gd name="connsiteX0" fmla="*/ 0 w 1585383"/>
              <a:gd name="connsiteY0" fmla="*/ 618067 h 1604435"/>
              <a:gd name="connsiteX1" fmla="*/ 857250 w 1585383"/>
              <a:gd name="connsiteY1" fmla="*/ 1604435 h 1604435"/>
              <a:gd name="connsiteX2" fmla="*/ 1585383 w 1585383"/>
              <a:gd name="connsiteY2" fmla="*/ 1151468 h 1604435"/>
              <a:gd name="connsiteX3" fmla="*/ 975783 w 1585383"/>
              <a:gd name="connsiteY3" fmla="*/ 0 h 1604435"/>
              <a:gd name="connsiteX4" fmla="*/ 0 w 1585383"/>
              <a:gd name="connsiteY4" fmla="*/ 618067 h 1604435"/>
              <a:gd name="connsiteX0" fmla="*/ 0 w 1585383"/>
              <a:gd name="connsiteY0" fmla="*/ 618067 h 1604435"/>
              <a:gd name="connsiteX1" fmla="*/ 857250 w 1585383"/>
              <a:gd name="connsiteY1" fmla="*/ 1604435 h 1604435"/>
              <a:gd name="connsiteX2" fmla="*/ 1585383 w 1585383"/>
              <a:gd name="connsiteY2" fmla="*/ 1151468 h 1604435"/>
              <a:gd name="connsiteX3" fmla="*/ 975783 w 1585383"/>
              <a:gd name="connsiteY3" fmla="*/ 0 h 1604435"/>
              <a:gd name="connsiteX4" fmla="*/ 0 w 1585383"/>
              <a:gd name="connsiteY4" fmla="*/ 618067 h 1604435"/>
              <a:gd name="connsiteX0" fmla="*/ 0 w 1585383"/>
              <a:gd name="connsiteY0" fmla="*/ 626534 h 1612902"/>
              <a:gd name="connsiteX1" fmla="*/ 857250 w 1585383"/>
              <a:gd name="connsiteY1" fmla="*/ 1612902 h 1612902"/>
              <a:gd name="connsiteX2" fmla="*/ 1585383 w 1585383"/>
              <a:gd name="connsiteY2" fmla="*/ 1159935 h 1612902"/>
              <a:gd name="connsiteX3" fmla="*/ 971550 w 1585383"/>
              <a:gd name="connsiteY3" fmla="*/ 0 h 1612902"/>
              <a:gd name="connsiteX4" fmla="*/ 0 w 1585383"/>
              <a:gd name="connsiteY4" fmla="*/ 626534 h 1612902"/>
              <a:gd name="connsiteX0" fmla="*/ 0 w 1585383"/>
              <a:gd name="connsiteY0" fmla="*/ 626534 h 1612902"/>
              <a:gd name="connsiteX1" fmla="*/ 857250 w 1585383"/>
              <a:gd name="connsiteY1" fmla="*/ 1612902 h 1612902"/>
              <a:gd name="connsiteX2" fmla="*/ 1585383 w 1585383"/>
              <a:gd name="connsiteY2" fmla="*/ 1159935 h 1612902"/>
              <a:gd name="connsiteX3" fmla="*/ 971550 w 1585383"/>
              <a:gd name="connsiteY3" fmla="*/ 0 h 1612902"/>
              <a:gd name="connsiteX4" fmla="*/ 0 w 1585383"/>
              <a:gd name="connsiteY4" fmla="*/ 626534 h 1612902"/>
              <a:gd name="connsiteX0" fmla="*/ 0 w 1585383"/>
              <a:gd name="connsiteY0" fmla="*/ 626534 h 1612902"/>
              <a:gd name="connsiteX1" fmla="*/ 857250 w 1585383"/>
              <a:gd name="connsiteY1" fmla="*/ 1612902 h 1612902"/>
              <a:gd name="connsiteX2" fmla="*/ 1585383 w 1585383"/>
              <a:gd name="connsiteY2" fmla="*/ 1159935 h 1612902"/>
              <a:gd name="connsiteX3" fmla="*/ 971550 w 1585383"/>
              <a:gd name="connsiteY3" fmla="*/ 0 h 1612902"/>
              <a:gd name="connsiteX4" fmla="*/ 0 w 1585383"/>
              <a:gd name="connsiteY4" fmla="*/ 626534 h 161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383" h="1612902">
                <a:moveTo>
                  <a:pt x="0" y="626534"/>
                </a:moveTo>
                <a:lnTo>
                  <a:pt x="857250" y="1612902"/>
                </a:lnTo>
                <a:cubicBezTo>
                  <a:pt x="1080911" y="1426635"/>
                  <a:pt x="1342672" y="1267885"/>
                  <a:pt x="1585383" y="1159935"/>
                </a:cubicBezTo>
                <a:lnTo>
                  <a:pt x="971550" y="0"/>
                </a:lnTo>
                <a:cubicBezTo>
                  <a:pt x="597606" y="167921"/>
                  <a:pt x="304094" y="378179"/>
                  <a:pt x="0" y="626534"/>
                </a:cubicBez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4EA770CA-E84F-4837-A148-A31B1B77D6C2}"/>
              </a:ext>
            </a:extLst>
          </p:cNvPr>
          <p:cNvSpPr/>
          <p:nvPr/>
        </p:nvSpPr>
        <p:spPr>
          <a:xfrm>
            <a:off x="9842500" y="3683399"/>
            <a:ext cx="1574800" cy="856851"/>
          </a:xfrm>
          <a:custGeom>
            <a:avLst/>
            <a:gdLst>
              <a:gd name="connsiteX0" fmla="*/ 209550 w 1565275"/>
              <a:gd name="connsiteY0" fmla="*/ 822325 h 822325"/>
              <a:gd name="connsiteX1" fmla="*/ 209550 w 1565275"/>
              <a:gd name="connsiteY1" fmla="*/ 822325 h 822325"/>
              <a:gd name="connsiteX2" fmla="*/ 174625 w 1565275"/>
              <a:gd name="connsiteY2" fmla="*/ 771525 h 822325"/>
              <a:gd name="connsiteX3" fmla="*/ 0 w 1565275"/>
              <a:gd name="connsiteY3" fmla="*/ 114300 h 822325"/>
              <a:gd name="connsiteX4" fmla="*/ 1565275 w 1565275"/>
              <a:gd name="connsiteY4" fmla="*/ 0 h 822325"/>
              <a:gd name="connsiteX5" fmla="*/ 1470025 w 1565275"/>
              <a:gd name="connsiteY5" fmla="*/ 692150 h 822325"/>
              <a:gd name="connsiteX6" fmla="*/ 209550 w 1565275"/>
              <a:gd name="connsiteY6" fmla="*/ 822325 h 822325"/>
              <a:gd name="connsiteX0" fmla="*/ 209550 w 1565275"/>
              <a:gd name="connsiteY0" fmla="*/ 822325 h 822325"/>
              <a:gd name="connsiteX1" fmla="*/ 209550 w 1565275"/>
              <a:gd name="connsiteY1" fmla="*/ 822325 h 822325"/>
              <a:gd name="connsiteX2" fmla="*/ 0 w 1565275"/>
              <a:gd name="connsiteY2" fmla="*/ 114300 h 822325"/>
              <a:gd name="connsiteX3" fmla="*/ 1565275 w 1565275"/>
              <a:gd name="connsiteY3" fmla="*/ 0 h 822325"/>
              <a:gd name="connsiteX4" fmla="*/ 1470025 w 1565275"/>
              <a:gd name="connsiteY4" fmla="*/ 692150 h 822325"/>
              <a:gd name="connsiteX5" fmla="*/ 209550 w 1565275"/>
              <a:gd name="connsiteY5" fmla="*/ 822325 h 822325"/>
              <a:gd name="connsiteX0" fmla="*/ 1470025 w 1565275"/>
              <a:gd name="connsiteY0" fmla="*/ 692150 h 822325"/>
              <a:gd name="connsiteX1" fmla="*/ 209550 w 1565275"/>
              <a:gd name="connsiteY1" fmla="*/ 822325 h 822325"/>
              <a:gd name="connsiteX2" fmla="*/ 0 w 1565275"/>
              <a:gd name="connsiteY2" fmla="*/ 114300 h 822325"/>
              <a:gd name="connsiteX3" fmla="*/ 1565275 w 1565275"/>
              <a:gd name="connsiteY3" fmla="*/ 0 h 822325"/>
              <a:gd name="connsiteX4" fmla="*/ 1470025 w 1565275"/>
              <a:gd name="connsiteY4" fmla="*/ 692150 h 822325"/>
              <a:gd name="connsiteX0" fmla="*/ 1470025 w 1565275"/>
              <a:gd name="connsiteY0" fmla="*/ 692150 h 827327"/>
              <a:gd name="connsiteX1" fmla="*/ 209550 w 1565275"/>
              <a:gd name="connsiteY1" fmla="*/ 822325 h 827327"/>
              <a:gd name="connsiteX2" fmla="*/ 0 w 1565275"/>
              <a:gd name="connsiteY2" fmla="*/ 114300 h 827327"/>
              <a:gd name="connsiteX3" fmla="*/ 1565275 w 1565275"/>
              <a:gd name="connsiteY3" fmla="*/ 0 h 827327"/>
              <a:gd name="connsiteX4" fmla="*/ 1470025 w 1565275"/>
              <a:gd name="connsiteY4" fmla="*/ 692150 h 827327"/>
              <a:gd name="connsiteX0" fmla="*/ 1470025 w 1565275"/>
              <a:gd name="connsiteY0" fmla="*/ 692150 h 827327"/>
              <a:gd name="connsiteX1" fmla="*/ 209550 w 1565275"/>
              <a:gd name="connsiteY1" fmla="*/ 822325 h 827327"/>
              <a:gd name="connsiteX2" fmla="*/ 0 w 1565275"/>
              <a:gd name="connsiteY2" fmla="*/ 114300 h 827327"/>
              <a:gd name="connsiteX3" fmla="*/ 1565275 w 1565275"/>
              <a:gd name="connsiteY3" fmla="*/ 0 h 827327"/>
              <a:gd name="connsiteX4" fmla="*/ 1470025 w 1565275"/>
              <a:gd name="connsiteY4" fmla="*/ 692150 h 827327"/>
              <a:gd name="connsiteX0" fmla="*/ 1470025 w 1565275"/>
              <a:gd name="connsiteY0" fmla="*/ 692150 h 827327"/>
              <a:gd name="connsiteX1" fmla="*/ 209550 w 1565275"/>
              <a:gd name="connsiteY1" fmla="*/ 822325 h 827327"/>
              <a:gd name="connsiteX2" fmla="*/ 0 w 1565275"/>
              <a:gd name="connsiteY2" fmla="*/ 114300 h 827327"/>
              <a:gd name="connsiteX3" fmla="*/ 1565275 w 1565275"/>
              <a:gd name="connsiteY3" fmla="*/ 0 h 827327"/>
              <a:gd name="connsiteX4" fmla="*/ 1470025 w 1565275"/>
              <a:gd name="connsiteY4" fmla="*/ 692150 h 827327"/>
              <a:gd name="connsiteX0" fmla="*/ 1470025 w 1565275"/>
              <a:gd name="connsiteY0" fmla="*/ 692150 h 832941"/>
              <a:gd name="connsiteX1" fmla="*/ 209550 w 1565275"/>
              <a:gd name="connsiteY1" fmla="*/ 822325 h 832941"/>
              <a:gd name="connsiteX2" fmla="*/ 0 w 1565275"/>
              <a:gd name="connsiteY2" fmla="*/ 114300 h 832941"/>
              <a:gd name="connsiteX3" fmla="*/ 1565275 w 1565275"/>
              <a:gd name="connsiteY3" fmla="*/ 0 h 832941"/>
              <a:gd name="connsiteX4" fmla="*/ 1470025 w 1565275"/>
              <a:gd name="connsiteY4" fmla="*/ 692150 h 832941"/>
              <a:gd name="connsiteX0" fmla="*/ 1470025 w 1565275"/>
              <a:gd name="connsiteY0" fmla="*/ 692150 h 832941"/>
              <a:gd name="connsiteX1" fmla="*/ 209550 w 1565275"/>
              <a:gd name="connsiteY1" fmla="*/ 822325 h 832941"/>
              <a:gd name="connsiteX2" fmla="*/ 0 w 1565275"/>
              <a:gd name="connsiteY2" fmla="*/ 114300 h 832941"/>
              <a:gd name="connsiteX3" fmla="*/ 1565275 w 1565275"/>
              <a:gd name="connsiteY3" fmla="*/ 0 h 832941"/>
              <a:gd name="connsiteX4" fmla="*/ 1470025 w 1565275"/>
              <a:gd name="connsiteY4" fmla="*/ 692150 h 832941"/>
              <a:gd name="connsiteX0" fmla="*/ 1470025 w 1565275"/>
              <a:gd name="connsiteY0" fmla="*/ 692150 h 832941"/>
              <a:gd name="connsiteX1" fmla="*/ 209550 w 1565275"/>
              <a:gd name="connsiteY1" fmla="*/ 822325 h 832941"/>
              <a:gd name="connsiteX2" fmla="*/ 0 w 1565275"/>
              <a:gd name="connsiteY2" fmla="*/ 114300 h 832941"/>
              <a:gd name="connsiteX3" fmla="*/ 1565275 w 1565275"/>
              <a:gd name="connsiteY3" fmla="*/ 0 h 832941"/>
              <a:gd name="connsiteX4" fmla="*/ 1470025 w 1565275"/>
              <a:gd name="connsiteY4" fmla="*/ 692150 h 832941"/>
              <a:gd name="connsiteX0" fmla="*/ 1470025 w 1565275"/>
              <a:gd name="connsiteY0" fmla="*/ 692150 h 832941"/>
              <a:gd name="connsiteX1" fmla="*/ 209550 w 1565275"/>
              <a:gd name="connsiteY1" fmla="*/ 822325 h 832941"/>
              <a:gd name="connsiteX2" fmla="*/ 0 w 1565275"/>
              <a:gd name="connsiteY2" fmla="*/ 114300 h 832941"/>
              <a:gd name="connsiteX3" fmla="*/ 1565275 w 1565275"/>
              <a:gd name="connsiteY3" fmla="*/ 0 h 832941"/>
              <a:gd name="connsiteX4" fmla="*/ 1470025 w 1565275"/>
              <a:gd name="connsiteY4" fmla="*/ 692150 h 832941"/>
              <a:gd name="connsiteX0" fmla="*/ 1476375 w 1565275"/>
              <a:gd name="connsiteY0" fmla="*/ 695325 h 832941"/>
              <a:gd name="connsiteX1" fmla="*/ 209550 w 1565275"/>
              <a:gd name="connsiteY1" fmla="*/ 822325 h 832941"/>
              <a:gd name="connsiteX2" fmla="*/ 0 w 1565275"/>
              <a:gd name="connsiteY2" fmla="*/ 114300 h 832941"/>
              <a:gd name="connsiteX3" fmla="*/ 1565275 w 1565275"/>
              <a:gd name="connsiteY3" fmla="*/ 0 h 832941"/>
              <a:gd name="connsiteX4" fmla="*/ 1476375 w 1565275"/>
              <a:gd name="connsiteY4" fmla="*/ 695325 h 832941"/>
              <a:gd name="connsiteX0" fmla="*/ 1476375 w 1565275"/>
              <a:gd name="connsiteY0" fmla="*/ 695325 h 822325"/>
              <a:gd name="connsiteX1" fmla="*/ 209550 w 1565275"/>
              <a:gd name="connsiteY1" fmla="*/ 822325 h 822325"/>
              <a:gd name="connsiteX2" fmla="*/ 0 w 1565275"/>
              <a:gd name="connsiteY2" fmla="*/ 114300 h 822325"/>
              <a:gd name="connsiteX3" fmla="*/ 1565275 w 1565275"/>
              <a:gd name="connsiteY3" fmla="*/ 0 h 822325"/>
              <a:gd name="connsiteX4" fmla="*/ 1476375 w 1565275"/>
              <a:gd name="connsiteY4" fmla="*/ 695325 h 822325"/>
              <a:gd name="connsiteX0" fmla="*/ 1476375 w 1565275"/>
              <a:gd name="connsiteY0" fmla="*/ 695325 h 822325"/>
              <a:gd name="connsiteX1" fmla="*/ 209550 w 1565275"/>
              <a:gd name="connsiteY1" fmla="*/ 822325 h 822325"/>
              <a:gd name="connsiteX2" fmla="*/ 0 w 1565275"/>
              <a:gd name="connsiteY2" fmla="*/ 114300 h 822325"/>
              <a:gd name="connsiteX3" fmla="*/ 1565275 w 1565275"/>
              <a:gd name="connsiteY3" fmla="*/ 0 h 822325"/>
              <a:gd name="connsiteX4" fmla="*/ 1476375 w 1565275"/>
              <a:gd name="connsiteY4" fmla="*/ 695325 h 822325"/>
              <a:gd name="connsiteX0" fmla="*/ 1485900 w 1574800"/>
              <a:gd name="connsiteY0" fmla="*/ 695325 h 822325"/>
              <a:gd name="connsiteX1" fmla="*/ 219075 w 1574800"/>
              <a:gd name="connsiteY1" fmla="*/ 822325 h 822325"/>
              <a:gd name="connsiteX2" fmla="*/ 0 w 1574800"/>
              <a:gd name="connsiteY2" fmla="*/ 149225 h 822325"/>
              <a:gd name="connsiteX3" fmla="*/ 1574800 w 1574800"/>
              <a:gd name="connsiteY3" fmla="*/ 0 h 822325"/>
              <a:gd name="connsiteX4" fmla="*/ 1485900 w 1574800"/>
              <a:gd name="connsiteY4" fmla="*/ 695325 h 822325"/>
              <a:gd name="connsiteX0" fmla="*/ 1485900 w 1574800"/>
              <a:gd name="connsiteY0" fmla="*/ 695325 h 822325"/>
              <a:gd name="connsiteX1" fmla="*/ 219075 w 1574800"/>
              <a:gd name="connsiteY1" fmla="*/ 822325 h 822325"/>
              <a:gd name="connsiteX2" fmla="*/ 0 w 1574800"/>
              <a:gd name="connsiteY2" fmla="*/ 149225 h 822325"/>
              <a:gd name="connsiteX3" fmla="*/ 1574800 w 1574800"/>
              <a:gd name="connsiteY3" fmla="*/ 0 h 822325"/>
              <a:gd name="connsiteX4" fmla="*/ 1485900 w 1574800"/>
              <a:gd name="connsiteY4" fmla="*/ 695325 h 822325"/>
              <a:gd name="connsiteX0" fmla="*/ 1485900 w 1574800"/>
              <a:gd name="connsiteY0" fmla="*/ 729851 h 856851"/>
              <a:gd name="connsiteX1" fmla="*/ 219075 w 1574800"/>
              <a:gd name="connsiteY1" fmla="*/ 856851 h 856851"/>
              <a:gd name="connsiteX2" fmla="*/ 0 w 1574800"/>
              <a:gd name="connsiteY2" fmla="*/ 183751 h 856851"/>
              <a:gd name="connsiteX3" fmla="*/ 1574800 w 1574800"/>
              <a:gd name="connsiteY3" fmla="*/ 34526 h 856851"/>
              <a:gd name="connsiteX4" fmla="*/ 1485900 w 1574800"/>
              <a:gd name="connsiteY4" fmla="*/ 729851 h 85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800" h="856851">
                <a:moveTo>
                  <a:pt x="1485900" y="729851"/>
                </a:moveTo>
                <a:cubicBezTo>
                  <a:pt x="1056217" y="655768"/>
                  <a:pt x="471487" y="750488"/>
                  <a:pt x="219075" y="856851"/>
                </a:cubicBezTo>
                <a:cubicBezTo>
                  <a:pt x="160278" y="659709"/>
                  <a:pt x="69850" y="419759"/>
                  <a:pt x="0" y="183751"/>
                </a:cubicBezTo>
                <a:cubicBezTo>
                  <a:pt x="613833" y="-50141"/>
                  <a:pt x="1265767" y="-10982"/>
                  <a:pt x="1574800" y="34526"/>
                </a:cubicBezTo>
                <a:lnTo>
                  <a:pt x="1485900" y="729851"/>
                </a:lnTo>
                <a:close/>
              </a:path>
            </a:pathLst>
          </a:cu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339A5808-0ABE-4477-B119-1E5333DA8132}"/>
              </a:ext>
            </a:extLst>
          </p:cNvPr>
          <p:cNvSpPr/>
          <p:nvPr/>
        </p:nvSpPr>
        <p:spPr>
          <a:xfrm>
            <a:off x="9429751" y="4864100"/>
            <a:ext cx="755650" cy="603250"/>
          </a:xfrm>
          <a:custGeom>
            <a:avLst/>
            <a:gdLst>
              <a:gd name="connsiteX0" fmla="*/ 114300 w 752475"/>
              <a:gd name="connsiteY0" fmla="*/ 596900 h 596900"/>
              <a:gd name="connsiteX1" fmla="*/ 0 w 752475"/>
              <a:gd name="connsiteY1" fmla="*/ 454025 h 596900"/>
              <a:gd name="connsiteX2" fmla="*/ 704850 w 752475"/>
              <a:gd name="connsiteY2" fmla="*/ 0 h 596900"/>
              <a:gd name="connsiteX3" fmla="*/ 752475 w 752475"/>
              <a:gd name="connsiteY3" fmla="*/ 180975 h 596900"/>
              <a:gd name="connsiteX4" fmla="*/ 114300 w 752475"/>
              <a:gd name="connsiteY4" fmla="*/ 596900 h 596900"/>
              <a:gd name="connsiteX0" fmla="*/ 114300 w 752475"/>
              <a:gd name="connsiteY0" fmla="*/ 596900 h 596900"/>
              <a:gd name="connsiteX1" fmla="*/ 0 w 752475"/>
              <a:gd name="connsiteY1" fmla="*/ 454025 h 596900"/>
              <a:gd name="connsiteX2" fmla="*/ 704850 w 752475"/>
              <a:gd name="connsiteY2" fmla="*/ 0 h 596900"/>
              <a:gd name="connsiteX3" fmla="*/ 752475 w 752475"/>
              <a:gd name="connsiteY3" fmla="*/ 180975 h 596900"/>
              <a:gd name="connsiteX4" fmla="*/ 114300 w 752475"/>
              <a:gd name="connsiteY4" fmla="*/ 596900 h 596900"/>
              <a:gd name="connsiteX0" fmla="*/ 114300 w 752475"/>
              <a:gd name="connsiteY0" fmla="*/ 596900 h 596900"/>
              <a:gd name="connsiteX1" fmla="*/ 0 w 752475"/>
              <a:gd name="connsiteY1" fmla="*/ 454025 h 596900"/>
              <a:gd name="connsiteX2" fmla="*/ 704850 w 752475"/>
              <a:gd name="connsiteY2" fmla="*/ 0 h 596900"/>
              <a:gd name="connsiteX3" fmla="*/ 752475 w 752475"/>
              <a:gd name="connsiteY3" fmla="*/ 180975 h 596900"/>
              <a:gd name="connsiteX4" fmla="*/ 114300 w 752475"/>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50" h="603250">
                <a:moveTo>
                  <a:pt x="114300" y="603250"/>
                </a:moveTo>
                <a:lnTo>
                  <a:pt x="0" y="460375"/>
                </a:lnTo>
                <a:cubicBezTo>
                  <a:pt x="282575" y="186796"/>
                  <a:pt x="523875" y="71966"/>
                  <a:pt x="700087" y="0"/>
                </a:cubicBezTo>
                <a:lnTo>
                  <a:pt x="755650" y="173037"/>
                </a:lnTo>
                <a:cubicBezTo>
                  <a:pt x="596900" y="232303"/>
                  <a:pt x="290513" y="423333"/>
                  <a:pt x="114300" y="603250"/>
                </a:cubicBezTo>
                <a:close/>
              </a:path>
            </a:pathLst>
          </a:cu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09A997D5-69F9-4C40-9684-AE3F4888DF2A}"/>
              </a:ext>
            </a:extLst>
          </p:cNvPr>
          <p:cNvSpPr/>
          <p:nvPr/>
        </p:nvSpPr>
        <p:spPr>
          <a:xfrm>
            <a:off x="11281833" y="4274607"/>
            <a:ext cx="914400" cy="1063625"/>
          </a:xfrm>
          <a:custGeom>
            <a:avLst/>
            <a:gdLst>
              <a:gd name="connsiteX0" fmla="*/ 0 w 910166"/>
              <a:gd name="connsiteY0" fmla="*/ 893234 h 1054100"/>
              <a:gd name="connsiteX1" fmla="*/ 0 w 910166"/>
              <a:gd name="connsiteY1" fmla="*/ 893234 h 1054100"/>
              <a:gd name="connsiteX2" fmla="*/ 0 w 910166"/>
              <a:gd name="connsiteY2" fmla="*/ 829734 h 1054100"/>
              <a:gd name="connsiteX3" fmla="*/ 186266 w 910166"/>
              <a:gd name="connsiteY3" fmla="*/ 0 h 1054100"/>
              <a:gd name="connsiteX4" fmla="*/ 905933 w 910166"/>
              <a:gd name="connsiteY4" fmla="*/ 232834 h 1054100"/>
              <a:gd name="connsiteX5" fmla="*/ 910166 w 910166"/>
              <a:gd name="connsiteY5" fmla="*/ 397934 h 1054100"/>
              <a:gd name="connsiteX6" fmla="*/ 541866 w 910166"/>
              <a:gd name="connsiteY6" fmla="*/ 1054100 h 1054100"/>
              <a:gd name="connsiteX7" fmla="*/ 0 w 910166"/>
              <a:gd name="connsiteY7" fmla="*/ 893234 h 1054100"/>
              <a:gd name="connsiteX0" fmla="*/ 0 w 910166"/>
              <a:gd name="connsiteY0" fmla="*/ 893234 h 1054100"/>
              <a:gd name="connsiteX1" fmla="*/ 0 w 910166"/>
              <a:gd name="connsiteY1" fmla="*/ 893234 h 1054100"/>
              <a:gd name="connsiteX2" fmla="*/ 186266 w 910166"/>
              <a:gd name="connsiteY2" fmla="*/ 0 h 1054100"/>
              <a:gd name="connsiteX3" fmla="*/ 905933 w 910166"/>
              <a:gd name="connsiteY3" fmla="*/ 232834 h 1054100"/>
              <a:gd name="connsiteX4" fmla="*/ 910166 w 910166"/>
              <a:gd name="connsiteY4" fmla="*/ 397934 h 1054100"/>
              <a:gd name="connsiteX5" fmla="*/ 541866 w 910166"/>
              <a:gd name="connsiteY5" fmla="*/ 1054100 h 1054100"/>
              <a:gd name="connsiteX6" fmla="*/ 0 w 910166"/>
              <a:gd name="connsiteY6" fmla="*/ 893234 h 1054100"/>
              <a:gd name="connsiteX0" fmla="*/ 541866 w 910166"/>
              <a:gd name="connsiteY0" fmla="*/ 1054100 h 1054100"/>
              <a:gd name="connsiteX1" fmla="*/ 0 w 910166"/>
              <a:gd name="connsiteY1" fmla="*/ 893234 h 1054100"/>
              <a:gd name="connsiteX2" fmla="*/ 186266 w 910166"/>
              <a:gd name="connsiteY2" fmla="*/ 0 h 1054100"/>
              <a:gd name="connsiteX3" fmla="*/ 905933 w 910166"/>
              <a:gd name="connsiteY3" fmla="*/ 232834 h 1054100"/>
              <a:gd name="connsiteX4" fmla="*/ 910166 w 910166"/>
              <a:gd name="connsiteY4" fmla="*/ 397934 h 1054100"/>
              <a:gd name="connsiteX5" fmla="*/ 541866 w 910166"/>
              <a:gd name="connsiteY5" fmla="*/ 1054100 h 1054100"/>
              <a:gd name="connsiteX0" fmla="*/ 546100 w 914400"/>
              <a:gd name="connsiteY0" fmla="*/ 1054100 h 1054100"/>
              <a:gd name="connsiteX1" fmla="*/ 0 w 914400"/>
              <a:gd name="connsiteY1" fmla="*/ 884768 h 1054100"/>
              <a:gd name="connsiteX2" fmla="*/ 190500 w 914400"/>
              <a:gd name="connsiteY2" fmla="*/ 0 h 1054100"/>
              <a:gd name="connsiteX3" fmla="*/ 910167 w 914400"/>
              <a:gd name="connsiteY3" fmla="*/ 232834 h 1054100"/>
              <a:gd name="connsiteX4" fmla="*/ 914400 w 914400"/>
              <a:gd name="connsiteY4" fmla="*/ 397934 h 1054100"/>
              <a:gd name="connsiteX5" fmla="*/ 546100 w 914400"/>
              <a:gd name="connsiteY5" fmla="*/ 1054100 h 1054100"/>
              <a:gd name="connsiteX0" fmla="*/ 652563 w 1020863"/>
              <a:gd name="connsiteY0" fmla="*/ 1054100 h 1054100"/>
              <a:gd name="connsiteX1" fmla="*/ 106463 w 1020863"/>
              <a:gd name="connsiteY1" fmla="*/ 884768 h 1054100"/>
              <a:gd name="connsiteX2" fmla="*/ 296963 w 1020863"/>
              <a:gd name="connsiteY2" fmla="*/ 0 h 1054100"/>
              <a:gd name="connsiteX3" fmla="*/ 1016630 w 1020863"/>
              <a:gd name="connsiteY3" fmla="*/ 232834 h 1054100"/>
              <a:gd name="connsiteX4" fmla="*/ 1020863 w 1020863"/>
              <a:gd name="connsiteY4" fmla="*/ 397934 h 1054100"/>
              <a:gd name="connsiteX5" fmla="*/ 652563 w 1020863"/>
              <a:gd name="connsiteY5" fmla="*/ 1054100 h 1054100"/>
              <a:gd name="connsiteX0" fmla="*/ 652563 w 1020863"/>
              <a:gd name="connsiteY0" fmla="*/ 1054100 h 1054100"/>
              <a:gd name="connsiteX1" fmla="*/ 106463 w 1020863"/>
              <a:gd name="connsiteY1" fmla="*/ 884768 h 1054100"/>
              <a:gd name="connsiteX2" fmla="*/ 296963 w 1020863"/>
              <a:gd name="connsiteY2" fmla="*/ 0 h 1054100"/>
              <a:gd name="connsiteX3" fmla="*/ 1016630 w 1020863"/>
              <a:gd name="connsiteY3" fmla="*/ 232834 h 1054100"/>
              <a:gd name="connsiteX4" fmla="*/ 1020863 w 1020863"/>
              <a:gd name="connsiteY4" fmla="*/ 397934 h 1054100"/>
              <a:gd name="connsiteX5" fmla="*/ 652563 w 1020863"/>
              <a:gd name="connsiteY5" fmla="*/ 1054100 h 1054100"/>
              <a:gd name="connsiteX0" fmla="*/ 546100 w 914400"/>
              <a:gd name="connsiteY0" fmla="*/ 1054100 h 1054100"/>
              <a:gd name="connsiteX1" fmla="*/ 0 w 914400"/>
              <a:gd name="connsiteY1" fmla="*/ 884768 h 1054100"/>
              <a:gd name="connsiteX2" fmla="*/ 190500 w 914400"/>
              <a:gd name="connsiteY2" fmla="*/ 0 h 1054100"/>
              <a:gd name="connsiteX3" fmla="*/ 910167 w 914400"/>
              <a:gd name="connsiteY3" fmla="*/ 232834 h 1054100"/>
              <a:gd name="connsiteX4" fmla="*/ 914400 w 914400"/>
              <a:gd name="connsiteY4" fmla="*/ 397934 h 1054100"/>
              <a:gd name="connsiteX5" fmla="*/ 546100 w 914400"/>
              <a:gd name="connsiteY5" fmla="*/ 1054100 h 1054100"/>
              <a:gd name="connsiteX0" fmla="*/ 546100 w 914400"/>
              <a:gd name="connsiteY0" fmla="*/ 1054100 h 1054100"/>
              <a:gd name="connsiteX1" fmla="*/ 0 w 914400"/>
              <a:gd name="connsiteY1" fmla="*/ 884768 h 1054100"/>
              <a:gd name="connsiteX2" fmla="*/ 190500 w 914400"/>
              <a:gd name="connsiteY2" fmla="*/ 0 h 1054100"/>
              <a:gd name="connsiteX3" fmla="*/ 910167 w 914400"/>
              <a:gd name="connsiteY3" fmla="*/ 232834 h 1054100"/>
              <a:gd name="connsiteX4" fmla="*/ 914400 w 914400"/>
              <a:gd name="connsiteY4" fmla="*/ 397934 h 1054100"/>
              <a:gd name="connsiteX5" fmla="*/ 546100 w 914400"/>
              <a:gd name="connsiteY5" fmla="*/ 1054100 h 1054100"/>
              <a:gd name="connsiteX0" fmla="*/ 546100 w 914400"/>
              <a:gd name="connsiteY0" fmla="*/ 1054100 h 1054100"/>
              <a:gd name="connsiteX1" fmla="*/ 0 w 914400"/>
              <a:gd name="connsiteY1" fmla="*/ 884768 h 1054100"/>
              <a:gd name="connsiteX2" fmla="*/ 190500 w 914400"/>
              <a:gd name="connsiteY2" fmla="*/ 0 h 1054100"/>
              <a:gd name="connsiteX3" fmla="*/ 910167 w 914400"/>
              <a:gd name="connsiteY3" fmla="*/ 232834 h 1054100"/>
              <a:gd name="connsiteX4" fmla="*/ 914400 w 914400"/>
              <a:gd name="connsiteY4" fmla="*/ 397934 h 1054100"/>
              <a:gd name="connsiteX5" fmla="*/ 546100 w 914400"/>
              <a:gd name="connsiteY5" fmla="*/ 1054100 h 1054100"/>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1063625">
                <a:moveTo>
                  <a:pt x="546100" y="1063625"/>
                </a:moveTo>
                <a:cubicBezTo>
                  <a:pt x="381000" y="977548"/>
                  <a:pt x="249766" y="929570"/>
                  <a:pt x="0" y="894293"/>
                </a:cubicBezTo>
                <a:cubicBezTo>
                  <a:pt x="41249" y="678440"/>
                  <a:pt x="125412" y="294923"/>
                  <a:pt x="188912" y="0"/>
                </a:cubicBezTo>
                <a:cubicBezTo>
                  <a:pt x="483305" y="45861"/>
                  <a:pt x="771349" y="177448"/>
                  <a:pt x="910167" y="242359"/>
                </a:cubicBezTo>
                <a:lnTo>
                  <a:pt x="914400" y="407459"/>
                </a:lnTo>
                <a:lnTo>
                  <a:pt x="546100" y="1063625"/>
                </a:ln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747ADFDA-0BEB-4957-968B-4B6B23E11E80}"/>
              </a:ext>
            </a:extLst>
          </p:cNvPr>
          <p:cNvSpPr/>
          <p:nvPr/>
        </p:nvSpPr>
        <p:spPr>
          <a:xfrm>
            <a:off x="9247717" y="5183717"/>
            <a:ext cx="2944283" cy="1674284"/>
          </a:xfrm>
          <a:custGeom>
            <a:avLst/>
            <a:gdLst>
              <a:gd name="connsiteX0" fmla="*/ 2933700 w 2933700"/>
              <a:gd name="connsiteY0" fmla="*/ 0 h 1155700"/>
              <a:gd name="connsiteX1" fmla="*/ 2933700 w 2933700"/>
              <a:gd name="connsiteY1" fmla="*/ 1155700 h 1155700"/>
              <a:gd name="connsiteX2" fmla="*/ 0 w 2933700"/>
              <a:gd name="connsiteY2" fmla="*/ 1155700 h 1155700"/>
              <a:gd name="connsiteX3" fmla="*/ 2933700 w 2933700"/>
              <a:gd name="connsiteY3" fmla="*/ 0 h 1155700"/>
              <a:gd name="connsiteX0" fmla="*/ 2933700 w 2933700"/>
              <a:gd name="connsiteY0" fmla="*/ 73305 h 1229005"/>
              <a:gd name="connsiteX1" fmla="*/ 2933700 w 2933700"/>
              <a:gd name="connsiteY1" fmla="*/ 1229005 h 1229005"/>
              <a:gd name="connsiteX2" fmla="*/ 0 w 2933700"/>
              <a:gd name="connsiteY2" fmla="*/ 1229005 h 1229005"/>
              <a:gd name="connsiteX3" fmla="*/ 2933700 w 2933700"/>
              <a:gd name="connsiteY3" fmla="*/ 73305 h 1229005"/>
              <a:gd name="connsiteX0" fmla="*/ 2933700 w 2933700"/>
              <a:gd name="connsiteY0" fmla="*/ 521705 h 1677405"/>
              <a:gd name="connsiteX1" fmla="*/ 2933700 w 2933700"/>
              <a:gd name="connsiteY1" fmla="*/ 1677405 h 1677405"/>
              <a:gd name="connsiteX2" fmla="*/ 0 w 2933700"/>
              <a:gd name="connsiteY2" fmla="*/ 1677405 h 1677405"/>
              <a:gd name="connsiteX3" fmla="*/ 2933700 w 2933700"/>
              <a:gd name="connsiteY3" fmla="*/ 521705 h 1677405"/>
              <a:gd name="connsiteX0" fmla="*/ 2933700 w 2933700"/>
              <a:gd name="connsiteY0" fmla="*/ 526449 h 1682149"/>
              <a:gd name="connsiteX1" fmla="*/ 2933700 w 2933700"/>
              <a:gd name="connsiteY1" fmla="*/ 1682149 h 1682149"/>
              <a:gd name="connsiteX2" fmla="*/ 0 w 2933700"/>
              <a:gd name="connsiteY2" fmla="*/ 1669449 h 1682149"/>
              <a:gd name="connsiteX3" fmla="*/ 2933700 w 2933700"/>
              <a:gd name="connsiteY3" fmla="*/ 526449 h 1682149"/>
              <a:gd name="connsiteX0" fmla="*/ 2933700 w 2933700"/>
              <a:gd name="connsiteY0" fmla="*/ 490120 h 1645820"/>
              <a:gd name="connsiteX1" fmla="*/ 2933700 w 2933700"/>
              <a:gd name="connsiteY1" fmla="*/ 1645820 h 1645820"/>
              <a:gd name="connsiteX2" fmla="*/ 0 w 2933700"/>
              <a:gd name="connsiteY2" fmla="*/ 1633120 h 1645820"/>
              <a:gd name="connsiteX3" fmla="*/ 2933700 w 2933700"/>
              <a:gd name="connsiteY3" fmla="*/ 490120 h 1645820"/>
              <a:gd name="connsiteX0" fmla="*/ 2933700 w 2933700"/>
              <a:gd name="connsiteY0" fmla="*/ 513911 h 1669611"/>
              <a:gd name="connsiteX1" fmla="*/ 2933700 w 2933700"/>
              <a:gd name="connsiteY1" fmla="*/ 1669611 h 1669611"/>
              <a:gd name="connsiteX2" fmla="*/ 0 w 2933700"/>
              <a:gd name="connsiteY2" fmla="*/ 1656911 h 1669611"/>
              <a:gd name="connsiteX3" fmla="*/ 2933700 w 2933700"/>
              <a:gd name="connsiteY3" fmla="*/ 513911 h 1669611"/>
              <a:gd name="connsiteX0" fmla="*/ 2933700 w 2933700"/>
              <a:gd name="connsiteY0" fmla="*/ 504302 h 1660002"/>
              <a:gd name="connsiteX1" fmla="*/ 2933700 w 2933700"/>
              <a:gd name="connsiteY1" fmla="*/ 1660002 h 1660002"/>
              <a:gd name="connsiteX2" fmla="*/ 0 w 2933700"/>
              <a:gd name="connsiteY2" fmla="*/ 1647302 h 1660002"/>
              <a:gd name="connsiteX3" fmla="*/ 2933700 w 2933700"/>
              <a:gd name="connsiteY3" fmla="*/ 504302 h 1660002"/>
              <a:gd name="connsiteX0" fmla="*/ 2929467 w 2929467"/>
              <a:gd name="connsiteY0" fmla="*/ 498540 h 1658474"/>
              <a:gd name="connsiteX1" fmla="*/ 2929467 w 2929467"/>
              <a:gd name="connsiteY1" fmla="*/ 1654240 h 1658474"/>
              <a:gd name="connsiteX2" fmla="*/ 0 w 2929467"/>
              <a:gd name="connsiteY2" fmla="*/ 1658474 h 1658474"/>
              <a:gd name="connsiteX3" fmla="*/ 2929467 w 2929467"/>
              <a:gd name="connsiteY3" fmla="*/ 498540 h 1658474"/>
            </a:gdLst>
            <a:ahLst/>
            <a:cxnLst>
              <a:cxn ang="0">
                <a:pos x="connsiteX0" y="connsiteY0"/>
              </a:cxn>
              <a:cxn ang="0">
                <a:pos x="connsiteX1" y="connsiteY1"/>
              </a:cxn>
              <a:cxn ang="0">
                <a:pos x="connsiteX2" y="connsiteY2"/>
              </a:cxn>
              <a:cxn ang="0">
                <a:pos x="connsiteX3" y="connsiteY3"/>
              </a:cxn>
            </a:cxnLst>
            <a:rect l="l" t="t" r="r" b="b"/>
            <a:pathLst>
              <a:path w="2929467" h="1658474">
                <a:moveTo>
                  <a:pt x="2929467" y="498540"/>
                </a:moveTo>
                <a:lnTo>
                  <a:pt x="2929467" y="1654240"/>
                </a:lnTo>
                <a:lnTo>
                  <a:pt x="0" y="1658474"/>
                </a:lnTo>
                <a:cubicBezTo>
                  <a:pt x="190499" y="-301558"/>
                  <a:pt x="2260600" y="-293095"/>
                  <a:pt x="2929467" y="49854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9F7A637E-5355-4B7A-9169-2007F8BB14B9}"/>
              </a:ext>
            </a:extLst>
          </p:cNvPr>
          <p:cNvPicPr>
            <a:picLocks noChangeAspect="1"/>
          </p:cNvPicPr>
          <p:nvPr/>
        </p:nvPicPr>
        <p:blipFill>
          <a:blip r:embed="rId4"/>
          <a:stretch>
            <a:fillRect/>
          </a:stretch>
        </p:blipFill>
        <p:spPr>
          <a:xfrm>
            <a:off x="9557809" y="5770714"/>
            <a:ext cx="2511552" cy="931757"/>
          </a:xfrm>
          <a:prstGeom prst="rect">
            <a:avLst/>
          </a:prstGeom>
          <a:solidFill>
            <a:schemeClr val="bg1">
              <a:lumMod val="85000"/>
            </a:schemeClr>
          </a:solidFill>
          <a:ln>
            <a:noFill/>
          </a:ln>
        </p:spPr>
      </p:pic>
      <p:sp>
        <p:nvSpPr>
          <p:cNvPr id="14" name="Freeform: Shape 13">
            <a:extLst>
              <a:ext uri="{FF2B5EF4-FFF2-40B4-BE49-F238E27FC236}">
                <a16:creationId xmlns:a16="http://schemas.microsoft.com/office/drawing/2014/main" id="{F9E0A702-0CDC-4BA3-8B3A-2B132F534288}"/>
              </a:ext>
            </a:extLst>
          </p:cNvPr>
          <p:cNvSpPr/>
          <p:nvPr/>
        </p:nvSpPr>
        <p:spPr>
          <a:xfrm>
            <a:off x="9093200" y="5080804"/>
            <a:ext cx="3098800" cy="1779841"/>
          </a:xfrm>
          <a:custGeom>
            <a:avLst/>
            <a:gdLst>
              <a:gd name="connsiteX0" fmla="*/ 2933700 w 2933700"/>
              <a:gd name="connsiteY0" fmla="*/ 0 h 1155700"/>
              <a:gd name="connsiteX1" fmla="*/ 2933700 w 2933700"/>
              <a:gd name="connsiteY1" fmla="*/ 1155700 h 1155700"/>
              <a:gd name="connsiteX2" fmla="*/ 0 w 2933700"/>
              <a:gd name="connsiteY2" fmla="*/ 1155700 h 1155700"/>
              <a:gd name="connsiteX3" fmla="*/ 2933700 w 2933700"/>
              <a:gd name="connsiteY3" fmla="*/ 0 h 1155700"/>
              <a:gd name="connsiteX0" fmla="*/ 2933700 w 2933700"/>
              <a:gd name="connsiteY0" fmla="*/ 73305 h 1229005"/>
              <a:gd name="connsiteX1" fmla="*/ 2933700 w 2933700"/>
              <a:gd name="connsiteY1" fmla="*/ 1229005 h 1229005"/>
              <a:gd name="connsiteX2" fmla="*/ 0 w 2933700"/>
              <a:gd name="connsiteY2" fmla="*/ 1229005 h 1229005"/>
              <a:gd name="connsiteX3" fmla="*/ 2933700 w 2933700"/>
              <a:gd name="connsiteY3" fmla="*/ 73305 h 1229005"/>
              <a:gd name="connsiteX0" fmla="*/ 2933700 w 2933700"/>
              <a:gd name="connsiteY0" fmla="*/ 521705 h 1677405"/>
              <a:gd name="connsiteX1" fmla="*/ 2933700 w 2933700"/>
              <a:gd name="connsiteY1" fmla="*/ 1677405 h 1677405"/>
              <a:gd name="connsiteX2" fmla="*/ 0 w 2933700"/>
              <a:gd name="connsiteY2" fmla="*/ 1677405 h 1677405"/>
              <a:gd name="connsiteX3" fmla="*/ 2933700 w 2933700"/>
              <a:gd name="connsiteY3" fmla="*/ 521705 h 1677405"/>
              <a:gd name="connsiteX0" fmla="*/ 2933700 w 2933700"/>
              <a:gd name="connsiteY0" fmla="*/ 526449 h 1682149"/>
              <a:gd name="connsiteX1" fmla="*/ 2933700 w 2933700"/>
              <a:gd name="connsiteY1" fmla="*/ 1682149 h 1682149"/>
              <a:gd name="connsiteX2" fmla="*/ 0 w 2933700"/>
              <a:gd name="connsiteY2" fmla="*/ 1669449 h 1682149"/>
              <a:gd name="connsiteX3" fmla="*/ 2933700 w 2933700"/>
              <a:gd name="connsiteY3" fmla="*/ 526449 h 1682149"/>
              <a:gd name="connsiteX0" fmla="*/ 2933700 w 2933700"/>
              <a:gd name="connsiteY0" fmla="*/ 490120 h 1645820"/>
              <a:gd name="connsiteX1" fmla="*/ 2933700 w 2933700"/>
              <a:gd name="connsiteY1" fmla="*/ 1645820 h 1645820"/>
              <a:gd name="connsiteX2" fmla="*/ 0 w 2933700"/>
              <a:gd name="connsiteY2" fmla="*/ 1633120 h 1645820"/>
              <a:gd name="connsiteX3" fmla="*/ 2933700 w 2933700"/>
              <a:gd name="connsiteY3" fmla="*/ 490120 h 1645820"/>
              <a:gd name="connsiteX0" fmla="*/ 2933700 w 2933700"/>
              <a:gd name="connsiteY0" fmla="*/ 513911 h 1669611"/>
              <a:gd name="connsiteX1" fmla="*/ 2933700 w 2933700"/>
              <a:gd name="connsiteY1" fmla="*/ 1669611 h 1669611"/>
              <a:gd name="connsiteX2" fmla="*/ 0 w 2933700"/>
              <a:gd name="connsiteY2" fmla="*/ 1656911 h 1669611"/>
              <a:gd name="connsiteX3" fmla="*/ 2933700 w 2933700"/>
              <a:gd name="connsiteY3" fmla="*/ 513911 h 1669611"/>
              <a:gd name="connsiteX0" fmla="*/ 2933700 w 2933700"/>
              <a:gd name="connsiteY0" fmla="*/ 504302 h 1660002"/>
              <a:gd name="connsiteX1" fmla="*/ 2933700 w 2933700"/>
              <a:gd name="connsiteY1" fmla="*/ 1660002 h 1660002"/>
              <a:gd name="connsiteX2" fmla="*/ 0 w 2933700"/>
              <a:gd name="connsiteY2" fmla="*/ 1647302 h 1660002"/>
              <a:gd name="connsiteX3" fmla="*/ 2933700 w 2933700"/>
              <a:gd name="connsiteY3" fmla="*/ 504302 h 1660002"/>
              <a:gd name="connsiteX0" fmla="*/ 2933700 w 2933700"/>
              <a:gd name="connsiteY0" fmla="*/ 485366 h 1697611"/>
              <a:gd name="connsiteX1" fmla="*/ 2933700 w 2933700"/>
              <a:gd name="connsiteY1" fmla="*/ 1697611 h 1697611"/>
              <a:gd name="connsiteX2" fmla="*/ 0 w 2933700"/>
              <a:gd name="connsiteY2" fmla="*/ 1684911 h 1697611"/>
              <a:gd name="connsiteX3" fmla="*/ 2933700 w 2933700"/>
              <a:gd name="connsiteY3" fmla="*/ 485366 h 1697611"/>
              <a:gd name="connsiteX0" fmla="*/ 2933700 w 2933700"/>
              <a:gd name="connsiteY0" fmla="*/ 485366 h 1693572"/>
              <a:gd name="connsiteX1" fmla="*/ 160311 w 2933700"/>
              <a:gd name="connsiteY1" fmla="*/ 1693572 h 1693572"/>
              <a:gd name="connsiteX2" fmla="*/ 0 w 2933700"/>
              <a:gd name="connsiteY2" fmla="*/ 1684911 h 1693572"/>
              <a:gd name="connsiteX3" fmla="*/ 2933700 w 2933700"/>
              <a:gd name="connsiteY3" fmla="*/ 485366 h 1693572"/>
              <a:gd name="connsiteX0" fmla="*/ 2933700 w 2933700"/>
              <a:gd name="connsiteY0" fmla="*/ 485366 h 1693572"/>
              <a:gd name="connsiteX1" fmla="*/ 2845529 w 2933700"/>
              <a:gd name="connsiteY1" fmla="*/ 522282 h 1693572"/>
              <a:gd name="connsiteX2" fmla="*/ 160311 w 2933700"/>
              <a:gd name="connsiteY2" fmla="*/ 1693572 h 1693572"/>
              <a:gd name="connsiteX3" fmla="*/ 0 w 2933700"/>
              <a:gd name="connsiteY3" fmla="*/ 1684911 h 1693572"/>
              <a:gd name="connsiteX4" fmla="*/ 2933700 w 2933700"/>
              <a:gd name="connsiteY4" fmla="*/ 485366 h 1693572"/>
              <a:gd name="connsiteX0" fmla="*/ 2933700 w 2949732"/>
              <a:gd name="connsiteY0" fmla="*/ 485366 h 1693572"/>
              <a:gd name="connsiteX1" fmla="*/ 2949732 w 2949732"/>
              <a:gd name="connsiteY1" fmla="*/ 599021 h 1693572"/>
              <a:gd name="connsiteX2" fmla="*/ 160311 w 2949732"/>
              <a:gd name="connsiteY2" fmla="*/ 1693572 h 1693572"/>
              <a:gd name="connsiteX3" fmla="*/ 0 w 2949732"/>
              <a:gd name="connsiteY3" fmla="*/ 1684911 h 1693572"/>
              <a:gd name="connsiteX4" fmla="*/ 2933700 w 2949732"/>
              <a:gd name="connsiteY4" fmla="*/ 485366 h 1693572"/>
              <a:gd name="connsiteX0" fmla="*/ 2933700 w 2933700"/>
              <a:gd name="connsiteY0" fmla="*/ 485366 h 1693572"/>
              <a:gd name="connsiteX1" fmla="*/ 2933700 w 2933700"/>
              <a:gd name="connsiteY1" fmla="*/ 914058 h 1693572"/>
              <a:gd name="connsiteX2" fmla="*/ 160311 w 2933700"/>
              <a:gd name="connsiteY2" fmla="*/ 1693572 h 1693572"/>
              <a:gd name="connsiteX3" fmla="*/ 0 w 2933700"/>
              <a:gd name="connsiteY3" fmla="*/ 1684911 h 1693572"/>
              <a:gd name="connsiteX4" fmla="*/ 2933700 w 2933700"/>
              <a:gd name="connsiteY4" fmla="*/ 485366 h 1693572"/>
              <a:gd name="connsiteX0" fmla="*/ 2933700 w 2933700"/>
              <a:gd name="connsiteY0" fmla="*/ 485366 h 1693572"/>
              <a:gd name="connsiteX1" fmla="*/ 2933700 w 2933700"/>
              <a:gd name="connsiteY1" fmla="*/ 914058 h 1693572"/>
              <a:gd name="connsiteX2" fmla="*/ 160311 w 2933700"/>
              <a:gd name="connsiteY2" fmla="*/ 1693572 h 1693572"/>
              <a:gd name="connsiteX3" fmla="*/ 0 w 2933700"/>
              <a:gd name="connsiteY3" fmla="*/ 1684911 h 1693572"/>
              <a:gd name="connsiteX4" fmla="*/ 2933700 w 2933700"/>
              <a:gd name="connsiteY4" fmla="*/ 485366 h 1693572"/>
              <a:gd name="connsiteX0" fmla="*/ 2933700 w 2933700"/>
              <a:gd name="connsiteY0" fmla="*/ 482733 h 1690939"/>
              <a:gd name="connsiteX1" fmla="*/ 2933700 w 2933700"/>
              <a:gd name="connsiteY1" fmla="*/ 911425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82733 h 1690939"/>
              <a:gd name="connsiteX1" fmla="*/ 2933700 w 2933700"/>
              <a:gd name="connsiteY1" fmla="*/ 911425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82733 h 1690939"/>
              <a:gd name="connsiteX1" fmla="*/ 2917669 w 2933700"/>
              <a:gd name="connsiteY1" fmla="*/ 588310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82733 h 1690939"/>
              <a:gd name="connsiteX1" fmla="*/ 2917669 w 2933700"/>
              <a:gd name="connsiteY1" fmla="*/ 588310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82733 h 1690939"/>
              <a:gd name="connsiteX1" fmla="*/ 2932698 w 2933700"/>
              <a:gd name="connsiteY1" fmla="*/ 603456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79301 h 1697527"/>
              <a:gd name="connsiteX1" fmla="*/ 2932698 w 2933700"/>
              <a:gd name="connsiteY1" fmla="*/ 600024 h 1697527"/>
              <a:gd name="connsiteX2" fmla="*/ 160311 w 2933700"/>
              <a:gd name="connsiteY2" fmla="*/ 1687507 h 1697527"/>
              <a:gd name="connsiteX3" fmla="*/ 0 w 2933700"/>
              <a:gd name="connsiteY3" fmla="*/ 1697527 h 1697527"/>
              <a:gd name="connsiteX4" fmla="*/ 2933700 w 2933700"/>
              <a:gd name="connsiteY4" fmla="*/ 479301 h 1697527"/>
              <a:gd name="connsiteX0" fmla="*/ 2933700 w 2933700"/>
              <a:gd name="connsiteY0" fmla="*/ 479301 h 1698109"/>
              <a:gd name="connsiteX1" fmla="*/ 2932698 w 2933700"/>
              <a:gd name="connsiteY1" fmla="*/ 600024 h 1698109"/>
              <a:gd name="connsiteX2" fmla="*/ 157305 w 2933700"/>
              <a:gd name="connsiteY2" fmla="*/ 1698109 h 1698109"/>
              <a:gd name="connsiteX3" fmla="*/ 0 w 2933700"/>
              <a:gd name="connsiteY3" fmla="*/ 1697527 h 1698109"/>
              <a:gd name="connsiteX4" fmla="*/ 2933700 w 2933700"/>
              <a:gd name="connsiteY4" fmla="*/ 479301 h 1698109"/>
              <a:gd name="connsiteX0" fmla="*/ 2933700 w 2933700"/>
              <a:gd name="connsiteY0" fmla="*/ 479301 h 1698109"/>
              <a:gd name="connsiteX1" fmla="*/ 2932698 w 2933700"/>
              <a:gd name="connsiteY1" fmla="*/ 600024 h 1698109"/>
              <a:gd name="connsiteX2" fmla="*/ 157305 w 2933700"/>
              <a:gd name="connsiteY2" fmla="*/ 1698109 h 1698109"/>
              <a:gd name="connsiteX3" fmla="*/ 0 w 2933700"/>
              <a:gd name="connsiteY3" fmla="*/ 1697527 h 1698109"/>
              <a:gd name="connsiteX4" fmla="*/ 2933700 w 2933700"/>
              <a:gd name="connsiteY4" fmla="*/ 479301 h 1698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3700" h="1698109">
                <a:moveTo>
                  <a:pt x="2933700" y="479301"/>
                </a:moveTo>
                <a:lnTo>
                  <a:pt x="2932698" y="600024"/>
                </a:lnTo>
                <a:cubicBezTo>
                  <a:pt x="2356912" y="-149871"/>
                  <a:pt x="337322" y="-237886"/>
                  <a:pt x="157305" y="1698109"/>
                </a:cubicBezTo>
                <a:lnTo>
                  <a:pt x="0" y="1697527"/>
                </a:lnTo>
                <a:cubicBezTo>
                  <a:pt x="190499" y="-262505"/>
                  <a:pt x="2264833" y="-312334"/>
                  <a:pt x="2933700" y="47930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itle 1">
            <a:extLst>
              <a:ext uri="{FF2B5EF4-FFF2-40B4-BE49-F238E27FC236}">
                <a16:creationId xmlns:a16="http://schemas.microsoft.com/office/drawing/2014/main" id="{C9542983-B402-4AB0-B402-903B28B0F20F}"/>
              </a:ext>
            </a:extLst>
          </p:cNvPr>
          <p:cNvSpPr>
            <a:spLocks noGrp="1"/>
          </p:cNvSpPr>
          <p:nvPr>
            <p:ph type="title"/>
          </p:nvPr>
        </p:nvSpPr>
        <p:spPr>
          <a:xfrm>
            <a:off x="838200" y="365125"/>
            <a:ext cx="10515600" cy="1325563"/>
          </a:xfrm>
        </p:spPr>
        <p:txBody>
          <a:bodyPr/>
          <a:lstStyle/>
          <a:p>
            <a:r>
              <a:rPr lang="en-GB">
                <a:effectLst>
                  <a:outerShdw blurRad="50800" dist="38100" dir="2700000" algn="tl" rotWithShape="0">
                    <a:schemeClr val="tx1">
                      <a:alpha val="58000"/>
                    </a:schemeClr>
                  </a:outerShdw>
                </a:effectLst>
                <a:cs typeface="Calibri Light"/>
              </a:rPr>
              <a:t>Relationship with other key concepts</a:t>
            </a:r>
            <a:endParaRPr lang="en-GB">
              <a:effectLst>
                <a:outerShdw blurRad="50800" dist="38100" dir="2700000" algn="tl" rotWithShape="0">
                  <a:schemeClr val="tx1">
                    <a:alpha val="58000"/>
                  </a:schemeClr>
                </a:outerShdw>
              </a:effectLst>
            </a:endParaRPr>
          </a:p>
        </p:txBody>
      </p:sp>
      <p:sp>
        <p:nvSpPr>
          <p:cNvPr id="35" name="Content Placeholder 2">
            <a:extLst>
              <a:ext uri="{FF2B5EF4-FFF2-40B4-BE49-F238E27FC236}">
                <a16:creationId xmlns:a16="http://schemas.microsoft.com/office/drawing/2014/main" id="{11EC5875-5555-4925-9330-EBFD821A9C4F}"/>
              </a:ext>
            </a:extLst>
          </p:cNvPr>
          <p:cNvSpPr>
            <a:spLocks noGrp="1"/>
          </p:cNvSpPr>
          <p:nvPr>
            <p:ph idx="1"/>
          </p:nvPr>
        </p:nvSpPr>
        <p:spPr>
          <a:xfrm>
            <a:off x="838200" y="1825625"/>
            <a:ext cx="8013699" cy="4351338"/>
          </a:xfrm>
        </p:spPr>
        <p:txBody>
          <a:bodyPr vert="horz" lIns="91440" tIns="45720" rIns="91440" bIns="45720" rtlCol="0" anchor="t">
            <a:normAutofit/>
          </a:bodyPr>
          <a:lstStyle/>
          <a:p>
            <a:pPr marL="0" indent="0">
              <a:buNone/>
            </a:pPr>
            <a:r>
              <a:rPr lang="en-GB">
                <a:effectLst>
                  <a:outerShdw blurRad="50800" dist="38100" dir="2700000" algn="tl" rotWithShape="0">
                    <a:schemeClr val="bg1">
                      <a:alpha val="58000"/>
                    </a:schemeClr>
                  </a:outerShdw>
                </a:effectLst>
                <a:cs typeface="Calibri"/>
              </a:rPr>
              <a:t>And even better for everyone…</a:t>
            </a:r>
          </a:p>
          <a:p>
            <a:r>
              <a:rPr lang="en-GB">
                <a:effectLst>
                  <a:outerShdw blurRad="50800" dist="38100" dir="2700000" algn="tl" rotWithShape="0">
                    <a:schemeClr val="bg1">
                      <a:alpha val="58000"/>
                    </a:schemeClr>
                  </a:outerShdw>
                </a:effectLst>
                <a:cs typeface="Calibri"/>
              </a:rPr>
              <a:t>Works regardless of your framework</a:t>
            </a:r>
          </a:p>
          <a:p>
            <a:r>
              <a:rPr lang="en-GB">
                <a:effectLst>
                  <a:outerShdw blurRad="50800" dist="38100" dir="2700000" algn="tl" rotWithShape="0">
                    <a:schemeClr val="bg1">
                      <a:alpha val="58000"/>
                    </a:schemeClr>
                  </a:outerShdw>
                </a:effectLst>
                <a:cs typeface="Calibri"/>
              </a:rPr>
              <a:t>ITIL, Agile, DevOps, Lean, Waterfall, transactional based is irrelevant because you have RIGHT PERSON RIGHT ROLE and productivity is maximised under any framework</a:t>
            </a:r>
          </a:p>
        </p:txBody>
      </p:sp>
      <p:sp>
        <p:nvSpPr>
          <p:cNvPr id="31" name="Freeform: Shape 30">
            <a:extLst>
              <a:ext uri="{FF2B5EF4-FFF2-40B4-BE49-F238E27FC236}">
                <a16:creationId xmlns:a16="http://schemas.microsoft.com/office/drawing/2014/main" id="{3A90EED6-826B-4556-B955-4452861B52AA}"/>
              </a:ext>
            </a:extLst>
          </p:cNvPr>
          <p:cNvSpPr/>
          <p:nvPr/>
        </p:nvSpPr>
        <p:spPr>
          <a:xfrm>
            <a:off x="524933" y="5660067"/>
            <a:ext cx="8242300" cy="1202267"/>
          </a:xfrm>
          <a:custGeom>
            <a:avLst/>
            <a:gdLst>
              <a:gd name="connsiteX0" fmla="*/ 0 w 8242300"/>
              <a:gd name="connsiteY0" fmla="*/ 1202267 h 1202267"/>
              <a:gd name="connsiteX1" fmla="*/ 8242300 w 8242300"/>
              <a:gd name="connsiteY1" fmla="*/ 1198034 h 1202267"/>
              <a:gd name="connsiteX2" fmla="*/ 279400 w 8242300"/>
              <a:gd name="connsiteY2" fmla="*/ 0 h 1202267"/>
              <a:gd name="connsiteX3" fmla="*/ 0 w 8242300"/>
              <a:gd name="connsiteY3" fmla="*/ 1202267 h 1202267"/>
            </a:gdLst>
            <a:ahLst/>
            <a:cxnLst>
              <a:cxn ang="0">
                <a:pos x="connsiteX0" y="connsiteY0"/>
              </a:cxn>
              <a:cxn ang="0">
                <a:pos x="connsiteX1" y="connsiteY1"/>
              </a:cxn>
              <a:cxn ang="0">
                <a:pos x="connsiteX2" y="connsiteY2"/>
              </a:cxn>
              <a:cxn ang="0">
                <a:pos x="connsiteX3" y="connsiteY3"/>
              </a:cxn>
            </a:cxnLst>
            <a:rect l="l" t="t" r="r" b="b"/>
            <a:pathLst>
              <a:path w="8242300" h="1202267">
                <a:moveTo>
                  <a:pt x="0" y="1202267"/>
                </a:moveTo>
                <a:lnTo>
                  <a:pt x="8242300" y="1198034"/>
                </a:lnTo>
                <a:lnTo>
                  <a:pt x="279400" y="0"/>
                </a:lnTo>
                <a:lnTo>
                  <a:pt x="0" y="1202267"/>
                </a:lnTo>
                <a:close/>
              </a:path>
            </a:pathLst>
          </a:custGeom>
          <a:solidFill>
            <a:schemeClr val="bg1">
              <a:lumMod val="7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35235975-8BB7-465E-A873-6061CC191C6D}"/>
              </a:ext>
            </a:extLst>
          </p:cNvPr>
          <p:cNvSpPr/>
          <p:nvPr/>
        </p:nvSpPr>
        <p:spPr>
          <a:xfrm>
            <a:off x="6121446" y="5755217"/>
            <a:ext cx="774653" cy="1101719"/>
          </a:xfrm>
          <a:custGeom>
            <a:avLst/>
            <a:gdLst>
              <a:gd name="connsiteX0" fmla="*/ 0 w 766233"/>
              <a:gd name="connsiteY0" fmla="*/ 726017 h 802217"/>
              <a:gd name="connsiteX1" fmla="*/ 107950 w 766233"/>
              <a:gd name="connsiteY1" fmla="*/ 0 h 802217"/>
              <a:gd name="connsiteX2" fmla="*/ 766233 w 766233"/>
              <a:gd name="connsiteY2" fmla="*/ 188384 h 802217"/>
              <a:gd name="connsiteX3" fmla="*/ 662516 w 766233"/>
              <a:gd name="connsiteY3" fmla="*/ 802217 h 802217"/>
              <a:gd name="connsiteX4" fmla="*/ 0 w 766233"/>
              <a:gd name="connsiteY4" fmla="*/ 726017 h 802217"/>
              <a:gd name="connsiteX0" fmla="*/ 0 w 768350"/>
              <a:gd name="connsiteY0" fmla="*/ 675217 h 802217"/>
              <a:gd name="connsiteX1" fmla="*/ 110067 w 768350"/>
              <a:gd name="connsiteY1" fmla="*/ 0 h 802217"/>
              <a:gd name="connsiteX2" fmla="*/ 768350 w 768350"/>
              <a:gd name="connsiteY2" fmla="*/ 188384 h 802217"/>
              <a:gd name="connsiteX3" fmla="*/ 664633 w 768350"/>
              <a:gd name="connsiteY3" fmla="*/ 802217 h 802217"/>
              <a:gd name="connsiteX4" fmla="*/ 0 w 768350"/>
              <a:gd name="connsiteY4" fmla="*/ 675217 h 802217"/>
              <a:gd name="connsiteX0" fmla="*/ 0 w 768350"/>
              <a:gd name="connsiteY0" fmla="*/ 675217 h 783167"/>
              <a:gd name="connsiteX1" fmla="*/ 110067 w 768350"/>
              <a:gd name="connsiteY1" fmla="*/ 0 h 783167"/>
              <a:gd name="connsiteX2" fmla="*/ 768350 w 768350"/>
              <a:gd name="connsiteY2" fmla="*/ 188384 h 783167"/>
              <a:gd name="connsiteX3" fmla="*/ 666749 w 768350"/>
              <a:gd name="connsiteY3" fmla="*/ 783167 h 783167"/>
              <a:gd name="connsiteX4" fmla="*/ 0 w 768350"/>
              <a:gd name="connsiteY4" fmla="*/ 675217 h 783167"/>
              <a:gd name="connsiteX0" fmla="*/ 0 w 768350"/>
              <a:gd name="connsiteY0" fmla="*/ 675217 h 783167"/>
              <a:gd name="connsiteX1" fmla="*/ 110067 w 768350"/>
              <a:gd name="connsiteY1" fmla="*/ 0 h 783167"/>
              <a:gd name="connsiteX2" fmla="*/ 768350 w 768350"/>
              <a:gd name="connsiteY2" fmla="*/ 188384 h 783167"/>
              <a:gd name="connsiteX3" fmla="*/ 666749 w 768350"/>
              <a:gd name="connsiteY3" fmla="*/ 783167 h 783167"/>
              <a:gd name="connsiteX4" fmla="*/ 0 w 768350"/>
              <a:gd name="connsiteY4" fmla="*/ 675217 h 783167"/>
              <a:gd name="connsiteX0" fmla="*/ 0 w 768350"/>
              <a:gd name="connsiteY0" fmla="*/ 675217 h 783167"/>
              <a:gd name="connsiteX1" fmla="*/ 110067 w 768350"/>
              <a:gd name="connsiteY1" fmla="*/ 0 h 783167"/>
              <a:gd name="connsiteX2" fmla="*/ 768350 w 768350"/>
              <a:gd name="connsiteY2" fmla="*/ 188384 h 783167"/>
              <a:gd name="connsiteX3" fmla="*/ 666749 w 768350"/>
              <a:gd name="connsiteY3" fmla="*/ 783167 h 783167"/>
              <a:gd name="connsiteX4" fmla="*/ 0 w 768350"/>
              <a:gd name="connsiteY4" fmla="*/ 675217 h 783167"/>
              <a:gd name="connsiteX0" fmla="*/ 0 w 768350"/>
              <a:gd name="connsiteY0" fmla="*/ 675217 h 783167"/>
              <a:gd name="connsiteX1" fmla="*/ 110067 w 768350"/>
              <a:gd name="connsiteY1" fmla="*/ 0 h 783167"/>
              <a:gd name="connsiteX2" fmla="*/ 768350 w 768350"/>
              <a:gd name="connsiteY2" fmla="*/ 188384 h 783167"/>
              <a:gd name="connsiteX3" fmla="*/ 666749 w 768350"/>
              <a:gd name="connsiteY3" fmla="*/ 783167 h 783167"/>
              <a:gd name="connsiteX4" fmla="*/ 0 w 768350"/>
              <a:gd name="connsiteY4" fmla="*/ 675217 h 783167"/>
              <a:gd name="connsiteX0" fmla="*/ 0 w 768350"/>
              <a:gd name="connsiteY0" fmla="*/ 647700 h 755650"/>
              <a:gd name="connsiteX1" fmla="*/ 143934 w 768350"/>
              <a:gd name="connsiteY1" fmla="*/ 0 h 755650"/>
              <a:gd name="connsiteX2" fmla="*/ 768350 w 768350"/>
              <a:gd name="connsiteY2" fmla="*/ 160867 h 755650"/>
              <a:gd name="connsiteX3" fmla="*/ 666749 w 768350"/>
              <a:gd name="connsiteY3" fmla="*/ 755650 h 755650"/>
              <a:gd name="connsiteX4" fmla="*/ 0 w 768350"/>
              <a:gd name="connsiteY4" fmla="*/ 647700 h 755650"/>
              <a:gd name="connsiteX0" fmla="*/ 0 w 753533"/>
              <a:gd name="connsiteY0" fmla="*/ 649817 h 755650"/>
              <a:gd name="connsiteX1" fmla="*/ 129117 w 753533"/>
              <a:gd name="connsiteY1" fmla="*/ 0 h 755650"/>
              <a:gd name="connsiteX2" fmla="*/ 753533 w 753533"/>
              <a:gd name="connsiteY2" fmla="*/ 160867 h 755650"/>
              <a:gd name="connsiteX3" fmla="*/ 651932 w 753533"/>
              <a:gd name="connsiteY3" fmla="*/ 755650 h 755650"/>
              <a:gd name="connsiteX4" fmla="*/ 0 w 753533"/>
              <a:gd name="connsiteY4" fmla="*/ 649817 h 755650"/>
              <a:gd name="connsiteX0" fmla="*/ 0 w 753533"/>
              <a:gd name="connsiteY0" fmla="*/ 649817 h 755650"/>
              <a:gd name="connsiteX1" fmla="*/ 129117 w 753533"/>
              <a:gd name="connsiteY1" fmla="*/ 0 h 755650"/>
              <a:gd name="connsiteX2" fmla="*/ 753533 w 753533"/>
              <a:gd name="connsiteY2" fmla="*/ 160867 h 755650"/>
              <a:gd name="connsiteX3" fmla="*/ 651932 w 753533"/>
              <a:gd name="connsiteY3" fmla="*/ 755650 h 755650"/>
              <a:gd name="connsiteX4" fmla="*/ 0 w 753533"/>
              <a:gd name="connsiteY4" fmla="*/ 649817 h 755650"/>
              <a:gd name="connsiteX0" fmla="*/ 0 w 753533"/>
              <a:gd name="connsiteY0" fmla="*/ 649817 h 755650"/>
              <a:gd name="connsiteX1" fmla="*/ 129117 w 753533"/>
              <a:gd name="connsiteY1" fmla="*/ 0 h 755650"/>
              <a:gd name="connsiteX2" fmla="*/ 753533 w 753533"/>
              <a:gd name="connsiteY2" fmla="*/ 160867 h 755650"/>
              <a:gd name="connsiteX3" fmla="*/ 651932 w 753533"/>
              <a:gd name="connsiteY3" fmla="*/ 755650 h 755650"/>
              <a:gd name="connsiteX4" fmla="*/ 0 w 753533"/>
              <a:gd name="connsiteY4" fmla="*/ 649817 h 755650"/>
              <a:gd name="connsiteX0" fmla="*/ 0 w 753533"/>
              <a:gd name="connsiteY0" fmla="*/ 654050 h 759883"/>
              <a:gd name="connsiteX1" fmla="*/ 116417 w 753533"/>
              <a:gd name="connsiteY1" fmla="*/ 0 h 759883"/>
              <a:gd name="connsiteX2" fmla="*/ 753533 w 753533"/>
              <a:gd name="connsiteY2" fmla="*/ 165100 h 759883"/>
              <a:gd name="connsiteX3" fmla="*/ 651932 w 753533"/>
              <a:gd name="connsiteY3" fmla="*/ 759883 h 759883"/>
              <a:gd name="connsiteX4" fmla="*/ 0 w 753533"/>
              <a:gd name="connsiteY4" fmla="*/ 654050 h 759883"/>
              <a:gd name="connsiteX0" fmla="*/ 0 w 753533"/>
              <a:gd name="connsiteY0" fmla="*/ 654050 h 759883"/>
              <a:gd name="connsiteX1" fmla="*/ 116417 w 753533"/>
              <a:gd name="connsiteY1" fmla="*/ 0 h 759883"/>
              <a:gd name="connsiteX2" fmla="*/ 753533 w 753533"/>
              <a:gd name="connsiteY2" fmla="*/ 165100 h 759883"/>
              <a:gd name="connsiteX3" fmla="*/ 651932 w 753533"/>
              <a:gd name="connsiteY3" fmla="*/ 759883 h 759883"/>
              <a:gd name="connsiteX4" fmla="*/ 0 w 753533"/>
              <a:gd name="connsiteY4" fmla="*/ 654050 h 759883"/>
              <a:gd name="connsiteX0" fmla="*/ 0 w 753533"/>
              <a:gd name="connsiteY0" fmla="*/ 654050 h 1105872"/>
              <a:gd name="connsiteX1" fmla="*/ 116417 w 753533"/>
              <a:gd name="connsiteY1" fmla="*/ 0 h 1105872"/>
              <a:gd name="connsiteX2" fmla="*/ 753533 w 753533"/>
              <a:gd name="connsiteY2" fmla="*/ 165100 h 1105872"/>
              <a:gd name="connsiteX3" fmla="*/ 637104 w 753533"/>
              <a:gd name="connsiteY3" fmla="*/ 1105872 h 1105872"/>
              <a:gd name="connsiteX4" fmla="*/ 0 w 753533"/>
              <a:gd name="connsiteY4" fmla="*/ 654050 h 1105872"/>
              <a:gd name="connsiteX0" fmla="*/ 0 w 753533"/>
              <a:gd name="connsiteY0" fmla="*/ 654050 h 1105872"/>
              <a:gd name="connsiteX1" fmla="*/ 116417 w 753533"/>
              <a:gd name="connsiteY1" fmla="*/ 0 h 1105872"/>
              <a:gd name="connsiteX2" fmla="*/ 753533 w 753533"/>
              <a:gd name="connsiteY2" fmla="*/ 165100 h 1105872"/>
              <a:gd name="connsiteX3" fmla="*/ 637104 w 753533"/>
              <a:gd name="connsiteY3" fmla="*/ 1105872 h 1105872"/>
              <a:gd name="connsiteX4" fmla="*/ 0 w 753533"/>
              <a:gd name="connsiteY4" fmla="*/ 654050 h 1105872"/>
              <a:gd name="connsiteX0" fmla="*/ 0 w 753533"/>
              <a:gd name="connsiteY0" fmla="*/ 654050 h 1105872"/>
              <a:gd name="connsiteX1" fmla="*/ 116417 w 753533"/>
              <a:gd name="connsiteY1" fmla="*/ 0 h 1105872"/>
              <a:gd name="connsiteX2" fmla="*/ 753533 w 753533"/>
              <a:gd name="connsiteY2" fmla="*/ 165100 h 1105872"/>
              <a:gd name="connsiteX3" fmla="*/ 637104 w 753533"/>
              <a:gd name="connsiteY3" fmla="*/ 1105872 h 1105872"/>
              <a:gd name="connsiteX4" fmla="*/ 0 w 753533"/>
              <a:gd name="connsiteY4" fmla="*/ 654050 h 1105872"/>
              <a:gd name="connsiteX0" fmla="*/ 0 w 753533"/>
              <a:gd name="connsiteY0" fmla="*/ 654050 h 1105872"/>
              <a:gd name="connsiteX1" fmla="*/ 116417 w 753533"/>
              <a:gd name="connsiteY1" fmla="*/ 0 h 1105872"/>
              <a:gd name="connsiteX2" fmla="*/ 753533 w 753533"/>
              <a:gd name="connsiteY2" fmla="*/ 165100 h 1105872"/>
              <a:gd name="connsiteX3" fmla="*/ 637104 w 753533"/>
              <a:gd name="connsiteY3" fmla="*/ 1105872 h 1105872"/>
              <a:gd name="connsiteX4" fmla="*/ 0 w 753533"/>
              <a:gd name="connsiteY4" fmla="*/ 654050 h 1105872"/>
              <a:gd name="connsiteX0" fmla="*/ 0 w 763418"/>
              <a:gd name="connsiteY0" fmla="*/ 1103836 h 1105872"/>
              <a:gd name="connsiteX1" fmla="*/ 126302 w 763418"/>
              <a:gd name="connsiteY1" fmla="*/ 0 h 1105872"/>
              <a:gd name="connsiteX2" fmla="*/ 763418 w 763418"/>
              <a:gd name="connsiteY2" fmla="*/ 165100 h 1105872"/>
              <a:gd name="connsiteX3" fmla="*/ 646989 w 763418"/>
              <a:gd name="connsiteY3" fmla="*/ 1105872 h 1105872"/>
              <a:gd name="connsiteX4" fmla="*/ 0 w 763418"/>
              <a:gd name="connsiteY4" fmla="*/ 1103836 h 1105872"/>
              <a:gd name="connsiteX0" fmla="*/ 3534 w 766952"/>
              <a:gd name="connsiteY0" fmla="*/ 1103836 h 1105872"/>
              <a:gd name="connsiteX1" fmla="*/ 129836 w 766952"/>
              <a:gd name="connsiteY1" fmla="*/ 0 h 1105872"/>
              <a:gd name="connsiteX2" fmla="*/ 766952 w 766952"/>
              <a:gd name="connsiteY2" fmla="*/ 165100 h 1105872"/>
              <a:gd name="connsiteX3" fmla="*/ 650523 w 766952"/>
              <a:gd name="connsiteY3" fmla="*/ 1105872 h 1105872"/>
              <a:gd name="connsiteX4" fmla="*/ 3534 w 766952"/>
              <a:gd name="connsiteY4" fmla="*/ 1103836 h 1105872"/>
              <a:gd name="connsiteX0" fmla="*/ 5278 w 768696"/>
              <a:gd name="connsiteY0" fmla="*/ 1103836 h 1105872"/>
              <a:gd name="connsiteX1" fmla="*/ 131580 w 768696"/>
              <a:gd name="connsiteY1" fmla="*/ 0 h 1105872"/>
              <a:gd name="connsiteX2" fmla="*/ 768696 w 768696"/>
              <a:gd name="connsiteY2" fmla="*/ 165100 h 1105872"/>
              <a:gd name="connsiteX3" fmla="*/ 652267 w 768696"/>
              <a:gd name="connsiteY3" fmla="*/ 1105872 h 1105872"/>
              <a:gd name="connsiteX4" fmla="*/ 5278 w 768696"/>
              <a:gd name="connsiteY4" fmla="*/ 1103836 h 1105872"/>
              <a:gd name="connsiteX0" fmla="*/ 5278 w 768696"/>
              <a:gd name="connsiteY0" fmla="*/ 1103836 h 1105872"/>
              <a:gd name="connsiteX1" fmla="*/ 131580 w 768696"/>
              <a:gd name="connsiteY1" fmla="*/ 0 h 1105872"/>
              <a:gd name="connsiteX2" fmla="*/ 768696 w 768696"/>
              <a:gd name="connsiteY2" fmla="*/ 165100 h 1105872"/>
              <a:gd name="connsiteX3" fmla="*/ 652267 w 768696"/>
              <a:gd name="connsiteY3" fmla="*/ 1105872 h 1105872"/>
              <a:gd name="connsiteX4" fmla="*/ 5278 w 768696"/>
              <a:gd name="connsiteY4" fmla="*/ 1103836 h 1105872"/>
              <a:gd name="connsiteX0" fmla="*/ 5278 w 768696"/>
              <a:gd name="connsiteY0" fmla="*/ 1103836 h 1103836"/>
              <a:gd name="connsiteX1" fmla="*/ 131580 w 768696"/>
              <a:gd name="connsiteY1" fmla="*/ 0 h 1103836"/>
              <a:gd name="connsiteX2" fmla="*/ 768696 w 768696"/>
              <a:gd name="connsiteY2" fmla="*/ 165100 h 1103836"/>
              <a:gd name="connsiteX3" fmla="*/ 660734 w 768696"/>
              <a:gd name="connsiteY3" fmla="*/ 1101639 h 1103836"/>
              <a:gd name="connsiteX4" fmla="*/ 5278 w 768696"/>
              <a:gd name="connsiteY4" fmla="*/ 1103836 h 1103836"/>
              <a:gd name="connsiteX0" fmla="*/ 5423 w 766724"/>
              <a:gd name="connsiteY0" fmla="*/ 1099602 h 1101639"/>
              <a:gd name="connsiteX1" fmla="*/ 129608 w 766724"/>
              <a:gd name="connsiteY1" fmla="*/ 0 h 1101639"/>
              <a:gd name="connsiteX2" fmla="*/ 766724 w 766724"/>
              <a:gd name="connsiteY2" fmla="*/ 165100 h 1101639"/>
              <a:gd name="connsiteX3" fmla="*/ 658762 w 766724"/>
              <a:gd name="connsiteY3" fmla="*/ 1101639 h 1101639"/>
              <a:gd name="connsiteX4" fmla="*/ 5423 w 766724"/>
              <a:gd name="connsiteY4" fmla="*/ 1099602 h 1101639"/>
              <a:gd name="connsiteX0" fmla="*/ 4885 w 774653"/>
              <a:gd name="connsiteY0" fmla="*/ 1101719 h 1101719"/>
              <a:gd name="connsiteX1" fmla="*/ 137537 w 774653"/>
              <a:gd name="connsiteY1" fmla="*/ 0 h 1101719"/>
              <a:gd name="connsiteX2" fmla="*/ 774653 w 774653"/>
              <a:gd name="connsiteY2" fmla="*/ 165100 h 1101719"/>
              <a:gd name="connsiteX3" fmla="*/ 666691 w 774653"/>
              <a:gd name="connsiteY3" fmla="*/ 1101639 h 1101719"/>
              <a:gd name="connsiteX4" fmla="*/ 4885 w 774653"/>
              <a:gd name="connsiteY4" fmla="*/ 1101719 h 1101719"/>
              <a:gd name="connsiteX0" fmla="*/ 4885 w 774653"/>
              <a:gd name="connsiteY0" fmla="*/ 1101719 h 1101719"/>
              <a:gd name="connsiteX1" fmla="*/ 137537 w 774653"/>
              <a:gd name="connsiteY1" fmla="*/ 0 h 1101719"/>
              <a:gd name="connsiteX2" fmla="*/ 774653 w 774653"/>
              <a:gd name="connsiteY2" fmla="*/ 165100 h 1101719"/>
              <a:gd name="connsiteX3" fmla="*/ 666691 w 774653"/>
              <a:gd name="connsiteY3" fmla="*/ 1101639 h 1101719"/>
              <a:gd name="connsiteX4" fmla="*/ 4885 w 774653"/>
              <a:gd name="connsiteY4" fmla="*/ 1101719 h 1101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653" h="1101719">
                <a:moveTo>
                  <a:pt x="4885" y="1101719"/>
                </a:moveTo>
                <a:cubicBezTo>
                  <a:pt x="-17728" y="855469"/>
                  <a:pt x="40139" y="329556"/>
                  <a:pt x="137537" y="0"/>
                </a:cubicBezTo>
                <a:lnTo>
                  <a:pt x="774653" y="165100"/>
                </a:lnTo>
                <a:cubicBezTo>
                  <a:pt x="694208" y="407822"/>
                  <a:pt x="647628" y="864558"/>
                  <a:pt x="666691" y="1101639"/>
                </a:cubicBezTo>
                <a:lnTo>
                  <a:pt x="4885" y="1101719"/>
                </a:ln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45832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515F1-A912-4928-87F0-1BCD1B1A6C8E}"/>
              </a:ext>
            </a:extLst>
          </p:cNvPr>
          <p:cNvSpPr>
            <a:spLocks noGrp="1"/>
          </p:cNvSpPr>
          <p:nvPr>
            <p:ph type="ctrTitle"/>
          </p:nvPr>
        </p:nvSpPr>
        <p:spPr/>
        <p:txBody>
          <a:bodyPr/>
          <a:lstStyle/>
          <a:p>
            <a:pPr algn="l"/>
            <a:r>
              <a:rPr lang="en-GB">
                <a:cs typeface="Calibri Light"/>
              </a:rPr>
              <a:t>Art and Science in Customer Satisfaction</a:t>
            </a:r>
            <a:endParaRPr lang="en-US"/>
          </a:p>
        </p:txBody>
      </p:sp>
      <p:sp>
        <p:nvSpPr>
          <p:cNvPr id="3" name="Subtitle 2">
            <a:extLst>
              <a:ext uri="{FF2B5EF4-FFF2-40B4-BE49-F238E27FC236}">
                <a16:creationId xmlns:a16="http://schemas.microsoft.com/office/drawing/2014/main" id="{459E0EE9-0655-42A9-8455-EF00DEF1FB03}"/>
              </a:ext>
            </a:extLst>
          </p:cNvPr>
          <p:cNvSpPr>
            <a:spLocks noGrp="1"/>
          </p:cNvSpPr>
          <p:nvPr>
            <p:ph type="subTitle" idx="1"/>
          </p:nvPr>
        </p:nvSpPr>
        <p:spPr/>
        <p:txBody>
          <a:bodyPr vert="horz" lIns="91440" tIns="45720" rIns="91440" bIns="45720" rtlCol="0" anchor="t">
            <a:normAutofit/>
          </a:bodyPr>
          <a:lstStyle/>
          <a:p>
            <a:pPr algn="l"/>
            <a:r>
              <a:rPr lang="en-US">
                <a:cs typeface="Calibri"/>
              </a:rPr>
              <a:t>Martina Holubcova</a:t>
            </a:r>
          </a:p>
        </p:txBody>
      </p:sp>
    </p:spTree>
    <p:extLst>
      <p:ext uri="{BB962C8B-B14F-4D97-AF65-F5344CB8AC3E}">
        <p14:creationId xmlns:p14="http://schemas.microsoft.com/office/powerpoint/2010/main" val="17005026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A5ACFC39-A150-4627-9CF4-D7BC2B18B433}"/>
              </a:ext>
            </a:extLst>
          </p:cNvPr>
          <p:cNvGrpSpPr/>
          <p:nvPr/>
        </p:nvGrpSpPr>
        <p:grpSpPr>
          <a:xfrm>
            <a:off x="2430087" y="0"/>
            <a:ext cx="9761934" cy="6858000"/>
            <a:chOff x="2430087" y="0"/>
            <a:chExt cx="9761934" cy="6858000"/>
          </a:xfrm>
        </p:grpSpPr>
        <p:pic>
          <p:nvPicPr>
            <p:cNvPr id="19" name="Picture 18">
              <a:extLst>
                <a:ext uri="{FF2B5EF4-FFF2-40B4-BE49-F238E27FC236}">
                  <a16:creationId xmlns:a16="http://schemas.microsoft.com/office/drawing/2014/main" id="{A2895B58-96B2-4F35-A4F4-96A11822C9C9}"/>
                </a:ext>
              </a:extLst>
            </p:cNvPr>
            <p:cNvPicPr>
              <a:picLocks noChangeAspect="1"/>
            </p:cNvPicPr>
            <p:nvPr/>
          </p:nvPicPr>
          <p:blipFill rotWithShape="1">
            <a:blip r:embed="rId3"/>
            <a:srcRect l="10291" r="10262" b="775"/>
            <a:stretch/>
          </p:blipFill>
          <p:spPr>
            <a:xfrm>
              <a:off x="2430087" y="0"/>
              <a:ext cx="9761934" cy="6858000"/>
            </a:xfrm>
            <a:prstGeom prst="rect">
              <a:avLst/>
            </a:prstGeom>
          </p:spPr>
        </p:pic>
        <p:sp>
          <p:nvSpPr>
            <p:cNvPr id="20" name="Rectangle 19">
              <a:extLst>
                <a:ext uri="{FF2B5EF4-FFF2-40B4-BE49-F238E27FC236}">
                  <a16:creationId xmlns:a16="http://schemas.microsoft.com/office/drawing/2014/main" id="{679ABA2E-D79C-41C1-BD1A-1D5490B08EE1}"/>
                </a:ext>
              </a:extLst>
            </p:cNvPr>
            <p:cNvSpPr/>
            <p:nvPr/>
          </p:nvSpPr>
          <p:spPr>
            <a:xfrm>
              <a:off x="2493564" y="288427"/>
              <a:ext cx="8751008" cy="800313"/>
            </a:xfrm>
            <a:prstGeom prst="rect">
              <a:avLst/>
            </a:prstGeom>
            <a:gradFill>
              <a:gsLst>
                <a:gs pos="97326">
                  <a:schemeClr val="tx1"/>
                </a:gs>
                <a:gs pos="0">
                  <a:srgbClr val="1B3055"/>
                </a:gs>
                <a:gs pos="56000">
                  <a:schemeClr val="tx2">
                    <a:lumMod val="50000"/>
                  </a:schemeClr>
                </a:gs>
              </a:gsLst>
              <a:lin ang="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4" name="Picture 23" descr="A screenshot of a computer&#10;&#10;Description generated with very high confidence">
            <a:extLst>
              <a:ext uri="{FF2B5EF4-FFF2-40B4-BE49-F238E27FC236}">
                <a16:creationId xmlns:a16="http://schemas.microsoft.com/office/drawing/2014/main" id="{747C144B-0310-4A5F-9F17-384A4525716E}"/>
              </a:ext>
            </a:extLst>
          </p:cNvPr>
          <p:cNvPicPr>
            <a:picLocks noChangeAspect="1"/>
          </p:cNvPicPr>
          <p:nvPr/>
        </p:nvPicPr>
        <p:blipFill rotWithShape="1">
          <a:blip r:embed="rId4">
            <a:extLst>
              <a:ext uri="{28A0092B-C50C-407E-A947-70E740481C1C}">
                <a14:useLocalDpi xmlns:a14="http://schemas.microsoft.com/office/drawing/2010/main" val="0"/>
              </a:ext>
            </a:extLst>
          </a:blip>
          <a:srcRect r="26168"/>
          <a:stretch/>
        </p:blipFill>
        <p:spPr>
          <a:xfrm>
            <a:off x="3561309" y="0"/>
            <a:ext cx="8629561" cy="6841449"/>
          </a:xfrm>
          <a:prstGeom prst="rect">
            <a:avLst/>
          </a:prstGeom>
        </p:spPr>
      </p:pic>
      <p:sp>
        <p:nvSpPr>
          <p:cNvPr id="25" name="Rectangle 24">
            <a:extLst>
              <a:ext uri="{FF2B5EF4-FFF2-40B4-BE49-F238E27FC236}">
                <a16:creationId xmlns:a16="http://schemas.microsoft.com/office/drawing/2014/main" id="{D1E406C9-68C4-41B5-AA17-C2A0367C8D53}"/>
              </a:ext>
            </a:extLst>
          </p:cNvPr>
          <p:cNvSpPr/>
          <p:nvPr/>
        </p:nvSpPr>
        <p:spPr>
          <a:xfrm>
            <a:off x="2422443" y="0"/>
            <a:ext cx="7339471" cy="6858000"/>
          </a:xfrm>
          <a:prstGeom prst="rect">
            <a:avLst/>
          </a:prstGeom>
          <a:gradFill flip="none" rotWithShape="1">
            <a:gsLst>
              <a:gs pos="42000">
                <a:srgbClr val="FFFFFF">
                  <a:alpha val="61000"/>
                </a:srgbClr>
              </a:gs>
              <a:gs pos="0">
                <a:schemeClr val="bg1"/>
              </a:gs>
              <a:gs pos="100000">
                <a:schemeClr val="bg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a:extLst>
              <a:ext uri="{FF2B5EF4-FFF2-40B4-BE49-F238E27FC236}">
                <a16:creationId xmlns:a16="http://schemas.microsoft.com/office/drawing/2014/main" id="{A87B3AD2-2073-4AD1-AD35-9200BF6C72F0}"/>
              </a:ext>
            </a:extLst>
          </p:cNvPr>
          <p:cNvPicPr>
            <a:picLocks noChangeAspect="1"/>
          </p:cNvPicPr>
          <p:nvPr/>
        </p:nvPicPr>
        <p:blipFill rotWithShape="1">
          <a:blip r:embed="rId5">
            <a:extLst>
              <a:ext uri="{28A0092B-C50C-407E-A947-70E740481C1C}">
                <a14:useLocalDpi xmlns:a14="http://schemas.microsoft.com/office/drawing/2010/main" val="0"/>
              </a:ext>
            </a:extLst>
          </a:blip>
          <a:srcRect r="26914"/>
          <a:stretch/>
        </p:blipFill>
        <p:spPr>
          <a:xfrm>
            <a:off x="2604978" y="-1214"/>
            <a:ext cx="9587044" cy="6860428"/>
          </a:xfrm>
          <a:prstGeom prst="rect">
            <a:avLst/>
          </a:prstGeom>
        </p:spPr>
      </p:pic>
      <p:sp>
        <p:nvSpPr>
          <p:cNvPr id="16" name="Rectangle 15">
            <a:extLst>
              <a:ext uri="{FF2B5EF4-FFF2-40B4-BE49-F238E27FC236}">
                <a16:creationId xmlns:a16="http://schemas.microsoft.com/office/drawing/2014/main" id="{CC9385FF-9709-4BED-A284-3A757A2D8D05}"/>
              </a:ext>
            </a:extLst>
          </p:cNvPr>
          <p:cNvSpPr/>
          <p:nvPr/>
        </p:nvSpPr>
        <p:spPr>
          <a:xfrm>
            <a:off x="2963653" y="0"/>
            <a:ext cx="3891643" cy="6858000"/>
          </a:xfrm>
          <a:prstGeom prst="rect">
            <a:avLst/>
          </a:prstGeom>
          <a:gradFill flip="none" rotWithShape="1">
            <a:gsLst>
              <a:gs pos="1000">
                <a:srgbClr val="FFFFFF"/>
              </a:gs>
              <a:gs pos="8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2430085" y="1214"/>
            <a:ext cx="9769579" cy="6858000"/>
          </a:xfrm>
          <a:prstGeom prst="rect">
            <a:avLst/>
          </a:prstGeom>
          <a:gradFill flip="none" rotWithShape="1">
            <a:gsLst>
              <a:gs pos="1000">
                <a:srgbClr val="FFFFFF"/>
              </a:gs>
              <a:gs pos="70000">
                <a:schemeClr val="bg1">
                  <a:alpha val="62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4">
            <a:extLst>
              <a:ext uri="{FF2B5EF4-FFF2-40B4-BE49-F238E27FC236}">
                <a16:creationId xmlns:a16="http://schemas.microsoft.com/office/drawing/2014/main" id="{ACC65697-E7E6-44F7-9C6D-5783AD68EACE}"/>
              </a:ext>
            </a:extLst>
          </p:cNvPr>
          <p:cNvSpPr>
            <a:spLocks noGrp="1"/>
          </p:cNvSpPr>
          <p:nvPr>
            <p:ph type="title"/>
          </p:nvPr>
        </p:nvSpPr>
        <p:spPr/>
        <p:txBody>
          <a:bodyPr>
            <a:normAutofit/>
          </a:bodyPr>
          <a:lstStyle/>
          <a:p>
            <a:r>
              <a:rPr lang="en-GB">
                <a:solidFill>
                  <a:srgbClr val="EF7622"/>
                </a:solidFill>
                <a:effectLst>
                  <a:glow rad="228600">
                    <a:schemeClr val="bg1">
                      <a:alpha val="71000"/>
                    </a:schemeClr>
                  </a:glow>
                </a:effectLst>
              </a:rPr>
              <a:t>Measuring customer satisfaction</a:t>
            </a:r>
          </a:p>
        </p:txBody>
      </p:sp>
      <p:sp>
        <p:nvSpPr>
          <p:cNvPr id="13" name="Rectangle 12">
            <a:extLst>
              <a:ext uri="{FF2B5EF4-FFF2-40B4-BE49-F238E27FC236}">
                <a16:creationId xmlns:a16="http://schemas.microsoft.com/office/drawing/2014/main" id="{862DFA36-A3CC-4CC1-9DAF-7617DFE4C46C}"/>
              </a:ext>
            </a:extLst>
          </p:cNvPr>
          <p:cNvSpPr/>
          <p:nvPr/>
        </p:nvSpPr>
        <p:spPr>
          <a:xfrm>
            <a:off x="317957" y="5467350"/>
            <a:ext cx="3244102" cy="1390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89139E5-397E-4A3C-BE6A-0826679A1AA0}"/>
              </a:ext>
            </a:extLst>
          </p:cNvPr>
          <p:cNvSpPr/>
          <p:nvPr/>
        </p:nvSpPr>
        <p:spPr>
          <a:xfrm>
            <a:off x="10042525" y="4083050"/>
            <a:ext cx="981075" cy="1155700"/>
          </a:xfrm>
          <a:custGeom>
            <a:avLst/>
            <a:gdLst>
              <a:gd name="connsiteX0" fmla="*/ 282575 w 984250"/>
              <a:gd name="connsiteY0" fmla="*/ 1123950 h 1123950"/>
              <a:gd name="connsiteX1" fmla="*/ 0 w 984250"/>
              <a:gd name="connsiteY1" fmla="*/ 107950 h 1123950"/>
              <a:gd name="connsiteX2" fmla="*/ 965200 w 984250"/>
              <a:gd name="connsiteY2" fmla="*/ 0 h 1123950"/>
              <a:gd name="connsiteX3" fmla="*/ 984250 w 984250"/>
              <a:gd name="connsiteY3" fmla="*/ 1016000 h 1123950"/>
              <a:gd name="connsiteX4" fmla="*/ 282575 w 984250"/>
              <a:gd name="connsiteY4" fmla="*/ 1123950 h 1123950"/>
              <a:gd name="connsiteX0" fmla="*/ 282575 w 984250"/>
              <a:gd name="connsiteY0" fmla="*/ 1155700 h 1155700"/>
              <a:gd name="connsiteX1" fmla="*/ 0 w 984250"/>
              <a:gd name="connsiteY1" fmla="*/ 139700 h 1155700"/>
              <a:gd name="connsiteX2" fmla="*/ 974725 w 984250"/>
              <a:gd name="connsiteY2" fmla="*/ 0 h 1155700"/>
              <a:gd name="connsiteX3" fmla="*/ 984250 w 984250"/>
              <a:gd name="connsiteY3" fmla="*/ 1047750 h 1155700"/>
              <a:gd name="connsiteX4" fmla="*/ 282575 w 984250"/>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1155700">
                <a:moveTo>
                  <a:pt x="279400" y="1155700"/>
                </a:moveTo>
                <a:lnTo>
                  <a:pt x="0" y="161925"/>
                </a:lnTo>
                <a:cubicBezTo>
                  <a:pt x="342900" y="44450"/>
                  <a:pt x="641350" y="12700"/>
                  <a:pt x="971550" y="0"/>
                </a:cubicBezTo>
                <a:lnTo>
                  <a:pt x="981075" y="1047750"/>
                </a:lnTo>
                <a:cubicBezTo>
                  <a:pt x="778933" y="1045633"/>
                  <a:pt x="630767" y="1040342"/>
                  <a:pt x="279400" y="1155700"/>
                </a:cubicBez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B4A6D8DB-CA92-4F7E-9981-4169F00BC3D4}"/>
              </a:ext>
            </a:extLst>
          </p:cNvPr>
          <p:cNvSpPr/>
          <p:nvPr/>
        </p:nvSpPr>
        <p:spPr>
          <a:xfrm>
            <a:off x="8918575" y="4498975"/>
            <a:ext cx="1239838" cy="1250950"/>
          </a:xfrm>
          <a:custGeom>
            <a:avLst/>
            <a:gdLst>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38" h="1250950">
                <a:moveTo>
                  <a:pt x="0" y="515938"/>
                </a:moveTo>
                <a:cubicBezTo>
                  <a:pt x="178858" y="324909"/>
                  <a:pt x="468842" y="118004"/>
                  <a:pt x="679450" y="0"/>
                </a:cubicBezTo>
                <a:lnTo>
                  <a:pt x="1239838" y="796925"/>
                </a:lnTo>
                <a:cubicBezTo>
                  <a:pt x="985309" y="932392"/>
                  <a:pt x="810154" y="1055158"/>
                  <a:pt x="666750" y="1250950"/>
                </a:cubicBezTo>
                <a:lnTo>
                  <a:pt x="0" y="515938"/>
                </a:lnTo>
                <a:close/>
              </a:path>
            </a:pathLst>
          </a:cu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D6CA00E0-5DFB-4F49-8DFB-2B796A4D2F95}"/>
              </a:ext>
            </a:extLst>
          </p:cNvPr>
          <p:cNvSpPr/>
          <p:nvPr/>
        </p:nvSpPr>
        <p:spPr>
          <a:xfrm>
            <a:off x="524933" y="5660067"/>
            <a:ext cx="8242300" cy="1202267"/>
          </a:xfrm>
          <a:custGeom>
            <a:avLst/>
            <a:gdLst>
              <a:gd name="connsiteX0" fmla="*/ 0 w 8242300"/>
              <a:gd name="connsiteY0" fmla="*/ 1202267 h 1202267"/>
              <a:gd name="connsiteX1" fmla="*/ 8242300 w 8242300"/>
              <a:gd name="connsiteY1" fmla="*/ 1198034 h 1202267"/>
              <a:gd name="connsiteX2" fmla="*/ 279400 w 8242300"/>
              <a:gd name="connsiteY2" fmla="*/ 0 h 1202267"/>
              <a:gd name="connsiteX3" fmla="*/ 0 w 8242300"/>
              <a:gd name="connsiteY3" fmla="*/ 1202267 h 1202267"/>
            </a:gdLst>
            <a:ahLst/>
            <a:cxnLst>
              <a:cxn ang="0">
                <a:pos x="connsiteX0" y="connsiteY0"/>
              </a:cxn>
              <a:cxn ang="0">
                <a:pos x="connsiteX1" y="connsiteY1"/>
              </a:cxn>
              <a:cxn ang="0">
                <a:pos x="connsiteX2" y="connsiteY2"/>
              </a:cxn>
              <a:cxn ang="0">
                <a:pos x="connsiteX3" y="connsiteY3"/>
              </a:cxn>
            </a:cxnLst>
            <a:rect l="l" t="t" r="r" b="b"/>
            <a:pathLst>
              <a:path w="8242300" h="1202267">
                <a:moveTo>
                  <a:pt x="0" y="1202267"/>
                </a:moveTo>
                <a:lnTo>
                  <a:pt x="8242300" y="1198034"/>
                </a:lnTo>
                <a:lnTo>
                  <a:pt x="279400" y="0"/>
                </a:lnTo>
                <a:lnTo>
                  <a:pt x="0" y="1202267"/>
                </a:lnTo>
                <a:close/>
              </a:path>
            </a:pathLst>
          </a:custGeom>
          <a:solidFill>
            <a:schemeClr val="bg1">
              <a:lumMod val="7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C0348925-3576-463D-B77E-B829355357E6}"/>
              </a:ext>
            </a:extLst>
          </p:cNvPr>
          <p:cNvSpPr/>
          <p:nvPr/>
        </p:nvSpPr>
        <p:spPr>
          <a:xfrm>
            <a:off x="4019550" y="2916768"/>
            <a:ext cx="2051050" cy="2673349"/>
          </a:xfrm>
          <a:custGeom>
            <a:avLst/>
            <a:gdLst>
              <a:gd name="connsiteX0" fmla="*/ 0 w 2074333"/>
              <a:gd name="connsiteY0" fmla="*/ 2324100 h 2658533"/>
              <a:gd name="connsiteX1" fmla="*/ 1066800 w 2074333"/>
              <a:gd name="connsiteY1" fmla="*/ 0 h 2658533"/>
              <a:gd name="connsiteX2" fmla="*/ 2074333 w 2074333"/>
              <a:gd name="connsiteY2" fmla="*/ 762000 h 2658533"/>
              <a:gd name="connsiteX3" fmla="*/ 1206500 w 2074333"/>
              <a:gd name="connsiteY3" fmla="*/ 2658533 h 2658533"/>
              <a:gd name="connsiteX4" fmla="*/ 0 w 2074333"/>
              <a:gd name="connsiteY4" fmla="*/ 2324100 h 2658533"/>
              <a:gd name="connsiteX0" fmla="*/ 0 w 2400300"/>
              <a:gd name="connsiteY0" fmla="*/ 2368291 h 2711191"/>
              <a:gd name="connsiteX1" fmla="*/ 1392767 w 2400300"/>
              <a:gd name="connsiteY1" fmla="*/ 52658 h 2711191"/>
              <a:gd name="connsiteX2" fmla="*/ 2400300 w 2400300"/>
              <a:gd name="connsiteY2" fmla="*/ 814658 h 2711191"/>
              <a:gd name="connsiteX3" fmla="*/ 1532467 w 2400300"/>
              <a:gd name="connsiteY3" fmla="*/ 2711191 h 2711191"/>
              <a:gd name="connsiteX4" fmla="*/ 0 w 2400300"/>
              <a:gd name="connsiteY4" fmla="*/ 2368291 h 2711191"/>
              <a:gd name="connsiteX0" fmla="*/ 0 w 2400300"/>
              <a:gd name="connsiteY0" fmla="*/ 1973684 h 2316584"/>
              <a:gd name="connsiteX1" fmla="*/ 1092200 w 2400300"/>
              <a:gd name="connsiteY1" fmla="*/ 94085 h 2316584"/>
              <a:gd name="connsiteX2" fmla="*/ 2400300 w 2400300"/>
              <a:gd name="connsiteY2" fmla="*/ 420051 h 2316584"/>
              <a:gd name="connsiteX3" fmla="*/ 1532467 w 2400300"/>
              <a:gd name="connsiteY3" fmla="*/ 2316584 h 2316584"/>
              <a:gd name="connsiteX4" fmla="*/ 0 w 2400300"/>
              <a:gd name="connsiteY4" fmla="*/ 1973684 h 2316584"/>
              <a:gd name="connsiteX0" fmla="*/ 0 w 2400300"/>
              <a:gd name="connsiteY0" fmla="*/ 1973684 h 2316584"/>
              <a:gd name="connsiteX1" fmla="*/ 1092200 w 2400300"/>
              <a:gd name="connsiteY1" fmla="*/ 94085 h 2316584"/>
              <a:gd name="connsiteX2" fmla="*/ 2400300 w 2400300"/>
              <a:gd name="connsiteY2" fmla="*/ 420051 h 2316584"/>
              <a:gd name="connsiteX3" fmla="*/ 1532467 w 2400300"/>
              <a:gd name="connsiteY3" fmla="*/ 2316584 h 2316584"/>
              <a:gd name="connsiteX4" fmla="*/ 0 w 2400300"/>
              <a:gd name="connsiteY4" fmla="*/ 1973684 h 2316584"/>
              <a:gd name="connsiteX0" fmla="*/ 0 w 2400300"/>
              <a:gd name="connsiteY0" fmla="*/ 1879599 h 2222499"/>
              <a:gd name="connsiteX1" fmla="*/ 1092200 w 2400300"/>
              <a:gd name="connsiteY1" fmla="*/ 0 h 2222499"/>
              <a:gd name="connsiteX2" fmla="*/ 2400300 w 2400300"/>
              <a:gd name="connsiteY2" fmla="*/ 325966 h 2222499"/>
              <a:gd name="connsiteX3" fmla="*/ 1532467 w 2400300"/>
              <a:gd name="connsiteY3" fmla="*/ 2222499 h 2222499"/>
              <a:gd name="connsiteX4" fmla="*/ 0 w 2400300"/>
              <a:gd name="connsiteY4" fmla="*/ 1879599 h 2222499"/>
              <a:gd name="connsiteX0" fmla="*/ 0 w 2400300"/>
              <a:gd name="connsiteY0" fmla="*/ 1879599 h 2222499"/>
              <a:gd name="connsiteX1" fmla="*/ 1092200 w 2400300"/>
              <a:gd name="connsiteY1" fmla="*/ 0 h 2222499"/>
              <a:gd name="connsiteX2" fmla="*/ 2400300 w 2400300"/>
              <a:gd name="connsiteY2" fmla="*/ 325966 h 2222499"/>
              <a:gd name="connsiteX3" fmla="*/ 1532467 w 2400300"/>
              <a:gd name="connsiteY3" fmla="*/ 2222499 h 2222499"/>
              <a:gd name="connsiteX4" fmla="*/ 0 w 2400300"/>
              <a:gd name="connsiteY4" fmla="*/ 1879599 h 2222499"/>
              <a:gd name="connsiteX0" fmla="*/ 0 w 2400300"/>
              <a:gd name="connsiteY0" fmla="*/ 1879599 h 2222499"/>
              <a:gd name="connsiteX1" fmla="*/ 1092200 w 2400300"/>
              <a:gd name="connsiteY1" fmla="*/ 0 h 2222499"/>
              <a:gd name="connsiteX2" fmla="*/ 2400300 w 2400300"/>
              <a:gd name="connsiteY2" fmla="*/ 325966 h 2222499"/>
              <a:gd name="connsiteX3" fmla="*/ 1532467 w 2400300"/>
              <a:gd name="connsiteY3" fmla="*/ 2222499 h 2222499"/>
              <a:gd name="connsiteX4" fmla="*/ 0 w 2400300"/>
              <a:gd name="connsiteY4" fmla="*/ 1879599 h 2222499"/>
              <a:gd name="connsiteX0" fmla="*/ 0 w 2400300"/>
              <a:gd name="connsiteY0" fmla="*/ 1879599 h 2222499"/>
              <a:gd name="connsiteX1" fmla="*/ 1092200 w 2400300"/>
              <a:gd name="connsiteY1" fmla="*/ 0 h 2222499"/>
              <a:gd name="connsiteX2" fmla="*/ 2400300 w 2400300"/>
              <a:gd name="connsiteY2" fmla="*/ 325966 h 2222499"/>
              <a:gd name="connsiteX3" fmla="*/ 1532467 w 2400300"/>
              <a:gd name="connsiteY3" fmla="*/ 2222499 h 2222499"/>
              <a:gd name="connsiteX4" fmla="*/ 0 w 2400300"/>
              <a:gd name="connsiteY4" fmla="*/ 1879599 h 2222499"/>
              <a:gd name="connsiteX0" fmla="*/ 0 w 2387600"/>
              <a:gd name="connsiteY0" fmla="*/ 1879599 h 2222499"/>
              <a:gd name="connsiteX1" fmla="*/ 1079500 w 2387600"/>
              <a:gd name="connsiteY1" fmla="*/ 0 h 2222499"/>
              <a:gd name="connsiteX2" fmla="*/ 2387600 w 2387600"/>
              <a:gd name="connsiteY2" fmla="*/ 325966 h 2222499"/>
              <a:gd name="connsiteX3" fmla="*/ 1519767 w 2387600"/>
              <a:gd name="connsiteY3" fmla="*/ 2222499 h 2222499"/>
              <a:gd name="connsiteX4" fmla="*/ 0 w 2387600"/>
              <a:gd name="connsiteY4" fmla="*/ 1879599 h 2222499"/>
              <a:gd name="connsiteX0" fmla="*/ 0 w 2387600"/>
              <a:gd name="connsiteY0" fmla="*/ 1879599 h 2222499"/>
              <a:gd name="connsiteX1" fmla="*/ 1079500 w 2387600"/>
              <a:gd name="connsiteY1" fmla="*/ 0 h 2222499"/>
              <a:gd name="connsiteX2" fmla="*/ 2387600 w 2387600"/>
              <a:gd name="connsiteY2" fmla="*/ 325966 h 2222499"/>
              <a:gd name="connsiteX3" fmla="*/ 1519767 w 2387600"/>
              <a:gd name="connsiteY3" fmla="*/ 2222499 h 2222499"/>
              <a:gd name="connsiteX4" fmla="*/ 0 w 2387600"/>
              <a:gd name="connsiteY4" fmla="*/ 1879599 h 2222499"/>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233082"/>
              <a:gd name="connsiteX1" fmla="*/ 1079500 w 2387600"/>
              <a:gd name="connsiteY1" fmla="*/ 0 h 2233082"/>
              <a:gd name="connsiteX2" fmla="*/ 2387600 w 2387600"/>
              <a:gd name="connsiteY2" fmla="*/ 325966 h 2233082"/>
              <a:gd name="connsiteX3" fmla="*/ 1528234 w 2387600"/>
              <a:gd name="connsiteY3" fmla="*/ 2233082 h 2233082"/>
              <a:gd name="connsiteX4" fmla="*/ 0 w 2387600"/>
              <a:gd name="connsiteY4" fmla="*/ 1879599 h 2233082"/>
              <a:gd name="connsiteX0" fmla="*/ 0 w 2387600"/>
              <a:gd name="connsiteY0" fmla="*/ 1879599 h 2233082"/>
              <a:gd name="connsiteX1" fmla="*/ 1079500 w 2387600"/>
              <a:gd name="connsiteY1" fmla="*/ 0 h 2233082"/>
              <a:gd name="connsiteX2" fmla="*/ 2387600 w 2387600"/>
              <a:gd name="connsiteY2" fmla="*/ 325966 h 2233082"/>
              <a:gd name="connsiteX3" fmla="*/ 1528234 w 2387600"/>
              <a:gd name="connsiteY3" fmla="*/ 2233082 h 2233082"/>
              <a:gd name="connsiteX4" fmla="*/ 0 w 2387600"/>
              <a:gd name="connsiteY4" fmla="*/ 1879599 h 2233082"/>
              <a:gd name="connsiteX0" fmla="*/ 0 w 2387600"/>
              <a:gd name="connsiteY0" fmla="*/ 1879599 h 2233082"/>
              <a:gd name="connsiteX1" fmla="*/ 1079500 w 2387600"/>
              <a:gd name="connsiteY1" fmla="*/ 0 h 2233082"/>
              <a:gd name="connsiteX2" fmla="*/ 2387600 w 2387600"/>
              <a:gd name="connsiteY2" fmla="*/ 325966 h 2233082"/>
              <a:gd name="connsiteX3" fmla="*/ 1528234 w 2387600"/>
              <a:gd name="connsiteY3" fmla="*/ 2233082 h 2233082"/>
              <a:gd name="connsiteX4" fmla="*/ 0 w 2387600"/>
              <a:gd name="connsiteY4" fmla="*/ 18795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2412999 h 2690282"/>
              <a:gd name="connsiteX1" fmla="*/ 1058333 w 2063750"/>
              <a:gd name="connsiteY1" fmla="*/ 0 h 2690282"/>
              <a:gd name="connsiteX2" fmla="*/ 2063750 w 2063750"/>
              <a:gd name="connsiteY2" fmla="*/ 783166 h 2690282"/>
              <a:gd name="connsiteX3" fmla="*/ 1204384 w 2063750"/>
              <a:gd name="connsiteY3" fmla="*/ 2690282 h 2690282"/>
              <a:gd name="connsiteX4" fmla="*/ 0 w 2063750"/>
              <a:gd name="connsiteY4" fmla="*/ 2412999 h 2690282"/>
              <a:gd name="connsiteX0" fmla="*/ 0 w 2063750"/>
              <a:gd name="connsiteY0" fmla="*/ 2396066 h 2673349"/>
              <a:gd name="connsiteX1" fmla="*/ 1066799 w 2063750"/>
              <a:gd name="connsiteY1" fmla="*/ 0 h 2673349"/>
              <a:gd name="connsiteX2" fmla="*/ 2063750 w 2063750"/>
              <a:gd name="connsiteY2" fmla="*/ 766233 h 2673349"/>
              <a:gd name="connsiteX3" fmla="*/ 1204384 w 2063750"/>
              <a:gd name="connsiteY3" fmla="*/ 2673349 h 2673349"/>
              <a:gd name="connsiteX4" fmla="*/ 0 w 2063750"/>
              <a:gd name="connsiteY4" fmla="*/ 2396066 h 2673349"/>
              <a:gd name="connsiteX0" fmla="*/ 0 w 2063750"/>
              <a:gd name="connsiteY0" fmla="*/ 2396066 h 2673349"/>
              <a:gd name="connsiteX1" fmla="*/ 1066799 w 2063750"/>
              <a:gd name="connsiteY1" fmla="*/ 0 h 2673349"/>
              <a:gd name="connsiteX2" fmla="*/ 2063750 w 2063750"/>
              <a:gd name="connsiteY2" fmla="*/ 766233 h 2673349"/>
              <a:gd name="connsiteX3" fmla="*/ 1204384 w 2063750"/>
              <a:gd name="connsiteY3" fmla="*/ 2673349 h 2673349"/>
              <a:gd name="connsiteX4" fmla="*/ 0 w 2063750"/>
              <a:gd name="connsiteY4" fmla="*/ 2396066 h 2673349"/>
              <a:gd name="connsiteX0" fmla="*/ 0 w 2051050"/>
              <a:gd name="connsiteY0" fmla="*/ 2396066 h 2673349"/>
              <a:gd name="connsiteX1" fmla="*/ 1054099 w 2051050"/>
              <a:gd name="connsiteY1" fmla="*/ 0 h 2673349"/>
              <a:gd name="connsiteX2" fmla="*/ 2051050 w 2051050"/>
              <a:gd name="connsiteY2" fmla="*/ 766233 h 2673349"/>
              <a:gd name="connsiteX3" fmla="*/ 1191684 w 2051050"/>
              <a:gd name="connsiteY3" fmla="*/ 2673349 h 2673349"/>
              <a:gd name="connsiteX4" fmla="*/ 0 w 2051050"/>
              <a:gd name="connsiteY4" fmla="*/ 2396066 h 2673349"/>
              <a:gd name="connsiteX0" fmla="*/ 0 w 2051050"/>
              <a:gd name="connsiteY0" fmla="*/ 2396066 h 2673349"/>
              <a:gd name="connsiteX1" fmla="*/ 1054099 w 2051050"/>
              <a:gd name="connsiteY1" fmla="*/ 0 h 2673349"/>
              <a:gd name="connsiteX2" fmla="*/ 2051050 w 2051050"/>
              <a:gd name="connsiteY2" fmla="*/ 766233 h 2673349"/>
              <a:gd name="connsiteX3" fmla="*/ 1191684 w 2051050"/>
              <a:gd name="connsiteY3" fmla="*/ 2673349 h 2673349"/>
              <a:gd name="connsiteX4" fmla="*/ 0 w 2051050"/>
              <a:gd name="connsiteY4" fmla="*/ 2396066 h 2673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1050" h="2673349">
                <a:moveTo>
                  <a:pt x="0" y="2396066"/>
                </a:moveTo>
                <a:cubicBezTo>
                  <a:pt x="155223" y="1590320"/>
                  <a:pt x="658281" y="552448"/>
                  <a:pt x="1054099" y="0"/>
                </a:cubicBezTo>
                <a:cubicBezTo>
                  <a:pt x="1077382" y="20461"/>
                  <a:pt x="1960739" y="745066"/>
                  <a:pt x="2051050" y="766233"/>
                </a:cubicBezTo>
                <a:cubicBezTo>
                  <a:pt x="1726494" y="1080205"/>
                  <a:pt x="1342673" y="2124427"/>
                  <a:pt x="1191684" y="2673349"/>
                </a:cubicBezTo>
                <a:lnTo>
                  <a:pt x="0" y="2396066"/>
                </a:ln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AAFCC98F-8800-4F15-B06E-AB59E5E994B6}"/>
              </a:ext>
            </a:extLst>
          </p:cNvPr>
          <p:cNvSpPr/>
          <p:nvPr/>
        </p:nvSpPr>
        <p:spPr>
          <a:xfrm>
            <a:off x="7958667" y="2817283"/>
            <a:ext cx="1456266" cy="1202267"/>
          </a:xfrm>
          <a:custGeom>
            <a:avLst/>
            <a:gdLst>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10733 h 1210733"/>
              <a:gd name="connsiteX1" fmla="*/ 1462616 w 1462616"/>
              <a:gd name="connsiteY1" fmla="*/ 541866 h 1210733"/>
              <a:gd name="connsiteX2" fmla="*/ 1204383 w 1462616"/>
              <a:gd name="connsiteY2" fmla="*/ 0 h 1210733"/>
              <a:gd name="connsiteX3" fmla="*/ 0 w 1462616"/>
              <a:gd name="connsiteY3" fmla="*/ 742950 h 1210733"/>
              <a:gd name="connsiteX4" fmla="*/ 400050 w 1462616"/>
              <a:gd name="connsiteY4" fmla="*/ 1210733 h 1210733"/>
              <a:gd name="connsiteX0" fmla="*/ 400050 w 1462616"/>
              <a:gd name="connsiteY0" fmla="*/ 1212850 h 1212850"/>
              <a:gd name="connsiteX1" fmla="*/ 1462616 w 1462616"/>
              <a:gd name="connsiteY1" fmla="*/ 543983 h 1212850"/>
              <a:gd name="connsiteX2" fmla="*/ 1172633 w 1462616"/>
              <a:gd name="connsiteY2" fmla="*/ 0 h 1212850"/>
              <a:gd name="connsiteX3" fmla="*/ 0 w 1462616"/>
              <a:gd name="connsiteY3" fmla="*/ 745067 h 1212850"/>
              <a:gd name="connsiteX4" fmla="*/ 400050 w 1462616"/>
              <a:gd name="connsiteY4" fmla="*/ 1212850 h 1212850"/>
              <a:gd name="connsiteX0" fmla="*/ 400050 w 1462616"/>
              <a:gd name="connsiteY0" fmla="*/ 1212850 h 1212850"/>
              <a:gd name="connsiteX1" fmla="*/ 1462616 w 1462616"/>
              <a:gd name="connsiteY1" fmla="*/ 543983 h 1212850"/>
              <a:gd name="connsiteX2" fmla="*/ 1172633 w 1462616"/>
              <a:gd name="connsiteY2" fmla="*/ 0 h 1212850"/>
              <a:gd name="connsiteX3" fmla="*/ 0 w 1462616"/>
              <a:gd name="connsiteY3" fmla="*/ 745067 h 1212850"/>
              <a:gd name="connsiteX4" fmla="*/ 400050 w 1462616"/>
              <a:gd name="connsiteY4" fmla="*/ 1212850 h 1212850"/>
              <a:gd name="connsiteX0" fmla="*/ 400050 w 1462616"/>
              <a:gd name="connsiteY0" fmla="*/ 1212850 h 1212850"/>
              <a:gd name="connsiteX1" fmla="*/ 1462616 w 1462616"/>
              <a:gd name="connsiteY1" fmla="*/ 543983 h 1212850"/>
              <a:gd name="connsiteX2" fmla="*/ 1172633 w 1462616"/>
              <a:gd name="connsiteY2" fmla="*/ 0 h 1212850"/>
              <a:gd name="connsiteX3" fmla="*/ 0 w 1462616"/>
              <a:gd name="connsiteY3" fmla="*/ 745067 h 1212850"/>
              <a:gd name="connsiteX4" fmla="*/ 400050 w 1462616"/>
              <a:gd name="connsiteY4" fmla="*/ 1212850 h 1212850"/>
              <a:gd name="connsiteX0" fmla="*/ 393700 w 1456266"/>
              <a:gd name="connsiteY0" fmla="*/ 1212850 h 1212850"/>
              <a:gd name="connsiteX1" fmla="*/ 1456266 w 1456266"/>
              <a:gd name="connsiteY1" fmla="*/ 543983 h 1212850"/>
              <a:gd name="connsiteX2" fmla="*/ 1166283 w 1456266"/>
              <a:gd name="connsiteY2" fmla="*/ 0 h 1212850"/>
              <a:gd name="connsiteX3" fmla="*/ 0 w 1456266"/>
              <a:gd name="connsiteY3" fmla="*/ 759884 h 1212850"/>
              <a:gd name="connsiteX4" fmla="*/ 393700 w 1456266"/>
              <a:gd name="connsiteY4" fmla="*/ 1212850 h 1212850"/>
              <a:gd name="connsiteX0" fmla="*/ 393700 w 1456266"/>
              <a:gd name="connsiteY0" fmla="*/ 1202267 h 1202267"/>
              <a:gd name="connsiteX1" fmla="*/ 1456266 w 1456266"/>
              <a:gd name="connsiteY1" fmla="*/ 533400 h 1202267"/>
              <a:gd name="connsiteX2" fmla="*/ 1164167 w 1456266"/>
              <a:gd name="connsiteY2" fmla="*/ 0 h 1202267"/>
              <a:gd name="connsiteX3" fmla="*/ 0 w 1456266"/>
              <a:gd name="connsiteY3" fmla="*/ 749301 h 1202267"/>
              <a:gd name="connsiteX4" fmla="*/ 393700 w 1456266"/>
              <a:gd name="connsiteY4" fmla="*/ 1202267 h 1202267"/>
              <a:gd name="connsiteX0" fmla="*/ 393700 w 1456266"/>
              <a:gd name="connsiteY0" fmla="*/ 1202267 h 1202267"/>
              <a:gd name="connsiteX1" fmla="*/ 1456266 w 1456266"/>
              <a:gd name="connsiteY1" fmla="*/ 533400 h 1202267"/>
              <a:gd name="connsiteX2" fmla="*/ 1164167 w 1456266"/>
              <a:gd name="connsiteY2" fmla="*/ 0 h 1202267"/>
              <a:gd name="connsiteX3" fmla="*/ 0 w 1456266"/>
              <a:gd name="connsiteY3" fmla="*/ 749301 h 1202267"/>
              <a:gd name="connsiteX4" fmla="*/ 393700 w 1456266"/>
              <a:gd name="connsiteY4" fmla="*/ 1202267 h 1202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266" h="1202267">
                <a:moveTo>
                  <a:pt x="393700" y="1202267"/>
                </a:moveTo>
                <a:cubicBezTo>
                  <a:pt x="737306" y="907345"/>
                  <a:pt x="1068210" y="694973"/>
                  <a:pt x="1456266" y="533400"/>
                </a:cubicBezTo>
                <a:lnTo>
                  <a:pt x="1164167" y="0"/>
                </a:lnTo>
                <a:cubicBezTo>
                  <a:pt x="789517" y="155929"/>
                  <a:pt x="264584" y="487540"/>
                  <a:pt x="0" y="749301"/>
                </a:cubicBezTo>
                <a:lnTo>
                  <a:pt x="393700" y="1202267"/>
                </a:lnTo>
                <a:close/>
              </a:path>
            </a:pathLst>
          </a:cu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8E2040FF-76F7-42A6-AA04-A76DEFB5B615}"/>
              </a:ext>
            </a:extLst>
          </p:cNvPr>
          <p:cNvSpPr/>
          <p:nvPr/>
        </p:nvSpPr>
        <p:spPr>
          <a:xfrm>
            <a:off x="7861300" y="4529665"/>
            <a:ext cx="1312334" cy="1615017"/>
          </a:xfrm>
          <a:custGeom>
            <a:avLst/>
            <a:gdLst>
              <a:gd name="connsiteX0" fmla="*/ 611716 w 1333500"/>
              <a:gd name="connsiteY0" fmla="*/ 1589616 h 1589616"/>
              <a:gd name="connsiteX1" fmla="*/ 611716 w 1333500"/>
              <a:gd name="connsiteY1" fmla="*/ 1589616 h 1589616"/>
              <a:gd name="connsiteX2" fmla="*/ 563033 w 1333500"/>
              <a:gd name="connsiteY2" fmla="*/ 1559983 h 1589616"/>
              <a:gd name="connsiteX3" fmla="*/ 0 w 1333500"/>
              <a:gd name="connsiteY3" fmla="*/ 1234016 h 1589616"/>
              <a:gd name="connsiteX4" fmla="*/ 863600 w 1333500"/>
              <a:gd name="connsiteY4" fmla="*/ 0 h 1589616"/>
              <a:gd name="connsiteX5" fmla="*/ 1333500 w 1333500"/>
              <a:gd name="connsiteY5" fmla="*/ 461433 h 1589616"/>
              <a:gd name="connsiteX6" fmla="*/ 611716 w 1333500"/>
              <a:gd name="connsiteY6" fmla="*/ 1589616 h 1589616"/>
              <a:gd name="connsiteX0" fmla="*/ 611716 w 1333500"/>
              <a:gd name="connsiteY0" fmla="*/ 1589616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5" fmla="*/ 611716 w 1333500"/>
              <a:gd name="connsiteY5" fmla="*/ 1589616 h 1589616"/>
              <a:gd name="connsiteX0" fmla="*/ 611716 w 1333500"/>
              <a:gd name="connsiteY0" fmla="*/ 1589616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5" fmla="*/ 611716 w 1333500"/>
              <a:gd name="connsiteY5" fmla="*/ 1589616 h 1589616"/>
              <a:gd name="connsiteX0" fmla="*/ 872066 w 1333500"/>
              <a:gd name="connsiteY0" fmla="*/ 2120899 h 2120899"/>
              <a:gd name="connsiteX1" fmla="*/ 611716 w 1333500"/>
              <a:gd name="connsiteY1" fmla="*/ 1589616 h 2120899"/>
              <a:gd name="connsiteX2" fmla="*/ 0 w 1333500"/>
              <a:gd name="connsiteY2" fmla="*/ 1234016 h 2120899"/>
              <a:gd name="connsiteX3" fmla="*/ 863600 w 1333500"/>
              <a:gd name="connsiteY3" fmla="*/ 0 h 2120899"/>
              <a:gd name="connsiteX4" fmla="*/ 1333500 w 1333500"/>
              <a:gd name="connsiteY4" fmla="*/ 461433 h 2120899"/>
              <a:gd name="connsiteX5" fmla="*/ 872066 w 1333500"/>
              <a:gd name="connsiteY5" fmla="*/ 2120899 h 2120899"/>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61433 h 1654601"/>
              <a:gd name="connsiteX1" fmla="*/ 611716 w 1333500"/>
              <a:gd name="connsiteY1" fmla="*/ 1589616 h 1654601"/>
              <a:gd name="connsiteX2" fmla="*/ 0 w 1333500"/>
              <a:gd name="connsiteY2" fmla="*/ 1234016 h 1654601"/>
              <a:gd name="connsiteX3" fmla="*/ 863600 w 1333500"/>
              <a:gd name="connsiteY3" fmla="*/ 0 h 1654601"/>
              <a:gd name="connsiteX4" fmla="*/ 1333500 w 1333500"/>
              <a:gd name="connsiteY4" fmla="*/ 461433 h 1654601"/>
              <a:gd name="connsiteX0" fmla="*/ 1333500 w 1333500"/>
              <a:gd name="connsiteY0" fmla="*/ 461433 h 1654601"/>
              <a:gd name="connsiteX1" fmla="*/ 611716 w 1333500"/>
              <a:gd name="connsiteY1" fmla="*/ 1589616 h 1654601"/>
              <a:gd name="connsiteX2" fmla="*/ 0 w 1333500"/>
              <a:gd name="connsiteY2" fmla="*/ 1234016 h 1654601"/>
              <a:gd name="connsiteX3" fmla="*/ 863600 w 1333500"/>
              <a:gd name="connsiteY3" fmla="*/ 0 h 1654601"/>
              <a:gd name="connsiteX4" fmla="*/ 1333500 w 1333500"/>
              <a:gd name="connsiteY4" fmla="*/ 461433 h 1654601"/>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27567 h 1555750"/>
              <a:gd name="connsiteX1" fmla="*/ 611716 w 1333500"/>
              <a:gd name="connsiteY1" fmla="*/ 1555750 h 1555750"/>
              <a:gd name="connsiteX2" fmla="*/ 0 w 1333500"/>
              <a:gd name="connsiteY2" fmla="*/ 1200150 h 1555750"/>
              <a:gd name="connsiteX3" fmla="*/ 884766 w 1333500"/>
              <a:gd name="connsiteY3" fmla="*/ 0 h 1555750"/>
              <a:gd name="connsiteX4" fmla="*/ 1333500 w 1333500"/>
              <a:gd name="connsiteY4" fmla="*/ 427567 h 1555750"/>
              <a:gd name="connsiteX0" fmla="*/ 1333500 w 1333500"/>
              <a:gd name="connsiteY0" fmla="*/ 427567 h 1555750"/>
              <a:gd name="connsiteX1" fmla="*/ 611716 w 1333500"/>
              <a:gd name="connsiteY1" fmla="*/ 1555750 h 1555750"/>
              <a:gd name="connsiteX2" fmla="*/ 0 w 1333500"/>
              <a:gd name="connsiteY2" fmla="*/ 1200150 h 1555750"/>
              <a:gd name="connsiteX3" fmla="*/ 884766 w 1333500"/>
              <a:gd name="connsiteY3" fmla="*/ 0 h 1555750"/>
              <a:gd name="connsiteX4" fmla="*/ 1333500 w 1333500"/>
              <a:gd name="connsiteY4" fmla="*/ 427567 h 1555750"/>
              <a:gd name="connsiteX0" fmla="*/ 1278467 w 1278467"/>
              <a:gd name="connsiteY0" fmla="*/ 427567 h 1555750"/>
              <a:gd name="connsiteX1" fmla="*/ 556683 w 1278467"/>
              <a:gd name="connsiteY1" fmla="*/ 1555750 h 1555750"/>
              <a:gd name="connsiteX2" fmla="*/ 0 w 1278467"/>
              <a:gd name="connsiteY2" fmla="*/ 1236133 h 1555750"/>
              <a:gd name="connsiteX3" fmla="*/ 829733 w 1278467"/>
              <a:gd name="connsiteY3" fmla="*/ 0 h 1555750"/>
              <a:gd name="connsiteX4" fmla="*/ 1278467 w 1278467"/>
              <a:gd name="connsiteY4" fmla="*/ 427567 h 1555750"/>
              <a:gd name="connsiteX0" fmla="*/ 1278467 w 1278467"/>
              <a:gd name="connsiteY0" fmla="*/ 427567 h 1555750"/>
              <a:gd name="connsiteX1" fmla="*/ 556683 w 1278467"/>
              <a:gd name="connsiteY1" fmla="*/ 1555750 h 1555750"/>
              <a:gd name="connsiteX2" fmla="*/ 0 w 1278467"/>
              <a:gd name="connsiteY2" fmla="*/ 1236133 h 1555750"/>
              <a:gd name="connsiteX3" fmla="*/ 829733 w 1278467"/>
              <a:gd name="connsiteY3" fmla="*/ 0 h 1555750"/>
              <a:gd name="connsiteX4" fmla="*/ 1278467 w 1278467"/>
              <a:gd name="connsiteY4" fmla="*/ 427567 h 1555750"/>
              <a:gd name="connsiteX0" fmla="*/ 1348317 w 1348317"/>
              <a:gd name="connsiteY0" fmla="*/ 427567 h 1555750"/>
              <a:gd name="connsiteX1" fmla="*/ 626533 w 1348317"/>
              <a:gd name="connsiteY1" fmla="*/ 1555750 h 1555750"/>
              <a:gd name="connsiteX2" fmla="*/ 0 w 1348317"/>
              <a:gd name="connsiteY2" fmla="*/ 1198033 h 1555750"/>
              <a:gd name="connsiteX3" fmla="*/ 899583 w 1348317"/>
              <a:gd name="connsiteY3" fmla="*/ 0 h 1555750"/>
              <a:gd name="connsiteX4" fmla="*/ 1348317 w 1348317"/>
              <a:gd name="connsiteY4" fmla="*/ 427567 h 1555750"/>
              <a:gd name="connsiteX0" fmla="*/ 1348317 w 1348317"/>
              <a:gd name="connsiteY0" fmla="*/ 486834 h 1615017"/>
              <a:gd name="connsiteX1" fmla="*/ 626533 w 1348317"/>
              <a:gd name="connsiteY1" fmla="*/ 1615017 h 1615017"/>
              <a:gd name="connsiteX2" fmla="*/ 0 w 1348317"/>
              <a:gd name="connsiteY2" fmla="*/ 1257300 h 1615017"/>
              <a:gd name="connsiteX3" fmla="*/ 831850 w 1348317"/>
              <a:gd name="connsiteY3" fmla="*/ 0 h 1615017"/>
              <a:gd name="connsiteX4" fmla="*/ 1348317 w 1348317"/>
              <a:gd name="connsiteY4" fmla="*/ 486834 h 1615017"/>
              <a:gd name="connsiteX0" fmla="*/ 1348317 w 1348317"/>
              <a:gd name="connsiteY0" fmla="*/ 486834 h 1615017"/>
              <a:gd name="connsiteX1" fmla="*/ 626533 w 1348317"/>
              <a:gd name="connsiteY1" fmla="*/ 1615017 h 1615017"/>
              <a:gd name="connsiteX2" fmla="*/ 0 w 1348317"/>
              <a:gd name="connsiteY2" fmla="*/ 1257300 h 1615017"/>
              <a:gd name="connsiteX3" fmla="*/ 831850 w 1348317"/>
              <a:gd name="connsiteY3" fmla="*/ 0 h 1615017"/>
              <a:gd name="connsiteX4" fmla="*/ 1348317 w 1348317"/>
              <a:gd name="connsiteY4" fmla="*/ 486834 h 1615017"/>
              <a:gd name="connsiteX0" fmla="*/ 1348317 w 1348317"/>
              <a:gd name="connsiteY0" fmla="*/ 486834 h 1615017"/>
              <a:gd name="connsiteX1" fmla="*/ 626533 w 1348317"/>
              <a:gd name="connsiteY1" fmla="*/ 1615017 h 1615017"/>
              <a:gd name="connsiteX2" fmla="*/ 0 w 1348317"/>
              <a:gd name="connsiteY2" fmla="*/ 1257300 h 1615017"/>
              <a:gd name="connsiteX3" fmla="*/ 831850 w 1348317"/>
              <a:gd name="connsiteY3" fmla="*/ 0 h 1615017"/>
              <a:gd name="connsiteX4" fmla="*/ 1348317 w 1348317"/>
              <a:gd name="connsiteY4" fmla="*/ 486834 h 1615017"/>
              <a:gd name="connsiteX0" fmla="*/ 1312334 w 1312334"/>
              <a:gd name="connsiteY0" fmla="*/ 520701 h 1615017"/>
              <a:gd name="connsiteX1" fmla="*/ 626533 w 1312334"/>
              <a:gd name="connsiteY1" fmla="*/ 1615017 h 1615017"/>
              <a:gd name="connsiteX2" fmla="*/ 0 w 1312334"/>
              <a:gd name="connsiteY2" fmla="*/ 1257300 h 1615017"/>
              <a:gd name="connsiteX3" fmla="*/ 831850 w 1312334"/>
              <a:gd name="connsiteY3" fmla="*/ 0 h 1615017"/>
              <a:gd name="connsiteX4" fmla="*/ 1312334 w 1312334"/>
              <a:gd name="connsiteY4" fmla="*/ 520701 h 161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34" h="1615017">
                <a:moveTo>
                  <a:pt x="1312334" y="520701"/>
                </a:moveTo>
                <a:cubicBezTo>
                  <a:pt x="1041753" y="770821"/>
                  <a:pt x="776817" y="1137003"/>
                  <a:pt x="626533" y="1615017"/>
                </a:cubicBezTo>
                <a:cubicBezTo>
                  <a:pt x="418516" y="1505805"/>
                  <a:pt x="203905" y="1375833"/>
                  <a:pt x="0" y="1257300"/>
                </a:cubicBezTo>
                <a:cubicBezTo>
                  <a:pt x="144639" y="853017"/>
                  <a:pt x="462844" y="332317"/>
                  <a:pt x="831850" y="0"/>
                </a:cubicBezTo>
                <a:lnTo>
                  <a:pt x="1312334" y="520701"/>
                </a:lnTo>
                <a:close/>
              </a:path>
            </a:pathLst>
          </a:cu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462B4D12-36AD-4A45-89A7-8BF27192D1FF}"/>
              </a:ext>
            </a:extLst>
          </p:cNvPr>
          <p:cNvSpPr/>
          <p:nvPr/>
        </p:nvSpPr>
        <p:spPr>
          <a:xfrm>
            <a:off x="7691967" y="3742267"/>
            <a:ext cx="2048933" cy="2042582"/>
          </a:xfrm>
          <a:custGeom>
            <a:avLst/>
            <a:gdLst>
              <a:gd name="connsiteX0" fmla="*/ 0 w 2027766"/>
              <a:gd name="connsiteY0" fmla="*/ 122766 h 1957916"/>
              <a:gd name="connsiteX1" fmla="*/ 480483 w 2027766"/>
              <a:gd name="connsiteY1" fmla="*/ 0 h 1957916"/>
              <a:gd name="connsiteX2" fmla="*/ 2027766 w 2027766"/>
              <a:gd name="connsiteY2" fmla="*/ 1847850 h 1957916"/>
              <a:gd name="connsiteX3" fmla="*/ 1921933 w 2027766"/>
              <a:gd name="connsiteY3" fmla="*/ 1957916 h 1957916"/>
              <a:gd name="connsiteX4" fmla="*/ 0 w 2027766"/>
              <a:gd name="connsiteY4" fmla="*/ 122766 h 1957916"/>
              <a:gd name="connsiteX0" fmla="*/ 0 w 2027766"/>
              <a:gd name="connsiteY0" fmla="*/ 112182 h 1947332"/>
              <a:gd name="connsiteX1" fmla="*/ 448733 w 2027766"/>
              <a:gd name="connsiteY1" fmla="*/ 0 h 1947332"/>
              <a:gd name="connsiteX2" fmla="*/ 2027766 w 2027766"/>
              <a:gd name="connsiteY2" fmla="*/ 1837266 h 1947332"/>
              <a:gd name="connsiteX3" fmla="*/ 1921933 w 2027766"/>
              <a:gd name="connsiteY3" fmla="*/ 1947332 h 1947332"/>
              <a:gd name="connsiteX4" fmla="*/ 0 w 2027766"/>
              <a:gd name="connsiteY4" fmla="*/ 112182 h 1947332"/>
              <a:gd name="connsiteX0" fmla="*/ 0 w 2027766"/>
              <a:gd name="connsiteY0" fmla="*/ 112182 h 1962148"/>
              <a:gd name="connsiteX1" fmla="*/ 448733 w 2027766"/>
              <a:gd name="connsiteY1" fmla="*/ 0 h 1962148"/>
              <a:gd name="connsiteX2" fmla="*/ 2027766 w 2027766"/>
              <a:gd name="connsiteY2" fmla="*/ 1837266 h 1962148"/>
              <a:gd name="connsiteX3" fmla="*/ 1849966 w 2027766"/>
              <a:gd name="connsiteY3" fmla="*/ 1962148 h 1962148"/>
              <a:gd name="connsiteX4" fmla="*/ 0 w 2027766"/>
              <a:gd name="connsiteY4" fmla="*/ 112182 h 1962148"/>
              <a:gd name="connsiteX0" fmla="*/ 0 w 1936750"/>
              <a:gd name="connsiteY0" fmla="*/ 112182 h 1962148"/>
              <a:gd name="connsiteX1" fmla="*/ 448733 w 1936750"/>
              <a:gd name="connsiteY1" fmla="*/ 0 h 1962148"/>
              <a:gd name="connsiteX2" fmla="*/ 1936750 w 1936750"/>
              <a:gd name="connsiteY2" fmla="*/ 1947332 h 1962148"/>
              <a:gd name="connsiteX3" fmla="*/ 1849966 w 1936750"/>
              <a:gd name="connsiteY3" fmla="*/ 1962148 h 1962148"/>
              <a:gd name="connsiteX4" fmla="*/ 0 w 1936750"/>
              <a:gd name="connsiteY4" fmla="*/ 112182 h 1962148"/>
              <a:gd name="connsiteX0" fmla="*/ 0 w 2002366"/>
              <a:gd name="connsiteY0" fmla="*/ 112182 h 1962148"/>
              <a:gd name="connsiteX1" fmla="*/ 448733 w 2002366"/>
              <a:gd name="connsiteY1" fmla="*/ 0 h 1962148"/>
              <a:gd name="connsiteX2" fmla="*/ 2002366 w 2002366"/>
              <a:gd name="connsiteY2" fmla="*/ 1756832 h 1962148"/>
              <a:gd name="connsiteX3" fmla="*/ 1849966 w 2002366"/>
              <a:gd name="connsiteY3" fmla="*/ 1962148 h 1962148"/>
              <a:gd name="connsiteX4" fmla="*/ 0 w 2002366"/>
              <a:gd name="connsiteY4" fmla="*/ 112182 h 1962148"/>
              <a:gd name="connsiteX0" fmla="*/ 0 w 2002366"/>
              <a:gd name="connsiteY0" fmla="*/ 192616 h 2042582"/>
              <a:gd name="connsiteX1" fmla="*/ 859366 w 2002366"/>
              <a:gd name="connsiteY1" fmla="*/ 0 h 2042582"/>
              <a:gd name="connsiteX2" fmla="*/ 2002366 w 2002366"/>
              <a:gd name="connsiteY2" fmla="*/ 1837266 h 2042582"/>
              <a:gd name="connsiteX3" fmla="*/ 1849966 w 2002366"/>
              <a:gd name="connsiteY3" fmla="*/ 2042582 h 2042582"/>
              <a:gd name="connsiteX4" fmla="*/ 0 w 2002366"/>
              <a:gd name="connsiteY4" fmla="*/ 192616 h 2042582"/>
              <a:gd name="connsiteX0" fmla="*/ 0 w 2048933"/>
              <a:gd name="connsiteY0" fmla="*/ 192616 h 2042582"/>
              <a:gd name="connsiteX1" fmla="*/ 859366 w 2048933"/>
              <a:gd name="connsiteY1" fmla="*/ 0 h 2042582"/>
              <a:gd name="connsiteX2" fmla="*/ 2048933 w 2048933"/>
              <a:gd name="connsiteY2" fmla="*/ 1799166 h 2042582"/>
              <a:gd name="connsiteX3" fmla="*/ 1849966 w 2048933"/>
              <a:gd name="connsiteY3" fmla="*/ 2042582 h 2042582"/>
              <a:gd name="connsiteX4" fmla="*/ 0 w 2048933"/>
              <a:gd name="connsiteY4" fmla="*/ 192616 h 2042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8933" h="2042582">
                <a:moveTo>
                  <a:pt x="0" y="192616"/>
                </a:moveTo>
                <a:lnTo>
                  <a:pt x="859366" y="0"/>
                </a:lnTo>
                <a:lnTo>
                  <a:pt x="2048933" y="1799166"/>
                </a:lnTo>
                <a:lnTo>
                  <a:pt x="1849966" y="2042582"/>
                </a:lnTo>
                <a:lnTo>
                  <a:pt x="0" y="192616"/>
                </a:ln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3C782A44-6D35-4E9D-8670-8C5654FEF49A}"/>
              </a:ext>
            </a:extLst>
          </p:cNvPr>
          <p:cNvSpPr/>
          <p:nvPr/>
        </p:nvSpPr>
        <p:spPr>
          <a:xfrm rot="2287281">
            <a:off x="10168558" y="3510514"/>
            <a:ext cx="1560408" cy="1499467"/>
          </a:xfrm>
          <a:custGeom>
            <a:avLst/>
            <a:gdLst>
              <a:gd name="connsiteX0" fmla="*/ 0 w 2027766"/>
              <a:gd name="connsiteY0" fmla="*/ 122766 h 1957916"/>
              <a:gd name="connsiteX1" fmla="*/ 480483 w 2027766"/>
              <a:gd name="connsiteY1" fmla="*/ 0 h 1957916"/>
              <a:gd name="connsiteX2" fmla="*/ 2027766 w 2027766"/>
              <a:gd name="connsiteY2" fmla="*/ 1847850 h 1957916"/>
              <a:gd name="connsiteX3" fmla="*/ 1921933 w 2027766"/>
              <a:gd name="connsiteY3" fmla="*/ 1957916 h 1957916"/>
              <a:gd name="connsiteX4" fmla="*/ 0 w 2027766"/>
              <a:gd name="connsiteY4" fmla="*/ 122766 h 1957916"/>
              <a:gd name="connsiteX0" fmla="*/ 0 w 2027766"/>
              <a:gd name="connsiteY0" fmla="*/ 168035 h 2003185"/>
              <a:gd name="connsiteX1" fmla="*/ 605774 w 2027766"/>
              <a:gd name="connsiteY1" fmla="*/ 0 h 2003185"/>
              <a:gd name="connsiteX2" fmla="*/ 2027766 w 2027766"/>
              <a:gd name="connsiteY2" fmla="*/ 1893119 h 2003185"/>
              <a:gd name="connsiteX3" fmla="*/ 1921933 w 2027766"/>
              <a:gd name="connsiteY3" fmla="*/ 2003185 h 2003185"/>
              <a:gd name="connsiteX4" fmla="*/ 0 w 2027766"/>
              <a:gd name="connsiteY4" fmla="*/ 168035 h 2003185"/>
              <a:gd name="connsiteX0" fmla="*/ 0 w 1921933"/>
              <a:gd name="connsiteY0" fmla="*/ 168035 h 2003185"/>
              <a:gd name="connsiteX1" fmla="*/ 605774 w 1921933"/>
              <a:gd name="connsiteY1" fmla="*/ 0 h 2003185"/>
              <a:gd name="connsiteX2" fmla="*/ 1216801 w 1921933"/>
              <a:gd name="connsiteY2" fmla="*/ 1163201 h 2003185"/>
              <a:gd name="connsiteX3" fmla="*/ 1921933 w 1921933"/>
              <a:gd name="connsiteY3" fmla="*/ 2003185 h 2003185"/>
              <a:gd name="connsiteX4" fmla="*/ 0 w 1921933"/>
              <a:gd name="connsiteY4" fmla="*/ 168035 h 2003185"/>
              <a:gd name="connsiteX0" fmla="*/ 0 w 1216801"/>
              <a:gd name="connsiteY0" fmla="*/ 168035 h 1450388"/>
              <a:gd name="connsiteX1" fmla="*/ 605774 w 1216801"/>
              <a:gd name="connsiteY1" fmla="*/ 0 h 1450388"/>
              <a:gd name="connsiteX2" fmla="*/ 1216801 w 1216801"/>
              <a:gd name="connsiteY2" fmla="*/ 1163201 h 1450388"/>
              <a:gd name="connsiteX3" fmla="*/ 875083 w 1216801"/>
              <a:gd name="connsiteY3" fmla="*/ 1450388 h 1450388"/>
              <a:gd name="connsiteX4" fmla="*/ 0 w 1216801"/>
              <a:gd name="connsiteY4" fmla="*/ 168035 h 1450388"/>
              <a:gd name="connsiteX0" fmla="*/ 0 w 1216801"/>
              <a:gd name="connsiteY0" fmla="*/ 168035 h 1405590"/>
              <a:gd name="connsiteX1" fmla="*/ 605774 w 1216801"/>
              <a:gd name="connsiteY1" fmla="*/ 0 h 1405590"/>
              <a:gd name="connsiteX2" fmla="*/ 1216801 w 1216801"/>
              <a:gd name="connsiteY2" fmla="*/ 1163201 h 1405590"/>
              <a:gd name="connsiteX3" fmla="*/ 740678 w 1216801"/>
              <a:gd name="connsiteY3" fmla="*/ 1405590 h 1405590"/>
              <a:gd name="connsiteX4" fmla="*/ 0 w 1216801"/>
              <a:gd name="connsiteY4" fmla="*/ 168035 h 1405590"/>
              <a:gd name="connsiteX0" fmla="*/ 0 w 902012"/>
              <a:gd name="connsiteY0" fmla="*/ 168035 h 1405590"/>
              <a:gd name="connsiteX1" fmla="*/ 605774 w 902012"/>
              <a:gd name="connsiteY1" fmla="*/ 0 h 1405590"/>
              <a:gd name="connsiteX2" fmla="*/ 902012 w 902012"/>
              <a:gd name="connsiteY2" fmla="*/ 1337346 h 1405590"/>
              <a:gd name="connsiteX3" fmla="*/ 740678 w 902012"/>
              <a:gd name="connsiteY3" fmla="*/ 1405590 h 1405590"/>
              <a:gd name="connsiteX4" fmla="*/ 0 w 902012"/>
              <a:gd name="connsiteY4" fmla="*/ 168035 h 1405590"/>
              <a:gd name="connsiteX0" fmla="*/ 0 w 992140"/>
              <a:gd name="connsiteY0" fmla="*/ 168035 h 1405590"/>
              <a:gd name="connsiteX1" fmla="*/ 605774 w 992140"/>
              <a:gd name="connsiteY1" fmla="*/ 0 h 1405590"/>
              <a:gd name="connsiteX2" fmla="*/ 992140 w 992140"/>
              <a:gd name="connsiteY2" fmla="*/ 1185811 h 1405590"/>
              <a:gd name="connsiteX3" fmla="*/ 740678 w 992140"/>
              <a:gd name="connsiteY3" fmla="*/ 1405590 h 1405590"/>
              <a:gd name="connsiteX4" fmla="*/ 0 w 992140"/>
              <a:gd name="connsiteY4" fmla="*/ 168035 h 1405590"/>
              <a:gd name="connsiteX0" fmla="*/ 0 w 992140"/>
              <a:gd name="connsiteY0" fmla="*/ 230038 h 1467593"/>
              <a:gd name="connsiteX1" fmla="*/ 491853 w 992140"/>
              <a:gd name="connsiteY1" fmla="*/ 0 h 1467593"/>
              <a:gd name="connsiteX2" fmla="*/ 992140 w 992140"/>
              <a:gd name="connsiteY2" fmla="*/ 1247814 h 1467593"/>
              <a:gd name="connsiteX3" fmla="*/ 740678 w 992140"/>
              <a:gd name="connsiteY3" fmla="*/ 1467593 h 1467593"/>
              <a:gd name="connsiteX4" fmla="*/ 0 w 992140"/>
              <a:gd name="connsiteY4" fmla="*/ 230038 h 1467593"/>
              <a:gd name="connsiteX0" fmla="*/ 0 w 1092500"/>
              <a:gd name="connsiteY0" fmla="*/ 182128 h 1467593"/>
              <a:gd name="connsiteX1" fmla="*/ 592213 w 1092500"/>
              <a:gd name="connsiteY1" fmla="*/ 0 h 1467593"/>
              <a:gd name="connsiteX2" fmla="*/ 1092500 w 1092500"/>
              <a:gd name="connsiteY2" fmla="*/ 1247814 h 1467593"/>
              <a:gd name="connsiteX3" fmla="*/ 841038 w 1092500"/>
              <a:gd name="connsiteY3" fmla="*/ 1467593 h 1467593"/>
              <a:gd name="connsiteX4" fmla="*/ 0 w 1092500"/>
              <a:gd name="connsiteY4" fmla="*/ 182128 h 1467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2500" h="1467593">
                <a:moveTo>
                  <a:pt x="0" y="182128"/>
                </a:moveTo>
                <a:lnTo>
                  <a:pt x="592213" y="0"/>
                </a:lnTo>
                <a:lnTo>
                  <a:pt x="1092500" y="1247814"/>
                </a:lnTo>
                <a:lnTo>
                  <a:pt x="841038" y="1467593"/>
                </a:lnTo>
                <a:lnTo>
                  <a:pt x="0" y="182128"/>
                </a:ln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6DD8A3B4-BFCB-42E6-85DA-93D4F3CB8192}"/>
              </a:ext>
            </a:extLst>
          </p:cNvPr>
          <p:cNvSpPr/>
          <p:nvPr/>
        </p:nvSpPr>
        <p:spPr>
          <a:xfrm>
            <a:off x="8390466" y="3428999"/>
            <a:ext cx="1585383" cy="1612902"/>
          </a:xfrm>
          <a:custGeom>
            <a:avLst/>
            <a:gdLst>
              <a:gd name="connsiteX0" fmla="*/ 0 w 1754716"/>
              <a:gd name="connsiteY0" fmla="*/ 647700 h 2169584"/>
              <a:gd name="connsiteX1" fmla="*/ 1333500 w 1754716"/>
              <a:gd name="connsiteY1" fmla="*/ 2169584 h 2169584"/>
              <a:gd name="connsiteX2" fmla="*/ 1754716 w 1754716"/>
              <a:gd name="connsiteY2" fmla="*/ 1883834 h 2169584"/>
              <a:gd name="connsiteX3" fmla="*/ 958850 w 1754716"/>
              <a:gd name="connsiteY3" fmla="*/ 0 h 2169584"/>
              <a:gd name="connsiteX4" fmla="*/ 0 w 1754716"/>
              <a:gd name="connsiteY4" fmla="*/ 647700 h 2169584"/>
              <a:gd name="connsiteX0" fmla="*/ 0 w 1754716"/>
              <a:gd name="connsiteY0" fmla="*/ 647700 h 1883834"/>
              <a:gd name="connsiteX1" fmla="*/ 605367 w 1754716"/>
              <a:gd name="connsiteY1" fmla="*/ 1333501 h 1883834"/>
              <a:gd name="connsiteX2" fmla="*/ 1754716 w 1754716"/>
              <a:gd name="connsiteY2" fmla="*/ 1883834 h 1883834"/>
              <a:gd name="connsiteX3" fmla="*/ 958850 w 1754716"/>
              <a:gd name="connsiteY3" fmla="*/ 0 h 1883834"/>
              <a:gd name="connsiteX4" fmla="*/ 0 w 1754716"/>
              <a:gd name="connsiteY4" fmla="*/ 647700 h 1883834"/>
              <a:gd name="connsiteX0" fmla="*/ 0 w 1401233"/>
              <a:gd name="connsiteY0" fmla="*/ 647700 h 1333501"/>
              <a:gd name="connsiteX1" fmla="*/ 605367 w 1401233"/>
              <a:gd name="connsiteY1" fmla="*/ 1333501 h 1333501"/>
              <a:gd name="connsiteX2" fmla="*/ 1401233 w 1401233"/>
              <a:gd name="connsiteY2" fmla="*/ 840317 h 1333501"/>
              <a:gd name="connsiteX3" fmla="*/ 958850 w 1401233"/>
              <a:gd name="connsiteY3" fmla="*/ 0 h 1333501"/>
              <a:gd name="connsiteX4" fmla="*/ 0 w 1401233"/>
              <a:gd name="connsiteY4" fmla="*/ 647700 h 1333501"/>
              <a:gd name="connsiteX0" fmla="*/ 0 w 1401233"/>
              <a:gd name="connsiteY0" fmla="*/ 647700 h 1627718"/>
              <a:gd name="connsiteX1" fmla="*/ 848783 w 1401233"/>
              <a:gd name="connsiteY1" fmla="*/ 1627718 h 1627718"/>
              <a:gd name="connsiteX2" fmla="*/ 1401233 w 1401233"/>
              <a:gd name="connsiteY2" fmla="*/ 840317 h 1627718"/>
              <a:gd name="connsiteX3" fmla="*/ 958850 w 1401233"/>
              <a:gd name="connsiteY3" fmla="*/ 0 h 1627718"/>
              <a:gd name="connsiteX4" fmla="*/ 0 w 1401233"/>
              <a:gd name="connsiteY4" fmla="*/ 647700 h 1627718"/>
              <a:gd name="connsiteX0" fmla="*/ 0 w 1572683"/>
              <a:gd name="connsiteY0" fmla="*/ 647700 h 1627718"/>
              <a:gd name="connsiteX1" fmla="*/ 848783 w 1572683"/>
              <a:gd name="connsiteY1" fmla="*/ 1627718 h 1627718"/>
              <a:gd name="connsiteX2" fmla="*/ 1572683 w 1572683"/>
              <a:gd name="connsiteY2" fmla="*/ 1170517 h 1627718"/>
              <a:gd name="connsiteX3" fmla="*/ 958850 w 1572683"/>
              <a:gd name="connsiteY3" fmla="*/ 0 h 1627718"/>
              <a:gd name="connsiteX4" fmla="*/ 0 w 1572683"/>
              <a:gd name="connsiteY4" fmla="*/ 647700 h 1627718"/>
              <a:gd name="connsiteX0" fmla="*/ 0 w 1572683"/>
              <a:gd name="connsiteY0" fmla="*/ 647700 h 1634068"/>
              <a:gd name="connsiteX1" fmla="*/ 857250 w 1572683"/>
              <a:gd name="connsiteY1" fmla="*/ 1634068 h 1634068"/>
              <a:gd name="connsiteX2" fmla="*/ 1572683 w 1572683"/>
              <a:gd name="connsiteY2" fmla="*/ 1170517 h 1634068"/>
              <a:gd name="connsiteX3" fmla="*/ 958850 w 1572683"/>
              <a:gd name="connsiteY3" fmla="*/ 0 h 1634068"/>
              <a:gd name="connsiteX4" fmla="*/ 0 w 1572683"/>
              <a:gd name="connsiteY4" fmla="*/ 647700 h 1634068"/>
              <a:gd name="connsiteX0" fmla="*/ 0 w 1572683"/>
              <a:gd name="connsiteY0" fmla="*/ 647700 h 1634068"/>
              <a:gd name="connsiteX1" fmla="*/ 857250 w 1572683"/>
              <a:gd name="connsiteY1" fmla="*/ 1634068 h 1634068"/>
              <a:gd name="connsiteX2" fmla="*/ 1572683 w 1572683"/>
              <a:gd name="connsiteY2" fmla="*/ 1170517 h 1634068"/>
              <a:gd name="connsiteX3" fmla="*/ 958850 w 1572683"/>
              <a:gd name="connsiteY3" fmla="*/ 0 h 1634068"/>
              <a:gd name="connsiteX4" fmla="*/ 0 w 1572683"/>
              <a:gd name="connsiteY4" fmla="*/ 647700 h 1634068"/>
              <a:gd name="connsiteX0" fmla="*/ 0 w 1585383"/>
              <a:gd name="connsiteY0" fmla="*/ 647700 h 1634068"/>
              <a:gd name="connsiteX1" fmla="*/ 857250 w 1585383"/>
              <a:gd name="connsiteY1" fmla="*/ 1634068 h 1634068"/>
              <a:gd name="connsiteX2" fmla="*/ 1585383 w 1585383"/>
              <a:gd name="connsiteY2" fmla="*/ 1181101 h 1634068"/>
              <a:gd name="connsiteX3" fmla="*/ 958850 w 1585383"/>
              <a:gd name="connsiteY3" fmla="*/ 0 h 1634068"/>
              <a:gd name="connsiteX4" fmla="*/ 0 w 1585383"/>
              <a:gd name="connsiteY4" fmla="*/ 647700 h 1634068"/>
              <a:gd name="connsiteX0" fmla="*/ 0 w 1585383"/>
              <a:gd name="connsiteY0" fmla="*/ 647700 h 1634068"/>
              <a:gd name="connsiteX1" fmla="*/ 857250 w 1585383"/>
              <a:gd name="connsiteY1" fmla="*/ 1634068 h 1634068"/>
              <a:gd name="connsiteX2" fmla="*/ 1585383 w 1585383"/>
              <a:gd name="connsiteY2" fmla="*/ 1181101 h 1634068"/>
              <a:gd name="connsiteX3" fmla="*/ 958850 w 1585383"/>
              <a:gd name="connsiteY3" fmla="*/ 0 h 1634068"/>
              <a:gd name="connsiteX4" fmla="*/ 0 w 1585383"/>
              <a:gd name="connsiteY4" fmla="*/ 647700 h 1634068"/>
              <a:gd name="connsiteX0" fmla="*/ 0 w 1585383"/>
              <a:gd name="connsiteY0" fmla="*/ 618067 h 1604435"/>
              <a:gd name="connsiteX1" fmla="*/ 857250 w 1585383"/>
              <a:gd name="connsiteY1" fmla="*/ 1604435 h 1604435"/>
              <a:gd name="connsiteX2" fmla="*/ 1585383 w 1585383"/>
              <a:gd name="connsiteY2" fmla="*/ 1151468 h 1604435"/>
              <a:gd name="connsiteX3" fmla="*/ 975783 w 1585383"/>
              <a:gd name="connsiteY3" fmla="*/ 0 h 1604435"/>
              <a:gd name="connsiteX4" fmla="*/ 0 w 1585383"/>
              <a:gd name="connsiteY4" fmla="*/ 618067 h 1604435"/>
              <a:gd name="connsiteX0" fmla="*/ 0 w 1585383"/>
              <a:gd name="connsiteY0" fmla="*/ 618067 h 1604435"/>
              <a:gd name="connsiteX1" fmla="*/ 857250 w 1585383"/>
              <a:gd name="connsiteY1" fmla="*/ 1604435 h 1604435"/>
              <a:gd name="connsiteX2" fmla="*/ 1585383 w 1585383"/>
              <a:gd name="connsiteY2" fmla="*/ 1151468 h 1604435"/>
              <a:gd name="connsiteX3" fmla="*/ 975783 w 1585383"/>
              <a:gd name="connsiteY3" fmla="*/ 0 h 1604435"/>
              <a:gd name="connsiteX4" fmla="*/ 0 w 1585383"/>
              <a:gd name="connsiteY4" fmla="*/ 618067 h 1604435"/>
              <a:gd name="connsiteX0" fmla="*/ 0 w 1585383"/>
              <a:gd name="connsiteY0" fmla="*/ 618067 h 1604435"/>
              <a:gd name="connsiteX1" fmla="*/ 857250 w 1585383"/>
              <a:gd name="connsiteY1" fmla="*/ 1604435 h 1604435"/>
              <a:gd name="connsiteX2" fmla="*/ 1585383 w 1585383"/>
              <a:gd name="connsiteY2" fmla="*/ 1151468 h 1604435"/>
              <a:gd name="connsiteX3" fmla="*/ 975783 w 1585383"/>
              <a:gd name="connsiteY3" fmla="*/ 0 h 1604435"/>
              <a:gd name="connsiteX4" fmla="*/ 0 w 1585383"/>
              <a:gd name="connsiteY4" fmla="*/ 618067 h 1604435"/>
              <a:gd name="connsiteX0" fmla="*/ 0 w 1585383"/>
              <a:gd name="connsiteY0" fmla="*/ 626534 h 1612902"/>
              <a:gd name="connsiteX1" fmla="*/ 857250 w 1585383"/>
              <a:gd name="connsiteY1" fmla="*/ 1612902 h 1612902"/>
              <a:gd name="connsiteX2" fmla="*/ 1585383 w 1585383"/>
              <a:gd name="connsiteY2" fmla="*/ 1159935 h 1612902"/>
              <a:gd name="connsiteX3" fmla="*/ 971550 w 1585383"/>
              <a:gd name="connsiteY3" fmla="*/ 0 h 1612902"/>
              <a:gd name="connsiteX4" fmla="*/ 0 w 1585383"/>
              <a:gd name="connsiteY4" fmla="*/ 626534 h 1612902"/>
              <a:gd name="connsiteX0" fmla="*/ 0 w 1585383"/>
              <a:gd name="connsiteY0" fmla="*/ 626534 h 1612902"/>
              <a:gd name="connsiteX1" fmla="*/ 857250 w 1585383"/>
              <a:gd name="connsiteY1" fmla="*/ 1612902 h 1612902"/>
              <a:gd name="connsiteX2" fmla="*/ 1585383 w 1585383"/>
              <a:gd name="connsiteY2" fmla="*/ 1159935 h 1612902"/>
              <a:gd name="connsiteX3" fmla="*/ 971550 w 1585383"/>
              <a:gd name="connsiteY3" fmla="*/ 0 h 1612902"/>
              <a:gd name="connsiteX4" fmla="*/ 0 w 1585383"/>
              <a:gd name="connsiteY4" fmla="*/ 626534 h 1612902"/>
              <a:gd name="connsiteX0" fmla="*/ 0 w 1585383"/>
              <a:gd name="connsiteY0" fmla="*/ 626534 h 1612902"/>
              <a:gd name="connsiteX1" fmla="*/ 857250 w 1585383"/>
              <a:gd name="connsiteY1" fmla="*/ 1612902 h 1612902"/>
              <a:gd name="connsiteX2" fmla="*/ 1585383 w 1585383"/>
              <a:gd name="connsiteY2" fmla="*/ 1159935 h 1612902"/>
              <a:gd name="connsiteX3" fmla="*/ 971550 w 1585383"/>
              <a:gd name="connsiteY3" fmla="*/ 0 h 1612902"/>
              <a:gd name="connsiteX4" fmla="*/ 0 w 1585383"/>
              <a:gd name="connsiteY4" fmla="*/ 626534 h 161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383" h="1612902">
                <a:moveTo>
                  <a:pt x="0" y="626534"/>
                </a:moveTo>
                <a:lnTo>
                  <a:pt x="857250" y="1612902"/>
                </a:lnTo>
                <a:cubicBezTo>
                  <a:pt x="1080911" y="1426635"/>
                  <a:pt x="1342672" y="1267885"/>
                  <a:pt x="1585383" y="1159935"/>
                </a:cubicBezTo>
                <a:lnTo>
                  <a:pt x="971550" y="0"/>
                </a:lnTo>
                <a:cubicBezTo>
                  <a:pt x="597606" y="167921"/>
                  <a:pt x="304094" y="378179"/>
                  <a:pt x="0" y="626534"/>
                </a:cubicBez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BB4A28E0-4C87-4FEA-9699-52FE4B90BA3B}"/>
              </a:ext>
            </a:extLst>
          </p:cNvPr>
          <p:cNvSpPr/>
          <p:nvPr/>
        </p:nvSpPr>
        <p:spPr>
          <a:xfrm>
            <a:off x="9842500" y="3683399"/>
            <a:ext cx="1574800" cy="856851"/>
          </a:xfrm>
          <a:custGeom>
            <a:avLst/>
            <a:gdLst>
              <a:gd name="connsiteX0" fmla="*/ 209550 w 1565275"/>
              <a:gd name="connsiteY0" fmla="*/ 822325 h 822325"/>
              <a:gd name="connsiteX1" fmla="*/ 209550 w 1565275"/>
              <a:gd name="connsiteY1" fmla="*/ 822325 h 822325"/>
              <a:gd name="connsiteX2" fmla="*/ 174625 w 1565275"/>
              <a:gd name="connsiteY2" fmla="*/ 771525 h 822325"/>
              <a:gd name="connsiteX3" fmla="*/ 0 w 1565275"/>
              <a:gd name="connsiteY3" fmla="*/ 114300 h 822325"/>
              <a:gd name="connsiteX4" fmla="*/ 1565275 w 1565275"/>
              <a:gd name="connsiteY4" fmla="*/ 0 h 822325"/>
              <a:gd name="connsiteX5" fmla="*/ 1470025 w 1565275"/>
              <a:gd name="connsiteY5" fmla="*/ 692150 h 822325"/>
              <a:gd name="connsiteX6" fmla="*/ 209550 w 1565275"/>
              <a:gd name="connsiteY6" fmla="*/ 822325 h 822325"/>
              <a:gd name="connsiteX0" fmla="*/ 209550 w 1565275"/>
              <a:gd name="connsiteY0" fmla="*/ 822325 h 822325"/>
              <a:gd name="connsiteX1" fmla="*/ 209550 w 1565275"/>
              <a:gd name="connsiteY1" fmla="*/ 822325 h 822325"/>
              <a:gd name="connsiteX2" fmla="*/ 0 w 1565275"/>
              <a:gd name="connsiteY2" fmla="*/ 114300 h 822325"/>
              <a:gd name="connsiteX3" fmla="*/ 1565275 w 1565275"/>
              <a:gd name="connsiteY3" fmla="*/ 0 h 822325"/>
              <a:gd name="connsiteX4" fmla="*/ 1470025 w 1565275"/>
              <a:gd name="connsiteY4" fmla="*/ 692150 h 822325"/>
              <a:gd name="connsiteX5" fmla="*/ 209550 w 1565275"/>
              <a:gd name="connsiteY5" fmla="*/ 822325 h 822325"/>
              <a:gd name="connsiteX0" fmla="*/ 1470025 w 1565275"/>
              <a:gd name="connsiteY0" fmla="*/ 692150 h 822325"/>
              <a:gd name="connsiteX1" fmla="*/ 209550 w 1565275"/>
              <a:gd name="connsiteY1" fmla="*/ 822325 h 822325"/>
              <a:gd name="connsiteX2" fmla="*/ 0 w 1565275"/>
              <a:gd name="connsiteY2" fmla="*/ 114300 h 822325"/>
              <a:gd name="connsiteX3" fmla="*/ 1565275 w 1565275"/>
              <a:gd name="connsiteY3" fmla="*/ 0 h 822325"/>
              <a:gd name="connsiteX4" fmla="*/ 1470025 w 1565275"/>
              <a:gd name="connsiteY4" fmla="*/ 692150 h 822325"/>
              <a:gd name="connsiteX0" fmla="*/ 1470025 w 1565275"/>
              <a:gd name="connsiteY0" fmla="*/ 692150 h 827327"/>
              <a:gd name="connsiteX1" fmla="*/ 209550 w 1565275"/>
              <a:gd name="connsiteY1" fmla="*/ 822325 h 827327"/>
              <a:gd name="connsiteX2" fmla="*/ 0 w 1565275"/>
              <a:gd name="connsiteY2" fmla="*/ 114300 h 827327"/>
              <a:gd name="connsiteX3" fmla="*/ 1565275 w 1565275"/>
              <a:gd name="connsiteY3" fmla="*/ 0 h 827327"/>
              <a:gd name="connsiteX4" fmla="*/ 1470025 w 1565275"/>
              <a:gd name="connsiteY4" fmla="*/ 692150 h 827327"/>
              <a:gd name="connsiteX0" fmla="*/ 1470025 w 1565275"/>
              <a:gd name="connsiteY0" fmla="*/ 692150 h 827327"/>
              <a:gd name="connsiteX1" fmla="*/ 209550 w 1565275"/>
              <a:gd name="connsiteY1" fmla="*/ 822325 h 827327"/>
              <a:gd name="connsiteX2" fmla="*/ 0 w 1565275"/>
              <a:gd name="connsiteY2" fmla="*/ 114300 h 827327"/>
              <a:gd name="connsiteX3" fmla="*/ 1565275 w 1565275"/>
              <a:gd name="connsiteY3" fmla="*/ 0 h 827327"/>
              <a:gd name="connsiteX4" fmla="*/ 1470025 w 1565275"/>
              <a:gd name="connsiteY4" fmla="*/ 692150 h 827327"/>
              <a:gd name="connsiteX0" fmla="*/ 1470025 w 1565275"/>
              <a:gd name="connsiteY0" fmla="*/ 692150 h 827327"/>
              <a:gd name="connsiteX1" fmla="*/ 209550 w 1565275"/>
              <a:gd name="connsiteY1" fmla="*/ 822325 h 827327"/>
              <a:gd name="connsiteX2" fmla="*/ 0 w 1565275"/>
              <a:gd name="connsiteY2" fmla="*/ 114300 h 827327"/>
              <a:gd name="connsiteX3" fmla="*/ 1565275 w 1565275"/>
              <a:gd name="connsiteY3" fmla="*/ 0 h 827327"/>
              <a:gd name="connsiteX4" fmla="*/ 1470025 w 1565275"/>
              <a:gd name="connsiteY4" fmla="*/ 692150 h 827327"/>
              <a:gd name="connsiteX0" fmla="*/ 1470025 w 1565275"/>
              <a:gd name="connsiteY0" fmla="*/ 692150 h 832941"/>
              <a:gd name="connsiteX1" fmla="*/ 209550 w 1565275"/>
              <a:gd name="connsiteY1" fmla="*/ 822325 h 832941"/>
              <a:gd name="connsiteX2" fmla="*/ 0 w 1565275"/>
              <a:gd name="connsiteY2" fmla="*/ 114300 h 832941"/>
              <a:gd name="connsiteX3" fmla="*/ 1565275 w 1565275"/>
              <a:gd name="connsiteY3" fmla="*/ 0 h 832941"/>
              <a:gd name="connsiteX4" fmla="*/ 1470025 w 1565275"/>
              <a:gd name="connsiteY4" fmla="*/ 692150 h 832941"/>
              <a:gd name="connsiteX0" fmla="*/ 1470025 w 1565275"/>
              <a:gd name="connsiteY0" fmla="*/ 692150 h 832941"/>
              <a:gd name="connsiteX1" fmla="*/ 209550 w 1565275"/>
              <a:gd name="connsiteY1" fmla="*/ 822325 h 832941"/>
              <a:gd name="connsiteX2" fmla="*/ 0 w 1565275"/>
              <a:gd name="connsiteY2" fmla="*/ 114300 h 832941"/>
              <a:gd name="connsiteX3" fmla="*/ 1565275 w 1565275"/>
              <a:gd name="connsiteY3" fmla="*/ 0 h 832941"/>
              <a:gd name="connsiteX4" fmla="*/ 1470025 w 1565275"/>
              <a:gd name="connsiteY4" fmla="*/ 692150 h 832941"/>
              <a:gd name="connsiteX0" fmla="*/ 1470025 w 1565275"/>
              <a:gd name="connsiteY0" fmla="*/ 692150 h 832941"/>
              <a:gd name="connsiteX1" fmla="*/ 209550 w 1565275"/>
              <a:gd name="connsiteY1" fmla="*/ 822325 h 832941"/>
              <a:gd name="connsiteX2" fmla="*/ 0 w 1565275"/>
              <a:gd name="connsiteY2" fmla="*/ 114300 h 832941"/>
              <a:gd name="connsiteX3" fmla="*/ 1565275 w 1565275"/>
              <a:gd name="connsiteY3" fmla="*/ 0 h 832941"/>
              <a:gd name="connsiteX4" fmla="*/ 1470025 w 1565275"/>
              <a:gd name="connsiteY4" fmla="*/ 692150 h 832941"/>
              <a:gd name="connsiteX0" fmla="*/ 1470025 w 1565275"/>
              <a:gd name="connsiteY0" fmla="*/ 692150 h 832941"/>
              <a:gd name="connsiteX1" fmla="*/ 209550 w 1565275"/>
              <a:gd name="connsiteY1" fmla="*/ 822325 h 832941"/>
              <a:gd name="connsiteX2" fmla="*/ 0 w 1565275"/>
              <a:gd name="connsiteY2" fmla="*/ 114300 h 832941"/>
              <a:gd name="connsiteX3" fmla="*/ 1565275 w 1565275"/>
              <a:gd name="connsiteY3" fmla="*/ 0 h 832941"/>
              <a:gd name="connsiteX4" fmla="*/ 1470025 w 1565275"/>
              <a:gd name="connsiteY4" fmla="*/ 692150 h 832941"/>
              <a:gd name="connsiteX0" fmla="*/ 1476375 w 1565275"/>
              <a:gd name="connsiteY0" fmla="*/ 695325 h 832941"/>
              <a:gd name="connsiteX1" fmla="*/ 209550 w 1565275"/>
              <a:gd name="connsiteY1" fmla="*/ 822325 h 832941"/>
              <a:gd name="connsiteX2" fmla="*/ 0 w 1565275"/>
              <a:gd name="connsiteY2" fmla="*/ 114300 h 832941"/>
              <a:gd name="connsiteX3" fmla="*/ 1565275 w 1565275"/>
              <a:gd name="connsiteY3" fmla="*/ 0 h 832941"/>
              <a:gd name="connsiteX4" fmla="*/ 1476375 w 1565275"/>
              <a:gd name="connsiteY4" fmla="*/ 695325 h 832941"/>
              <a:gd name="connsiteX0" fmla="*/ 1476375 w 1565275"/>
              <a:gd name="connsiteY0" fmla="*/ 695325 h 822325"/>
              <a:gd name="connsiteX1" fmla="*/ 209550 w 1565275"/>
              <a:gd name="connsiteY1" fmla="*/ 822325 h 822325"/>
              <a:gd name="connsiteX2" fmla="*/ 0 w 1565275"/>
              <a:gd name="connsiteY2" fmla="*/ 114300 h 822325"/>
              <a:gd name="connsiteX3" fmla="*/ 1565275 w 1565275"/>
              <a:gd name="connsiteY3" fmla="*/ 0 h 822325"/>
              <a:gd name="connsiteX4" fmla="*/ 1476375 w 1565275"/>
              <a:gd name="connsiteY4" fmla="*/ 695325 h 822325"/>
              <a:gd name="connsiteX0" fmla="*/ 1476375 w 1565275"/>
              <a:gd name="connsiteY0" fmla="*/ 695325 h 822325"/>
              <a:gd name="connsiteX1" fmla="*/ 209550 w 1565275"/>
              <a:gd name="connsiteY1" fmla="*/ 822325 h 822325"/>
              <a:gd name="connsiteX2" fmla="*/ 0 w 1565275"/>
              <a:gd name="connsiteY2" fmla="*/ 114300 h 822325"/>
              <a:gd name="connsiteX3" fmla="*/ 1565275 w 1565275"/>
              <a:gd name="connsiteY3" fmla="*/ 0 h 822325"/>
              <a:gd name="connsiteX4" fmla="*/ 1476375 w 1565275"/>
              <a:gd name="connsiteY4" fmla="*/ 695325 h 822325"/>
              <a:gd name="connsiteX0" fmla="*/ 1485900 w 1574800"/>
              <a:gd name="connsiteY0" fmla="*/ 695325 h 822325"/>
              <a:gd name="connsiteX1" fmla="*/ 219075 w 1574800"/>
              <a:gd name="connsiteY1" fmla="*/ 822325 h 822325"/>
              <a:gd name="connsiteX2" fmla="*/ 0 w 1574800"/>
              <a:gd name="connsiteY2" fmla="*/ 149225 h 822325"/>
              <a:gd name="connsiteX3" fmla="*/ 1574800 w 1574800"/>
              <a:gd name="connsiteY3" fmla="*/ 0 h 822325"/>
              <a:gd name="connsiteX4" fmla="*/ 1485900 w 1574800"/>
              <a:gd name="connsiteY4" fmla="*/ 695325 h 822325"/>
              <a:gd name="connsiteX0" fmla="*/ 1485900 w 1574800"/>
              <a:gd name="connsiteY0" fmla="*/ 695325 h 822325"/>
              <a:gd name="connsiteX1" fmla="*/ 219075 w 1574800"/>
              <a:gd name="connsiteY1" fmla="*/ 822325 h 822325"/>
              <a:gd name="connsiteX2" fmla="*/ 0 w 1574800"/>
              <a:gd name="connsiteY2" fmla="*/ 149225 h 822325"/>
              <a:gd name="connsiteX3" fmla="*/ 1574800 w 1574800"/>
              <a:gd name="connsiteY3" fmla="*/ 0 h 822325"/>
              <a:gd name="connsiteX4" fmla="*/ 1485900 w 1574800"/>
              <a:gd name="connsiteY4" fmla="*/ 695325 h 822325"/>
              <a:gd name="connsiteX0" fmla="*/ 1485900 w 1574800"/>
              <a:gd name="connsiteY0" fmla="*/ 729851 h 856851"/>
              <a:gd name="connsiteX1" fmla="*/ 219075 w 1574800"/>
              <a:gd name="connsiteY1" fmla="*/ 856851 h 856851"/>
              <a:gd name="connsiteX2" fmla="*/ 0 w 1574800"/>
              <a:gd name="connsiteY2" fmla="*/ 183751 h 856851"/>
              <a:gd name="connsiteX3" fmla="*/ 1574800 w 1574800"/>
              <a:gd name="connsiteY3" fmla="*/ 34526 h 856851"/>
              <a:gd name="connsiteX4" fmla="*/ 1485900 w 1574800"/>
              <a:gd name="connsiteY4" fmla="*/ 729851 h 85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800" h="856851">
                <a:moveTo>
                  <a:pt x="1485900" y="729851"/>
                </a:moveTo>
                <a:cubicBezTo>
                  <a:pt x="1056217" y="655768"/>
                  <a:pt x="471487" y="750488"/>
                  <a:pt x="219075" y="856851"/>
                </a:cubicBezTo>
                <a:cubicBezTo>
                  <a:pt x="160278" y="659709"/>
                  <a:pt x="69850" y="419759"/>
                  <a:pt x="0" y="183751"/>
                </a:cubicBezTo>
                <a:cubicBezTo>
                  <a:pt x="613833" y="-50141"/>
                  <a:pt x="1265767" y="-10982"/>
                  <a:pt x="1574800" y="34526"/>
                </a:cubicBezTo>
                <a:lnTo>
                  <a:pt x="1485900" y="729851"/>
                </a:lnTo>
                <a:close/>
              </a:path>
            </a:pathLst>
          </a:cu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DF447A4A-EA60-4303-8EC7-DFAF691E2036}"/>
              </a:ext>
            </a:extLst>
          </p:cNvPr>
          <p:cNvSpPr/>
          <p:nvPr/>
        </p:nvSpPr>
        <p:spPr>
          <a:xfrm>
            <a:off x="9429751" y="4864100"/>
            <a:ext cx="755650" cy="603250"/>
          </a:xfrm>
          <a:custGeom>
            <a:avLst/>
            <a:gdLst>
              <a:gd name="connsiteX0" fmla="*/ 114300 w 752475"/>
              <a:gd name="connsiteY0" fmla="*/ 596900 h 596900"/>
              <a:gd name="connsiteX1" fmla="*/ 0 w 752475"/>
              <a:gd name="connsiteY1" fmla="*/ 454025 h 596900"/>
              <a:gd name="connsiteX2" fmla="*/ 704850 w 752475"/>
              <a:gd name="connsiteY2" fmla="*/ 0 h 596900"/>
              <a:gd name="connsiteX3" fmla="*/ 752475 w 752475"/>
              <a:gd name="connsiteY3" fmla="*/ 180975 h 596900"/>
              <a:gd name="connsiteX4" fmla="*/ 114300 w 752475"/>
              <a:gd name="connsiteY4" fmla="*/ 596900 h 596900"/>
              <a:gd name="connsiteX0" fmla="*/ 114300 w 752475"/>
              <a:gd name="connsiteY0" fmla="*/ 596900 h 596900"/>
              <a:gd name="connsiteX1" fmla="*/ 0 w 752475"/>
              <a:gd name="connsiteY1" fmla="*/ 454025 h 596900"/>
              <a:gd name="connsiteX2" fmla="*/ 704850 w 752475"/>
              <a:gd name="connsiteY2" fmla="*/ 0 h 596900"/>
              <a:gd name="connsiteX3" fmla="*/ 752475 w 752475"/>
              <a:gd name="connsiteY3" fmla="*/ 180975 h 596900"/>
              <a:gd name="connsiteX4" fmla="*/ 114300 w 752475"/>
              <a:gd name="connsiteY4" fmla="*/ 596900 h 596900"/>
              <a:gd name="connsiteX0" fmla="*/ 114300 w 752475"/>
              <a:gd name="connsiteY0" fmla="*/ 596900 h 596900"/>
              <a:gd name="connsiteX1" fmla="*/ 0 w 752475"/>
              <a:gd name="connsiteY1" fmla="*/ 454025 h 596900"/>
              <a:gd name="connsiteX2" fmla="*/ 704850 w 752475"/>
              <a:gd name="connsiteY2" fmla="*/ 0 h 596900"/>
              <a:gd name="connsiteX3" fmla="*/ 752475 w 752475"/>
              <a:gd name="connsiteY3" fmla="*/ 180975 h 596900"/>
              <a:gd name="connsiteX4" fmla="*/ 114300 w 752475"/>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50" h="603250">
                <a:moveTo>
                  <a:pt x="114300" y="603250"/>
                </a:moveTo>
                <a:lnTo>
                  <a:pt x="0" y="460375"/>
                </a:lnTo>
                <a:cubicBezTo>
                  <a:pt x="282575" y="186796"/>
                  <a:pt x="523875" y="71966"/>
                  <a:pt x="700087" y="0"/>
                </a:cubicBezTo>
                <a:lnTo>
                  <a:pt x="755650" y="173037"/>
                </a:lnTo>
                <a:cubicBezTo>
                  <a:pt x="596900" y="232303"/>
                  <a:pt x="290513" y="423333"/>
                  <a:pt x="114300" y="603250"/>
                </a:cubicBezTo>
                <a:close/>
              </a:path>
            </a:pathLst>
          </a:cu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C4D7EC7-9AFB-41CF-9FAD-56D356962A0F}"/>
              </a:ext>
            </a:extLst>
          </p:cNvPr>
          <p:cNvSpPr/>
          <p:nvPr/>
        </p:nvSpPr>
        <p:spPr>
          <a:xfrm>
            <a:off x="11281833" y="4274607"/>
            <a:ext cx="914400" cy="1063625"/>
          </a:xfrm>
          <a:custGeom>
            <a:avLst/>
            <a:gdLst>
              <a:gd name="connsiteX0" fmla="*/ 0 w 910166"/>
              <a:gd name="connsiteY0" fmla="*/ 893234 h 1054100"/>
              <a:gd name="connsiteX1" fmla="*/ 0 w 910166"/>
              <a:gd name="connsiteY1" fmla="*/ 893234 h 1054100"/>
              <a:gd name="connsiteX2" fmla="*/ 0 w 910166"/>
              <a:gd name="connsiteY2" fmla="*/ 829734 h 1054100"/>
              <a:gd name="connsiteX3" fmla="*/ 186266 w 910166"/>
              <a:gd name="connsiteY3" fmla="*/ 0 h 1054100"/>
              <a:gd name="connsiteX4" fmla="*/ 905933 w 910166"/>
              <a:gd name="connsiteY4" fmla="*/ 232834 h 1054100"/>
              <a:gd name="connsiteX5" fmla="*/ 910166 w 910166"/>
              <a:gd name="connsiteY5" fmla="*/ 397934 h 1054100"/>
              <a:gd name="connsiteX6" fmla="*/ 541866 w 910166"/>
              <a:gd name="connsiteY6" fmla="*/ 1054100 h 1054100"/>
              <a:gd name="connsiteX7" fmla="*/ 0 w 910166"/>
              <a:gd name="connsiteY7" fmla="*/ 893234 h 1054100"/>
              <a:gd name="connsiteX0" fmla="*/ 0 w 910166"/>
              <a:gd name="connsiteY0" fmla="*/ 893234 h 1054100"/>
              <a:gd name="connsiteX1" fmla="*/ 0 w 910166"/>
              <a:gd name="connsiteY1" fmla="*/ 893234 h 1054100"/>
              <a:gd name="connsiteX2" fmla="*/ 186266 w 910166"/>
              <a:gd name="connsiteY2" fmla="*/ 0 h 1054100"/>
              <a:gd name="connsiteX3" fmla="*/ 905933 w 910166"/>
              <a:gd name="connsiteY3" fmla="*/ 232834 h 1054100"/>
              <a:gd name="connsiteX4" fmla="*/ 910166 w 910166"/>
              <a:gd name="connsiteY4" fmla="*/ 397934 h 1054100"/>
              <a:gd name="connsiteX5" fmla="*/ 541866 w 910166"/>
              <a:gd name="connsiteY5" fmla="*/ 1054100 h 1054100"/>
              <a:gd name="connsiteX6" fmla="*/ 0 w 910166"/>
              <a:gd name="connsiteY6" fmla="*/ 893234 h 1054100"/>
              <a:gd name="connsiteX0" fmla="*/ 541866 w 910166"/>
              <a:gd name="connsiteY0" fmla="*/ 1054100 h 1054100"/>
              <a:gd name="connsiteX1" fmla="*/ 0 w 910166"/>
              <a:gd name="connsiteY1" fmla="*/ 893234 h 1054100"/>
              <a:gd name="connsiteX2" fmla="*/ 186266 w 910166"/>
              <a:gd name="connsiteY2" fmla="*/ 0 h 1054100"/>
              <a:gd name="connsiteX3" fmla="*/ 905933 w 910166"/>
              <a:gd name="connsiteY3" fmla="*/ 232834 h 1054100"/>
              <a:gd name="connsiteX4" fmla="*/ 910166 w 910166"/>
              <a:gd name="connsiteY4" fmla="*/ 397934 h 1054100"/>
              <a:gd name="connsiteX5" fmla="*/ 541866 w 910166"/>
              <a:gd name="connsiteY5" fmla="*/ 1054100 h 1054100"/>
              <a:gd name="connsiteX0" fmla="*/ 546100 w 914400"/>
              <a:gd name="connsiteY0" fmla="*/ 1054100 h 1054100"/>
              <a:gd name="connsiteX1" fmla="*/ 0 w 914400"/>
              <a:gd name="connsiteY1" fmla="*/ 884768 h 1054100"/>
              <a:gd name="connsiteX2" fmla="*/ 190500 w 914400"/>
              <a:gd name="connsiteY2" fmla="*/ 0 h 1054100"/>
              <a:gd name="connsiteX3" fmla="*/ 910167 w 914400"/>
              <a:gd name="connsiteY3" fmla="*/ 232834 h 1054100"/>
              <a:gd name="connsiteX4" fmla="*/ 914400 w 914400"/>
              <a:gd name="connsiteY4" fmla="*/ 397934 h 1054100"/>
              <a:gd name="connsiteX5" fmla="*/ 546100 w 914400"/>
              <a:gd name="connsiteY5" fmla="*/ 1054100 h 1054100"/>
              <a:gd name="connsiteX0" fmla="*/ 652563 w 1020863"/>
              <a:gd name="connsiteY0" fmla="*/ 1054100 h 1054100"/>
              <a:gd name="connsiteX1" fmla="*/ 106463 w 1020863"/>
              <a:gd name="connsiteY1" fmla="*/ 884768 h 1054100"/>
              <a:gd name="connsiteX2" fmla="*/ 296963 w 1020863"/>
              <a:gd name="connsiteY2" fmla="*/ 0 h 1054100"/>
              <a:gd name="connsiteX3" fmla="*/ 1016630 w 1020863"/>
              <a:gd name="connsiteY3" fmla="*/ 232834 h 1054100"/>
              <a:gd name="connsiteX4" fmla="*/ 1020863 w 1020863"/>
              <a:gd name="connsiteY4" fmla="*/ 397934 h 1054100"/>
              <a:gd name="connsiteX5" fmla="*/ 652563 w 1020863"/>
              <a:gd name="connsiteY5" fmla="*/ 1054100 h 1054100"/>
              <a:gd name="connsiteX0" fmla="*/ 652563 w 1020863"/>
              <a:gd name="connsiteY0" fmla="*/ 1054100 h 1054100"/>
              <a:gd name="connsiteX1" fmla="*/ 106463 w 1020863"/>
              <a:gd name="connsiteY1" fmla="*/ 884768 h 1054100"/>
              <a:gd name="connsiteX2" fmla="*/ 296963 w 1020863"/>
              <a:gd name="connsiteY2" fmla="*/ 0 h 1054100"/>
              <a:gd name="connsiteX3" fmla="*/ 1016630 w 1020863"/>
              <a:gd name="connsiteY3" fmla="*/ 232834 h 1054100"/>
              <a:gd name="connsiteX4" fmla="*/ 1020863 w 1020863"/>
              <a:gd name="connsiteY4" fmla="*/ 397934 h 1054100"/>
              <a:gd name="connsiteX5" fmla="*/ 652563 w 1020863"/>
              <a:gd name="connsiteY5" fmla="*/ 1054100 h 1054100"/>
              <a:gd name="connsiteX0" fmla="*/ 546100 w 914400"/>
              <a:gd name="connsiteY0" fmla="*/ 1054100 h 1054100"/>
              <a:gd name="connsiteX1" fmla="*/ 0 w 914400"/>
              <a:gd name="connsiteY1" fmla="*/ 884768 h 1054100"/>
              <a:gd name="connsiteX2" fmla="*/ 190500 w 914400"/>
              <a:gd name="connsiteY2" fmla="*/ 0 h 1054100"/>
              <a:gd name="connsiteX3" fmla="*/ 910167 w 914400"/>
              <a:gd name="connsiteY3" fmla="*/ 232834 h 1054100"/>
              <a:gd name="connsiteX4" fmla="*/ 914400 w 914400"/>
              <a:gd name="connsiteY4" fmla="*/ 397934 h 1054100"/>
              <a:gd name="connsiteX5" fmla="*/ 546100 w 914400"/>
              <a:gd name="connsiteY5" fmla="*/ 1054100 h 1054100"/>
              <a:gd name="connsiteX0" fmla="*/ 546100 w 914400"/>
              <a:gd name="connsiteY0" fmla="*/ 1054100 h 1054100"/>
              <a:gd name="connsiteX1" fmla="*/ 0 w 914400"/>
              <a:gd name="connsiteY1" fmla="*/ 884768 h 1054100"/>
              <a:gd name="connsiteX2" fmla="*/ 190500 w 914400"/>
              <a:gd name="connsiteY2" fmla="*/ 0 h 1054100"/>
              <a:gd name="connsiteX3" fmla="*/ 910167 w 914400"/>
              <a:gd name="connsiteY3" fmla="*/ 232834 h 1054100"/>
              <a:gd name="connsiteX4" fmla="*/ 914400 w 914400"/>
              <a:gd name="connsiteY4" fmla="*/ 397934 h 1054100"/>
              <a:gd name="connsiteX5" fmla="*/ 546100 w 914400"/>
              <a:gd name="connsiteY5" fmla="*/ 1054100 h 1054100"/>
              <a:gd name="connsiteX0" fmla="*/ 546100 w 914400"/>
              <a:gd name="connsiteY0" fmla="*/ 1054100 h 1054100"/>
              <a:gd name="connsiteX1" fmla="*/ 0 w 914400"/>
              <a:gd name="connsiteY1" fmla="*/ 884768 h 1054100"/>
              <a:gd name="connsiteX2" fmla="*/ 190500 w 914400"/>
              <a:gd name="connsiteY2" fmla="*/ 0 h 1054100"/>
              <a:gd name="connsiteX3" fmla="*/ 910167 w 914400"/>
              <a:gd name="connsiteY3" fmla="*/ 232834 h 1054100"/>
              <a:gd name="connsiteX4" fmla="*/ 914400 w 914400"/>
              <a:gd name="connsiteY4" fmla="*/ 397934 h 1054100"/>
              <a:gd name="connsiteX5" fmla="*/ 546100 w 914400"/>
              <a:gd name="connsiteY5" fmla="*/ 1054100 h 1054100"/>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1063625">
                <a:moveTo>
                  <a:pt x="546100" y="1063625"/>
                </a:moveTo>
                <a:cubicBezTo>
                  <a:pt x="381000" y="977548"/>
                  <a:pt x="249766" y="929570"/>
                  <a:pt x="0" y="894293"/>
                </a:cubicBezTo>
                <a:cubicBezTo>
                  <a:pt x="41249" y="678440"/>
                  <a:pt x="125412" y="294923"/>
                  <a:pt x="188912" y="0"/>
                </a:cubicBezTo>
                <a:cubicBezTo>
                  <a:pt x="483305" y="45861"/>
                  <a:pt x="771349" y="177448"/>
                  <a:pt x="910167" y="242359"/>
                </a:cubicBezTo>
                <a:lnTo>
                  <a:pt x="914400" y="407459"/>
                </a:lnTo>
                <a:lnTo>
                  <a:pt x="546100" y="1063625"/>
                </a:ln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893B8A43-74DE-4765-9030-D3D670ACC55B}"/>
              </a:ext>
            </a:extLst>
          </p:cNvPr>
          <p:cNvSpPr/>
          <p:nvPr/>
        </p:nvSpPr>
        <p:spPr>
          <a:xfrm>
            <a:off x="9247717" y="5183717"/>
            <a:ext cx="2944283" cy="1674284"/>
          </a:xfrm>
          <a:custGeom>
            <a:avLst/>
            <a:gdLst>
              <a:gd name="connsiteX0" fmla="*/ 2933700 w 2933700"/>
              <a:gd name="connsiteY0" fmla="*/ 0 h 1155700"/>
              <a:gd name="connsiteX1" fmla="*/ 2933700 w 2933700"/>
              <a:gd name="connsiteY1" fmla="*/ 1155700 h 1155700"/>
              <a:gd name="connsiteX2" fmla="*/ 0 w 2933700"/>
              <a:gd name="connsiteY2" fmla="*/ 1155700 h 1155700"/>
              <a:gd name="connsiteX3" fmla="*/ 2933700 w 2933700"/>
              <a:gd name="connsiteY3" fmla="*/ 0 h 1155700"/>
              <a:gd name="connsiteX0" fmla="*/ 2933700 w 2933700"/>
              <a:gd name="connsiteY0" fmla="*/ 73305 h 1229005"/>
              <a:gd name="connsiteX1" fmla="*/ 2933700 w 2933700"/>
              <a:gd name="connsiteY1" fmla="*/ 1229005 h 1229005"/>
              <a:gd name="connsiteX2" fmla="*/ 0 w 2933700"/>
              <a:gd name="connsiteY2" fmla="*/ 1229005 h 1229005"/>
              <a:gd name="connsiteX3" fmla="*/ 2933700 w 2933700"/>
              <a:gd name="connsiteY3" fmla="*/ 73305 h 1229005"/>
              <a:gd name="connsiteX0" fmla="*/ 2933700 w 2933700"/>
              <a:gd name="connsiteY0" fmla="*/ 521705 h 1677405"/>
              <a:gd name="connsiteX1" fmla="*/ 2933700 w 2933700"/>
              <a:gd name="connsiteY1" fmla="*/ 1677405 h 1677405"/>
              <a:gd name="connsiteX2" fmla="*/ 0 w 2933700"/>
              <a:gd name="connsiteY2" fmla="*/ 1677405 h 1677405"/>
              <a:gd name="connsiteX3" fmla="*/ 2933700 w 2933700"/>
              <a:gd name="connsiteY3" fmla="*/ 521705 h 1677405"/>
              <a:gd name="connsiteX0" fmla="*/ 2933700 w 2933700"/>
              <a:gd name="connsiteY0" fmla="*/ 526449 h 1682149"/>
              <a:gd name="connsiteX1" fmla="*/ 2933700 w 2933700"/>
              <a:gd name="connsiteY1" fmla="*/ 1682149 h 1682149"/>
              <a:gd name="connsiteX2" fmla="*/ 0 w 2933700"/>
              <a:gd name="connsiteY2" fmla="*/ 1669449 h 1682149"/>
              <a:gd name="connsiteX3" fmla="*/ 2933700 w 2933700"/>
              <a:gd name="connsiteY3" fmla="*/ 526449 h 1682149"/>
              <a:gd name="connsiteX0" fmla="*/ 2933700 w 2933700"/>
              <a:gd name="connsiteY0" fmla="*/ 490120 h 1645820"/>
              <a:gd name="connsiteX1" fmla="*/ 2933700 w 2933700"/>
              <a:gd name="connsiteY1" fmla="*/ 1645820 h 1645820"/>
              <a:gd name="connsiteX2" fmla="*/ 0 w 2933700"/>
              <a:gd name="connsiteY2" fmla="*/ 1633120 h 1645820"/>
              <a:gd name="connsiteX3" fmla="*/ 2933700 w 2933700"/>
              <a:gd name="connsiteY3" fmla="*/ 490120 h 1645820"/>
              <a:gd name="connsiteX0" fmla="*/ 2933700 w 2933700"/>
              <a:gd name="connsiteY0" fmla="*/ 513911 h 1669611"/>
              <a:gd name="connsiteX1" fmla="*/ 2933700 w 2933700"/>
              <a:gd name="connsiteY1" fmla="*/ 1669611 h 1669611"/>
              <a:gd name="connsiteX2" fmla="*/ 0 w 2933700"/>
              <a:gd name="connsiteY2" fmla="*/ 1656911 h 1669611"/>
              <a:gd name="connsiteX3" fmla="*/ 2933700 w 2933700"/>
              <a:gd name="connsiteY3" fmla="*/ 513911 h 1669611"/>
              <a:gd name="connsiteX0" fmla="*/ 2933700 w 2933700"/>
              <a:gd name="connsiteY0" fmla="*/ 504302 h 1660002"/>
              <a:gd name="connsiteX1" fmla="*/ 2933700 w 2933700"/>
              <a:gd name="connsiteY1" fmla="*/ 1660002 h 1660002"/>
              <a:gd name="connsiteX2" fmla="*/ 0 w 2933700"/>
              <a:gd name="connsiteY2" fmla="*/ 1647302 h 1660002"/>
              <a:gd name="connsiteX3" fmla="*/ 2933700 w 2933700"/>
              <a:gd name="connsiteY3" fmla="*/ 504302 h 1660002"/>
              <a:gd name="connsiteX0" fmla="*/ 2929467 w 2929467"/>
              <a:gd name="connsiteY0" fmla="*/ 498540 h 1658474"/>
              <a:gd name="connsiteX1" fmla="*/ 2929467 w 2929467"/>
              <a:gd name="connsiteY1" fmla="*/ 1654240 h 1658474"/>
              <a:gd name="connsiteX2" fmla="*/ 0 w 2929467"/>
              <a:gd name="connsiteY2" fmla="*/ 1658474 h 1658474"/>
              <a:gd name="connsiteX3" fmla="*/ 2929467 w 2929467"/>
              <a:gd name="connsiteY3" fmla="*/ 498540 h 1658474"/>
            </a:gdLst>
            <a:ahLst/>
            <a:cxnLst>
              <a:cxn ang="0">
                <a:pos x="connsiteX0" y="connsiteY0"/>
              </a:cxn>
              <a:cxn ang="0">
                <a:pos x="connsiteX1" y="connsiteY1"/>
              </a:cxn>
              <a:cxn ang="0">
                <a:pos x="connsiteX2" y="connsiteY2"/>
              </a:cxn>
              <a:cxn ang="0">
                <a:pos x="connsiteX3" y="connsiteY3"/>
              </a:cxn>
            </a:cxnLst>
            <a:rect l="l" t="t" r="r" b="b"/>
            <a:pathLst>
              <a:path w="2929467" h="1658474">
                <a:moveTo>
                  <a:pt x="2929467" y="498540"/>
                </a:moveTo>
                <a:lnTo>
                  <a:pt x="2929467" y="1654240"/>
                </a:lnTo>
                <a:lnTo>
                  <a:pt x="0" y="1658474"/>
                </a:lnTo>
                <a:cubicBezTo>
                  <a:pt x="190499" y="-301558"/>
                  <a:pt x="2260600" y="-293095"/>
                  <a:pt x="2929467" y="49854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a:extLst>
              <a:ext uri="{FF2B5EF4-FFF2-40B4-BE49-F238E27FC236}">
                <a16:creationId xmlns:a16="http://schemas.microsoft.com/office/drawing/2014/main" id="{573E044B-6EBD-447F-951E-82CFCAFB6313}"/>
              </a:ext>
            </a:extLst>
          </p:cNvPr>
          <p:cNvPicPr>
            <a:picLocks noChangeAspect="1"/>
          </p:cNvPicPr>
          <p:nvPr/>
        </p:nvPicPr>
        <p:blipFill>
          <a:blip r:embed="rId6"/>
          <a:stretch>
            <a:fillRect/>
          </a:stretch>
        </p:blipFill>
        <p:spPr>
          <a:xfrm>
            <a:off x="9557809" y="5770714"/>
            <a:ext cx="2511552" cy="931757"/>
          </a:xfrm>
          <a:prstGeom prst="rect">
            <a:avLst/>
          </a:prstGeom>
          <a:solidFill>
            <a:schemeClr val="bg1">
              <a:lumMod val="85000"/>
            </a:schemeClr>
          </a:solidFill>
          <a:ln>
            <a:noFill/>
          </a:ln>
        </p:spPr>
      </p:pic>
      <p:sp>
        <p:nvSpPr>
          <p:cNvPr id="37" name="Freeform: Shape 36">
            <a:extLst>
              <a:ext uri="{FF2B5EF4-FFF2-40B4-BE49-F238E27FC236}">
                <a16:creationId xmlns:a16="http://schemas.microsoft.com/office/drawing/2014/main" id="{F363F1F1-768F-4523-A217-F86C324A6000}"/>
              </a:ext>
            </a:extLst>
          </p:cNvPr>
          <p:cNvSpPr/>
          <p:nvPr/>
        </p:nvSpPr>
        <p:spPr>
          <a:xfrm>
            <a:off x="9093200" y="5080804"/>
            <a:ext cx="3098800" cy="1779841"/>
          </a:xfrm>
          <a:custGeom>
            <a:avLst/>
            <a:gdLst>
              <a:gd name="connsiteX0" fmla="*/ 2933700 w 2933700"/>
              <a:gd name="connsiteY0" fmla="*/ 0 h 1155700"/>
              <a:gd name="connsiteX1" fmla="*/ 2933700 w 2933700"/>
              <a:gd name="connsiteY1" fmla="*/ 1155700 h 1155700"/>
              <a:gd name="connsiteX2" fmla="*/ 0 w 2933700"/>
              <a:gd name="connsiteY2" fmla="*/ 1155700 h 1155700"/>
              <a:gd name="connsiteX3" fmla="*/ 2933700 w 2933700"/>
              <a:gd name="connsiteY3" fmla="*/ 0 h 1155700"/>
              <a:gd name="connsiteX0" fmla="*/ 2933700 w 2933700"/>
              <a:gd name="connsiteY0" fmla="*/ 73305 h 1229005"/>
              <a:gd name="connsiteX1" fmla="*/ 2933700 w 2933700"/>
              <a:gd name="connsiteY1" fmla="*/ 1229005 h 1229005"/>
              <a:gd name="connsiteX2" fmla="*/ 0 w 2933700"/>
              <a:gd name="connsiteY2" fmla="*/ 1229005 h 1229005"/>
              <a:gd name="connsiteX3" fmla="*/ 2933700 w 2933700"/>
              <a:gd name="connsiteY3" fmla="*/ 73305 h 1229005"/>
              <a:gd name="connsiteX0" fmla="*/ 2933700 w 2933700"/>
              <a:gd name="connsiteY0" fmla="*/ 521705 h 1677405"/>
              <a:gd name="connsiteX1" fmla="*/ 2933700 w 2933700"/>
              <a:gd name="connsiteY1" fmla="*/ 1677405 h 1677405"/>
              <a:gd name="connsiteX2" fmla="*/ 0 w 2933700"/>
              <a:gd name="connsiteY2" fmla="*/ 1677405 h 1677405"/>
              <a:gd name="connsiteX3" fmla="*/ 2933700 w 2933700"/>
              <a:gd name="connsiteY3" fmla="*/ 521705 h 1677405"/>
              <a:gd name="connsiteX0" fmla="*/ 2933700 w 2933700"/>
              <a:gd name="connsiteY0" fmla="*/ 526449 h 1682149"/>
              <a:gd name="connsiteX1" fmla="*/ 2933700 w 2933700"/>
              <a:gd name="connsiteY1" fmla="*/ 1682149 h 1682149"/>
              <a:gd name="connsiteX2" fmla="*/ 0 w 2933700"/>
              <a:gd name="connsiteY2" fmla="*/ 1669449 h 1682149"/>
              <a:gd name="connsiteX3" fmla="*/ 2933700 w 2933700"/>
              <a:gd name="connsiteY3" fmla="*/ 526449 h 1682149"/>
              <a:gd name="connsiteX0" fmla="*/ 2933700 w 2933700"/>
              <a:gd name="connsiteY0" fmla="*/ 490120 h 1645820"/>
              <a:gd name="connsiteX1" fmla="*/ 2933700 w 2933700"/>
              <a:gd name="connsiteY1" fmla="*/ 1645820 h 1645820"/>
              <a:gd name="connsiteX2" fmla="*/ 0 w 2933700"/>
              <a:gd name="connsiteY2" fmla="*/ 1633120 h 1645820"/>
              <a:gd name="connsiteX3" fmla="*/ 2933700 w 2933700"/>
              <a:gd name="connsiteY3" fmla="*/ 490120 h 1645820"/>
              <a:gd name="connsiteX0" fmla="*/ 2933700 w 2933700"/>
              <a:gd name="connsiteY0" fmla="*/ 513911 h 1669611"/>
              <a:gd name="connsiteX1" fmla="*/ 2933700 w 2933700"/>
              <a:gd name="connsiteY1" fmla="*/ 1669611 h 1669611"/>
              <a:gd name="connsiteX2" fmla="*/ 0 w 2933700"/>
              <a:gd name="connsiteY2" fmla="*/ 1656911 h 1669611"/>
              <a:gd name="connsiteX3" fmla="*/ 2933700 w 2933700"/>
              <a:gd name="connsiteY3" fmla="*/ 513911 h 1669611"/>
              <a:gd name="connsiteX0" fmla="*/ 2933700 w 2933700"/>
              <a:gd name="connsiteY0" fmla="*/ 504302 h 1660002"/>
              <a:gd name="connsiteX1" fmla="*/ 2933700 w 2933700"/>
              <a:gd name="connsiteY1" fmla="*/ 1660002 h 1660002"/>
              <a:gd name="connsiteX2" fmla="*/ 0 w 2933700"/>
              <a:gd name="connsiteY2" fmla="*/ 1647302 h 1660002"/>
              <a:gd name="connsiteX3" fmla="*/ 2933700 w 2933700"/>
              <a:gd name="connsiteY3" fmla="*/ 504302 h 1660002"/>
              <a:gd name="connsiteX0" fmla="*/ 2933700 w 2933700"/>
              <a:gd name="connsiteY0" fmla="*/ 485366 h 1697611"/>
              <a:gd name="connsiteX1" fmla="*/ 2933700 w 2933700"/>
              <a:gd name="connsiteY1" fmla="*/ 1697611 h 1697611"/>
              <a:gd name="connsiteX2" fmla="*/ 0 w 2933700"/>
              <a:gd name="connsiteY2" fmla="*/ 1684911 h 1697611"/>
              <a:gd name="connsiteX3" fmla="*/ 2933700 w 2933700"/>
              <a:gd name="connsiteY3" fmla="*/ 485366 h 1697611"/>
              <a:gd name="connsiteX0" fmla="*/ 2933700 w 2933700"/>
              <a:gd name="connsiteY0" fmla="*/ 485366 h 1693572"/>
              <a:gd name="connsiteX1" fmla="*/ 160311 w 2933700"/>
              <a:gd name="connsiteY1" fmla="*/ 1693572 h 1693572"/>
              <a:gd name="connsiteX2" fmla="*/ 0 w 2933700"/>
              <a:gd name="connsiteY2" fmla="*/ 1684911 h 1693572"/>
              <a:gd name="connsiteX3" fmla="*/ 2933700 w 2933700"/>
              <a:gd name="connsiteY3" fmla="*/ 485366 h 1693572"/>
              <a:gd name="connsiteX0" fmla="*/ 2933700 w 2933700"/>
              <a:gd name="connsiteY0" fmla="*/ 485366 h 1693572"/>
              <a:gd name="connsiteX1" fmla="*/ 2845529 w 2933700"/>
              <a:gd name="connsiteY1" fmla="*/ 522282 h 1693572"/>
              <a:gd name="connsiteX2" fmla="*/ 160311 w 2933700"/>
              <a:gd name="connsiteY2" fmla="*/ 1693572 h 1693572"/>
              <a:gd name="connsiteX3" fmla="*/ 0 w 2933700"/>
              <a:gd name="connsiteY3" fmla="*/ 1684911 h 1693572"/>
              <a:gd name="connsiteX4" fmla="*/ 2933700 w 2933700"/>
              <a:gd name="connsiteY4" fmla="*/ 485366 h 1693572"/>
              <a:gd name="connsiteX0" fmla="*/ 2933700 w 2949732"/>
              <a:gd name="connsiteY0" fmla="*/ 485366 h 1693572"/>
              <a:gd name="connsiteX1" fmla="*/ 2949732 w 2949732"/>
              <a:gd name="connsiteY1" fmla="*/ 599021 h 1693572"/>
              <a:gd name="connsiteX2" fmla="*/ 160311 w 2949732"/>
              <a:gd name="connsiteY2" fmla="*/ 1693572 h 1693572"/>
              <a:gd name="connsiteX3" fmla="*/ 0 w 2949732"/>
              <a:gd name="connsiteY3" fmla="*/ 1684911 h 1693572"/>
              <a:gd name="connsiteX4" fmla="*/ 2933700 w 2949732"/>
              <a:gd name="connsiteY4" fmla="*/ 485366 h 1693572"/>
              <a:gd name="connsiteX0" fmla="*/ 2933700 w 2933700"/>
              <a:gd name="connsiteY0" fmla="*/ 485366 h 1693572"/>
              <a:gd name="connsiteX1" fmla="*/ 2933700 w 2933700"/>
              <a:gd name="connsiteY1" fmla="*/ 914058 h 1693572"/>
              <a:gd name="connsiteX2" fmla="*/ 160311 w 2933700"/>
              <a:gd name="connsiteY2" fmla="*/ 1693572 h 1693572"/>
              <a:gd name="connsiteX3" fmla="*/ 0 w 2933700"/>
              <a:gd name="connsiteY3" fmla="*/ 1684911 h 1693572"/>
              <a:gd name="connsiteX4" fmla="*/ 2933700 w 2933700"/>
              <a:gd name="connsiteY4" fmla="*/ 485366 h 1693572"/>
              <a:gd name="connsiteX0" fmla="*/ 2933700 w 2933700"/>
              <a:gd name="connsiteY0" fmla="*/ 485366 h 1693572"/>
              <a:gd name="connsiteX1" fmla="*/ 2933700 w 2933700"/>
              <a:gd name="connsiteY1" fmla="*/ 914058 h 1693572"/>
              <a:gd name="connsiteX2" fmla="*/ 160311 w 2933700"/>
              <a:gd name="connsiteY2" fmla="*/ 1693572 h 1693572"/>
              <a:gd name="connsiteX3" fmla="*/ 0 w 2933700"/>
              <a:gd name="connsiteY3" fmla="*/ 1684911 h 1693572"/>
              <a:gd name="connsiteX4" fmla="*/ 2933700 w 2933700"/>
              <a:gd name="connsiteY4" fmla="*/ 485366 h 1693572"/>
              <a:gd name="connsiteX0" fmla="*/ 2933700 w 2933700"/>
              <a:gd name="connsiteY0" fmla="*/ 482733 h 1690939"/>
              <a:gd name="connsiteX1" fmla="*/ 2933700 w 2933700"/>
              <a:gd name="connsiteY1" fmla="*/ 911425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82733 h 1690939"/>
              <a:gd name="connsiteX1" fmla="*/ 2933700 w 2933700"/>
              <a:gd name="connsiteY1" fmla="*/ 911425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82733 h 1690939"/>
              <a:gd name="connsiteX1" fmla="*/ 2917669 w 2933700"/>
              <a:gd name="connsiteY1" fmla="*/ 588310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82733 h 1690939"/>
              <a:gd name="connsiteX1" fmla="*/ 2917669 w 2933700"/>
              <a:gd name="connsiteY1" fmla="*/ 588310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82733 h 1690939"/>
              <a:gd name="connsiteX1" fmla="*/ 2932698 w 2933700"/>
              <a:gd name="connsiteY1" fmla="*/ 603456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79301 h 1697527"/>
              <a:gd name="connsiteX1" fmla="*/ 2932698 w 2933700"/>
              <a:gd name="connsiteY1" fmla="*/ 600024 h 1697527"/>
              <a:gd name="connsiteX2" fmla="*/ 160311 w 2933700"/>
              <a:gd name="connsiteY2" fmla="*/ 1687507 h 1697527"/>
              <a:gd name="connsiteX3" fmla="*/ 0 w 2933700"/>
              <a:gd name="connsiteY3" fmla="*/ 1697527 h 1697527"/>
              <a:gd name="connsiteX4" fmla="*/ 2933700 w 2933700"/>
              <a:gd name="connsiteY4" fmla="*/ 479301 h 1697527"/>
              <a:gd name="connsiteX0" fmla="*/ 2933700 w 2933700"/>
              <a:gd name="connsiteY0" fmla="*/ 479301 h 1698109"/>
              <a:gd name="connsiteX1" fmla="*/ 2932698 w 2933700"/>
              <a:gd name="connsiteY1" fmla="*/ 600024 h 1698109"/>
              <a:gd name="connsiteX2" fmla="*/ 157305 w 2933700"/>
              <a:gd name="connsiteY2" fmla="*/ 1698109 h 1698109"/>
              <a:gd name="connsiteX3" fmla="*/ 0 w 2933700"/>
              <a:gd name="connsiteY3" fmla="*/ 1697527 h 1698109"/>
              <a:gd name="connsiteX4" fmla="*/ 2933700 w 2933700"/>
              <a:gd name="connsiteY4" fmla="*/ 479301 h 1698109"/>
              <a:gd name="connsiteX0" fmla="*/ 2933700 w 2933700"/>
              <a:gd name="connsiteY0" fmla="*/ 479301 h 1698109"/>
              <a:gd name="connsiteX1" fmla="*/ 2932698 w 2933700"/>
              <a:gd name="connsiteY1" fmla="*/ 600024 h 1698109"/>
              <a:gd name="connsiteX2" fmla="*/ 157305 w 2933700"/>
              <a:gd name="connsiteY2" fmla="*/ 1698109 h 1698109"/>
              <a:gd name="connsiteX3" fmla="*/ 0 w 2933700"/>
              <a:gd name="connsiteY3" fmla="*/ 1697527 h 1698109"/>
              <a:gd name="connsiteX4" fmla="*/ 2933700 w 2933700"/>
              <a:gd name="connsiteY4" fmla="*/ 479301 h 1698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3700" h="1698109">
                <a:moveTo>
                  <a:pt x="2933700" y="479301"/>
                </a:moveTo>
                <a:lnTo>
                  <a:pt x="2932698" y="600024"/>
                </a:lnTo>
                <a:cubicBezTo>
                  <a:pt x="2356912" y="-149871"/>
                  <a:pt x="337322" y="-237886"/>
                  <a:pt x="157305" y="1698109"/>
                </a:cubicBezTo>
                <a:lnTo>
                  <a:pt x="0" y="1697527"/>
                </a:lnTo>
                <a:cubicBezTo>
                  <a:pt x="190499" y="-262505"/>
                  <a:pt x="2264833" y="-312334"/>
                  <a:pt x="2933700" y="47930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4CA5EEA2-BD90-4F4D-85D7-6B52BCCD68D6}"/>
              </a:ext>
            </a:extLst>
          </p:cNvPr>
          <p:cNvSpPr/>
          <p:nvPr/>
        </p:nvSpPr>
        <p:spPr>
          <a:xfrm>
            <a:off x="6121446" y="5755217"/>
            <a:ext cx="774653" cy="1101719"/>
          </a:xfrm>
          <a:custGeom>
            <a:avLst/>
            <a:gdLst>
              <a:gd name="connsiteX0" fmla="*/ 0 w 766233"/>
              <a:gd name="connsiteY0" fmla="*/ 726017 h 802217"/>
              <a:gd name="connsiteX1" fmla="*/ 107950 w 766233"/>
              <a:gd name="connsiteY1" fmla="*/ 0 h 802217"/>
              <a:gd name="connsiteX2" fmla="*/ 766233 w 766233"/>
              <a:gd name="connsiteY2" fmla="*/ 188384 h 802217"/>
              <a:gd name="connsiteX3" fmla="*/ 662516 w 766233"/>
              <a:gd name="connsiteY3" fmla="*/ 802217 h 802217"/>
              <a:gd name="connsiteX4" fmla="*/ 0 w 766233"/>
              <a:gd name="connsiteY4" fmla="*/ 726017 h 802217"/>
              <a:gd name="connsiteX0" fmla="*/ 0 w 768350"/>
              <a:gd name="connsiteY0" fmla="*/ 675217 h 802217"/>
              <a:gd name="connsiteX1" fmla="*/ 110067 w 768350"/>
              <a:gd name="connsiteY1" fmla="*/ 0 h 802217"/>
              <a:gd name="connsiteX2" fmla="*/ 768350 w 768350"/>
              <a:gd name="connsiteY2" fmla="*/ 188384 h 802217"/>
              <a:gd name="connsiteX3" fmla="*/ 664633 w 768350"/>
              <a:gd name="connsiteY3" fmla="*/ 802217 h 802217"/>
              <a:gd name="connsiteX4" fmla="*/ 0 w 768350"/>
              <a:gd name="connsiteY4" fmla="*/ 675217 h 802217"/>
              <a:gd name="connsiteX0" fmla="*/ 0 w 768350"/>
              <a:gd name="connsiteY0" fmla="*/ 675217 h 783167"/>
              <a:gd name="connsiteX1" fmla="*/ 110067 w 768350"/>
              <a:gd name="connsiteY1" fmla="*/ 0 h 783167"/>
              <a:gd name="connsiteX2" fmla="*/ 768350 w 768350"/>
              <a:gd name="connsiteY2" fmla="*/ 188384 h 783167"/>
              <a:gd name="connsiteX3" fmla="*/ 666749 w 768350"/>
              <a:gd name="connsiteY3" fmla="*/ 783167 h 783167"/>
              <a:gd name="connsiteX4" fmla="*/ 0 w 768350"/>
              <a:gd name="connsiteY4" fmla="*/ 675217 h 783167"/>
              <a:gd name="connsiteX0" fmla="*/ 0 w 768350"/>
              <a:gd name="connsiteY0" fmla="*/ 675217 h 783167"/>
              <a:gd name="connsiteX1" fmla="*/ 110067 w 768350"/>
              <a:gd name="connsiteY1" fmla="*/ 0 h 783167"/>
              <a:gd name="connsiteX2" fmla="*/ 768350 w 768350"/>
              <a:gd name="connsiteY2" fmla="*/ 188384 h 783167"/>
              <a:gd name="connsiteX3" fmla="*/ 666749 w 768350"/>
              <a:gd name="connsiteY3" fmla="*/ 783167 h 783167"/>
              <a:gd name="connsiteX4" fmla="*/ 0 w 768350"/>
              <a:gd name="connsiteY4" fmla="*/ 675217 h 783167"/>
              <a:gd name="connsiteX0" fmla="*/ 0 w 768350"/>
              <a:gd name="connsiteY0" fmla="*/ 675217 h 783167"/>
              <a:gd name="connsiteX1" fmla="*/ 110067 w 768350"/>
              <a:gd name="connsiteY1" fmla="*/ 0 h 783167"/>
              <a:gd name="connsiteX2" fmla="*/ 768350 w 768350"/>
              <a:gd name="connsiteY2" fmla="*/ 188384 h 783167"/>
              <a:gd name="connsiteX3" fmla="*/ 666749 w 768350"/>
              <a:gd name="connsiteY3" fmla="*/ 783167 h 783167"/>
              <a:gd name="connsiteX4" fmla="*/ 0 w 768350"/>
              <a:gd name="connsiteY4" fmla="*/ 675217 h 783167"/>
              <a:gd name="connsiteX0" fmla="*/ 0 w 768350"/>
              <a:gd name="connsiteY0" fmla="*/ 675217 h 783167"/>
              <a:gd name="connsiteX1" fmla="*/ 110067 w 768350"/>
              <a:gd name="connsiteY1" fmla="*/ 0 h 783167"/>
              <a:gd name="connsiteX2" fmla="*/ 768350 w 768350"/>
              <a:gd name="connsiteY2" fmla="*/ 188384 h 783167"/>
              <a:gd name="connsiteX3" fmla="*/ 666749 w 768350"/>
              <a:gd name="connsiteY3" fmla="*/ 783167 h 783167"/>
              <a:gd name="connsiteX4" fmla="*/ 0 w 768350"/>
              <a:gd name="connsiteY4" fmla="*/ 675217 h 783167"/>
              <a:gd name="connsiteX0" fmla="*/ 0 w 768350"/>
              <a:gd name="connsiteY0" fmla="*/ 647700 h 755650"/>
              <a:gd name="connsiteX1" fmla="*/ 143934 w 768350"/>
              <a:gd name="connsiteY1" fmla="*/ 0 h 755650"/>
              <a:gd name="connsiteX2" fmla="*/ 768350 w 768350"/>
              <a:gd name="connsiteY2" fmla="*/ 160867 h 755650"/>
              <a:gd name="connsiteX3" fmla="*/ 666749 w 768350"/>
              <a:gd name="connsiteY3" fmla="*/ 755650 h 755650"/>
              <a:gd name="connsiteX4" fmla="*/ 0 w 768350"/>
              <a:gd name="connsiteY4" fmla="*/ 647700 h 755650"/>
              <a:gd name="connsiteX0" fmla="*/ 0 w 753533"/>
              <a:gd name="connsiteY0" fmla="*/ 649817 h 755650"/>
              <a:gd name="connsiteX1" fmla="*/ 129117 w 753533"/>
              <a:gd name="connsiteY1" fmla="*/ 0 h 755650"/>
              <a:gd name="connsiteX2" fmla="*/ 753533 w 753533"/>
              <a:gd name="connsiteY2" fmla="*/ 160867 h 755650"/>
              <a:gd name="connsiteX3" fmla="*/ 651932 w 753533"/>
              <a:gd name="connsiteY3" fmla="*/ 755650 h 755650"/>
              <a:gd name="connsiteX4" fmla="*/ 0 w 753533"/>
              <a:gd name="connsiteY4" fmla="*/ 649817 h 755650"/>
              <a:gd name="connsiteX0" fmla="*/ 0 w 753533"/>
              <a:gd name="connsiteY0" fmla="*/ 649817 h 755650"/>
              <a:gd name="connsiteX1" fmla="*/ 129117 w 753533"/>
              <a:gd name="connsiteY1" fmla="*/ 0 h 755650"/>
              <a:gd name="connsiteX2" fmla="*/ 753533 w 753533"/>
              <a:gd name="connsiteY2" fmla="*/ 160867 h 755650"/>
              <a:gd name="connsiteX3" fmla="*/ 651932 w 753533"/>
              <a:gd name="connsiteY3" fmla="*/ 755650 h 755650"/>
              <a:gd name="connsiteX4" fmla="*/ 0 w 753533"/>
              <a:gd name="connsiteY4" fmla="*/ 649817 h 755650"/>
              <a:gd name="connsiteX0" fmla="*/ 0 w 753533"/>
              <a:gd name="connsiteY0" fmla="*/ 649817 h 755650"/>
              <a:gd name="connsiteX1" fmla="*/ 129117 w 753533"/>
              <a:gd name="connsiteY1" fmla="*/ 0 h 755650"/>
              <a:gd name="connsiteX2" fmla="*/ 753533 w 753533"/>
              <a:gd name="connsiteY2" fmla="*/ 160867 h 755650"/>
              <a:gd name="connsiteX3" fmla="*/ 651932 w 753533"/>
              <a:gd name="connsiteY3" fmla="*/ 755650 h 755650"/>
              <a:gd name="connsiteX4" fmla="*/ 0 w 753533"/>
              <a:gd name="connsiteY4" fmla="*/ 649817 h 755650"/>
              <a:gd name="connsiteX0" fmla="*/ 0 w 753533"/>
              <a:gd name="connsiteY0" fmla="*/ 654050 h 759883"/>
              <a:gd name="connsiteX1" fmla="*/ 116417 w 753533"/>
              <a:gd name="connsiteY1" fmla="*/ 0 h 759883"/>
              <a:gd name="connsiteX2" fmla="*/ 753533 w 753533"/>
              <a:gd name="connsiteY2" fmla="*/ 165100 h 759883"/>
              <a:gd name="connsiteX3" fmla="*/ 651932 w 753533"/>
              <a:gd name="connsiteY3" fmla="*/ 759883 h 759883"/>
              <a:gd name="connsiteX4" fmla="*/ 0 w 753533"/>
              <a:gd name="connsiteY4" fmla="*/ 654050 h 759883"/>
              <a:gd name="connsiteX0" fmla="*/ 0 w 753533"/>
              <a:gd name="connsiteY0" fmla="*/ 654050 h 759883"/>
              <a:gd name="connsiteX1" fmla="*/ 116417 w 753533"/>
              <a:gd name="connsiteY1" fmla="*/ 0 h 759883"/>
              <a:gd name="connsiteX2" fmla="*/ 753533 w 753533"/>
              <a:gd name="connsiteY2" fmla="*/ 165100 h 759883"/>
              <a:gd name="connsiteX3" fmla="*/ 651932 w 753533"/>
              <a:gd name="connsiteY3" fmla="*/ 759883 h 759883"/>
              <a:gd name="connsiteX4" fmla="*/ 0 w 753533"/>
              <a:gd name="connsiteY4" fmla="*/ 654050 h 759883"/>
              <a:gd name="connsiteX0" fmla="*/ 0 w 753533"/>
              <a:gd name="connsiteY0" fmla="*/ 654050 h 1105872"/>
              <a:gd name="connsiteX1" fmla="*/ 116417 w 753533"/>
              <a:gd name="connsiteY1" fmla="*/ 0 h 1105872"/>
              <a:gd name="connsiteX2" fmla="*/ 753533 w 753533"/>
              <a:gd name="connsiteY2" fmla="*/ 165100 h 1105872"/>
              <a:gd name="connsiteX3" fmla="*/ 637104 w 753533"/>
              <a:gd name="connsiteY3" fmla="*/ 1105872 h 1105872"/>
              <a:gd name="connsiteX4" fmla="*/ 0 w 753533"/>
              <a:gd name="connsiteY4" fmla="*/ 654050 h 1105872"/>
              <a:gd name="connsiteX0" fmla="*/ 0 w 753533"/>
              <a:gd name="connsiteY0" fmla="*/ 654050 h 1105872"/>
              <a:gd name="connsiteX1" fmla="*/ 116417 w 753533"/>
              <a:gd name="connsiteY1" fmla="*/ 0 h 1105872"/>
              <a:gd name="connsiteX2" fmla="*/ 753533 w 753533"/>
              <a:gd name="connsiteY2" fmla="*/ 165100 h 1105872"/>
              <a:gd name="connsiteX3" fmla="*/ 637104 w 753533"/>
              <a:gd name="connsiteY3" fmla="*/ 1105872 h 1105872"/>
              <a:gd name="connsiteX4" fmla="*/ 0 w 753533"/>
              <a:gd name="connsiteY4" fmla="*/ 654050 h 1105872"/>
              <a:gd name="connsiteX0" fmla="*/ 0 w 753533"/>
              <a:gd name="connsiteY0" fmla="*/ 654050 h 1105872"/>
              <a:gd name="connsiteX1" fmla="*/ 116417 w 753533"/>
              <a:gd name="connsiteY1" fmla="*/ 0 h 1105872"/>
              <a:gd name="connsiteX2" fmla="*/ 753533 w 753533"/>
              <a:gd name="connsiteY2" fmla="*/ 165100 h 1105872"/>
              <a:gd name="connsiteX3" fmla="*/ 637104 w 753533"/>
              <a:gd name="connsiteY3" fmla="*/ 1105872 h 1105872"/>
              <a:gd name="connsiteX4" fmla="*/ 0 w 753533"/>
              <a:gd name="connsiteY4" fmla="*/ 654050 h 1105872"/>
              <a:gd name="connsiteX0" fmla="*/ 0 w 753533"/>
              <a:gd name="connsiteY0" fmla="*/ 654050 h 1105872"/>
              <a:gd name="connsiteX1" fmla="*/ 116417 w 753533"/>
              <a:gd name="connsiteY1" fmla="*/ 0 h 1105872"/>
              <a:gd name="connsiteX2" fmla="*/ 753533 w 753533"/>
              <a:gd name="connsiteY2" fmla="*/ 165100 h 1105872"/>
              <a:gd name="connsiteX3" fmla="*/ 637104 w 753533"/>
              <a:gd name="connsiteY3" fmla="*/ 1105872 h 1105872"/>
              <a:gd name="connsiteX4" fmla="*/ 0 w 753533"/>
              <a:gd name="connsiteY4" fmla="*/ 654050 h 1105872"/>
              <a:gd name="connsiteX0" fmla="*/ 0 w 763418"/>
              <a:gd name="connsiteY0" fmla="*/ 1103836 h 1105872"/>
              <a:gd name="connsiteX1" fmla="*/ 126302 w 763418"/>
              <a:gd name="connsiteY1" fmla="*/ 0 h 1105872"/>
              <a:gd name="connsiteX2" fmla="*/ 763418 w 763418"/>
              <a:gd name="connsiteY2" fmla="*/ 165100 h 1105872"/>
              <a:gd name="connsiteX3" fmla="*/ 646989 w 763418"/>
              <a:gd name="connsiteY3" fmla="*/ 1105872 h 1105872"/>
              <a:gd name="connsiteX4" fmla="*/ 0 w 763418"/>
              <a:gd name="connsiteY4" fmla="*/ 1103836 h 1105872"/>
              <a:gd name="connsiteX0" fmla="*/ 3534 w 766952"/>
              <a:gd name="connsiteY0" fmla="*/ 1103836 h 1105872"/>
              <a:gd name="connsiteX1" fmla="*/ 129836 w 766952"/>
              <a:gd name="connsiteY1" fmla="*/ 0 h 1105872"/>
              <a:gd name="connsiteX2" fmla="*/ 766952 w 766952"/>
              <a:gd name="connsiteY2" fmla="*/ 165100 h 1105872"/>
              <a:gd name="connsiteX3" fmla="*/ 650523 w 766952"/>
              <a:gd name="connsiteY3" fmla="*/ 1105872 h 1105872"/>
              <a:gd name="connsiteX4" fmla="*/ 3534 w 766952"/>
              <a:gd name="connsiteY4" fmla="*/ 1103836 h 1105872"/>
              <a:gd name="connsiteX0" fmla="*/ 5278 w 768696"/>
              <a:gd name="connsiteY0" fmla="*/ 1103836 h 1105872"/>
              <a:gd name="connsiteX1" fmla="*/ 131580 w 768696"/>
              <a:gd name="connsiteY1" fmla="*/ 0 h 1105872"/>
              <a:gd name="connsiteX2" fmla="*/ 768696 w 768696"/>
              <a:gd name="connsiteY2" fmla="*/ 165100 h 1105872"/>
              <a:gd name="connsiteX3" fmla="*/ 652267 w 768696"/>
              <a:gd name="connsiteY3" fmla="*/ 1105872 h 1105872"/>
              <a:gd name="connsiteX4" fmla="*/ 5278 w 768696"/>
              <a:gd name="connsiteY4" fmla="*/ 1103836 h 1105872"/>
              <a:gd name="connsiteX0" fmla="*/ 5278 w 768696"/>
              <a:gd name="connsiteY0" fmla="*/ 1103836 h 1105872"/>
              <a:gd name="connsiteX1" fmla="*/ 131580 w 768696"/>
              <a:gd name="connsiteY1" fmla="*/ 0 h 1105872"/>
              <a:gd name="connsiteX2" fmla="*/ 768696 w 768696"/>
              <a:gd name="connsiteY2" fmla="*/ 165100 h 1105872"/>
              <a:gd name="connsiteX3" fmla="*/ 652267 w 768696"/>
              <a:gd name="connsiteY3" fmla="*/ 1105872 h 1105872"/>
              <a:gd name="connsiteX4" fmla="*/ 5278 w 768696"/>
              <a:gd name="connsiteY4" fmla="*/ 1103836 h 1105872"/>
              <a:gd name="connsiteX0" fmla="*/ 5278 w 768696"/>
              <a:gd name="connsiteY0" fmla="*/ 1103836 h 1103836"/>
              <a:gd name="connsiteX1" fmla="*/ 131580 w 768696"/>
              <a:gd name="connsiteY1" fmla="*/ 0 h 1103836"/>
              <a:gd name="connsiteX2" fmla="*/ 768696 w 768696"/>
              <a:gd name="connsiteY2" fmla="*/ 165100 h 1103836"/>
              <a:gd name="connsiteX3" fmla="*/ 660734 w 768696"/>
              <a:gd name="connsiteY3" fmla="*/ 1101639 h 1103836"/>
              <a:gd name="connsiteX4" fmla="*/ 5278 w 768696"/>
              <a:gd name="connsiteY4" fmla="*/ 1103836 h 1103836"/>
              <a:gd name="connsiteX0" fmla="*/ 5423 w 766724"/>
              <a:gd name="connsiteY0" fmla="*/ 1099602 h 1101639"/>
              <a:gd name="connsiteX1" fmla="*/ 129608 w 766724"/>
              <a:gd name="connsiteY1" fmla="*/ 0 h 1101639"/>
              <a:gd name="connsiteX2" fmla="*/ 766724 w 766724"/>
              <a:gd name="connsiteY2" fmla="*/ 165100 h 1101639"/>
              <a:gd name="connsiteX3" fmla="*/ 658762 w 766724"/>
              <a:gd name="connsiteY3" fmla="*/ 1101639 h 1101639"/>
              <a:gd name="connsiteX4" fmla="*/ 5423 w 766724"/>
              <a:gd name="connsiteY4" fmla="*/ 1099602 h 1101639"/>
              <a:gd name="connsiteX0" fmla="*/ 4885 w 774653"/>
              <a:gd name="connsiteY0" fmla="*/ 1101719 h 1101719"/>
              <a:gd name="connsiteX1" fmla="*/ 137537 w 774653"/>
              <a:gd name="connsiteY1" fmla="*/ 0 h 1101719"/>
              <a:gd name="connsiteX2" fmla="*/ 774653 w 774653"/>
              <a:gd name="connsiteY2" fmla="*/ 165100 h 1101719"/>
              <a:gd name="connsiteX3" fmla="*/ 666691 w 774653"/>
              <a:gd name="connsiteY3" fmla="*/ 1101639 h 1101719"/>
              <a:gd name="connsiteX4" fmla="*/ 4885 w 774653"/>
              <a:gd name="connsiteY4" fmla="*/ 1101719 h 1101719"/>
              <a:gd name="connsiteX0" fmla="*/ 4885 w 774653"/>
              <a:gd name="connsiteY0" fmla="*/ 1101719 h 1101719"/>
              <a:gd name="connsiteX1" fmla="*/ 137537 w 774653"/>
              <a:gd name="connsiteY1" fmla="*/ 0 h 1101719"/>
              <a:gd name="connsiteX2" fmla="*/ 774653 w 774653"/>
              <a:gd name="connsiteY2" fmla="*/ 165100 h 1101719"/>
              <a:gd name="connsiteX3" fmla="*/ 666691 w 774653"/>
              <a:gd name="connsiteY3" fmla="*/ 1101639 h 1101719"/>
              <a:gd name="connsiteX4" fmla="*/ 4885 w 774653"/>
              <a:gd name="connsiteY4" fmla="*/ 1101719 h 1101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653" h="1101719">
                <a:moveTo>
                  <a:pt x="4885" y="1101719"/>
                </a:moveTo>
                <a:cubicBezTo>
                  <a:pt x="-17728" y="855469"/>
                  <a:pt x="40139" y="329556"/>
                  <a:pt x="137537" y="0"/>
                </a:cubicBezTo>
                <a:lnTo>
                  <a:pt x="774653" y="165100"/>
                </a:lnTo>
                <a:cubicBezTo>
                  <a:pt x="694208" y="407822"/>
                  <a:pt x="647628" y="864558"/>
                  <a:pt x="666691" y="1101639"/>
                </a:cubicBezTo>
                <a:lnTo>
                  <a:pt x="4885" y="1101719"/>
                </a:ln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ubtitle 2"/>
          <p:cNvSpPr>
            <a:spLocks noGrp="1"/>
          </p:cNvSpPr>
          <p:nvPr>
            <p:ph idx="1"/>
          </p:nvPr>
        </p:nvSpPr>
        <p:spPr/>
        <p:txBody>
          <a:bodyPr vert="horz" lIns="91440" tIns="45720" rIns="91440" bIns="45720" rtlCol="0">
            <a:noAutofit/>
          </a:bodyPr>
          <a:lstStyle/>
          <a:p>
            <a:pPr marL="228600" lvl="1" fontAlgn="ctr">
              <a:lnSpc>
                <a:spcPct val="100000"/>
              </a:lnSpc>
              <a:spcBef>
                <a:spcPts val="300"/>
              </a:spcBef>
            </a:pPr>
            <a:r>
              <a:rPr lang="en-GB" sz="2800" b="1">
                <a:effectLst>
                  <a:glow rad="228600">
                    <a:schemeClr val="bg1">
                      <a:alpha val="45000"/>
                    </a:schemeClr>
                  </a:glow>
                </a:effectLst>
              </a:rPr>
              <a:t>Seems scientific on the outside</a:t>
            </a:r>
            <a:endParaRPr lang="en-GB" sz="2800">
              <a:effectLst>
                <a:glow rad="228600">
                  <a:schemeClr val="bg1">
                    <a:alpha val="45000"/>
                  </a:schemeClr>
                </a:glow>
              </a:effectLst>
            </a:endParaRPr>
          </a:p>
          <a:p>
            <a:pPr marL="530225" lvl="2" fontAlgn="ctr">
              <a:lnSpc>
                <a:spcPct val="100000"/>
              </a:lnSpc>
              <a:spcBef>
                <a:spcPts val="300"/>
              </a:spcBef>
              <a:spcAft>
                <a:spcPts val="1200"/>
              </a:spcAft>
            </a:pPr>
            <a:r>
              <a:rPr lang="en-GB" sz="2800">
                <a:effectLst>
                  <a:glow rad="228600">
                    <a:schemeClr val="bg1">
                      <a:alpha val="45000"/>
                    </a:schemeClr>
                  </a:glow>
                </a:effectLst>
              </a:rPr>
              <a:t>Organisations publicise various satisfaction scores</a:t>
            </a:r>
          </a:p>
          <a:p>
            <a:pPr marL="130175" lvl="1" indent="-285750" fontAlgn="ctr">
              <a:lnSpc>
                <a:spcPct val="100000"/>
              </a:lnSpc>
              <a:spcBef>
                <a:spcPts val="300"/>
              </a:spcBef>
            </a:pPr>
            <a:r>
              <a:rPr lang="en-GB" sz="2800" b="1">
                <a:effectLst>
                  <a:glow rad="228600">
                    <a:schemeClr val="bg1">
                      <a:alpha val="45000"/>
                    </a:schemeClr>
                  </a:glow>
                </a:effectLst>
              </a:rPr>
              <a:t>Everyone seems to be using the Net Promoter Score</a:t>
            </a:r>
          </a:p>
          <a:p>
            <a:pPr marL="530225" lvl="2" fontAlgn="ctr">
              <a:lnSpc>
                <a:spcPct val="100000"/>
              </a:lnSpc>
              <a:spcBef>
                <a:spcPts val="300"/>
              </a:spcBef>
            </a:pPr>
            <a:r>
              <a:rPr lang="en-GB" sz="2800">
                <a:effectLst>
                  <a:glow rad="228600">
                    <a:schemeClr val="bg1">
                      <a:alpha val="45000"/>
                    </a:schemeClr>
                  </a:glow>
                </a:effectLst>
              </a:rPr>
              <a:t>Even Accident &amp; Emergency units in British Hospitals</a:t>
            </a:r>
          </a:p>
          <a:p>
            <a:pPr marL="228600" lvl="1" fontAlgn="ctr">
              <a:lnSpc>
                <a:spcPct val="100000"/>
              </a:lnSpc>
              <a:spcBef>
                <a:spcPts val="1200"/>
              </a:spcBef>
            </a:pPr>
            <a:r>
              <a:rPr lang="en-GB" sz="2800" b="1">
                <a:effectLst>
                  <a:glow rad="228600">
                    <a:schemeClr val="bg1">
                      <a:alpha val="45000"/>
                    </a:schemeClr>
                  </a:glow>
                </a:effectLst>
              </a:rPr>
              <a:t>But what is the science behind that?</a:t>
            </a:r>
          </a:p>
          <a:p>
            <a:pPr marL="530225" lvl="2" fontAlgn="ctr">
              <a:lnSpc>
                <a:spcPct val="100000"/>
              </a:lnSpc>
              <a:spcBef>
                <a:spcPts val="300"/>
              </a:spcBef>
            </a:pPr>
            <a:r>
              <a:rPr lang="en-GB" sz="2800">
                <a:effectLst>
                  <a:glow rad="228600">
                    <a:schemeClr val="bg1">
                      <a:alpha val="45000"/>
                    </a:schemeClr>
                  </a:glow>
                </a:effectLst>
              </a:rPr>
              <a:t>No standardised way of measuring</a:t>
            </a:r>
          </a:p>
          <a:p>
            <a:pPr marL="530225" lvl="2" fontAlgn="ctr">
              <a:lnSpc>
                <a:spcPct val="100000"/>
              </a:lnSpc>
              <a:spcBef>
                <a:spcPts val="300"/>
              </a:spcBef>
            </a:pPr>
            <a:r>
              <a:rPr lang="en-GB" sz="2800">
                <a:effectLst>
                  <a:glow rad="228600">
                    <a:schemeClr val="bg1">
                      <a:alpha val="45000"/>
                    </a:schemeClr>
                  </a:glow>
                </a:effectLst>
              </a:rPr>
              <a:t>Data not easily comparable</a:t>
            </a:r>
          </a:p>
          <a:p>
            <a:pPr marL="530225" lvl="2" fontAlgn="ctr">
              <a:lnSpc>
                <a:spcPct val="100000"/>
              </a:lnSpc>
              <a:spcBef>
                <a:spcPts val="300"/>
              </a:spcBef>
            </a:pPr>
            <a:r>
              <a:rPr lang="en-GB" sz="2800">
                <a:effectLst>
                  <a:glow rad="228600">
                    <a:schemeClr val="bg1">
                      <a:alpha val="45000"/>
                    </a:schemeClr>
                  </a:glow>
                </a:effectLst>
              </a:rPr>
              <a:t>Often focused on customer loyalty and profit</a:t>
            </a:r>
          </a:p>
          <a:p>
            <a:pPr marL="530225" lvl="2" fontAlgn="ctr">
              <a:lnSpc>
                <a:spcPct val="100000"/>
              </a:lnSpc>
              <a:spcBef>
                <a:spcPts val="300"/>
              </a:spcBef>
            </a:pPr>
            <a:r>
              <a:rPr lang="en-GB" sz="2800">
                <a:effectLst>
                  <a:glow rad="228600">
                    <a:schemeClr val="bg1">
                      <a:alpha val="45000"/>
                    </a:schemeClr>
                  </a:glow>
                </a:effectLst>
              </a:rPr>
              <a:t>MSc </a:t>
            </a:r>
          </a:p>
        </p:txBody>
      </p:sp>
    </p:spTree>
    <p:extLst>
      <p:ext uri="{BB962C8B-B14F-4D97-AF65-F5344CB8AC3E}">
        <p14:creationId xmlns:p14="http://schemas.microsoft.com/office/powerpoint/2010/main" val="13328546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childTnLst>
                                </p:cTn>
                              </p:par>
                            </p:childTnLst>
                          </p:cTn>
                        </p:par>
                        <p:par>
                          <p:cTn id="8" fill="hold">
                            <p:stCondLst>
                              <p:cond delay="2000"/>
                            </p:stCondLst>
                            <p:childTnLst>
                              <p:par>
                                <p:cTn id="9" presetID="10" presetClass="entr" presetSubtype="0" fill="hold" nodeType="afterEffect">
                                  <p:stCondLst>
                                    <p:cond delay="100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2000"/>
                                        <p:tgtEl>
                                          <p:spTgt spid="24"/>
                                        </p:tgtEl>
                                      </p:cBhvr>
                                    </p:animEffect>
                                  </p:childTnLst>
                                </p:cTn>
                              </p:par>
                            </p:childTnLst>
                          </p:cTn>
                        </p:par>
                        <p:par>
                          <p:cTn id="12" fill="hold">
                            <p:stCondLst>
                              <p:cond delay="5000"/>
                            </p:stCondLst>
                            <p:childTnLst>
                              <p:par>
                                <p:cTn id="13" presetID="10" presetClass="entr" presetSubtype="0" fill="hold" nodeType="afterEffect">
                                  <p:stCondLst>
                                    <p:cond delay="200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2000"/>
                                        <p:tgtEl>
                                          <p:spTgt spid="29"/>
                                        </p:tgtEl>
                                      </p:cBhvr>
                                    </p:animEffect>
                                  </p:childTnLst>
                                </p:cTn>
                              </p:par>
                            </p:childTnLst>
                          </p:cTn>
                        </p:par>
                        <p:par>
                          <p:cTn id="16" fill="hold">
                            <p:stCondLst>
                              <p:cond delay="9000"/>
                            </p:stCondLst>
                            <p:childTnLst>
                              <p:par>
                                <p:cTn id="17" presetID="10" presetClass="entr" presetSubtype="0" fill="hold" grpId="0" nodeType="afterEffect">
                                  <p:stCondLst>
                                    <p:cond delay="100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20DA3-8995-4C7F-8973-BADB43511EAC}"/>
              </a:ext>
            </a:extLst>
          </p:cNvPr>
          <p:cNvSpPr>
            <a:spLocks noGrp="1"/>
          </p:cNvSpPr>
          <p:nvPr>
            <p:ph type="title"/>
          </p:nvPr>
        </p:nvSpPr>
        <p:spPr>
          <a:xfrm>
            <a:off x="-139575" y="687271"/>
            <a:ext cx="11907303" cy="1325563"/>
          </a:xfrm>
        </p:spPr>
        <p:txBody>
          <a:bodyPr>
            <a:normAutofit/>
          </a:bodyPr>
          <a:lstStyle/>
          <a:p>
            <a:pPr algn="ctr"/>
            <a:r>
              <a:rPr lang="en-GB" dirty="0">
                <a:cs typeface="Calibri Light"/>
              </a:rPr>
              <a:t>Third interactive quiz </a:t>
            </a:r>
            <a:endParaRPr lang="en-US" dirty="0"/>
          </a:p>
        </p:txBody>
      </p:sp>
      <p:sp>
        <p:nvSpPr>
          <p:cNvPr id="3" name="TextBox 2">
            <a:extLst>
              <a:ext uri="{FF2B5EF4-FFF2-40B4-BE49-F238E27FC236}">
                <a16:creationId xmlns:a16="http://schemas.microsoft.com/office/drawing/2014/main" id="{7C680BA7-DEE5-4D6F-A3C9-D0E745E6B6E3}"/>
              </a:ext>
            </a:extLst>
          </p:cNvPr>
          <p:cNvSpPr txBox="1"/>
          <p:nvPr/>
        </p:nvSpPr>
        <p:spPr>
          <a:xfrm>
            <a:off x="2449606" y="2684930"/>
            <a:ext cx="6541994" cy="1200329"/>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600">
                <a:solidFill>
                  <a:schemeClr val="bg1">
                    <a:lumMod val="95000"/>
                  </a:schemeClr>
                </a:solidFill>
                <a:latin typeface="Arial"/>
                <a:ea typeface="ＭＳ Ｐゴシック"/>
                <a:hlinkClick r:id="rId3"/>
              </a:rPr>
              <a:t>http://r</a:t>
            </a:r>
            <a:r>
              <a:rPr lang="en-GB" sz="3600">
                <a:solidFill>
                  <a:schemeClr val="accent1"/>
                </a:solidFill>
                <a:latin typeface="Arial"/>
                <a:ea typeface="ＭＳ Ｐゴシック"/>
                <a:hlinkClick r:id="rId3"/>
              </a:rPr>
              <a:t>esponseapp.ombea.com</a:t>
            </a:r>
            <a:r>
              <a:rPr lang="en-GB" sz="3600">
                <a:solidFill>
                  <a:schemeClr val="accent1"/>
                </a:solidFill>
                <a:latin typeface="Arial"/>
                <a:ea typeface="ＭＳ Ｐゴシック"/>
              </a:rPr>
              <a:t> Session ID -</a:t>
            </a:r>
            <a:endParaRPr lang="en-GB" sz="3600">
              <a:solidFill>
                <a:schemeClr val="accent1"/>
              </a:solidFill>
              <a:latin typeface="Arial"/>
              <a:ea typeface="ＭＳ Ｐゴシック"/>
              <a:cs typeface="Arial"/>
            </a:endParaRPr>
          </a:p>
        </p:txBody>
      </p:sp>
    </p:spTree>
    <p:extLst>
      <p:ext uri="{BB962C8B-B14F-4D97-AF65-F5344CB8AC3E}">
        <p14:creationId xmlns:p14="http://schemas.microsoft.com/office/powerpoint/2010/main" val="17165537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star filled sky&#10;&#10;Description generated with very high confidence">
            <a:extLst>
              <a:ext uri="{FF2B5EF4-FFF2-40B4-BE49-F238E27FC236}">
                <a16:creationId xmlns:a16="http://schemas.microsoft.com/office/drawing/2014/main" id="{AE5F71A5-F5FA-4251-A836-C66441DB9F95}"/>
              </a:ext>
            </a:extLst>
          </p:cNvPr>
          <p:cNvPicPr>
            <a:picLocks noChangeAspect="1"/>
          </p:cNvPicPr>
          <p:nvPr/>
        </p:nvPicPr>
        <p:blipFill rotWithShape="1">
          <a:blip r:embed="rId4">
            <a:extLst>
              <a:ext uri="{28A0092B-C50C-407E-A947-70E740481C1C}">
                <a14:useLocalDpi xmlns:a14="http://schemas.microsoft.com/office/drawing/2010/main" val="0"/>
              </a:ext>
            </a:extLst>
          </a:blip>
          <a:srcRect b="9795"/>
          <a:stretch/>
        </p:blipFill>
        <p:spPr>
          <a:xfrm>
            <a:off x="-1" y="-25644"/>
            <a:ext cx="12209771" cy="6883643"/>
          </a:xfrm>
          <a:prstGeom prst="rect">
            <a:avLst/>
          </a:prstGeom>
        </p:spPr>
      </p:pic>
      <p:sp>
        <p:nvSpPr>
          <p:cNvPr id="20" name="TextBox 19">
            <a:extLst>
              <a:ext uri="{FF2B5EF4-FFF2-40B4-BE49-F238E27FC236}">
                <a16:creationId xmlns:a16="http://schemas.microsoft.com/office/drawing/2014/main" id="{E1C0002B-0008-4435-8929-E3252EB00F77}"/>
              </a:ext>
            </a:extLst>
          </p:cNvPr>
          <p:cNvSpPr txBox="1"/>
          <p:nvPr/>
        </p:nvSpPr>
        <p:spPr>
          <a:xfrm>
            <a:off x="-34139" y="3802704"/>
            <a:ext cx="12260278" cy="12037398"/>
          </a:xfrm>
          <a:prstGeom prst="rect">
            <a:avLst/>
          </a:prstGeom>
          <a:noFill/>
          <a:scene3d>
            <a:camera prst="perspectiveRelaxedModerately" fov="6000000"/>
            <a:lightRig rig="threePt" dir="t"/>
          </a:scene3d>
        </p:spPr>
        <p:txBody>
          <a:bodyPr wrap="square" rtlCol="0" anchor="t">
            <a:spAutoFit/>
          </a:bodyPr>
          <a:lstStyle/>
          <a:p>
            <a:pPr marL="0" marR="0" lvl="0" indent="0" algn="ctr" defTabSz="914400" rtl="0" eaLnBrk="1" fontAlgn="auto" latinLnBrk="0" hangingPunct="1">
              <a:lnSpc>
                <a:spcPts val="6000"/>
              </a:lnSpc>
              <a:spcBef>
                <a:spcPts val="600"/>
              </a:spcBef>
              <a:spcAft>
                <a:spcPts val="0"/>
              </a:spcAft>
              <a:buClrTx/>
              <a:buSzTx/>
              <a:buFontTx/>
              <a:buNone/>
              <a:tabLst/>
              <a:defRPr/>
            </a:pPr>
            <a:r>
              <a:rPr kumimoji="0" lang="en" sz="6600" b="1" i="1" u="none" strike="noStrike" kern="1200" cap="none" spc="0" normalizeH="0" baseline="0" noProof="0">
                <a:ln>
                  <a:noFill/>
                </a:ln>
                <a:solidFill>
                  <a:srgbClr val="FFC000"/>
                </a:solidFill>
                <a:effectLst/>
                <a:uLnTx/>
                <a:uFillTx/>
                <a:latin typeface="Arial" panose="020B0604020202020204"/>
                <a:ea typeface="+mn-lt"/>
                <a:cs typeface="Arial" panose="020B0604020202020204"/>
              </a:rPr>
              <a:t>In University IT departments</a:t>
            </a:r>
          </a:p>
          <a:p>
            <a:pPr algn="ctr">
              <a:lnSpc>
                <a:spcPts val="7200"/>
              </a:lnSpc>
              <a:spcBef>
                <a:spcPts val="600"/>
              </a:spcBef>
              <a:defRPr/>
            </a:pPr>
            <a:r>
              <a:rPr kumimoji="0" lang="en-GB" sz="6200" b="1" i="1" u="none" strike="noStrike" kern="1200" cap="none" spc="0" normalizeH="0" baseline="0" noProof="0" err="1">
                <a:ln>
                  <a:noFill/>
                </a:ln>
                <a:solidFill>
                  <a:srgbClr val="FFC000"/>
                </a:solidFill>
                <a:effectLst/>
                <a:uLnTx/>
                <a:uFillTx/>
                <a:latin typeface="Arial" panose="020B0604020202020204"/>
                <a:ea typeface="+mn-lt"/>
                <a:cs typeface="Arial" panose="020B0604020202020204"/>
              </a:rPr>
              <a:t>i</a:t>
            </a:r>
            <a:r>
              <a:rPr kumimoji="0" lang="en" sz="6200" b="1" i="1" u="none" strike="noStrike" kern="1200" cap="none" spc="0" normalizeH="0" baseline="0" noProof="0">
                <a:ln>
                  <a:noFill/>
                </a:ln>
                <a:solidFill>
                  <a:srgbClr val="FFC000"/>
                </a:solidFill>
                <a:effectLst/>
                <a:uLnTx/>
                <a:uFillTx/>
                <a:latin typeface="Arial" panose="020B0604020202020204"/>
                <a:ea typeface="+mn-lt"/>
                <a:cs typeface="Arial" panose="020B0604020202020204"/>
              </a:rPr>
              <a:t>n a galaxy </a:t>
            </a:r>
            <a:r>
              <a:rPr lang="en" sz="6200" b="1" i="1">
                <a:solidFill>
                  <a:srgbClr val="FFC000"/>
                </a:solidFill>
                <a:latin typeface="Arial" panose="020B0604020202020204"/>
                <a:ea typeface="+mn-lt"/>
                <a:cs typeface="Arial" panose="020B0604020202020204"/>
              </a:rPr>
              <a:t>not too </a:t>
            </a:r>
            <a:r>
              <a:rPr kumimoji="0" lang="en" sz="6200" b="1" i="1" u="none" strike="noStrike" kern="1200" cap="none" spc="0" normalizeH="0" baseline="0" noProof="0">
                <a:ln>
                  <a:noFill/>
                </a:ln>
                <a:solidFill>
                  <a:srgbClr val="FFC000"/>
                </a:solidFill>
                <a:effectLst/>
                <a:uLnTx/>
                <a:uFillTx/>
                <a:latin typeface="Arial" panose="020B0604020202020204"/>
                <a:ea typeface="+mn-lt"/>
                <a:cs typeface="Arial" panose="020B0604020202020204"/>
              </a:rPr>
              <a:t>far away,</a:t>
            </a:r>
            <a:endParaRPr lang="en" sz="6200" b="1" i="1" u="none" strike="noStrike" kern="1200" cap="none" spc="0" normalizeH="0" baseline="0" noProof="0">
              <a:ln>
                <a:noFill/>
              </a:ln>
              <a:solidFill>
                <a:srgbClr val="FFC000"/>
              </a:solidFill>
              <a:effectLst/>
              <a:uLnTx/>
              <a:uFillTx/>
              <a:latin typeface="Arial" panose="020B0604020202020204"/>
              <a:ea typeface="+mn-lt"/>
              <a:cs typeface="Arial" panose="020B0604020202020204"/>
            </a:endParaRPr>
          </a:p>
          <a:p>
            <a:pPr marL="0" marR="0" lvl="0" indent="0" algn="ctr" defTabSz="914400" rtl="0" eaLnBrk="1" fontAlgn="auto" latinLnBrk="0" hangingPunct="1">
              <a:lnSpc>
                <a:spcPts val="6600"/>
              </a:lnSpc>
              <a:spcBef>
                <a:spcPts val="600"/>
              </a:spcBef>
              <a:spcAft>
                <a:spcPts val="0"/>
              </a:spcAft>
              <a:buClrTx/>
              <a:buSzTx/>
              <a:buFontTx/>
              <a:buNone/>
              <a:tabLst/>
              <a:defRPr/>
            </a:pPr>
            <a:r>
              <a:rPr kumimoji="0" lang="en" sz="5800" b="1" i="1" u="none" strike="noStrike" kern="1200" cap="none" spc="0" normalizeH="0" baseline="0" noProof="0">
                <a:ln>
                  <a:noFill/>
                </a:ln>
                <a:solidFill>
                  <a:srgbClr val="FFC000"/>
                </a:solidFill>
                <a:effectLst/>
                <a:uLnTx/>
                <a:uFillTx/>
                <a:latin typeface="Arial" panose="020B0604020202020204"/>
                <a:ea typeface="+mn-lt"/>
                <a:cs typeface="Arial" panose="020B0604020202020204"/>
              </a:rPr>
              <a:t>a battle rages for</a:t>
            </a:r>
          </a:p>
          <a:p>
            <a:pPr marL="0" marR="0" lvl="0" indent="0" algn="ctr" defTabSz="914400" rtl="0" eaLnBrk="1" fontAlgn="auto" latinLnBrk="0" hangingPunct="1">
              <a:lnSpc>
                <a:spcPts val="5600"/>
              </a:lnSpc>
              <a:spcBef>
                <a:spcPts val="600"/>
              </a:spcBef>
              <a:spcAft>
                <a:spcPts val="0"/>
              </a:spcAft>
              <a:buClrTx/>
              <a:buSzTx/>
              <a:buFontTx/>
              <a:buNone/>
              <a:tabLst/>
              <a:defRPr/>
            </a:pPr>
            <a:r>
              <a:rPr kumimoji="0" lang="en" sz="5400" b="1" i="1" u="none" strike="noStrike" kern="1200" cap="none" spc="0" normalizeH="0" baseline="0" noProof="0">
                <a:ln>
                  <a:noFill/>
                </a:ln>
                <a:solidFill>
                  <a:srgbClr val="FFC000"/>
                </a:solidFill>
                <a:effectLst/>
                <a:uLnTx/>
                <a:uFillTx/>
                <a:latin typeface="Arial" panose="020B0604020202020204"/>
                <a:ea typeface="+mn-lt"/>
                <a:cs typeface="Arial" panose="020B0604020202020204"/>
              </a:rPr>
              <a:t>the soul of Service Delivery.</a:t>
            </a:r>
          </a:p>
          <a:p>
            <a:pPr marL="0" marR="0" lvl="0" indent="0" algn="ctr" defTabSz="914400" rtl="0" eaLnBrk="1" fontAlgn="auto" latinLnBrk="0" hangingPunct="1">
              <a:lnSpc>
                <a:spcPts val="5200"/>
              </a:lnSpc>
              <a:spcBef>
                <a:spcPts val="600"/>
              </a:spcBef>
              <a:spcAft>
                <a:spcPts val="0"/>
              </a:spcAft>
              <a:buClrTx/>
              <a:buSzTx/>
              <a:buFontTx/>
              <a:buNone/>
              <a:tabLst/>
              <a:defRPr/>
            </a:pPr>
            <a:endParaRPr kumimoji="0" lang="en" sz="5200" b="1" i="1" u="none" strike="noStrike" kern="1200" cap="none" spc="0" normalizeH="0" baseline="0" noProof="0">
              <a:ln>
                <a:noFill/>
              </a:ln>
              <a:solidFill>
                <a:srgbClr val="FFC000"/>
              </a:solidFill>
              <a:effectLst/>
              <a:uLnTx/>
              <a:uFillTx/>
              <a:latin typeface="Arial" panose="020B0604020202020204"/>
              <a:ea typeface="+mn-lt"/>
              <a:cs typeface="Arial" panose="020B0604020202020204"/>
            </a:endParaRPr>
          </a:p>
          <a:p>
            <a:pPr marL="0" marR="0" lvl="0" indent="0" algn="ctr" defTabSz="914400" rtl="0" eaLnBrk="1" fontAlgn="auto" latinLnBrk="0" hangingPunct="1">
              <a:lnSpc>
                <a:spcPts val="5200"/>
              </a:lnSpc>
              <a:spcBef>
                <a:spcPts val="600"/>
              </a:spcBef>
              <a:spcAft>
                <a:spcPts val="0"/>
              </a:spcAft>
              <a:buClrTx/>
              <a:buSzTx/>
              <a:buFontTx/>
              <a:buNone/>
              <a:tabLst/>
              <a:defRPr/>
            </a:pPr>
            <a:endParaRPr kumimoji="0" lang="en" sz="5200" b="1" i="1" u="none" strike="noStrike" kern="1200" cap="none" spc="0" normalizeH="0" baseline="0" noProof="0">
              <a:ln>
                <a:noFill/>
              </a:ln>
              <a:solidFill>
                <a:srgbClr val="FFC000"/>
              </a:solidFill>
              <a:effectLst/>
              <a:uLnTx/>
              <a:uFillTx/>
              <a:latin typeface="Arial" panose="020B0604020202020204"/>
              <a:ea typeface="+mn-lt"/>
              <a:cs typeface="Arial" panose="020B0604020202020204"/>
            </a:endParaRPr>
          </a:p>
          <a:p>
            <a:pPr marL="0" marR="0" lvl="0" indent="0" algn="ctr" defTabSz="914400" rtl="0" eaLnBrk="1" fontAlgn="auto" latinLnBrk="0" hangingPunct="1">
              <a:lnSpc>
                <a:spcPts val="5200"/>
              </a:lnSpc>
              <a:spcBef>
                <a:spcPts val="600"/>
              </a:spcBef>
              <a:spcAft>
                <a:spcPts val="0"/>
              </a:spcAft>
              <a:buClrTx/>
              <a:buSzTx/>
              <a:buFontTx/>
              <a:buNone/>
              <a:tabLst/>
              <a:defRPr/>
            </a:pPr>
            <a:r>
              <a:rPr kumimoji="0" lang="en" sz="5200" b="1" i="1" u="none" strike="noStrike" kern="1200" cap="none" spc="0" normalizeH="0" baseline="0" noProof="0">
                <a:ln>
                  <a:noFill/>
                </a:ln>
                <a:solidFill>
                  <a:srgbClr val="FFC000"/>
                </a:solidFill>
                <a:effectLst/>
                <a:uLnTx/>
                <a:uFillTx/>
                <a:latin typeface="Arial" panose="020B0604020202020204"/>
                <a:ea typeface="+mn-lt"/>
                <a:cs typeface="Arial" panose="020B0604020202020204"/>
              </a:rPr>
              <a:t>A desire for corporate efficiency</a:t>
            </a:r>
          </a:p>
          <a:p>
            <a:pPr marL="0" marR="0" lvl="0" indent="0" algn="ctr" defTabSz="914400" rtl="0" eaLnBrk="1" fontAlgn="auto" latinLnBrk="0" hangingPunct="1">
              <a:lnSpc>
                <a:spcPts val="4800"/>
              </a:lnSpc>
              <a:spcBef>
                <a:spcPts val="600"/>
              </a:spcBef>
              <a:spcAft>
                <a:spcPts val="0"/>
              </a:spcAft>
              <a:buClrTx/>
              <a:buSzTx/>
              <a:buFontTx/>
              <a:buNone/>
              <a:tabLst/>
              <a:defRPr/>
            </a:pPr>
            <a:r>
              <a:rPr kumimoji="0" lang="en" sz="4800" b="1" i="1" u="none" strike="noStrike" kern="1200" cap="none" spc="0" normalizeH="0" baseline="0" noProof="0">
                <a:ln>
                  <a:noFill/>
                </a:ln>
                <a:solidFill>
                  <a:srgbClr val="FFC000"/>
                </a:solidFill>
                <a:effectLst/>
                <a:uLnTx/>
                <a:uFillTx/>
                <a:latin typeface="Arial" panose="020B0604020202020204"/>
                <a:ea typeface="+mn-lt"/>
                <a:cs typeface="Arial" panose="020B0604020202020204"/>
              </a:rPr>
              <a:t>and metric-based assessment</a:t>
            </a:r>
          </a:p>
          <a:p>
            <a:pPr marL="0" marR="0" lvl="0" indent="0" algn="ctr" defTabSz="914400" rtl="0" eaLnBrk="1" fontAlgn="auto" latinLnBrk="0" hangingPunct="1">
              <a:lnSpc>
                <a:spcPts val="4800"/>
              </a:lnSpc>
              <a:spcBef>
                <a:spcPts val="600"/>
              </a:spcBef>
              <a:spcAft>
                <a:spcPts val="0"/>
              </a:spcAft>
              <a:buClrTx/>
              <a:buSzTx/>
              <a:buFontTx/>
              <a:buNone/>
              <a:tabLst/>
              <a:defRPr/>
            </a:pPr>
            <a:r>
              <a:rPr kumimoji="0" lang="en-GB" sz="4800" b="1" i="1" u="none" strike="noStrike" kern="1200" cap="none" spc="0" normalizeH="0" baseline="0" noProof="0">
                <a:ln>
                  <a:noFill/>
                </a:ln>
                <a:solidFill>
                  <a:srgbClr val="FFC000"/>
                </a:solidFill>
                <a:effectLst/>
                <a:uLnTx/>
                <a:uFillTx/>
                <a:latin typeface="Arial" panose="020B0604020202020204"/>
                <a:ea typeface="+mn-lt"/>
                <a:cs typeface="Arial" panose="020B0604020202020204"/>
              </a:rPr>
              <a:t>o</a:t>
            </a:r>
            <a:r>
              <a:rPr kumimoji="0" lang="en" sz="4800" b="1" i="1" u="none" strike="noStrike" kern="1200" cap="none" spc="0" normalizeH="0" baseline="0" noProof="0">
                <a:ln>
                  <a:noFill/>
                </a:ln>
                <a:solidFill>
                  <a:srgbClr val="FFC000"/>
                </a:solidFill>
                <a:effectLst/>
                <a:uLnTx/>
                <a:uFillTx/>
                <a:latin typeface="Arial" panose="020B0604020202020204"/>
                <a:ea typeface="+mn-lt"/>
                <a:cs typeface="Arial" panose="020B0604020202020204"/>
              </a:rPr>
              <a:t>f </a:t>
            </a:r>
            <a:r>
              <a:rPr kumimoji="0" lang="en" sz="4400" b="1" i="1" u="none" strike="noStrike" kern="1200" cap="none" spc="0" normalizeH="0" baseline="0" noProof="0">
                <a:ln>
                  <a:noFill/>
                </a:ln>
                <a:solidFill>
                  <a:srgbClr val="FFC000"/>
                </a:solidFill>
                <a:effectLst/>
                <a:uLnTx/>
                <a:uFillTx/>
                <a:latin typeface="Arial" panose="020B0604020202020204"/>
                <a:ea typeface="+mn-lt"/>
                <a:cs typeface="Arial" panose="020B0604020202020204"/>
              </a:rPr>
              <a:t>effectiveness clashing</a:t>
            </a:r>
          </a:p>
          <a:p>
            <a:pPr marL="0" marR="0" lvl="0" indent="0" algn="ctr" defTabSz="914400" rtl="0" eaLnBrk="1" fontAlgn="auto" latinLnBrk="0" hangingPunct="1">
              <a:lnSpc>
                <a:spcPts val="4800"/>
              </a:lnSpc>
              <a:spcBef>
                <a:spcPts val="600"/>
              </a:spcBef>
              <a:spcAft>
                <a:spcPts val="0"/>
              </a:spcAft>
              <a:buClrTx/>
              <a:buSzTx/>
              <a:buFontTx/>
              <a:buNone/>
              <a:tabLst/>
              <a:defRPr/>
            </a:pPr>
            <a:r>
              <a:rPr kumimoji="0" lang="en" sz="4400" b="1" i="1" u="none" strike="noStrike" kern="1200" cap="none" spc="0" normalizeH="0" baseline="0" noProof="0">
                <a:ln>
                  <a:noFill/>
                </a:ln>
                <a:solidFill>
                  <a:srgbClr val="FFC000"/>
                </a:solidFill>
                <a:effectLst/>
                <a:uLnTx/>
                <a:uFillTx/>
                <a:latin typeface="Arial" panose="020B0604020202020204"/>
                <a:ea typeface="+mn-lt"/>
                <a:cs typeface="Arial" panose="020B0604020202020204"/>
              </a:rPr>
              <a:t>with the desire </a:t>
            </a:r>
            <a:r>
              <a:rPr kumimoji="0" lang="en" sz="4000" b="1" i="1" u="none" strike="noStrike" kern="1200" cap="none" spc="0" normalizeH="0" baseline="0" noProof="0">
                <a:ln>
                  <a:noFill/>
                </a:ln>
                <a:solidFill>
                  <a:srgbClr val="FFC000"/>
                </a:solidFill>
                <a:effectLst/>
                <a:uLnTx/>
                <a:uFillTx/>
                <a:latin typeface="Arial" panose="020B0604020202020204"/>
                <a:ea typeface="+mn-lt"/>
                <a:cs typeface="Arial" panose="020B0604020202020204"/>
              </a:rPr>
              <a:t>for a more</a:t>
            </a:r>
          </a:p>
          <a:p>
            <a:pPr marL="0" marR="0" lvl="0" indent="0" algn="ctr" defTabSz="914400" rtl="0" eaLnBrk="1" fontAlgn="auto" latinLnBrk="0" hangingPunct="1">
              <a:lnSpc>
                <a:spcPts val="4800"/>
              </a:lnSpc>
              <a:spcBef>
                <a:spcPts val="600"/>
              </a:spcBef>
              <a:spcAft>
                <a:spcPts val="0"/>
              </a:spcAft>
              <a:buClrTx/>
              <a:buSzTx/>
              <a:buFontTx/>
              <a:buNone/>
              <a:tabLst/>
              <a:defRPr/>
            </a:pPr>
            <a:r>
              <a:rPr kumimoji="0" lang="en" sz="4000" b="1" i="1" u="none" strike="noStrike" kern="1200" cap="none" spc="0" normalizeH="0" baseline="0" noProof="0">
                <a:ln>
                  <a:noFill/>
                </a:ln>
                <a:solidFill>
                  <a:srgbClr val="FFC000"/>
                </a:solidFill>
                <a:effectLst/>
                <a:uLnTx/>
                <a:uFillTx/>
                <a:latin typeface="Arial" panose="020B0604020202020204"/>
                <a:ea typeface="+mn-lt"/>
                <a:cs typeface="Arial" panose="020B0604020202020204"/>
              </a:rPr>
              <a:t>responsive, creative approach</a:t>
            </a:r>
          </a:p>
          <a:p>
            <a:pPr marL="0" marR="0" lvl="0" indent="0" algn="ctr" defTabSz="914400" rtl="0" eaLnBrk="1" fontAlgn="auto" latinLnBrk="0" hangingPunct="1">
              <a:lnSpc>
                <a:spcPts val="4800"/>
              </a:lnSpc>
              <a:spcBef>
                <a:spcPts val="600"/>
              </a:spcBef>
              <a:spcAft>
                <a:spcPts val="0"/>
              </a:spcAft>
              <a:buClrTx/>
              <a:buSzTx/>
              <a:buFontTx/>
              <a:buNone/>
              <a:tabLst/>
              <a:defRPr/>
            </a:pPr>
            <a:r>
              <a:rPr kumimoji="0" lang="en-GB" sz="3600" b="1" i="1" u="none" strike="noStrike" kern="1200" cap="none" spc="0" normalizeH="0" baseline="0" noProof="0">
                <a:ln>
                  <a:noFill/>
                </a:ln>
                <a:solidFill>
                  <a:srgbClr val="FFC000"/>
                </a:solidFill>
                <a:effectLst/>
                <a:uLnTx/>
                <a:uFillTx/>
                <a:latin typeface="Arial" panose="020B0604020202020204"/>
                <a:ea typeface="+mn-lt"/>
                <a:cs typeface="Arial" panose="020B0604020202020204"/>
              </a:rPr>
              <a:t>t</a:t>
            </a:r>
            <a:r>
              <a:rPr kumimoji="0" lang="en" sz="3600" b="1" i="1" u="none" strike="noStrike" kern="1200" cap="none" spc="0" normalizeH="0" baseline="0" noProof="0">
                <a:ln>
                  <a:noFill/>
                </a:ln>
                <a:solidFill>
                  <a:srgbClr val="FFC000"/>
                </a:solidFill>
                <a:effectLst/>
                <a:uLnTx/>
                <a:uFillTx/>
                <a:latin typeface="Arial" panose="020B0604020202020204"/>
                <a:ea typeface="+mn-lt"/>
                <a:cs typeface="Arial" panose="020B0604020202020204"/>
              </a:rPr>
              <a:t>hat aligns with academic</a:t>
            </a:r>
          </a:p>
          <a:p>
            <a:pPr marL="0" marR="0" lvl="0" indent="0" algn="ctr" defTabSz="914400" rtl="0" eaLnBrk="1" fontAlgn="auto" latinLnBrk="0" hangingPunct="1">
              <a:lnSpc>
                <a:spcPts val="3200"/>
              </a:lnSpc>
              <a:spcBef>
                <a:spcPts val="600"/>
              </a:spcBef>
              <a:spcAft>
                <a:spcPts val="0"/>
              </a:spcAft>
              <a:buClrTx/>
              <a:buSzTx/>
              <a:buFontTx/>
              <a:buNone/>
              <a:tabLst/>
              <a:defRPr/>
            </a:pPr>
            <a:r>
              <a:rPr kumimoji="0" lang="en" sz="3200" b="1" i="1" u="none" strike="noStrike" kern="1200" cap="none" spc="0" normalizeH="0" baseline="0" noProof="0">
                <a:ln>
                  <a:noFill/>
                </a:ln>
                <a:solidFill>
                  <a:srgbClr val="FFC000"/>
                </a:solidFill>
                <a:effectLst/>
                <a:uLnTx/>
                <a:uFillTx/>
                <a:latin typeface="Arial" panose="020B0604020202020204"/>
                <a:ea typeface="+mn-lt"/>
                <a:cs typeface="Arial" panose="020B0604020202020204"/>
              </a:rPr>
              <a:t>culture and practices.  </a:t>
            </a:r>
            <a:endParaRPr kumimoji="0" lang="en-US" sz="3200" b="1" i="1" u="none" strike="noStrike" kern="1200" cap="none" spc="0" normalizeH="0" baseline="0" noProof="0">
              <a:ln>
                <a:noFill/>
              </a:ln>
              <a:solidFill>
                <a:srgbClr val="FFC000"/>
              </a:solidFill>
              <a:effectLst/>
              <a:uLnTx/>
              <a:uFillTx/>
              <a:latin typeface="Arial" panose="020B0604020202020204"/>
              <a:ea typeface="+mn-lt"/>
              <a:cs typeface="Arial" panose="020B0604020202020204"/>
            </a:endParaRPr>
          </a:p>
          <a:p>
            <a:pPr marL="0" marR="0" lvl="0" indent="0" algn="ctr" defTabSz="914400" rtl="0" eaLnBrk="1" fontAlgn="auto" latinLnBrk="0" hangingPunct="1">
              <a:lnSpc>
                <a:spcPts val="2800"/>
              </a:lnSpc>
              <a:spcBef>
                <a:spcPts val="600"/>
              </a:spcBef>
              <a:spcAft>
                <a:spcPts val="0"/>
              </a:spcAft>
              <a:buClrTx/>
              <a:buSzTx/>
              <a:buFontTx/>
              <a:buNone/>
              <a:tabLst/>
              <a:defRPr/>
            </a:pPr>
            <a:endParaRPr kumimoji="0" lang="en" sz="2800" b="1" i="1" u="none" strike="noStrike" kern="1200" cap="none" spc="0" normalizeH="0" baseline="0" noProof="0">
              <a:ln>
                <a:noFill/>
              </a:ln>
              <a:solidFill>
                <a:srgbClr val="FFC000"/>
              </a:solidFill>
              <a:effectLst/>
              <a:uLnTx/>
              <a:uFillTx/>
              <a:latin typeface="Arial" panose="020B0604020202020204"/>
              <a:ea typeface="+mn-lt"/>
              <a:cs typeface="Arial" panose="020B0604020202020204"/>
            </a:endParaRPr>
          </a:p>
          <a:p>
            <a:pPr marL="0" marR="0" lvl="0" indent="0" algn="ctr" defTabSz="914400" rtl="0" eaLnBrk="1" fontAlgn="auto" latinLnBrk="0" hangingPunct="1">
              <a:lnSpc>
                <a:spcPts val="2800"/>
              </a:lnSpc>
              <a:spcBef>
                <a:spcPts val="600"/>
              </a:spcBef>
              <a:spcAft>
                <a:spcPts val="0"/>
              </a:spcAft>
              <a:buClrTx/>
              <a:buSzTx/>
              <a:buFontTx/>
              <a:buNone/>
              <a:tabLst/>
              <a:defRPr/>
            </a:pPr>
            <a:endParaRPr kumimoji="0" lang="en" sz="2800" b="1" i="1" u="none" strike="noStrike" kern="1200" cap="none" spc="0" normalizeH="0" baseline="0" noProof="0">
              <a:ln>
                <a:noFill/>
              </a:ln>
              <a:solidFill>
                <a:srgbClr val="FFC000"/>
              </a:solidFill>
              <a:effectLst/>
              <a:uLnTx/>
              <a:uFillTx/>
              <a:latin typeface="Arial" panose="020B0604020202020204"/>
              <a:ea typeface="+mn-lt"/>
              <a:cs typeface="Arial" panose="020B0604020202020204"/>
            </a:endParaRPr>
          </a:p>
          <a:p>
            <a:pPr marL="0" marR="0" lvl="0" indent="0" algn="ctr" defTabSz="914400" rtl="0" eaLnBrk="1" fontAlgn="auto" latinLnBrk="0" hangingPunct="1">
              <a:lnSpc>
                <a:spcPts val="2800"/>
              </a:lnSpc>
              <a:spcBef>
                <a:spcPts val="600"/>
              </a:spcBef>
              <a:spcAft>
                <a:spcPts val="0"/>
              </a:spcAft>
              <a:buClrTx/>
              <a:buSzTx/>
              <a:buFontTx/>
              <a:buNone/>
              <a:tabLst/>
              <a:defRPr/>
            </a:pPr>
            <a:r>
              <a:rPr kumimoji="0" lang="en" sz="3000" b="1" i="1" u="none" strike="noStrike" kern="1200" cap="none" spc="0" normalizeH="0" baseline="0" noProof="0">
                <a:ln>
                  <a:noFill/>
                </a:ln>
                <a:solidFill>
                  <a:srgbClr val="FFC000"/>
                </a:solidFill>
                <a:effectLst/>
                <a:uLnTx/>
                <a:uFillTx/>
                <a:latin typeface="Arial" panose="020B0604020202020204"/>
                <a:ea typeface="+mn-lt"/>
                <a:cs typeface="Arial" panose="020B0604020202020204"/>
              </a:rPr>
              <a:t>Meanwhile on the sidelines,</a:t>
            </a:r>
          </a:p>
          <a:p>
            <a:pPr marL="0" marR="0" lvl="0" indent="0" algn="ctr" defTabSz="914400" rtl="0" eaLnBrk="1" fontAlgn="auto" latinLnBrk="0" hangingPunct="1">
              <a:lnSpc>
                <a:spcPts val="2400"/>
              </a:lnSpc>
              <a:spcBef>
                <a:spcPts val="600"/>
              </a:spcBef>
              <a:spcAft>
                <a:spcPts val="0"/>
              </a:spcAft>
              <a:buClrTx/>
              <a:buSzTx/>
              <a:buFontTx/>
              <a:buNone/>
              <a:tabLst/>
              <a:defRPr/>
            </a:pPr>
            <a:r>
              <a:rPr kumimoji="0" lang="en" sz="2800" b="1" i="1" u="none" strike="noStrike" kern="1200" cap="none" spc="0" normalizeH="0" baseline="0" noProof="0">
                <a:ln>
                  <a:noFill/>
                </a:ln>
                <a:solidFill>
                  <a:srgbClr val="FFC000"/>
                </a:solidFill>
                <a:effectLst/>
                <a:uLnTx/>
                <a:uFillTx/>
                <a:latin typeface="Arial" panose="020B0604020202020204"/>
                <a:ea typeface="+mn-lt"/>
                <a:cs typeface="Arial" panose="020B0604020202020204"/>
              </a:rPr>
              <a:t>the accountants look on,</a:t>
            </a:r>
          </a:p>
          <a:p>
            <a:pPr marL="0" marR="0" lvl="0" indent="0" algn="ctr" defTabSz="914400" rtl="0" eaLnBrk="1" fontAlgn="auto" latinLnBrk="0" hangingPunct="1">
              <a:lnSpc>
                <a:spcPts val="2000"/>
              </a:lnSpc>
              <a:spcBef>
                <a:spcPts val="600"/>
              </a:spcBef>
              <a:spcAft>
                <a:spcPts val="0"/>
              </a:spcAft>
              <a:buClrTx/>
              <a:buSzTx/>
              <a:buFontTx/>
              <a:buNone/>
              <a:tabLst/>
              <a:defRPr/>
            </a:pPr>
            <a:r>
              <a:rPr kumimoji="0" lang="en" sz="2600" b="1" i="1" u="none" strike="noStrike" kern="1200" cap="none" spc="0" normalizeH="0" baseline="0" noProof="0">
                <a:ln>
                  <a:noFill/>
                </a:ln>
                <a:solidFill>
                  <a:srgbClr val="FFC000"/>
                </a:solidFill>
                <a:effectLst/>
                <a:uLnTx/>
                <a:uFillTx/>
                <a:latin typeface="Arial" panose="020B0604020202020204"/>
                <a:ea typeface="+mn-lt"/>
                <a:cs typeface="Arial" panose="020B0604020202020204"/>
              </a:rPr>
              <a:t>constantly demanding</a:t>
            </a:r>
          </a:p>
          <a:p>
            <a:pPr marL="0" marR="0" lvl="0" indent="0" algn="ctr" defTabSz="914400" rtl="0" eaLnBrk="1" fontAlgn="auto" latinLnBrk="0" hangingPunct="1">
              <a:lnSpc>
                <a:spcPts val="1600"/>
              </a:lnSpc>
              <a:spcBef>
                <a:spcPts val="600"/>
              </a:spcBef>
              <a:spcAft>
                <a:spcPts val="0"/>
              </a:spcAft>
              <a:buClrTx/>
              <a:buSzTx/>
              <a:buFontTx/>
              <a:buNone/>
              <a:tabLst/>
              <a:defRPr/>
            </a:pPr>
            <a:r>
              <a:rPr kumimoji="0" lang="en" sz="2400" b="1" i="1" u="none" strike="noStrike" kern="1200" cap="none" spc="0" normalizeH="0" baseline="0" noProof="0">
                <a:ln>
                  <a:noFill/>
                </a:ln>
                <a:solidFill>
                  <a:srgbClr val="FFC000"/>
                </a:solidFill>
                <a:effectLst/>
                <a:uLnTx/>
                <a:uFillTx/>
                <a:latin typeface="Arial" panose="020B0604020202020204"/>
                <a:ea typeface="+mn-lt"/>
                <a:cs typeface="Arial" panose="020B0604020202020204"/>
              </a:rPr>
              <a:t>we deliver more with less...</a:t>
            </a:r>
          </a:p>
        </p:txBody>
      </p:sp>
      <p:pic>
        <p:nvPicPr>
          <p:cNvPr id="16" name="Picture 15" descr="A star filled sky&#10;&#10;Description generated with very high confidence">
            <a:extLst>
              <a:ext uri="{FF2B5EF4-FFF2-40B4-BE49-F238E27FC236}">
                <a16:creationId xmlns:a16="http://schemas.microsoft.com/office/drawing/2014/main" id="{6D7AE8E4-72DA-476F-8B8A-43FA476BE98C}"/>
              </a:ext>
            </a:extLst>
          </p:cNvPr>
          <p:cNvPicPr>
            <a:picLocks noChangeAspect="1"/>
          </p:cNvPicPr>
          <p:nvPr/>
        </p:nvPicPr>
        <p:blipFill rotWithShape="1">
          <a:blip r:embed="rId4">
            <a:extLst>
              <a:ext uri="{28A0092B-C50C-407E-A947-70E740481C1C}">
                <a14:useLocalDpi xmlns:a14="http://schemas.microsoft.com/office/drawing/2010/main" val="0"/>
              </a:ext>
            </a:extLst>
          </a:blip>
          <a:srcRect b="79003"/>
          <a:stretch/>
        </p:blipFill>
        <p:spPr>
          <a:xfrm>
            <a:off x="16368" y="-9487"/>
            <a:ext cx="12209771" cy="2115078"/>
          </a:xfrm>
          <a:prstGeom prst="rect">
            <a:avLst/>
          </a:prstGeom>
        </p:spPr>
      </p:pic>
      <p:sp>
        <p:nvSpPr>
          <p:cNvPr id="18" name="Rectangle 17">
            <a:extLst>
              <a:ext uri="{FF2B5EF4-FFF2-40B4-BE49-F238E27FC236}">
                <a16:creationId xmlns:a16="http://schemas.microsoft.com/office/drawing/2014/main" id="{E867360B-4662-4CC8-95EF-5551EE70AAC7}"/>
              </a:ext>
            </a:extLst>
          </p:cNvPr>
          <p:cNvSpPr/>
          <p:nvPr/>
        </p:nvSpPr>
        <p:spPr>
          <a:xfrm>
            <a:off x="17192" y="-27385"/>
            <a:ext cx="12174808" cy="4337421"/>
          </a:xfrm>
          <a:prstGeom prst="rect">
            <a:avLst/>
          </a:prstGeom>
          <a:gradFill flip="none" rotWithShape="1">
            <a:gsLst>
              <a:gs pos="0">
                <a:schemeClr val="tx1">
                  <a:alpha val="0"/>
                </a:schemeClr>
              </a:gs>
              <a:gs pos="97326">
                <a:schemeClr val="tx1">
                  <a:alpha val="0"/>
                </a:schemeClr>
              </a:gs>
              <a:gs pos="51000">
                <a:schemeClr val="tx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21" name="Star Wars Theme Song By John Williams">
            <a:hlinkClick r:id="" action="ppaction://media"/>
            <a:extLst>
              <a:ext uri="{FF2B5EF4-FFF2-40B4-BE49-F238E27FC236}">
                <a16:creationId xmlns:a16="http://schemas.microsoft.com/office/drawing/2014/main" id="{69BB31FE-CFF0-4A93-ACA7-5D55DC05D766}"/>
              </a:ext>
            </a:extLst>
          </p:cNvPr>
          <p:cNvPicPr>
            <a:picLocks noChangeAspect="1"/>
          </p:cNvPicPr>
          <p:nvPr>
            <a:audioFile r:link="rId1"/>
            <p:extLst>
              <p:ext uri="{DAA4B4D4-6D71-4841-9C94-3DE7FCFB9230}">
                <p14:media xmlns:p14="http://schemas.microsoft.com/office/powerpoint/2010/main" r:embed="rId2">
                  <p14:trim end="105435.653"/>
                </p14:media>
              </p:ext>
            </p:extLst>
          </p:nvPr>
        </p:nvPicPr>
        <p:blipFill>
          <a:blip r:embed="rId5"/>
          <a:stretch>
            <a:fillRect/>
          </a:stretch>
        </p:blipFill>
        <p:spPr>
          <a:xfrm>
            <a:off x="865064" y="7148499"/>
            <a:ext cx="406400" cy="406400"/>
          </a:xfrm>
          <a:prstGeom prst="rect">
            <a:avLst/>
          </a:prstGeom>
        </p:spPr>
      </p:pic>
    </p:spTree>
    <p:extLst>
      <p:ext uri="{BB962C8B-B14F-4D97-AF65-F5344CB8AC3E}">
        <p14:creationId xmlns:p14="http://schemas.microsoft.com/office/powerpoint/2010/main" val="3525474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grpId="0" nodeType="afterEffect">
                                  <p:stCondLst>
                                    <p:cond delay="0"/>
                                  </p:stCondLst>
                                  <p:childTnLst>
                                    <p:animMotion origin="layout" path="M 0 3.7037E-6 L 0 -2.94653 " pathEditMode="relative" rAng="0" ptsTypes="AA">
                                      <p:cBhvr>
                                        <p:cTn id="6" dur="30000" fill="hold"/>
                                        <p:tgtEl>
                                          <p:spTgt spid="20"/>
                                        </p:tgtEl>
                                        <p:attrNameLst>
                                          <p:attrName>ppt_x</p:attrName>
                                          <p:attrName>ppt_y</p:attrName>
                                        </p:attrNameLst>
                                      </p:cBhvr>
                                      <p:rCtr x="0" y="-147315"/>
                                    </p:animMotion>
                                  </p:childTnLst>
                                </p:cTn>
                              </p:par>
                              <p:par>
                                <p:cTn id="7" presetID="6" presetClass="emph" presetSubtype="0" fill="hold" grpId="1" nodeType="withEffect">
                                  <p:stCondLst>
                                    <p:cond delay="0"/>
                                  </p:stCondLst>
                                  <p:childTnLst>
                                    <p:animScale>
                                      <p:cBhvr>
                                        <p:cTn id="8" dur="30000" fill="hold"/>
                                        <p:tgtEl>
                                          <p:spTgt spid="20"/>
                                        </p:tgtEl>
                                      </p:cBhvr>
                                      <p:by x="10000" y="10000"/>
                                    </p:animScale>
                                  </p:childTnLst>
                                </p:cTn>
                              </p:par>
                              <p:par>
                                <p:cTn id="9" presetID="1" presetClass="mediacall" presetSubtype="0" fill="hold" nodeType="withEffect">
                                  <p:stCondLst>
                                    <p:cond delay="0"/>
                                  </p:stCondLst>
                                  <p:childTnLst>
                                    <p:cmd type="call" cmd="playFrom(0.0)">
                                      <p:cBhvr>
                                        <p:cTn id="10" dur="26117"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cond evt="onNext" delay="0">
                      <p:tgtEl>
                        <p:sldTgt/>
                      </p:tgtEl>
                    </p:cond>
                  </p:endCondLst>
                </p:cTn>
                <p:tgtEl>
                  <p:spTgt spid="21"/>
                </p:tgtEl>
              </p:cMediaNode>
            </p:audio>
          </p:childTnLst>
        </p:cTn>
      </p:par>
    </p:tnLst>
    <p:bldLst>
      <p:bldP spid="20" grpId="0"/>
      <p:bldP spid="20"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48DF72-509A-4F73-A3F0-DBA5DECB79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4089" y="-608"/>
            <a:ext cx="10287911" cy="6858608"/>
          </a:xfrm>
          <a:prstGeom prst="rect">
            <a:avLst/>
          </a:prstGeom>
          <a:solidFill>
            <a:schemeClr val="bg1"/>
          </a:solidFill>
        </p:spPr>
      </p:pic>
      <p:sp>
        <p:nvSpPr>
          <p:cNvPr id="9" name="Rectangle 8">
            <a:extLst>
              <a:ext uri="{FF2B5EF4-FFF2-40B4-BE49-F238E27FC236}">
                <a16:creationId xmlns:a16="http://schemas.microsoft.com/office/drawing/2014/main" id="{40B4A5D7-A105-42DF-8C31-1FC3586CD5E4}"/>
              </a:ext>
            </a:extLst>
          </p:cNvPr>
          <p:cNvSpPr/>
          <p:nvPr/>
        </p:nvSpPr>
        <p:spPr>
          <a:xfrm>
            <a:off x="1904088" y="0"/>
            <a:ext cx="10287912" cy="6858000"/>
          </a:xfrm>
          <a:prstGeom prst="rect">
            <a:avLst/>
          </a:prstGeom>
          <a:gradFill flip="none" rotWithShape="1">
            <a:gsLst>
              <a:gs pos="14000">
                <a:schemeClr val="bg1"/>
              </a:gs>
              <a:gs pos="54000">
                <a:schemeClr val="bg1">
                  <a:alpha val="76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4">
            <a:extLst>
              <a:ext uri="{FF2B5EF4-FFF2-40B4-BE49-F238E27FC236}">
                <a16:creationId xmlns:a16="http://schemas.microsoft.com/office/drawing/2014/main" id="{ACC65697-E7E6-44F7-9C6D-5783AD68EACE}"/>
              </a:ext>
            </a:extLst>
          </p:cNvPr>
          <p:cNvSpPr>
            <a:spLocks noGrp="1"/>
          </p:cNvSpPr>
          <p:nvPr>
            <p:ph type="title"/>
          </p:nvPr>
        </p:nvSpPr>
        <p:spPr>
          <a:xfrm>
            <a:off x="343910" y="13832"/>
            <a:ext cx="10515600" cy="1046936"/>
          </a:xfrm>
        </p:spPr>
        <p:txBody>
          <a:bodyPr>
            <a:normAutofit/>
          </a:bodyPr>
          <a:lstStyle/>
          <a:p>
            <a:r>
              <a:rPr lang="en-GB">
                <a:cs typeface="Calibri Light"/>
              </a:rPr>
              <a:t>Net Promoter Score</a:t>
            </a:r>
          </a:p>
        </p:txBody>
      </p:sp>
      <p:grpSp>
        <p:nvGrpSpPr>
          <p:cNvPr id="21506" name="Group 21505"/>
          <p:cNvGrpSpPr/>
          <p:nvPr/>
        </p:nvGrpSpPr>
        <p:grpSpPr>
          <a:xfrm>
            <a:off x="511008" y="1959387"/>
            <a:ext cx="6249817" cy="1618955"/>
            <a:chOff x="275433" y="979674"/>
            <a:chExt cx="7342802" cy="2191207"/>
          </a:xfrm>
        </p:grpSpPr>
        <p:grpSp>
          <p:nvGrpSpPr>
            <p:cNvPr id="21504" name="Group 21503"/>
            <p:cNvGrpSpPr/>
            <p:nvPr/>
          </p:nvGrpSpPr>
          <p:grpSpPr>
            <a:xfrm>
              <a:off x="275433" y="979674"/>
              <a:ext cx="7342802" cy="2191207"/>
              <a:chOff x="1818133" y="4432398"/>
              <a:chExt cx="7342802" cy="2331442"/>
            </a:xfrm>
          </p:grpSpPr>
          <p:pic>
            <p:nvPicPr>
              <p:cNvPr id="17" name="Picture 16" descr="A picture containing object&#10;&#10;Description generated with high confidence">
                <a:extLst>
                  <a:ext uri="{FF2B5EF4-FFF2-40B4-BE49-F238E27FC236}">
                    <a16:creationId xmlns:a16="http://schemas.microsoft.com/office/drawing/2014/main" id="{5F9D7ADF-5C4F-4DF8-9D3B-D76FD4F8E1F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481061" y="4488597"/>
                <a:ext cx="947406" cy="1513611"/>
              </a:xfrm>
              <a:prstGeom prst="rect">
                <a:avLst/>
              </a:prstGeom>
            </p:spPr>
          </p:pic>
          <p:pic>
            <p:nvPicPr>
              <p:cNvPr id="18" name="Picture 17">
                <a:extLst>
                  <a:ext uri="{FF2B5EF4-FFF2-40B4-BE49-F238E27FC236}">
                    <a16:creationId xmlns:a16="http://schemas.microsoft.com/office/drawing/2014/main" id="{3B797F19-799C-4E0D-8EBC-5CCCA8DBAC5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215356" y="4488597"/>
                <a:ext cx="947406" cy="1513611"/>
              </a:xfrm>
              <a:prstGeom prst="rect">
                <a:avLst/>
              </a:prstGeom>
            </p:spPr>
          </p:pic>
          <p:pic>
            <p:nvPicPr>
              <p:cNvPr id="19" name="Picture 18" descr="A picture containing object, red&#10;&#10;Description generated with high confidence">
                <a:extLst>
                  <a:ext uri="{FF2B5EF4-FFF2-40B4-BE49-F238E27FC236}">
                    <a16:creationId xmlns:a16="http://schemas.microsoft.com/office/drawing/2014/main" id="{CB604ED6-2DAB-48B0-BDAD-9B8C3ADB3CF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043689" y="4488597"/>
                <a:ext cx="947406" cy="1513611"/>
              </a:xfrm>
              <a:prstGeom prst="rect">
                <a:avLst/>
              </a:prstGeom>
            </p:spPr>
          </p:pic>
          <p:pic>
            <p:nvPicPr>
              <p:cNvPr id="20" name="Picture 19" descr="A picture containing object, red&#10;&#10;Description generated with high confidence">
                <a:extLst>
                  <a:ext uri="{FF2B5EF4-FFF2-40B4-BE49-F238E27FC236}">
                    <a16:creationId xmlns:a16="http://schemas.microsoft.com/office/drawing/2014/main" id="{3F0120E5-0492-4569-B384-0A67FCB5CB2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676542" y="4488597"/>
                <a:ext cx="947406" cy="1513611"/>
              </a:xfrm>
              <a:prstGeom prst="rect">
                <a:avLst/>
              </a:prstGeom>
            </p:spPr>
          </p:pic>
          <p:pic>
            <p:nvPicPr>
              <p:cNvPr id="21" name="Picture 20" descr="A picture containing object, red&#10;&#10;Description generated with high confidence">
                <a:extLst>
                  <a:ext uri="{FF2B5EF4-FFF2-40B4-BE49-F238E27FC236}">
                    <a16:creationId xmlns:a16="http://schemas.microsoft.com/office/drawing/2014/main" id="{58D3DDD7-9EE7-433E-9171-9CF733E1737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09395" y="4488597"/>
                <a:ext cx="947406" cy="1513611"/>
              </a:xfrm>
              <a:prstGeom prst="rect">
                <a:avLst/>
              </a:prstGeom>
            </p:spPr>
          </p:pic>
          <p:pic>
            <p:nvPicPr>
              <p:cNvPr id="22" name="Picture 21" descr="A picture containing object, red&#10;&#10;Description generated with high confidence">
                <a:extLst>
                  <a:ext uri="{FF2B5EF4-FFF2-40B4-BE49-F238E27FC236}">
                    <a16:creationId xmlns:a16="http://schemas.microsoft.com/office/drawing/2014/main" id="{8A91A074-01D4-4150-BD2C-BFB27F23937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942248" y="4488597"/>
                <a:ext cx="947406" cy="1513611"/>
              </a:xfrm>
              <a:prstGeom prst="rect">
                <a:avLst/>
              </a:prstGeom>
            </p:spPr>
          </p:pic>
          <p:pic>
            <p:nvPicPr>
              <p:cNvPr id="23" name="Picture 22" descr="A picture containing object, red&#10;&#10;Description generated with high confidence">
                <a:extLst>
                  <a:ext uri="{FF2B5EF4-FFF2-40B4-BE49-F238E27FC236}">
                    <a16:creationId xmlns:a16="http://schemas.microsoft.com/office/drawing/2014/main" id="{C4F97C04-E669-43E2-BA27-F847930C309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410836" y="4488597"/>
                <a:ext cx="947406" cy="1513611"/>
              </a:xfrm>
              <a:prstGeom prst="rect">
                <a:avLst/>
              </a:prstGeom>
            </p:spPr>
          </p:pic>
          <p:pic>
            <p:nvPicPr>
              <p:cNvPr id="24" name="Picture 23" descr="A picture containing object, red&#10;&#10;Description generated with high confidence">
                <a:extLst>
                  <a:ext uri="{FF2B5EF4-FFF2-40B4-BE49-F238E27FC236}">
                    <a16:creationId xmlns:a16="http://schemas.microsoft.com/office/drawing/2014/main" id="{8C029119-A285-4E37-8F22-3F0126B4923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818133" y="4500588"/>
                <a:ext cx="947407" cy="1513612"/>
              </a:xfrm>
              <a:prstGeom prst="rect">
                <a:avLst/>
              </a:prstGeom>
            </p:spPr>
          </p:pic>
          <p:pic>
            <p:nvPicPr>
              <p:cNvPr id="25" name="Picture 24" descr="A picture containing object, red&#10;&#10;Description generated with high confidence">
                <a:extLst>
                  <a:ext uri="{FF2B5EF4-FFF2-40B4-BE49-F238E27FC236}">
                    <a16:creationId xmlns:a16="http://schemas.microsoft.com/office/drawing/2014/main" id="{D98800BB-31DF-46B2-A713-08880F712B8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575101" y="4488597"/>
                <a:ext cx="947406" cy="1513611"/>
              </a:xfrm>
              <a:prstGeom prst="rect">
                <a:avLst/>
              </a:prstGeom>
            </p:spPr>
          </p:pic>
          <p:pic>
            <p:nvPicPr>
              <p:cNvPr id="26" name="Picture 25">
                <a:extLst>
                  <a:ext uri="{FF2B5EF4-FFF2-40B4-BE49-F238E27FC236}">
                    <a16:creationId xmlns:a16="http://schemas.microsoft.com/office/drawing/2014/main" id="{B23FB98C-7C10-47F4-AAAE-7A90F777B8D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833405" y="4488597"/>
                <a:ext cx="947406" cy="1513611"/>
              </a:xfrm>
              <a:prstGeom prst="rect">
                <a:avLst/>
              </a:prstGeom>
            </p:spPr>
          </p:pic>
          <p:sp>
            <p:nvSpPr>
              <p:cNvPr id="27" name="Oval 26">
                <a:extLst>
                  <a:ext uri="{FF2B5EF4-FFF2-40B4-BE49-F238E27FC236}">
                    <a16:creationId xmlns:a16="http://schemas.microsoft.com/office/drawing/2014/main" id="{76F130C6-A402-4A05-AB92-1535F74E0498}"/>
                  </a:ext>
                </a:extLst>
              </p:cNvPr>
              <p:cNvSpPr/>
              <p:nvPr/>
            </p:nvSpPr>
            <p:spPr>
              <a:xfrm>
                <a:off x="1994712" y="5705480"/>
                <a:ext cx="518090" cy="56947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rgbClr val="C00000"/>
                    </a:solidFill>
                  </a:rPr>
                  <a:t>0</a:t>
                </a:r>
              </a:p>
            </p:txBody>
          </p:sp>
          <p:sp>
            <p:nvSpPr>
              <p:cNvPr id="28" name="Oval 27">
                <a:extLst>
                  <a:ext uri="{FF2B5EF4-FFF2-40B4-BE49-F238E27FC236}">
                    <a16:creationId xmlns:a16="http://schemas.microsoft.com/office/drawing/2014/main" id="{0D571698-5490-4D32-9110-B71258188693}"/>
                  </a:ext>
                </a:extLst>
              </p:cNvPr>
              <p:cNvSpPr/>
              <p:nvPr/>
            </p:nvSpPr>
            <p:spPr>
              <a:xfrm>
                <a:off x="2628418" y="5705480"/>
                <a:ext cx="518090" cy="56947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rgbClr val="C00000"/>
                    </a:solidFill>
                  </a:rPr>
                  <a:t>1</a:t>
                </a:r>
              </a:p>
            </p:txBody>
          </p:sp>
          <p:sp>
            <p:nvSpPr>
              <p:cNvPr id="29" name="Oval 28">
                <a:extLst>
                  <a:ext uri="{FF2B5EF4-FFF2-40B4-BE49-F238E27FC236}">
                    <a16:creationId xmlns:a16="http://schemas.microsoft.com/office/drawing/2014/main" id="{5E3DAD52-CC3B-4393-821B-F1EC8BD46644}"/>
                  </a:ext>
                </a:extLst>
              </p:cNvPr>
              <p:cNvSpPr/>
              <p:nvPr/>
            </p:nvSpPr>
            <p:spPr>
              <a:xfrm>
                <a:off x="3262123" y="5705480"/>
                <a:ext cx="518090" cy="56947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rgbClr val="C00000"/>
                    </a:solidFill>
                  </a:rPr>
                  <a:t>2</a:t>
                </a:r>
              </a:p>
            </p:txBody>
          </p:sp>
          <p:sp>
            <p:nvSpPr>
              <p:cNvPr id="30" name="Oval 29">
                <a:extLst>
                  <a:ext uri="{FF2B5EF4-FFF2-40B4-BE49-F238E27FC236}">
                    <a16:creationId xmlns:a16="http://schemas.microsoft.com/office/drawing/2014/main" id="{6295ACDE-498C-45F8-8C13-5AAF4E023BAF}"/>
                  </a:ext>
                </a:extLst>
              </p:cNvPr>
              <p:cNvSpPr/>
              <p:nvPr/>
            </p:nvSpPr>
            <p:spPr>
              <a:xfrm>
                <a:off x="3895829" y="5705480"/>
                <a:ext cx="518090" cy="56947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rgbClr val="C00000"/>
                    </a:solidFill>
                  </a:rPr>
                  <a:t>3</a:t>
                </a:r>
                <a:endParaRPr lang="en-GB" sz="2400" b="1">
                  <a:solidFill>
                    <a:srgbClr val="C00000"/>
                  </a:solidFill>
                </a:endParaRPr>
              </a:p>
            </p:txBody>
          </p:sp>
          <p:sp>
            <p:nvSpPr>
              <p:cNvPr id="31" name="Oval 30">
                <a:extLst>
                  <a:ext uri="{FF2B5EF4-FFF2-40B4-BE49-F238E27FC236}">
                    <a16:creationId xmlns:a16="http://schemas.microsoft.com/office/drawing/2014/main" id="{FCB77452-7952-4D9D-B1F5-A4EDDE1DEE26}"/>
                  </a:ext>
                </a:extLst>
              </p:cNvPr>
              <p:cNvSpPr/>
              <p:nvPr/>
            </p:nvSpPr>
            <p:spPr>
              <a:xfrm>
                <a:off x="4529535" y="5705480"/>
                <a:ext cx="518090" cy="56947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rgbClr val="C00000"/>
                    </a:solidFill>
                  </a:rPr>
                  <a:t>4</a:t>
                </a:r>
                <a:endParaRPr lang="en-GB" sz="2400" b="1">
                  <a:solidFill>
                    <a:srgbClr val="C00000"/>
                  </a:solidFill>
                </a:endParaRPr>
              </a:p>
            </p:txBody>
          </p:sp>
          <p:sp>
            <p:nvSpPr>
              <p:cNvPr id="32" name="Oval 31">
                <a:extLst>
                  <a:ext uri="{FF2B5EF4-FFF2-40B4-BE49-F238E27FC236}">
                    <a16:creationId xmlns:a16="http://schemas.microsoft.com/office/drawing/2014/main" id="{2FCFC55A-6CF5-460A-8A06-92BAAFFA8C69}"/>
                  </a:ext>
                </a:extLst>
              </p:cNvPr>
              <p:cNvSpPr/>
              <p:nvPr/>
            </p:nvSpPr>
            <p:spPr>
              <a:xfrm>
                <a:off x="5163240" y="5705480"/>
                <a:ext cx="518090" cy="56947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rgbClr val="C00000"/>
                    </a:solidFill>
                  </a:rPr>
                  <a:t>5</a:t>
                </a:r>
                <a:endParaRPr lang="en-GB" sz="2400" b="1">
                  <a:solidFill>
                    <a:srgbClr val="C00000"/>
                  </a:solidFill>
                </a:endParaRPr>
              </a:p>
            </p:txBody>
          </p:sp>
          <p:sp>
            <p:nvSpPr>
              <p:cNvPr id="33" name="Oval 32">
                <a:extLst>
                  <a:ext uri="{FF2B5EF4-FFF2-40B4-BE49-F238E27FC236}">
                    <a16:creationId xmlns:a16="http://schemas.microsoft.com/office/drawing/2014/main" id="{E565DEC5-DB24-4554-837A-330AF9F19743}"/>
                  </a:ext>
                </a:extLst>
              </p:cNvPr>
              <p:cNvSpPr/>
              <p:nvPr/>
            </p:nvSpPr>
            <p:spPr>
              <a:xfrm>
                <a:off x="5796946" y="5705480"/>
                <a:ext cx="518090" cy="56947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rgbClr val="C00000"/>
                    </a:solidFill>
                  </a:rPr>
                  <a:t>6</a:t>
                </a:r>
                <a:endParaRPr lang="en-GB" sz="2400" b="1">
                  <a:solidFill>
                    <a:srgbClr val="C00000"/>
                  </a:solidFill>
                </a:endParaRPr>
              </a:p>
            </p:txBody>
          </p:sp>
          <p:sp>
            <p:nvSpPr>
              <p:cNvPr id="34" name="Oval 33">
                <a:extLst>
                  <a:ext uri="{FF2B5EF4-FFF2-40B4-BE49-F238E27FC236}">
                    <a16:creationId xmlns:a16="http://schemas.microsoft.com/office/drawing/2014/main" id="{A9FB7020-986C-496C-A487-91BF2E15C914}"/>
                  </a:ext>
                </a:extLst>
              </p:cNvPr>
              <p:cNvSpPr/>
              <p:nvPr/>
            </p:nvSpPr>
            <p:spPr>
              <a:xfrm>
                <a:off x="6430652" y="5705480"/>
                <a:ext cx="518090" cy="56947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rgbClr val="FFC000"/>
                    </a:solidFill>
                  </a:rPr>
                  <a:t>7</a:t>
                </a:r>
                <a:endParaRPr lang="en-GB" sz="2400" b="1">
                  <a:solidFill>
                    <a:srgbClr val="FFC000"/>
                  </a:solidFill>
                </a:endParaRPr>
              </a:p>
            </p:txBody>
          </p:sp>
          <p:sp>
            <p:nvSpPr>
              <p:cNvPr id="35" name="Oval 34">
                <a:extLst>
                  <a:ext uri="{FF2B5EF4-FFF2-40B4-BE49-F238E27FC236}">
                    <a16:creationId xmlns:a16="http://schemas.microsoft.com/office/drawing/2014/main" id="{91C68D98-8EC3-48B6-9A98-EA88BDD4F7A6}"/>
                  </a:ext>
                </a:extLst>
              </p:cNvPr>
              <p:cNvSpPr/>
              <p:nvPr/>
            </p:nvSpPr>
            <p:spPr>
              <a:xfrm>
                <a:off x="7064357" y="5705480"/>
                <a:ext cx="518090" cy="56947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rgbClr val="FFC000"/>
                    </a:solidFill>
                  </a:rPr>
                  <a:t>8</a:t>
                </a:r>
                <a:endParaRPr lang="en-GB" sz="2400" b="1">
                  <a:solidFill>
                    <a:srgbClr val="FFC000"/>
                  </a:solidFill>
                </a:endParaRPr>
              </a:p>
            </p:txBody>
          </p:sp>
          <p:sp>
            <p:nvSpPr>
              <p:cNvPr id="36" name="Oval 35">
                <a:extLst>
                  <a:ext uri="{FF2B5EF4-FFF2-40B4-BE49-F238E27FC236}">
                    <a16:creationId xmlns:a16="http://schemas.microsoft.com/office/drawing/2014/main" id="{DDF7D173-A1F1-4DD3-BAD5-8785B34BA9AE}"/>
                  </a:ext>
                </a:extLst>
              </p:cNvPr>
              <p:cNvSpPr/>
              <p:nvPr/>
            </p:nvSpPr>
            <p:spPr>
              <a:xfrm>
                <a:off x="7698063" y="5705480"/>
                <a:ext cx="518090" cy="56947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rgbClr val="00B050"/>
                    </a:solidFill>
                  </a:rPr>
                  <a:t>9</a:t>
                </a:r>
                <a:endParaRPr lang="en-GB" sz="2400" b="1">
                  <a:solidFill>
                    <a:srgbClr val="00B050"/>
                  </a:solidFill>
                </a:endParaRPr>
              </a:p>
            </p:txBody>
          </p:sp>
          <p:sp>
            <p:nvSpPr>
              <p:cNvPr id="37" name="Oval 36">
                <a:extLst>
                  <a:ext uri="{FF2B5EF4-FFF2-40B4-BE49-F238E27FC236}">
                    <a16:creationId xmlns:a16="http://schemas.microsoft.com/office/drawing/2014/main" id="{CF80F839-C534-4C07-964E-556A28ED5FA9}"/>
                  </a:ext>
                </a:extLst>
              </p:cNvPr>
              <p:cNvSpPr/>
              <p:nvPr/>
            </p:nvSpPr>
            <p:spPr>
              <a:xfrm>
                <a:off x="8186239" y="5717473"/>
                <a:ext cx="713040" cy="56947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rgbClr val="00B050"/>
                    </a:solidFill>
                  </a:rPr>
                  <a:t>10</a:t>
                </a:r>
              </a:p>
            </p:txBody>
          </p:sp>
          <p:sp>
            <p:nvSpPr>
              <p:cNvPr id="38" name="Rectangle: Rounded Corners 30">
                <a:extLst>
                  <a:ext uri="{FF2B5EF4-FFF2-40B4-BE49-F238E27FC236}">
                    <a16:creationId xmlns:a16="http://schemas.microsoft.com/office/drawing/2014/main" id="{138612F1-419A-4062-91BC-843AC805B80B}"/>
                  </a:ext>
                </a:extLst>
              </p:cNvPr>
              <p:cNvSpPr/>
              <p:nvPr/>
            </p:nvSpPr>
            <p:spPr>
              <a:xfrm>
                <a:off x="2044181" y="4432398"/>
                <a:ext cx="4267479" cy="1770257"/>
              </a:xfrm>
              <a:prstGeom prst="roundRect">
                <a:avLst>
                  <a:gd name="adj" fmla="val 9078"/>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Rounded Corners 44">
                <a:extLst>
                  <a:ext uri="{FF2B5EF4-FFF2-40B4-BE49-F238E27FC236}">
                    <a16:creationId xmlns:a16="http://schemas.microsoft.com/office/drawing/2014/main" id="{65498633-2DD6-467C-AB81-9D73975E6E0D}"/>
                  </a:ext>
                </a:extLst>
              </p:cNvPr>
              <p:cNvSpPr/>
              <p:nvPr/>
            </p:nvSpPr>
            <p:spPr>
              <a:xfrm>
                <a:off x="6419384" y="4432398"/>
                <a:ext cx="1150617" cy="1770257"/>
              </a:xfrm>
              <a:prstGeom prst="roundRect">
                <a:avLst>
                  <a:gd name="adj" fmla="val 9078"/>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45">
                <a:extLst>
                  <a:ext uri="{FF2B5EF4-FFF2-40B4-BE49-F238E27FC236}">
                    <a16:creationId xmlns:a16="http://schemas.microsoft.com/office/drawing/2014/main" id="{6BEA3A67-E780-497D-AA76-23AE03CCCDCF}"/>
                  </a:ext>
                </a:extLst>
              </p:cNvPr>
              <p:cNvSpPr/>
              <p:nvPr/>
            </p:nvSpPr>
            <p:spPr>
              <a:xfrm>
                <a:off x="7684588" y="4432398"/>
                <a:ext cx="1150617" cy="1770257"/>
              </a:xfrm>
              <a:prstGeom prst="roundRect">
                <a:avLst>
                  <a:gd name="adj" fmla="val 9078"/>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a:extLst>
                  <a:ext uri="{FF2B5EF4-FFF2-40B4-BE49-F238E27FC236}">
                    <a16:creationId xmlns:a16="http://schemas.microsoft.com/office/drawing/2014/main" id="{5DC2613A-662E-4539-B635-2BCB36DD78D8}"/>
                  </a:ext>
                </a:extLst>
              </p:cNvPr>
              <p:cNvSpPr txBox="1"/>
              <p:nvPr/>
            </p:nvSpPr>
            <p:spPr>
              <a:xfrm>
                <a:off x="3630682" y="6231969"/>
                <a:ext cx="1718342" cy="531871"/>
              </a:xfrm>
              <a:prstGeom prst="rect">
                <a:avLst/>
              </a:prstGeom>
              <a:noFill/>
            </p:spPr>
            <p:txBody>
              <a:bodyPr wrap="square" rtlCol="0">
                <a:spAutoFit/>
              </a:bodyPr>
              <a:lstStyle/>
              <a:p>
                <a:r>
                  <a:rPr lang="en-GB" b="1">
                    <a:solidFill>
                      <a:srgbClr val="C00000"/>
                    </a:solidFill>
                  </a:rPr>
                  <a:t>Detractors</a:t>
                </a:r>
              </a:p>
            </p:txBody>
          </p:sp>
          <p:sp>
            <p:nvSpPr>
              <p:cNvPr id="42" name="TextBox 41">
                <a:extLst>
                  <a:ext uri="{FF2B5EF4-FFF2-40B4-BE49-F238E27FC236}">
                    <a16:creationId xmlns:a16="http://schemas.microsoft.com/office/drawing/2014/main" id="{A68D4826-3246-4DE0-B4B6-5727835B19B9}"/>
                  </a:ext>
                </a:extLst>
              </p:cNvPr>
              <p:cNvSpPr txBox="1"/>
              <p:nvPr/>
            </p:nvSpPr>
            <p:spPr>
              <a:xfrm>
                <a:off x="6412013" y="6202655"/>
                <a:ext cx="1258340" cy="531872"/>
              </a:xfrm>
              <a:prstGeom prst="rect">
                <a:avLst/>
              </a:prstGeom>
              <a:noFill/>
            </p:spPr>
            <p:txBody>
              <a:bodyPr wrap="square" rtlCol="0">
                <a:spAutoFit/>
              </a:bodyPr>
              <a:lstStyle/>
              <a:p>
                <a:r>
                  <a:rPr lang="en-GB" b="1">
                    <a:solidFill>
                      <a:schemeClr val="accent4"/>
                    </a:solidFill>
                  </a:rPr>
                  <a:t>Passives</a:t>
                </a:r>
              </a:p>
            </p:txBody>
          </p:sp>
          <p:sp>
            <p:nvSpPr>
              <p:cNvPr id="43" name="TextBox 42">
                <a:extLst>
                  <a:ext uri="{FF2B5EF4-FFF2-40B4-BE49-F238E27FC236}">
                    <a16:creationId xmlns:a16="http://schemas.microsoft.com/office/drawing/2014/main" id="{E0EDF624-A1E8-42D7-9D82-F914927F0997}"/>
                  </a:ext>
                </a:extLst>
              </p:cNvPr>
              <p:cNvSpPr txBox="1"/>
              <p:nvPr/>
            </p:nvSpPr>
            <p:spPr>
              <a:xfrm>
                <a:off x="7611473" y="6202655"/>
                <a:ext cx="1549462" cy="531872"/>
              </a:xfrm>
              <a:prstGeom prst="rect">
                <a:avLst/>
              </a:prstGeom>
              <a:noFill/>
            </p:spPr>
            <p:txBody>
              <a:bodyPr wrap="square" rtlCol="0">
                <a:spAutoFit/>
              </a:bodyPr>
              <a:lstStyle/>
              <a:p>
                <a:r>
                  <a:rPr lang="en-GB" b="1">
                    <a:solidFill>
                      <a:srgbClr val="00B050"/>
                    </a:solidFill>
                  </a:rPr>
                  <a:t>Promoters</a:t>
                </a:r>
              </a:p>
            </p:txBody>
          </p:sp>
        </p:grpSp>
        <p:pic>
          <p:nvPicPr>
            <p:cNvPr id="46" name="Picture 45" descr="A picture containing object&#10;&#10;Description generated with high confidence">
              <a:extLst>
                <a:ext uri="{FF2B5EF4-FFF2-40B4-BE49-F238E27FC236}">
                  <a16:creationId xmlns:a16="http://schemas.microsoft.com/office/drawing/2014/main" id="{5F9D7ADF-5C4F-4DF8-9D3B-D76FD4F8E1F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526077" y="1043764"/>
              <a:ext cx="947406" cy="1422568"/>
            </a:xfrm>
            <a:prstGeom prst="rect">
              <a:avLst/>
            </a:prstGeom>
          </p:spPr>
        </p:pic>
      </p:grpSp>
      <p:sp>
        <p:nvSpPr>
          <p:cNvPr id="45" name="Rectangle 44">
            <a:extLst>
              <a:ext uri="{FF2B5EF4-FFF2-40B4-BE49-F238E27FC236}">
                <a16:creationId xmlns:a16="http://schemas.microsoft.com/office/drawing/2014/main" id="{DBD2E351-2448-4995-A0B7-535B85E9E907}"/>
              </a:ext>
            </a:extLst>
          </p:cNvPr>
          <p:cNvSpPr/>
          <p:nvPr/>
        </p:nvSpPr>
        <p:spPr>
          <a:xfrm>
            <a:off x="317957" y="5467350"/>
            <a:ext cx="3244102" cy="1390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AFADD96C-FC13-4FED-B6CB-A6D23B382E1E}"/>
              </a:ext>
            </a:extLst>
          </p:cNvPr>
          <p:cNvSpPr/>
          <p:nvPr/>
        </p:nvSpPr>
        <p:spPr>
          <a:xfrm>
            <a:off x="10042525" y="4083050"/>
            <a:ext cx="981075" cy="1155700"/>
          </a:xfrm>
          <a:custGeom>
            <a:avLst/>
            <a:gdLst>
              <a:gd name="connsiteX0" fmla="*/ 282575 w 984250"/>
              <a:gd name="connsiteY0" fmla="*/ 1123950 h 1123950"/>
              <a:gd name="connsiteX1" fmla="*/ 0 w 984250"/>
              <a:gd name="connsiteY1" fmla="*/ 107950 h 1123950"/>
              <a:gd name="connsiteX2" fmla="*/ 965200 w 984250"/>
              <a:gd name="connsiteY2" fmla="*/ 0 h 1123950"/>
              <a:gd name="connsiteX3" fmla="*/ 984250 w 984250"/>
              <a:gd name="connsiteY3" fmla="*/ 1016000 h 1123950"/>
              <a:gd name="connsiteX4" fmla="*/ 282575 w 984250"/>
              <a:gd name="connsiteY4" fmla="*/ 1123950 h 1123950"/>
              <a:gd name="connsiteX0" fmla="*/ 282575 w 984250"/>
              <a:gd name="connsiteY0" fmla="*/ 1155700 h 1155700"/>
              <a:gd name="connsiteX1" fmla="*/ 0 w 984250"/>
              <a:gd name="connsiteY1" fmla="*/ 139700 h 1155700"/>
              <a:gd name="connsiteX2" fmla="*/ 974725 w 984250"/>
              <a:gd name="connsiteY2" fmla="*/ 0 h 1155700"/>
              <a:gd name="connsiteX3" fmla="*/ 984250 w 984250"/>
              <a:gd name="connsiteY3" fmla="*/ 1047750 h 1155700"/>
              <a:gd name="connsiteX4" fmla="*/ 282575 w 984250"/>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1155700">
                <a:moveTo>
                  <a:pt x="279400" y="1155700"/>
                </a:moveTo>
                <a:lnTo>
                  <a:pt x="0" y="161925"/>
                </a:lnTo>
                <a:cubicBezTo>
                  <a:pt x="342900" y="44450"/>
                  <a:pt x="641350" y="12700"/>
                  <a:pt x="971550" y="0"/>
                </a:cubicBezTo>
                <a:lnTo>
                  <a:pt x="981075" y="1047750"/>
                </a:lnTo>
                <a:cubicBezTo>
                  <a:pt x="778933" y="1045633"/>
                  <a:pt x="630767" y="1040342"/>
                  <a:pt x="279400" y="1155700"/>
                </a:cubicBez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842327EE-F85D-4C5D-98FE-7514F24381AA}"/>
              </a:ext>
            </a:extLst>
          </p:cNvPr>
          <p:cNvSpPr/>
          <p:nvPr/>
        </p:nvSpPr>
        <p:spPr>
          <a:xfrm>
            <a:off x="8918575" y="4498975"/>
            <a:ext cx="1239838" cy="1250950"/>
          </a:xfrm>
          <a:custGeom>
            <a:avLst/>
            <a:gdLst>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38" h="1250950">
                <a:moveTo>
                  <a:pt x="0" y="515938"/>
                </a:moveTo>
                <a:cubicBezTo>
                  <a:pt x="178858" y="324909"/>
                  <a:pt x="468842" y="118004"/>
                  <a:pt x="679450" y="0"/>
                </a:cubicBezTo>
                <a:lnTo>
                  <a:pt x="1239838" y="796925"/>
                </a:lnTo>
                <a:cubicBezTo>
                  <a:pt x="985309" y="932392"/>
                  <a:pt x="810154" y="1055158"/>
                  <a:pt x="666750" y="1250950"/>
                </a:cubicBezTo>
                <a:lnTo>
                  <a:pt x="0" y="515938"/>
                </a:lnTo>
                <a:close/>
              </a:path>
            </a:pathLst>
          </a:cu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67C4D978-5E9E-4AE1-8E10-F6C4C4D1727E}"/>
              </a:ext>
            </a:extLst>
          </p:cNvPr>
          <p:cNvSpPr/>
          <p:nvPr/>
        </p:nvSpPr>
        <p:spPr>
          <a:xfrm>
            <a:off x="524933" y="5660067"/>
            <a:ext cx="8242300" cy="1202267"/>
          </a:xfrm>
          <a:custGeom>
            <a:avLst/>
            <a:gdLst>
              <a:gd name="connsiteX0" fmla="*/ 0 w 8242300"/>
              <a:gd name="connsiteY0" fmla="*/ 1202267 h 1202267"/>
              <a:gd name="connsiteX1" fmla="*/ 8242300 w 8242300"/>
              <a:gd name="connsiteY1" fmla="*/ 1198034 h 1202267"/>
              <a:gd name="connsiteX2" fmla="*/ 279400 w 8242300"/>
              <a:gd name="connsiteY2" fmla="*/ 0 h 1202267"/>
              <a:gd name="connsiteX3" fmla="*/ 0 w 8242300"/>
              <a:gd name="connsiteY3" fmla="*/ 1202267 h 1202267"/>
            </a:gdLst>
            <a:ahLst/>
            <a:cxnLst>
              <a:cxn ang="0">
                <a:pos x="connsiteX0" y="connsiteY0"/>
              </a:cxn>
              <a:cxn ang="0">
                <a:pos x="connsiteX1" y="connsiteY1"/>
              </a:cxn>
              <a:cxn ang="0">
                <a:pos x="connsiteX2" y="connsiteY2"/>
              </a:cxn>
              <a:cxn ang="0">
                <a:pos x="connsiteX3" y="connsiteY3"/>
              </a:cxn>
            </a:cxnLst>
            <a:rect l="l" t="t" r="r" b="b"/>
            <a:pathLst>
              <a:path w="8242300" h="1202267">
                <a:moveTo>
                  <a:pt x="0" y="1202267"/>
                </a:moveTo>
                <a:lnTo>
                  <a:pt x="8242300" y="1198034"/>
                </a:lnTo>
                <a:lnTo>
                  <a:pt x="279400" y="0"/>
                </a:lnTo>
                <a:lnTo>
                  <a:pt x="0" y="1202267"/>
                </a:lnTo>
                <a:close/>
              </a:path>
            </a:pathLst>
          </a:custGeom>
          <a:solidFill>
            <a:schemeClr val="bg1">
              <a:lumMod val="7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F5E61666-42D9-47CA-8B64-8625B55DDA57}"/>
              </a:ext>
            </a:extLst>
          </p:cNvPr>
          <p:cNvSpPr/>
          <p:nvPr/>
        </p:nvSpPr>
        <p:spPr>
          <a:xfrm>
            <a:off x="4019550" y="2916768"/>
            <a:ext cx="2051050" cy="2673349"/>
          </a:xfrm>
          <a:custGeom>
            <a:avLst/>
            <a:gdLst>
              <a:gd name="connsiteX0" fmla="*/ 0 w 2074333"/>
              <a:gd name="connsiteY0" fmla="*/ 2324100 h 2658533"/>
              <a:gd name="connsiteX1" fmla="*/ 1066800 w 2074333"/>
              <a:gd name="connsiteY1" fmla="*/ 0 h 2658533"/>
              <a:gd name="connsiteX2" fmla="*/ 2074333 w 2074333"/>
              <a:gd name="connsiteY2" fmla="*/ 762000 h 2658533"/>
              <a:gd name="connsiteX3" fmla="*/ 1206500 w 2074333"/>
              <a:gd name="connsiteY3" fmla="*/ 2658533 h 2658533"/>
              <a:gd name="connsiteX4" fmla="*/ 0 w 2074333"/>
              <a:gd name="connsiteY4" fmla="*/ 2324100 h 2658533"/>
              <a:gd name="connsiteX0" fmla="*/ 0 w 2400300"/>
              <a:gd name="connsiteY0" fmla="*/ 2368291 h 2711191"/>
              <a:gd name="connsiteX1" fmla="*/ 1392767 w 2400300"/>
              <a:gd name="connsiteY1" fmla="*/ 52658 h 2711191"/>
              <a:gd name="connsiteX2" fmla="*/ 2400300 w 2400300"/>
              <a:gd name="connsiteY2" fmla="*/ 814658 h 2711191"/>
              <a:gd name="connsiteX3" fmla="*/ 1532467 w 2400300"/>
              <a:gd name="connsiteY3" fmla="*/ 2711191 h 2711191"/>
              <a:gd name="connsiteX4" fmla="*/ 0 w 2400300"/>
              <a:gd name="connsiteY4" fmla="*/ 2368291 h 2711191"/>
              <a:gd name="connsiteX0" fmla="*/ 0 w 2400300"/>
              <a:gd name="connsiteY0" fmla="*/ 1973684 h 2316584"/>
              <a:gd name="connsiteX1" fmla="*/ 1092200 w 2400300"/>
              <a:gd name="connsiteY1" fmla="*/ 94085 h 2316584"/>
              <a:gd name="connsiteX2" fmla="*/ 2400300 w 2400300"/>
              <a:gd name="connsiteY2" fmla="*/ 420051 h 2316584"/>
              <a:gd name="connsiteX3" fmla="*/ 1532467 w 2400300"/>
              <a:gd name="connsiteY3" fmla="*/ 2316584 h 2316584"/>
              <a:gd name="connsiteX4" fmla="*/ 0 w 2400300"/>
              <a:gd name="connsiteY4" fmla="*/ 1973684 h 2316584"/>
              <a:gd name="connsiteX0" fmla="*/ 0 w 2400300"/>
              <a:gd name="connsiteY0" fmla="*/ 1973684 h 2316584"/>
              <a:gd name="connsiteX1" fmla="*/ 1092200 w 2400300"/>
              <a:gd name="connsiteY1" fmla="*/ 94085 h 2316584"/>
              <a:gd name="connsiteX2" fmla="*/ 2400300 w 2400300"/>
              <a:gd name="connsiteY2" fmla="*/ 420051 h 2316584"/>
              <a:gd name="connsiteX3" fmla="*/ 1532467 w 2400300"/>
              <a:gd name="connsiteY3" fmla="*/ 2316584 h 2316584"/>
              <a:gd name="connsiteX4" fmla="*/ 0 w 2400300"/>
              <a:gd name="connsiteY4" fmla="*/ 1973684 h 2316584"/>
              <a:gd name="connsiteX0" fmla="*/ 0 w 2400300"/>
              <a:gd name="connsiteY0" fmla="*/ 1879599 h 2222499"/>
              <a:gd name="connsiteX1" fmla="*/ 1092200 w 2400300"/>
              <a:gd name="connsiteY1" fmla="*/ 0 h 2222499"/>
              <a:gd name="connsiteX2" fmla="*/ 2400300 w 2400300"/>
              <a:gd name="connsiteY2" fmla="*/ 325966 h 2222499"/>
              <a:gd name="connsiteX3" fmla="*/ 1532467 w 2400300"/>
              <a:gd name="connsiteY3" fmla="*/ 2222499 h 2222499"/>
              <a:gd name="connsiteX4" fmla="*/ 0 w 2400300"/>
              <a:gd name="connsiteY4" fmla="*/ 1879599 h 2222499"/>
              <a:gd name="connsiteX0" fmla="*/ 0 w 2400300"/>
              <a:gd name="connsiteY0" fmla="*/ 1879599 h 2222499"/>
              <a:gd name="connsiteX1" fmla="*/ 1092200 w 2400300"/>
              <a:gd name="connsiteY1" fmla="*/ 0 h 2222499"/>
              <a:gd name="connsiteX2" fmla="*/ 2400300 w 2400300"/>
              <a:gd name="connsiteY2" fmla="*/ 325966 h 2222499"/>
              <a:gd name="connsiteX3" fmla="*/ 1532467 w 2400300"/>
              <a:gd name="connsiteY3" fmla="*/ 2222499 h 2222499"/>
              <a:gd name="connsiteX4" fmla="*/ 0 w 2400300"/>
              <a:gd name="connsiteY4" fmla="*/ 1879599 h 2222499"/>
              <a:gd name="connsiteX0" fmla="*/ 0 w 2400300"/>
              <a:gd name="connsiteY0" fmla="*/ 1879599 h 2222499"/>
              <a:gd name="connsiteX1" fmla="*/ 1092200 w 2400300"/>
              <a:gd name="connsiteY1" fmla="*/ 0 h 2222499"/>
              <a:gd name="connsiteX2" fmla="*/ 2400300 w 2400300"/>
              <a:gd name="connsiteY2" fmla="*/ 325966 h 2222499"/>
              <a:gd name="connsiteX3" fmla="*/ 1532467 w 2400300"/>
              <a:gd name="connsiteY3" fmla="*/ 2222499 h 2222499"/>
              <a:gd name="connsiteX4" fmla="*/ 0 w 2400300"/>
              <a:gd name="connsiteY4" fmla="*/ 1879599 h 2222499"/>
              <a:gd name="connsiteX0" fmla="*/ 0 w 2400300"/>
              <a:gd name="connsiteY0" fmla="*/ 1879599 h 2222499"/>
              <a:gd name="connsiteX1" fmla="*/ 1092200 w 2400300"/>
              <a:gd name="connsiteY1" fmla="*/ 0 h 2222499"/>
              <a:gd name="connsiteX2" fmla="*/ 2400300 w 2400300"/>
              <a:gd name="connsiteY2" fmla="*/ 325966 h 2222499"/>
              <a:gd name="connsiteX3" fmla="*/ 1532467 w 2400300"/>
              <a:gd name="connsiteY3" fmla="*/ 2222499 h 2222499"/>
              <a:gd name="connsiteX4" fmla="*/ 0 w 2400300"/>
              <a:gd name="connsiteY4" fmla="*/ 1879599 h 2222499"/>
              <a:gd name="connsiteX0" fmla="*/ 0 w 2387600"/>
              <a:gd name="connsiteY0" fmla="*/ 1879599 h 2222499"/>
              <a:gd name="connsiteX1" fmla="*/ 1079500 w 2387600"/>
              <a:gd name="connsiteY1" fmla="*/ 0 h 2222499"/>
              <a:gd name="connsiteX2" fmla="*/ 2387600 w 2387600"/>
              <a:gd name="connsiteY2" fmla="*/ 325966 h 2222499"/>
              <a:gd name="connsiteX3" fmla="*/ 1519767 w 2387600"/>
              <a:gd name="connsiteY3" fmla="*/ 2222499 h 2222499"/>
              <a:gd name="connsiteX4" fmla="*/ 0 w 2387600"/>
              <a:gd name="connsiteY4" fmla="*/ 1879599 h 2222499"/>
              <a:gd name="connsiteX0" fmla="*/ 0 w 2387600"/>
              <a:gd name="connsiteY0" fmla="*/ 1879599 h 2222499"/>
              <a:gd name="connsiteX1" fmla="*/ 1079500 w 2387600"/>
              <a:gd name="connsiteY1" fmla="*/ 0 h 2222499"/>
              <a:gd name="connsiteX2" fmla="*/ 2387600 w 2387600"/>
              <a:gd name="connsiteY2" fmla="*/ 325966 h 2222499"/>
              <a:gd name="connsiteX3" fmla="*/ 1519767 w 2387600"/>
              <a:gd name="connsiteY3" fmla="*/ 2222499 h 2222499"/>
              <a:gd name="connsiteX4" fmla="*/ 0 w 2387600"/>
              <a:gd name="connsiteY4" fmla="*/ 1879599 h 2222499"/>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233082"/>
              <a:gd name="connsiteX1" fmla="*/ 1079500 w 2387600"/>
              <a:gd name="connsiteY1" fmla="*/ 0 h 2233082"/>
              <a:gd name="connsiteX2" fmla="*/ 2387600 w 2387600"/>
              <a:gd name="connsiteY2" fmla="*/ 325966 h 2233082"/>
              <a:gd name="connsiteX3" fmla="*/ 1528234 w 2387600"/>
              <a:gd name="connsiteY3" fmla="*/ 2233082 h 2233082"/>
              <a:gd name="connsiteX4" fmla="*/ 0 w 2387600"/>
              <a:gd name="connsiteY4" fmla="*/ 1879599 h 2233082"/>
              <a:gd name="connsiteX0" fmla="*/ 0 w 2387600"/>
              <a:gd name="connsiteY0" fmla="*/ 1879599 h 2233082"/>
              <a:gd name="connsiteX1" fmla="*/ 1079500 w 2387600"/>
              <a:gd name="connsiteY1" fmla="*/ 0 h 2233082"/>
              <a:gd name="connsiteX2" fmla="*/ 2387600 w 2387600"/>
              <a:gd name="connsiteY2" fmla="*/ 325966 h 2233082"/>
              <a:gd name="connsiteX3" fmla="*/ 1528234 w 2387600"/>
              <a:gd name="connsiteY3" fmla="*/ 2233082 h 2233082"/>
              <a:gd name="connsiteX4" fmla="*/ 0 w 2387600"/>
              <a:gd name="connsiteY4" fmla="*/ 1879599 h 2233082"/>
              <a:gd name="connsiteX0" fmla="*/ 0 w 2387600"/>
              <a:gd name="connsiteY0" fmla="*/ 1879599 h 2233082"/>
              <a:gd name="connsiteX1" fmla="*/ 1079500 w 2387600"/>
              <a:gd name="connsiteY1" fmla="*/ 0 h 2233082"/>
              <a:gd name="connsiteX2" fmla="*/ 2387600 w 2387600"/>
              <a:gd name="connsiteY2" fmla="*/ 325966 h 2233082"/>
              <a:gd name="connsiteX3" fmla="*/ 1528234 w 2387600"/>
              <a:gd name="connsiteY3" fmla="*/ 2233082 h 2233082"/>
              <a:gd name="connsiteX4" fmla="*/ 0 w 2387600"/>
              <a:gd name="connsiteY4" fmla="*/ 18795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2412999 h 2690282"/>
              <a:gd name="connsiteX1" fmla="*/ 1058333 w 2063750"/>
              <a:gd name="connsiteY1" fmla="*/ 0 h 2690282"/>
              <a:gd name="connsiteX2" fmla="*/ 2063750 w 2063750"/>
              <a:gd name="connsiteY2" fmla="*/ 783166 h 2690282"/>
              <a:gd name="connsiteX3" fmla="*/ 1204384 w 2063750"/>
              <a:gd name="connsiteY3" fmla="*/ 2690282 h 2690282"/>
              <a:gd name="connsiteX4" fmla="*/ 0 w 2063750"/>
              <a:gd name="connsiteY4" fmla="*/ 2412999 h 2690282"/>
              <a:gd name="connsiteX0" fmla="*/ 0 w 2063750"/>
              <a:gd name="connsiteY0" fmla="*/ 2396066 h 2673349"/>
              <a:gd name="connsiteX1" fmla="*/ 1066799 w 2063750"/>
              <a:gd name="connsiteY1" fmla="*/ 0 h 2673349"/>
              <a:gd name="connsiteX2" fmla="*/ 2063750 w 2063750"/>
              <a:gd name="connsiteY2" fmla="*/ 766233 h 2673349"/>
              <a:gd name="connsiteX3" fmla="*/ 1204384 w 2063750"/>
              <a:gd name="connsiteY3" fmla="*/ 2673349 h 2673349"/>
              <a:gd name="connsiteX4" fmla="*/ 0 w 2063750"/>
              <a:gd name="connsiteY4" fmla="*/ 2396066 h 2673349"/>
              <a:gd name="connsiteX0" fmla="*/ 0 w 2063750"/>
              <a:gd name="connsiteY0" fmla="*/ 2396066 h 2673349"/>
              <a:gd name="connsiteX1" fmla="*/ 1066799 w 2063750"/>
              <a:gd name="connsiteY1" fmla="*/ 0 h 2673349"/>
              <a:gd name="connsiteX2" fmla="*/ 2063750 w 2063750"/>
              <a:gd name="connsiteY2" fmla="*/ 766233 h 2673349"/>
              <a:gd name="connsiteX3" fmla="*/ 1204384 w 2063750"/>
              <a:gd name="connsiteY3" fmla="*/ 2673349 h 2673349"/>
              <a:gd name="connsiteX4" fmla="*/ 0 w 2063750"/>
              <a:gd name="connsiteY4" fmla="*/ 2396066 h 2673349"/>
              <a:gd name="connsiteX0" fmla="*/ 0 w 2051050"/>
              <a:gd name="connsiteY0" fmla="*/ 2396066 h 2673349"/>
              <a:gd name="connsiteX1" fmla="*/ 1054099 w 2051050"/>
              <a:gd name="connsiteY1" fmla="*/ 0 h 2673349"/>
              <a:gd name="connsiteX2" fmla="*/ 2051050 w 2051050"/>
              <a:gd name="connsiteY2" fmla="*/ 766233 h 2673349"/>
              <a:gd name="connsiteX3" fmla="*/ 1191684 w 2051050"/>
              <a:gd name="connsiteY3" fmla="*/ 2673349 h 2673349"/>
              <a:gd name="connsiteX4" fmla="*/ 0 w 2051050"/>
              <a:gd name="connsiteY4" fmla="*/ 2396066 h 2673349"/>
              <a:gd name="connsiteX0" fmla="*/ 0 w 2051050"/>
              <a:gd name="connsiteY0" fmla="*/ 2396066 h 2673349"/>
              <a:gd name="connsiteX1" fmla="*/ 1054099 w 2051050"/>
              <a:gd name="connsiteY1" fmla="*/ 0 h 2673349"/>
              <a:gd name="connsiteX2" fmla="*/ 2051050 w 2051050"/>
              <a:gd name="connsiteY2" fmla="*/ 766233 h 2673349"/>
              <a:gd name="connsiteX3" fmla="*/ 1191684 w 2051050"/>
              <a:gd name="connsiteY3" fmla="*/ 2673349 h 2673349"/>
              <a:gd name="connsiteX4" fmla="*/ 0 w 2051050"/>
              <a:gd name="connsiteY4" fmla="*/ 2396066 h 2673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1050" h="2673349">
                <a:moveTo>
                  <a:pt x="0" y="2396066"/>
                </a:moveTo>
                <a:cubicBezTo>
                  <a:pt x="155223" y="1590320"/>
                  <a:pt x="658281" y="552448"/>
                  <a:pt x="1054099" y="0"/>
                </a:cubicBezTo>
                <a:cubicBezTo>
                  <a:pt x="1077382" y="20461"/>
                  <a:pt x="1960739" y="745066"/>
                  <a:pt x="2051050" y="766233"/>
                </a:cubicBezTo>
                <a:cubicBezTo>
                  <a:pt x="1726494" y="1080205"/>
                  <a:pt x="1342673" y="2124427"/>
                  <a:pt x="1191684" y="2673349"/>
                </a:cubicBezTo>
                <a:lnTo>
                  <a:pt x="0" y="2396066"/>
                </a:ln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88D76ADE-BFB0-49DB-9E9D-E15D649423EA}"/>
              </a:ext>
            </a:extLst>
          </p:cNvPr>
          <p:cNvSpPr/>
          <p:nvPr/>
        </p:nvSpPr>
        <p:spPr>
          <a:xfrm>
            <a:off x="7958667" y="2817283"/>
            <a:ext cx="1456266" cy="1202267"/>
          </a:xfrm>
          <a:custGeom>
            <a:avLst/>
            <a:gdLst>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10733 h 1210733"/>
              <a:gd name="connsiteX1" fmla="*/ 1462616 w 1462616"/>
              <a:gd name="connsiteY1" fmla="*/ 541866 h 1210733"/>
              <a:gd name="connsiteX2" fmla="*/ 1204383 w 1462616"/>
              <a:gd name="connsiteY2" fmla="*/ 0 h 1210733"/>
              <a:gd name="connsiteX3" fmla="*/ 0 w 1462616"/>
              <a:gd name="connsiteY3" fmla="*/ 742950 h 1210733"/>
              <a:gd name="connsiteX4" fmla="*/ 400050 w 1462616"/>
              <a:gd name="connsiteY4" fmla="*/ 1210733 h 1210733"/>
              <a:gd name="connsiteX0" fmla="*/ 400050 w 1462616"/>
              <a:gd name="connsiteY0" fmla="*/ 1212850 h 1212850"/>
              <a:gd name="connsiteX1" fmla="*/ 1462616 w 1462616"/>
              <a:gd name="connsiteY1" fmla="*/ 543983 h 1212850"/>
              <a:gd name="connsiteX2" fmla="*/ 1172633 w 1462616"/>
              <a:gd name="connsiteY2" fmla="*/ 0 h 1212850"/>
              <a:gd name="connsiteX3" fmla="*/ 0 w 1462616"/>
              <a:gd name="connsiteY3" fmla="*/ 745067 h 1212850"/>
              <a:gd name="connsiteX4" fmla="*/ 400050 w 1462616"/>
              <a:gd name="connsiteY4" fmla="*/ 1212850 h 1212850"/>
              <a:gd name="connsiteX0" fmla="*/ 400050 w 1462616"/>
              <a:gd name="connsiteY0" fmla="*/ 1212850 h 1212850"/>
              <a:gd name="connsiteX1" fmla="*/ 1462616 w 1462616"/>
              <a:gd name="connsiteY1" fmla="*/ 543983 h 1212850"/>
              <a:gd name="connsiteX2" fmla="*/ 1172633 w 1462616"/>
              <a:gd name="connsiteY2" fmla="*/ 0 h 1212850"/>
              <a:gd name="connsiteX3" fmla="*/ 0 w 1462616"/>
              <a:gd name="connsiteY3" fmla="*/ 745067 h 1212850"/>
              <a:gd name="connsiteX4" fmla="*/ 400050 w 1462616"/>
              <a:gd name="connsiteY4" fmla="*/ 1212850 h 1212850"/>
              <a:gd name="connsiteX0" fmla="*/ 400050 w 1462616"/>
              <a:gd name="connsiteY0" fmla="*/ 1212850 h 1212850"/>
              <a:gd name="connsiteX1" fmla="*/ 1462616 w 1462616"/>
              <a:gd name="connsiteY1" fmla="*/ 543983 h 1212850"/>
              <a:gd name="connsiteX2" fmla="*/ 1172633 w 1462616"/>
              <a:gd name="connsiteY2" fmla="*/ 0 h 1212850"/>
              <a:gd name="connsiteX3" fmla="*/ 0 w 1462616"/>
              <a:gd name="connsiteY3" fmla="*/ 745067 h 1212850"/>
              <a:gd name="connsiteX4" fmla="*/ 400050 w 1462616"/>
              <a:gd name="connsiteY4" fmla="*/ 1212850 h 1212850"/>
              <a:gd name="connsiteX0" fmla="*/ 393700 w 1456266"/>
              <a:gd name="connsiteY0" fmla="*/ 1212850 h 1212850"/>
              <a:gd name="connsiteX1" fmla="*/ 1456266 w 1456266"/>
              <a:gd name="connsiteY1" fmla="*/ 543983 h 1212850"/>
              <a:gd name="connsiteX2" fmla="*/ 1166283 w 1456266"/>
              <a:gd name="connsiteY2" fmla="*/ 0 h 1212850"/>
              <a:gd name="connsiteX3" fmla="*/ 0 w 1456266"/>
              <a:gd name="connsiteY3" fmla="*/ 759884 h 1212850"/>
              <a:gd name="connsiteX4" fmla="*/ 393700 w 1456266"/>
              <a:gd name="connsiteY4" fmla="*/ 1212850 h 1212850"/>
              <a:gd name="connsiteX0" fmla="*/ 393700 w 1456266"/>
              <a:gd name="connsiteY0" fmla="*/ 1202267 h 1202267"/>
              <a:gd name="connsiteX1" fmla="*/ 1456266 w 1456266"/>
              <a:gd name="connsiteY1" fmla="*/ 533400 h 1202267"/>
              <a:gd name="connsiteX2" fmla="*/ 1164167 w 1456266"/>
              <a:gd name="connsiteY2" fmla="*/ 0 h 1202267"/>
              <a:gd name="connsiteX3" fmla="*/ 0 w 1456266"/>
              <a:gd name="connsiteY3" fmla="*/ 749301 h 1202267"/>
              <a:gd name="connsiteX4" fmla="*/ 393700 w 1456266"/>
              <a:gd name="connsiteY4" fmla="*/ 1202267 h 1202267"/>
              <a:gd name="connsiteX0" fmla="*/ 393700 w 1456266"/>
              <a:gd name="connsiteY0" fmla="*/ 1202267 h 1202267"/>
              <a:gd name="connsiteX1" fmla="*/ 1456266 w 1456266"/>
              <a:gd name="connsiteY1" fmla="*/ 533400 h 1202267"/>
              <a:gd name="connsiteX2" fmla="*/ 1164167 w 1456266"/>
              <a:gd name="connsiteY2" fmla="*/ 0 h 1202267"/>
              <a:gd name="connsiteX3" fmla="*/ 0 w 1456266"/>
              <a:gd name="connsiteY3" fmla="*/ 749301 h 1202267"/>
              <a:gd name="connsiteX4" fmla="*/ 393700 w 1456266"/>
              <a:gd name="connsiteY4" fmla="*/ 1202267 h 1202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266" h="1202267">
                <a:moveTo>
                  <a:pt x="393700" y="1202267"/>
                </a:moveTo>
                <a:cubicBezTo>
                  <a:pt x="737306" y="907345"/>
                  <a:pt x="1068210" y="694973"/>
                  <a:pt x="1456266" y="533400"/>
                </a:cubicBezTo>
                <a:lnTo>
                  <a:pt x="1164167" y="0"/>
                </a:lnTo>
                <a:cubicBezTo>
                  <a:pt x="789517" y="155929"/>
                  <a:pt x="264584" y="487540"/>
                  <a:pt x="0" y="749301"/>
                </a:cubicBezTo>
                <a:lnTo>
                  <a:pt x="393700" y="1202267"/>
                </a:lnTo>
                <a:close/>
              </a:path>
            </a:pathLst>
          </a:cu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9EC20EDB-53E1-45BD-9334-F0FBF529663C}"/>
              </a:ext>
            </a:extLst>
          </p:cNvPr>
          <p:cNvSpPr/>
          <p:nvPr/>
        </p:nvSpPr>
        <p:spPr>
          <a:xfrm>
            <a:off x="7861300" y="4529665"/>
            <a:ext cx="1312334" cy="1615017"/>
          </a:xfrm>
          <a:custGeom>
            <a:avLst/>
            <a:gdLst>
              <a:gd name="connsiteX0" fmla="*/ 611716 w 1333500"/>
              <a:gd name="connsiteY0" fmla="*/ 1589616 h 1589616"/>
              <a:gd name="connsiteX1" fmla="*/ 611716 w 1333500"/>
              <a:gd name="connsiteY1" fmla="*/ 1589616 h 1589616"/>
              <a:gd name="connsiteX2" fmla="*/ 563033 w 1333500"/>
              <a:gd name="connsiteY2" fmla="*/ 1559983 h 1589616"/>
              <a:gd name="connsiteX3" fmla="*/ 0 w 1333500"/>
              <a:gd name="connsiteY3" fmla="*/ 1234016 h 1589616"/>
              <a:gd name="connsiteX4" fmla="*/ 863600 w 1333500"/>
              <a:gd name="connsiteY4" fmla="*/ 0 h 1589616"/>
              <a:gd name="connsiteX5" fmla="*/ 1333500 w 1333500"/>
              <a:gd name="connsiteY5" fmla="*/ 461433 h 1589616"/>
              <a:gd name="connsiteX6" fmla="*/ 611716 w 1333500"/>
              <a:gd name="connsiteY6" fmla="*/ 1589616 h 1589616"/>
              <a:gd name="connsiteX0" fmla="*/ 611716 w 1333500"/>
              <a:gd name="connsiteY0" fmla="*/ 1589616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5" fmla="*/ 611716 w 1333500"/>
              <a:gd name="connsiteY5" fmla="*/ 1589616 h 1589616"/>
              <a:gd name="connsiteX0" fmla="*/ 611716 w 1333500"/>
              <a:gd name="connsiteY0" fmla="*/ 1589616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5" fmla="*/ 611716 w 1333500"/>
              <a:gd name="connsiteY5" fmla="*/ 1589616 h 1589616"/>
              <a:gd name="connsiteX0" fmla="*/ 872066 w 1333500"/>
              <a:gd name="connsiteY0" fmla="*/ 2120899 h 2120899"/>
              <a:gd name="connsiteX1" fmla="*/ 611716 w 1333500"/>
              <a:gd name="connsiteY1" fmla="*/ 1589616 h 2120899"/>
              <a:gd name="connsiteX2" fmla="*/ 0 w 1333500"/>
              <a:gd name="connsiteY2" fmla="*/ 1234016 h 2120899"/>
              <a:gd name="connsiteX3" fmla="*/ 863600 w 1333500"/>
              <a:gd name="connsiteY3" fmla="*/ 0 h 2120899"/>
              <a:gd name="connsiteX4" fmla="*/ 1333500 w 1333500"/>
              <a:gd name="connsiteY4" fmla="*/ 461433 h 2120899"/>
              <a:gd name="connsiteX5" fmla="*/ 872066 w 1333500"/>
              <a:gd name="connsiteY5" fmla="*/ 2120899 h 2120899"/>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61433 h 1654601"/>
              <a:gd name="connsiteX1" fmla="*/ 611716 w 1333500"/>
              <a:gd name="connsiteY1" fmla="*/ 1589616 h 1654601"/>
              <a:gd name="connsiteX2" fmla="*/ 0 w 1333500"/>
              <a:gd name="connsiteY2" fmla="*/ 1234016 h 1654601"/>
              <a:gd name="connsiteX3" fmla="*/ 863600 w 1333500"/>
              <a:gd name="connsiteY3" fmla="*/ 0 h 1654601"/>
              <a:gd name="connsiteX4" fmla="*/ 1333500 w 1333500"/>
              <a:gd name="connsiteY4" fmla="*/ 461433 h 1654601"/>
              <a:gd name="connsiteX0" fmla="*/ 1333500 w 1333500"/>
              <a:gd name="connsiteY0" fmla="*/ 461433 h 1654601"/>
              <a:gd name="connsiteX1" fmla="*/ 611716 w 1333500"/>
              <a:gd name="connsiteY1" fmla="*/ 1589616 h 1654601"/>
              <a:gd name="connsiteX2" fmla="*/ 0 w 1333500"/>
              <a:gd name="connsiteY2" fmla="*/ 1234016 h 1654601"/>
              <a:gd name="connsiteX3" fmla="*/ 863600 w 1333500"/>
              <a:gd name="connsiteY3" fmla="*/ 0 h 1654601"/>
              <a:gd name="connsiteX4" fmla="*/ 1333500 w 1333500"/>
              <a:gd name="connsiteY4" fmla="*/ 461433 h 1654601"/>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27567 h 1555750"/>
              <a:gd name="connsiteX1" fmla="*/ 611716 w 1333500"/>
              <a:gd name="connsiteY1" fmla="*/ 1555750 h 1555750"/>
              <a:gd name="connsiteX2" fmla="*/ 0 w 1333500"/>
              <a:gd name="connsiteY2" fmla="*/ 1200150 h 1555750"/>
              <a:gd name="connsiteX3" fmla="*/ 884766 w 1333500"/>
              <a:gd name="connsiteY3" fmla="*/ 0 h 1555750"/>
              <a:gd name="connsiteX4" fmla="*/ 1333500 w 1333500"/>
              <a:gd name="connsiteY4" fmla="*/ 427567 h 1555750"/>
              <a:gd name="connsiteX0" fmla="*/ 1333500 w 1333500"/>
              <a:gd name="connsiteY0" fmla="*/ 427567 h 1555750"/>
              <a:gd name="connsiteX1" fmla="*/ 611716 w 1333500"/>
              <a:gd name="connsiteY1" fmla="*/ 1555750 h 1555750"/>
              <a:gd name="connsiteX2" fmla="*/ 0 w 1333500"/>
              <a:gd name="connsiteY2" fmla="*/ 1200150 h 1555750"/>
              <a:gd name="connsiteX3" fmla="*/ 884766 w 1333500"/>
              <a:gd name="connsiteY3" fmla="*/ 0 h 1555750"/>
              <a:gd name="connsiteX4" fmla="*/ 1333500 w 1333500"/>
              <a:gd name="connsiteY4" fmla="*/ 427567 h 1555750"/>
              <a:gd name="connsiteX0" fmla="*/ 1278467 w 1278467"/>
              <a:gd name="connsiteY0" fmla="*/ 427567 h 1555750"/>
              <a:gd name="connsiteX1" fmla="*/ 556683 w 1278467"/>
              <a:gd name="connsiteY1" fmla="*/ 1555750 h 1555750"/>
              <a:gd name="connsiteX2" fmla="*/ 0 w 1278467"/>
              <a:gd name="connsiteY2" fmla="*/ 1236133 h 1555750"/>
              <a:gd name="connsiteX3" fmla="*/ 829733 w 1278467"/>
              <a:gd name="connsiteY3" fmla="*/ 0 h 1555750"/>
              <a:gd name="connsiteX4" fmla="*/ 1278467 w 1278467"/>
              <a:gd name="connsiteY4" fmla="*/ 427567 h 1555750"/>
              <a:gd name="connsiteX0" fmla="*/ 1278467 w 1278467"/>
              <a:gd name="connsiteY0" fmla="*/ 427567 h 1555750"/>
              <a:gd name="connsiteX1" fmla="*/ 556683 w 1278467"/>
              <a:gd name="connsiteY1" fmla="*/ 1555750 h 1555750"/>
              <a:gd name="connsiteX2" fmla="*/ 0 w 1278467"/>
              <a:gd name="connsiteY2" fmla="*/ 1236133 h 1555750"/>
              <a:gd name="connsiteX3" fmla="*/ 829733 w 1278467"/>
              <a:gd name="connsiteY3" fmla="*/ 0 h 1555750"/>
              <a:gd name="connsiteX4" fmla="*/ 1278467 w 1278467"/>
              <a:gd name="connsiteY4" fmla="*/ 427567 h 1555750"/>
              <a:gd name="connsiteX0" fmla="*/ 1348317 w 1348317"/>
              <a:gd name="connsiteY0" fmla="*/ 427567 h 1555750"/>
              <a:gd name="connsiteX1" fmla="*/ 626533 w 1348317"/>
              <a:gd name="connsiteY1" fmla="*/ 1555750 h 1555750"/>
              <a:gd name="connsiteX2" fmla="*/ 0 w 1348317"/>
              <a:gd name="connsiteY2" fmla="*/ 1198033 h 1555750"/>
              <a:gd name="connsiteX3" fmla="*/ 899583 w 1348317"/>
              <a:gd name="connsiteY3" fmla="*/ 0 h 1555750"/>
              <a:gd name="connsiteX4" fmla="*/ 1348317 w 1348317"/>
              <a:gd name="connsiteY4" fmla="*/ 427567 h 1555750"/>
              <a:gd name="connsiteX0" fmla="*/ 1348317 w 1348317"/>
              <a:gd name="connsiteY0" fmla="*/ 486834 h 1615017"/>
              <a:gd name="connsiteX1" fmla="*/ 626533 w 1348317"/>
              <a:gd name="connsiteY1" fmla="*/ 1615017 h 1615017"/>
              <a:gd name="connsiteX2" fmla="*/ 0 w 1348317"/>
              <a:gd name="connsiteY2" fmla="*/ 1257300 h 1615017"/>
              <a:gd name="connsiteX3" fmla="*/ 831850 w 1348317"/>
              <a:gd name="connsiteY3" fmla="*/ 0 h 1615017"/>
              <a:gd name="connsiteX4" fmla="*/ 1348317 w 1348317"/>
              <a:gd name="connsiteY4" fmla="*/ 486834 h 1615017"/>
              <a:gd name="connsiteX0" fmla="*/ 1348317 w 1348317"/>
              <a:gd name="connsiteY0" fmla="*/ 486834 h 1615017"/>
              <a:gd name="connsiteX1" fmla="*/ 626533 w 1348317"/>
              <a:gd name="connsiteY1" fmla="*/ 1615017 h 1615017"/>
              <a:gd name="connsiteX2" fmla="*/ 0 w 1348317"/>
              <a:gd name="connsiteY2" fmla="*/ 1257300 h 1615017"/>
              <a:gd name="connsiteX3" fmla="*/ 831850 w 1348317"/>
              <a:gd name="connsiteY3" fmla="*/ 0 h 1615017"/>
              <a:gd name="connsiteX4" fmla="*/ 1348317 w 1348317"/>
              <a:gd name="connsiteY4" fmla="*/ 486834 h 1615017"/>
              <a:gd name="connsiteX0" fmla="*/ 1348317 w 1348317"/>
              <a:gd name="connsiteY0" fmla="*/ 486834 h 1615017"/>
              <a:gd name="connsiteX1" fmla="*/ 626533 w 1348317"/>
              <a:gd name="connsiteY1" fmla="*/ 1615017 h 1615017"/>
              <a:gd name="connsiteX2" fmla="*/ 0 w 1348317"/>
              <a:gd name="connsiteY2" fmla="*/ 1257300 h 1615017"/>
              <a:gd name="connsiteX3" fmla="*/ 831850 w 1348317"/>
              <a:gd name="connsiteY3" fmla="*/ 0 h 1615017"/>
              <a:gd name="connsiteX4" fmla="*/ 1348317 w 1348317"/>
              <a:gd name="connsiteY4" fmla="*/ 486834 h 1615017"/>
              <a:gd name="connsiteX0" fmla="*/ 1312334 w 1312334"/>
              <a:gd name="connsiteY0" fmla="*/ 520701 h 1615017"/>
              <a:gd name="connsiteX1" fmla="*/ 626533 w 1312334"/>
              <a:gd name="connsiteY1" fmla="*/ 1615017 h 1615017"/>
              <a:gd name="connsiteX2" fmla="*/ 0 w 1312334"/>
              <a:gd name="connsiteY2" fmla="*/ 1257300 h 1615017"/>
              <a:gd name="connsiteX3" fmla="*/ 831850 w 1312334"/>
              <a:gd name="connsiteY3" fmla="*/ 0 h 1615017"/>
              <a:gd name="connsiteX4" fmla="*/ 1312334 w 1312334"/>
              <a:gd name="connsiteY4" fmla="*/ 520701 h 161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34" h="1615017">
                <a:moveTo>
                  <a:pt x="1312334" y="520701"/>
                </a:moveTo>
                <a:cubicBezTo>
                  <a:pt x="1041753" y="770821"/>
                  <a:pt x="776817" y="1137003"/>
                  <a:pt x="626533" y="1615017"/>
                </a:cubicBezTo>
                <a:cubicBezTo>
                  <a:pt x="418516" y="1505805"/>
                  <a:pt x="203905" y="1375833"/>
                  <a:pt x="0" y="1257300"/>
                </a:cubicBezTo>
                <a:cubicBezTo>
                  <a:pt x="144639" y="853017"/>
                  <a:pt x="462844" y="332317"/>
                  <a:pt x="831850" y="0"/>
                </a:cubicBezTo>
                <a:lnTo>
                  <a:pt x="1312334" y="520701"/>
                </a:lnTo>
                <a:close/>
              </a:path>
            </a:pathLst>
          </a:cu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7436B81D-8EA2-4941-AA9E-D4C9E4924AEC}"/>
              </a:ext>
            </a:extLst>
          </p:cNvPr>
          <p:cNvSpPr/>
          <p:nvPr/>
        </p:nvSpPr>
        <p:spPr>
          <a:xfrm>
            <a:off x="7691967" y="3742267"/>
            <a:ext cx="2048933" cy="2042582"/>
          </a:xfrm>
          <a:custGeom>
            <a:avLst/>
            <a:gdLst>
              <a:gd name="connsiteX0" fmla="*/ 0 w 2027766"/>
              <a:gd name="connsiteY0" fmla="*/ 122766 h 1957916"/>
              <a:gd name="connsiteX1" fmla="*/ 480483 w 2027766"/>
              <a:gd name="connsiteY1" fmla="*/ 0 h 1957916"/>
              <a:gd name="connsiteX2" fmla="*/ 2027766 w 2027766"/>
              <a:gd name="connsiteY2" fmla="*/ 1847850 h 1957916"/>
              <a:gd name="connsiteX3" fmla="*/ 1921933 w 2027766"/>
              <a:gd name="connsiteY3" fmla="*/ 1957916 h 1957916"/>
              <a:gd name="connsiteX4" fmla="*/ 0 w 2027766"/>
              <a:gd name="connsiteY4" fmla="*/ 122766 h 1957916"/>
              <a:gd name="connsiteX0" fmla="*/ 0 w 2027766"/>
              <a:gd name="connsiteY0" fmla="*/ 112182 h 1947332"/>
              <a:gd name="connsiteX1" fmla="*/ 448733 w 2027766"/>
              <a:gd name="connsiteY1" fmla="*/ 0 h 1947332"/>
              <a:gd name="connsiteX2" fmla="*/ 2027766 w 2027766"/>
              <a:gd name="connsiteY2" fmla="*/ 1837266 h 1947332"/>
              <a:gd name="connsiteX3" fmla="*/ 1921933 w 2027766"/>
              <a:gd name="connsiteY3" fmla="*/ 1947332 h 1947332"/>
              <a:gd name="connsiteX4" fmla="*/ 0 w 2027766"/>
              <a:gd name="connsiteY4" fmla="*/ 112182 h 1947332"/>
              <a:gd name="connsiteX0" fmla="*/ 0 w 2027766"/>
              <a:gd name="connsiteY0" fmla="*/ 112182 h 1962148"/>
              <a:gd name="connsiteX1" fmla="*/ 448733 w 2027766"/>
              <a:gd name="connsiteY1" fmla="*/ 0 h 1962148"/>
              <a:gd name="connsiteX2" fmla="*/ 2027766 w 2027766"/>
              <a:gd name="connsiteY2" fmla="*/ 1837266 h 1962148"/>
              <a:gd name="connsiteX3" fmla="*/ 1849966 w 2027766"/>
              <a:gd name="connsiteY3" fmla="*/ 1962148 h 1962148"/>
              <a:gd name="connsiteX4" fmla="*/ 0 w 2027766"/>
              <a:gd name="connsiteY4" fmla="*/ 112182 h 1962148"/>
              <a:gd name="connsiteX0" fmla="*/ 0 w 1936750"/>
              <a:gd name="connsiteY0" fmla="*/ 112182 h 1962148"/>
              <a:gd name="connsiteX1" fmla="*/ 448733 w 1936750"/>
              <a:gd name="connsiteY1" fmla="*/ 0 h 1962148"/>
              <a:gd name="connsiteX2" fmla="*/ 1936750 w 1936750"/>
              <a:gd name="connsiteY2" fmla="*/ 1947332 h 1962148"/>
              <a:gd name="connsiteX3" fmla="*/ 1849966 w 1936750"/>
              <a:gd name="connsiteY3" fmla="*/ 1962148 h 1962148"/>
              <a:gd name="connsiteX4" fmla="*/ 0 w 1936750"/>
              <a:gd name="connsiteY4" fmla="*/ 112182 h 1962148"/>
              <a:gd name="connsiteX0" fmla="*/ 0 w 2002366"/>
              <a:gd name="connsiteY0" fmla="*/ 112182 h 1962148"/>
              <a:gd name="connsiteX1" fmla="*/ 448733 w 2002366"/>
              <a:gd name="connsiteY1" fmla="*/ 0 h 1962148"/>
              <a:gd name="connsiteX2" fmla="*/ 2002366 w 2002366"/>
              <a:gd name="connsiteY2" fmla="*/ 1756832 h 1962148"/>
              <a:gd name="connsiteX3" fmla="*/ 1849966 w 2002366"/>
              <a:gd name="connsiteY3" fmla="*/ 1962148 h 1962148"/>
              <a:gd name="connsiteX4" fmla="*/ 0 w 2002366"/>
              <a:gd name="connsiteY4" fmla="*/ 112182 h 1962148"/>
              <a:gd name="connsiteX0" fmla="*/ 0 w 2002366"/>
              <a:gd name="connsiteY0" fmla="*/ 192616 h 2042582"/>
              <a:gd name="connsiteX1" fmla="*/ 859366 w 2002366"/>
              <a:gd name="connsiteY1" fmla="*/ 0 h 2042582"/>
              <a:gd name="connsiteX2" fmla="*/ 2002366 w 2002366"/>
              <a:gd name="connsiteY2" fmla="*/ 1837266 h 2042582"/>
              <a:gd name="connsiteX3" fmla="*/ 1849966 w 2002366"/>
              <a:gd name="connsiteY3" fmla="*/ 2042582 h 2042582"/>
              <a:gd name="connsiteX4" fmla="*/ 0 w 2002366"/>
              <a:gd name="connsiteY4" fmla="*/ 192616 h 2042582"/>
              <a:gd name="connsiteX0" fmla="*/ 0 w 2048933"/>
              <a:gd name="connsiteY0" fmla="*/ 192616 h 2042582"/>
              <a:gd name="connsiteX1" fmla="*/ 859366 w 2048933"/>
              <a:gd name="connsiteY1" fmla="*/ 0 h 2042582"/>
              <a:gd name="connsiteX2" fmla="*/ 2048933 w 2048933"/>
              <a:gd name="connsiteY2" fmla="*/ 1799166 h 2042582"/>
              <a:gd name="connsiteX3" fmla="*/ 1849966 w 2048933"/>
              <a:gd name="connsiteY3" fmla="*/ 2042582 h 2042582"/>
              <a:gd name="connsiteX4" fmla="*/ 0 w 2048933"/>
              <a:gd name="connsiteY4" fmla="*/ 192616 h 2042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8933" h="2042582">
                <a:moveTo>
                  <a:pt x="0" y="192616"/>
                </a:moveTo>
                <a:lnTo>
                  <a:pt x="859366" y="0"/>
                </a:lnTo>
                <a:lnTo>
                  <a:pt x="2048933" y="1799166"/>
                </a:lnTo>
                <a:lnTo>
                  <a:pt x="1849966" y="2042582"/>
                </a:lnTo>
                <a:lnTo>
                  <a:pt x="0" y="192616"/>
                </a:ln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FC21A1B5-09AE-4DDA-BFB3-6DB04050B044}"/>
              </a:ext>
            </a:extLst>
          </p:cNvPr>
          <p:cNvSpPr/>
          <p:nvPr/>
        </p:nvSpPr>
        <p:spPr>
          <a:xfrm rot="2287281">
            <a:off x="10168558" y="3510514"/>
            <a:ext cx="1560408" cy="1499467"/>
          </a:xfrm>
          <a:custGeom>
            <a:avLst/>
            <a:gdLst>
              <a:gd name="connsiteX0" fmla="*/ 0 w 2027766"/>
              <a:gd name="connsiteY0" fmla="*/ 122766 h 1957916"/>
              <a:gd name="connsiteX1" fmla="*/ 480483 w 2027766"/>
              <a:gd name="connsiteY1" fmla="*/ 0 h 1957916"/>
              <a:gd name="connsiteX2" fmla="*/ 2027766 w 2027766"/>
              <a:gd name="connsiteY2" fmla="*/ 1847850 h 1957916"/>
              <a:gd name="connsiteX3" fmla="*/ 1921933 w 2027766"/>
              <a:gd name="connsiteY3" fmla="*/ 1957916 h 1957916"/>
              <a:gd name="connsiteX4" fmla="*/ 0 w 2027766"/>
              <a:gd name="connsiteY4" fmla="*/ 122766 h 1957916"/>
              <a:gd name="connsiteX0" fmla="*/ 0 w 2027766"/>
              <a:gd name="connsiteY0" fmla="*/ 168035 h 2003185"/>
              <a:gd name="connsiteX1" fmla="*/ 605774 w 2027766"/>
              <a:gd name="connsiteY1" fmla="*/ 0 h 2003185"/>
              <a:gd name="connsiteX2" fmla="*/ 2027766 w 2027766"/>
              <a:gd name="connsiteY2" fmla="*/ 1893119 h 2003185"/>
              <a:gd name="connsiteX3" fmla="*/ 1921933 w 2027766"/>
              <a:gd name="connsiteY3" fmla="*/ 2003185 h 2003185"/>
              <a:gd name="connsiteX4" fmla="*/ 0 w 2027766"/>
              <a:gd name="connsiteY4" fmla="*/ 168035 h 2003185"/>
              <a:gd name="connsiteX0" fmla="*/ 0 w 1921933"/>
              <a:gd name="connsiteY0" fmla="*/ 168035 h 2003185"/>
              <a:gd name="connsiteX1" fmla="*/ 605774 w 1921933"/>
              <a:gd name="connsiteY1" fmla="*/ 0 h 2003185"/>
              <a:gd name="connsiteX2" fmla="*/ 1216801 w 1921933"/>
              <a:gd name="connsiteY2" fmla="*/ 1163201 h 2003185"/>
              <a:gd name="connsiteX3" fmla="*/ 1921933 w 1921933"/>
              <a:gd name="connsiteY3" fmla="*/ 2003185 h 2003185"/>
              <a:gd name="connsiteX4" fmla="*/ 0 w 1921933"/>
              <a:gd name="connsiteY4" fmla="*/ 168035 h 2003185"/>
              <a:gd name="connsiteX0" fmla="*/ 0 w 1216801"/>
              <a:gd name="connsiteY0" fmla="*/ 168035 h 1450388"/>
              <a:gd name="connsiteX1" fmla="*/ 605774 w 1216801"/>
              <a:gd name="connsiteY1" fmla="*/ 0 h 1450388"/>
              <a:gd name="connsiteX2" fmla="*/ 1216801 w 1216801"/>
              <a:gd name="connsiteY2" fmla="*/ 1163201 h 1450388"/>
              <a:gd name="connsiteX3" fmla="*/ 875083 w 1216801"/>
              <a:gd name="connsiteY3" fmla="*/ 1450388 h 1450388"/>
              <a:gd name="connsiteX4" fmla="*/ 0 w 1216801"/>
              <a:gd name="connsiteY4" fmla="*/ 168035 h 1450388"/>
              <a:gd name="connsiteX0" fmla="*/ 0 w 1216801"/>
              <a:gd name="connsiteY0" fmla="*/ 168035 h 1405590"/>
              <a:gd name="connsiteX1" fmla="*/ 605774 w 1216801"/>
              <a:gd name="connsiteY1" fmla="*/ 0 h 1405590"/>
              <a:gd name="connsiteX2" fmla="*/ 1216801 w 1216801"/>
              <a:gd name="connsiteY2" fmla="*/ 1163201 h 1405590"/>
              <a:gd name="connsiteX3" fmla="*/ 740678 w 1216801"/>
              <a:gd name="connsiteY3" fmla="*/ 1405590 h 1405590"/>
              <a:gd name="connsiteX4" fmla="*/ 0 w 1216801"/>
              <a:gd name="connsiteY4" fmla="*/ 168035 h 1405590"/>
              <a:gd name="connsiteX0" fmla="*/ 0 w 902012"/>
              <a:gd name="connsiteY0" fmla="*/ 168035 h 1405590"/>
              <a:gd name="connsiteX1" fmla="*/ 605774 w 902012"/>
              <a:gd name="connsiteY1" fmla="*/ 0 h 1405590"/>
              <a:gd name="connsiteX2" fmla="*/ 902012 w 902012"/>
              <a:gd name="connsiteY2" fmla="*/ 1337346 h 1405590"/>
              <a:gd name="connsiteX3" fmla="*/ 740678 w 902012"/>
              <a:gd name="connsiteY3" fmla="*/ 1405590 h 1405590"/>
              <a:gd name="connsiteX4" fmla="*/ 0 w 902012"/>
              <a:gd name="connsiteY4" fmla="*/ 168035 h 1405590"/>
              <a:gd name="connsiteX0" fmla="*/ 0 w 992140"/>
              <a:gd name="connsiteY0" fmla="*/ 168035 h 1405590"/>
              <a:gd name="connsiteX1" fmla="*/ 605774 w 992140"/>
              <a:gd name="connsiteY1" fmla="*/ 0 h 1405590"/>
              <a:gd name="connsiteX2" fmla="*/ 992140 w 992140"/>
              <a:gd name="connsiteY2" fmla="*/ 1185811 h 1405590"/>
              <a:gd name="connsiteX3" fmla="*/ 740678 w 992140"/>
              <a:gd name="connsiteY3" fmla="*/ 1405590 h 1405590"/>
              <a:gd name="connsiteX4" fmla="*/ 0 w 992140"/>
              <a:gd name="connsiteY4" fmla="*/ 168035 h 1405590"/>
              <a:gd name="connsiteX0" fmla="*/ 0 w 992140"/>
              <a:gd name="connsiteY0" fmla="*/ 230038 h 1467593"/>
              <a:gd name="connsiteX1" fmla="*/ 491853 w 992140"/>
              <a:gd name="connsiteY1" fmla="*/ 0 h 1467593"/>
              <a:gd name="connsiteX2" fmla="*/ 992140 w 992140"/>
              <a:gd name="connsiteY2" fmla="*/ 1247814 h 1467593"/>
              <a:gd name="connsiteX3" fmla="*/ 740678 w 992140"/>
              <a:gd name="connsiteY3" fmla="*/ 1467593 h 1467593"/>
              <a:gd name="connsiteX4" fmla="*/ 0 w 992140"/>
              <a:gd name="connsiteY4" fmla="*/ 230038 h 1467593"/>
              <a:gd name="connsiteX0" fmla="*/ 0 w 1092500"/>
              <a:gd name="connsiteY0" fmla="*/ 182128 h 1467593"/>
              <a:gd name="connsiteX1" fmla="*/ 592213 w 1092500"/>
              <a:gd name="connsiteY1" fmla="*/ 0 h 1467593"/>
              <a:gd name="connsiteX2" fmla="*/ 1092500 w 1092500"/>
              <a:gd name="connsiteY2" fmla="*/ 1247814 h 1467593"/>
              <a:gd name="connsiteX3" fmla="*/ 841038 w 1092500"/>
              <a:gd name="connsiteY3" fmla="*/ 1467593 h 1467593"/>
              <a:gd name="connsiteX4" fmla="*/ 0 w 1092500"/>
              <a:gd name="connsiteY4" fmla="*/ 182128 h 1467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2500" h="1467593">
                <a:moveTo>
                  <a:pt x="0" y="182128"/>
                </a:moveTo>
                <a:lnTo>
                  <a:pt x="592213" y="0"/>
                </a:lnTo>
                <a:lnTo>
                  <a:pt x="1092500" y="1247814"/>
                </a:lnTo>
                <a:lnTo>
                  <a:pt x="841038" y="1467593"/>
                </a:lnTo>
                <a:lnTo>
                  <a:pt x="0" y="182128"/>
                </a:ln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431DF4CA-ECC3-4762-B883-958ADC028ED3}"/>
              </a:ext>
            </a:extLst>
          </p:cNvPr>
          <p:cNvSpPr/>
          <p:nvPr/>
        </p:nvSpPr>
        <p:spPr>
          <a:xfrm>
            <a:off x="8390466" y="3428999"/>
            <a:ext cx="1585383" cy="1612902"/>
          </a:xfrm>
          <a:custGeom>
            <a:avLst/>
            <a:gdLst>
              <a:gd name="connsiteX0" fmla="*/ 0 w 1754716"/>
              <a:gd name="connsiteY0" fmla="*/ 647700 h 2169584"/>
              <a:gd name="connsiteX1" fmla="*/ 1333500 w 1754716"/>
              <a:gd name="connsiteY1" fmla="*/ 2169584 h 2169584"/>
              <a:gd name="connsiteX2" fmla="*/ 1754716 w 1754716"/>
              <a:gd name="connsiteY2" fmla="*/ 1883834 h 2169584"/>
              <a:gd name="connsiteX3" fmla="*/ 958850 w 1754716"/>
              <a:gd name="connsiteY3" fmla="*/ 0 h 2169584"/>
              <a:gd name="connsiteX4" fmla="*/ 0 w 1754716"/>
              <a:gd name="connsiteY4" fmla="*/ 647700 h 2169584"/>
              <a:gd name="connsiteX0" fmla="*/ 0 w 1754716"/>
              <a:gd name="connsiteY0" fmla="*/ 647700 h 1883834"/>
              <a:gd name="connsiteX1" fmla="*/ 605367 w 1754716"/>
              <a:gd name="connsiteY1" fmla="*/ 1333501 h 1883834"/>
              <a:gd name="connsiteX2" fmla="*/ 1754716 w 1754716"/>
              <a:gd name="connsiteY2" fmla="*/ 1883834 h 1883834"/>
              <a:gd name="connsiteX3" fmla="*/ 958850 w 1754716"/>
              <a:gd name="connsiteY3" fmla="*/ 0 h 1883834"/>
              <a:gd name="connsiteX4" fmla="*/ 0 w 1754716"/>
              <a:gd name="connsiteY4" fmla="*/ 647700 h 1883834"/>
              <a:gd name="connsiteX0" fmla="*/ 0 w 1401233"/>
              <a:gd name="connsiteY0" fmla="*/ 647700 h 1333501"/>
              <a:gd name="connsiteX1" fmla="*/ 605367 w 1401233"/>
              <a:gd name="connsiteY1" fmla="*/ 1333501 h 1333501"/>
              <a:gd name="connsiteX2" fmla="*/ 1401233 w 1401233"/>
              <a:gd name="connsiteY2" fmla="*/ 840317 h 1333501"/>
              <a:gd name="connsiteX3" fmla="*/ 958850 w 1401233"/>
              <a:gd name="connsiteY3" fmla="*/ 0 h 1333501"/>
              <a:gd name="connsiteX4" fmla="*/ 0 w 1401233"/>
              <a:gd name="connsiteY4" fmla="*/ 647700 h 1333501"/>
              <a:gd name="connsiteX0" fmla="*/ 0 w 1401233"/>
              <a:gd name="connsiteY0" fmla="*/ 647700 h 1627718"/>
              <a:gd name="connsiteX1" fmla="*/ 848783 w 1401233"/>
              <a:gd name="connsiteY1" fmla="*/ 1627718 h 1627718"/>
              <a:gd name="connsiteX2" fmla="*/ 1401233 w 1401233"/>
              <a:gd name="connsiteY2" fmla="*/ 840317 h 1627718"/>
              <a:gd name="connsiteX3" fmla="*/ 958850 w 1401233"/>
              <a:gd name="connsiteY3" fmla="*/ 0 h 1627718"/>
              <a:gd name="connsiteX4" fmla="*/ 0 w 1401233"/>
              <a:gd name="connsiteY4" fmla="*/ 647700 h 1627718"/>
              <a:gd name="connsiteX0" fmla="*/ 0 w 1572683"/>
              <a:gd name="connsiteY0" fmla="*/ 647700 h 1627718"/>
              <a:gd name="connsiteX1" fmla="*/ 848783 w 1572683"/>
              <a:gd name="connsiteY1" fmla="*/ 1627718 h 1627718"/>
              <a:gd name="connsiteX2" fmla="*/ 1572683 w 1572683"/>
              <a:gd name="connsiteY2" fmla="*/ 1170517 h 1627718"/>
              <a:gd name="connsiteX3" fmla="*/ 958850 w 1572683"/>
              <a:gd name="connsiteY3" fmla="*/ 0 h 1627718"/>
              <a:gd name="connsiteX4" fmla="*/ 0 w 1572683"/>
              <a:gd name="connsiteY4" fmla="*/ 647700 h 1627718"/>
              <a:gd name="connsiteX0" fmla="*/ 0 w 1572683"/>
              <a:gd name="connsiteY0" fmla="*/ 647700 h 1634068"/>
              <a:gd name="connsiteX1" fmla="*/ 857250 w 1572683"/>
              <a:gd name="connsiteY1" fmla="*/ 1634068 h 1634068"/>
              <a:gd name="connsiteX2" fmla="*/ 1572683 w 1572683"/>
              <a:gd name="connsiteY2" fmla="*/ 1170517 h 1634068"/>
              <a:gd name="connsiteX3" fmla="*/ 958850 w 1572683"/>
              <a:gd name="connsiteY3" fmla="*/ 0 h 1634068"/>
              <a:gd name="connsiteX4" fmla="*/ 0 w 1572683"/>
              <a:gd name="connsiteY4" fmla="*/ 647700 h 1634068"/>
              <a:gd name="connsiteX0" fmla="*/ 0 w 1572683"/>
              <a:gd name="connsiteY0" fmla="*/ 647700 h 1634068"/>
              <a:gd name="connsiteX1" fmla="*/ 857250 w 1572683"/>
              <a:gd name="connsiteY1" fmla="*/ 1634068 h 1634068"/>
              <a:gd name="connsiteX2" fmla="*/ 1572683 w 1572683"/>
              <a:gd name="connsiteY2" fmla="*/ 1170517 h 1634068"/>
              <a:gd name="connsiteX3" fmla="*/ 958850 w 1572683"/>
              <a:gd name="connsiteY3" fmla="*/ 0 h 1634068"/>
              <a:gd name="connsiteX4" fmla="*/ 0 w 1572683"/>
              <a:gd name="connsiteY4" fmla="*/ 647700 h 1634068"/>
              <a:gd name="connsiteX0" fmla="*/ 0 w 1585383"/>
              <a:gd name="connsiteY0" fmla="*/ 647700 h 1634068"/>
              <a:gd name="connsiteX1" fmla="*/ 857250 w 1585383"/>
              <a:gd name="connsiteY1" fmla="*/ 1634068 h 1634068"/>
              <a:gd name="connsiteX2" fmla="*/ 1585383 w 1585383"/>
              <a:gd name="connsiteY2" fmla="*/ 1181101 h 1634068"/>
              <a:gd name="connsiteX3" fmla="*/ 958850 w 1585383"/>
              <a:gd name="connsiteY3" fmla="*/ 0 h 1634068"/>
              <a:gd name="connsiteX4" fmla="*/ 0 w 1585383"/>
              <a:gd name="connsiteY4" fmla="*/ 647700 h 1634068"/>
              <a:gd name="connsiteX0" fmla="*/ 0 w 1585383"/>
              <a:gd name="connsiteY0" fmla="*/ 647700 h 1634068"/>
              <a:gd name="connsiteX1" fmla="*/ 857250 w 1585383"/>
              <a:gd name="connsiteY1" fmla="*/ 1634068 h 1634068"/>
              <a:gd name="connsiteX2" fmla="*/ 1585383 w 1585383"/>
              <a:gd name="connsiteY2" fmla="*/ 1181101 h 1634068"/>
              <a:gd name="connsiteX3" fmla="*/ 958850 w 1585383"/>
              <a:gd name="connsiteY3" fmla="*/ 0 h 1634068"/>
              <a:gd name="connsiteX4" fmla="*/ 0 w 1585383"/>
              <a:gd name="connsiteY4" fmla="*/ 647700 h 1634068"/>
              <a:gd name="connsiteX0" fmla="*/ 0 w 1585383"/>
              <a:gd name="connsiteY0" fmla="*/ 618067 h 1604435"/>
              <a:gd name="connsiteX1" fmla="*/ 857250 w 1585383"/>
              <a:gd name="connsiteY1" fmla="*/ 1604435 h 1604435"/>
              <a:gd name="connsiteX2" fmla="*/ 1585383 w 1585383"/>
              <a:gd name="connsiteY2" fmla="*/ 1151468 h 1604435"/>
              <a:gd name="connsiteX3" fmla="*/ 975783 w 1585383"/>
              <a:gd name="connsiteY3" fmla="*/ 0 h 1604435"/>
              <a:gd name="connsiteX4" fmla="*/ 0 w 1585383"/>
              <a:gd name="connsiteY4" fmla="*/ 618067 h 1604435"/>
              <a:gd name="connsiteX0" fmla="*/ 0 w 1585383"/>
              <a:gd name="connsiteY0" fmla="*/ 618067 h 1604435"/>
              <a:gd name="connsiteX1" fmla="*/ 857250 w 1585383"/>
              <a:gd name="connsiteY1" fmla="*/ 1604435 h 1604435"/>
              <a:gd name="connsiteX2" fmla="*/ 1585383 w 1585383"/>
              <a:gd name="connsiteY2" fmla="*/ 1151468 h 1604435"/>
              <a:gd name="connsiteX3" fmla="*/ 975783 w 1585383"/>
              <a:gd name="connsiteY3" fmla="*/ 0 h 1604435"/>
              <a:gd name="connsiteX4" fmla="*/ 0 w 1585383"/>
              <a:gd name="connsiteY4" fmla="*/ 618067 h 1604435"/>
              <a:gd name="connsiteX0" fmla="*/ 0 w 1585383"/>
              <a:gd name="connsiteY0" fmla="*/ 618067 h 1604435"/>
              <a:gd name="connsiteX1" fmla="*/ 857250 w 1585383"/>
              <a:gd name="connsiteY1" fmla="*/ 1604435 h 1604435"/>
              <a:gd name="connsiteX2" fmla="*/ 1585383 w 1585383"/>
              <a:gd name="connsiteY2" fmla="*/ 1151468 h 1604435"/>
              <a:gd name="connsiteX3" fmla="*/ 975783 w 1585383"/>
              <a:gd name="connsiteY3" fmla="*/ 0 h 1604435"/>
              <a:gd name="connsiteX4" fmla="*/ 0 w 1585383"/>
              <a:gd name="connsiteY4" fmla="*/ 618067 h 1604435"/>
              <a:gd name="connsiteX0" fmla="*/ 0 w 1585383"/>
              <a:gd name="connsiteY0" fmla="*/ 626534 h 1612902"/>
              <a:gd name="connsiteX1" fmla="*/ 857250 w 1585383"/>
              <a:gd name="connsiteY1" fmla="*/ 1612902 h 1612902"/>
              <a:gd name="connsiteX2" fmla="*/ 1585383 w 1585383"/>
              <a:gd name="connsiteY2" fmla="*/ 1159935 h 1612902"/>
              <a:gd name="connsiteX3" fmla="*/ 971550 w 1585383"/>
              <a:gd name="connsiteY3" fmla="*/ 0 h 1612902"/>
              <a:gd name="connsiteX4" fmla="*/ 0 w 1585383"/>
              <a:gd name="connsiteY4" fmla="*/ 626534 h 1612902"/>
              <a:gd name="connsiteX0" fmla="*/ 0 w 1585383"/>
              <a:gd name="connsiteY0" fmla="*/ 626534 h 1612902"/>
              <a:gd name="connsiteX1" fmla="*/ 857250 w 1585383"/>
              <a:gd name="connsiteY1" fmla="*/ 1612902 h 1612902"/>
              <a:gd name="connsiteX2" fmla="*/ 1585383 w 1585383"/>
              <a:gd name="connsiteY2" fmla="*/ 1159935 h 1612902"/>
              <a:gd name="connsiteX3" fmla="*/ 971550 w 1585383"/>
              <a:gd name="connsiteY3" fmla="*/ 0 h 1612902"/>
              <a:gd name="connsiteX4" fmla="*/ 0 w 1585383"/>
              <a:gd name="connsiteY4" fmla="*/ 626534 h 1612902"/>
              <a:gd name="connsiteX0" fmla="*/ 0 w 1585383"/>
              <a:gd name="connsiteY0" fmla="*/ 626534 h 1612902"/>
              <a:gd name="connsiteX1" fmla="*/ 857250 w 1585383"/>
              <a:gd name="connsiteY1" fmla="*/ 1612902 h 1612902"/>
              <a:gd name="connsiteX2" fmla="*/ 1585383 w 1585383"/>
              <a:gd name="connsiteY2" fmla="*/ 1159935 h 1612902"/>
              <a:gd name="connsiteX3" fmla="*/ 971550 w 1585383"/>
              <a:gd name="connsiteY3" fmla="*/ 0 h 1612902"/>
              <a:gd name="connsiteX4" fmla="*/ 0 w 1585383"/>
              <a:gd name="connsiteY4" fmla="*/ 626534 h 161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383" h="1612902">
                <a:moveTo>
                  <a:pt x="0" y="626534"/>
                </a:moveTo>
                <a:lnTo>
                  <a:pt x="857250" y="1612902"/>
                </a:lnTo>
                <a:cubicBezTo>
                  <a:pt x="1080911" y="1426635"/>
                  <a:pt x="1342672" y="1267885"/>
                  <a:pt x="1585383" y="1159935"/>
                </a:cubicBezTo>
                <a:lnTo>
                  <a:pt x="971550" y="0"/>
                </a:lnTo>
                <a:cubicBezTo>
                  <a:pt x="597606" y="167921"/>
                  <a:pt x="304094" y="378179"/>
                  <a:pt x="0" y="626534"/>
                </a:cubicBez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A278C9AA-D690-43FC-AAE2-BB414F463696}"/>
              </a:ext>
            </a:extLst>
          </p:cNvPr>
          <p:cNvSpPr/>
          <p:nvPr/>
        </p:nvSpPr>
        <p:spPr>
          <a:xfrm>
            <a:off x="9842500" y="3683399"/>
            <a:ext cx="1574800" cy="856851"/>
          </a:xfrm>
          <a:custGeom>
            <a:avLst/>
            <a:gdLst>
              <a:gd name="connsiteX0" fmla="*/ 209550 w 1565275"/>
              <a:gd name="connsiteY0" fmla="*/ 822325 h 822325"/>
              <a:gd name="connsiteX1" fmla="*/ 209550 w 1565275"/>
              <a:gd name="connsiteY1" fmla="*/ 822325 h 822325"/>
              <a:gd name="connsiteX2" fmla="*/ 174625 w 1565275"/>
              <a:gd name="connsiteY2" fmla="*/ 771525 h 822325"/>
              <a:gd name="connsiteX3" fmla="*/ 0 w 1565275"/>
              <a:gd name="connsiteY3" fmla="*/ 114300 h 822325"/>
              <a:gd name="connsiteX4" fmla="*/ 1565275 w 1565275"/>
              <a:gd name="connsiteY4" fmla="*/ 0 h 822325"/>
              <a:gd name="connsiteX5" fmla="*/ 1470025 w 1565275"/>
              <a:gd name="connsiteY5" fmla="*/ 692150 h 822325"/>
              <a:gd name="connsiteX6" fmla="*/ 209550 w 1565275"/>
              <a:gd name="connsiteY6" fmla="*/ 822325 h 822325"/>
              <a:gd name="connsiteX0" fmla="*/ 209550 w 1565275"/>
              <a:gd name="connsiteY0" fmla="*/ 822325 h 822325"/>
              <a:gd name="connsiteX1" fmla="*/ 209550 w 1565275"/>
              <a:gd name="connsiteY1" fmla="*/ 822325 h 822325"/>
              <a:gd name="connsiteX2" fmla="*/ 0 w 1565275"/>
              <a:gd name="connsiteY2" fmla="*/ 114300 h 822325"/>
              <a:gd name="connsiteX3" fmla="*/ 1565275 w 1565275"/>
              <a:gd name="connsiteY3" fmla="*/ 0 h 822325"/>
              <a:gd name="connsiteX4" fmla="*/ 1470025 w 1565275"/>
              <a:gd name="connsiteY4" fmla="*/ 692150 h 822325"/>
              <a:gd name="connsiteX5" fmla="*/ 209550 w 1565275"/>
              <a:gd name="connsiteY5" fmla="*/ 822325 h 822325"/>
              <a:gd name="connsiteX0" fmla="*/ 1470025 w 1565275"/>
              <a:gd name="connsiteY0" fmla="*/ 692150 h 822325"/>
              <a:gd name="connsiteX1" fmla="*/ 209550 w 1565275"/>
              <a:gd name="connsiteY1" fmla="*/ 822325 h 822325"/>
              <a:gd name="connsiteX2" fmla="*/ 0 w 1565275"/>
              <a:gd name="connsiteY2" fmla="*/ 114300 h 822325"/>
              <a:gd name="connsiteX3" fmla="*/ 1565275 w 1565275"/>
              <a:gd name="connsiteY3" fmla="*/ 0 h 822325"/>
              <a:gd name="connsiteX4" fmla="*/ 1470025 w 1565275"/>
              <a:gd name="connsiteY4" fmla="*/ 692150 h 822325"/>
              <a:gd name="connsiteX0" fmla="*/ 1470025 w 1565275"/>
              <a:gd name="connsiteY0" fmla="*/ 692150 h 827327"/>
              <a:gd name="connsiteX1" fmla="*/ 209550 w 1565275"/>
              <a:gd name="connsiteY1" fmla="*/ 822325 h 827327"/>
              <a:gd name="connsiteX2" fmla="*/ 0 w 1565275"/>
              <a:gd name="connsiteY2" fmla="*/ 114300 h 827327"/>
              <a:gd name="connsiteX3" fmla="*/ 1565275 w 1565275"/>
              <a:gd name="connsiteY3" fmla="*/ 0 h 827327"/>
              <a:gd name="connsiteX4" fmla="*/ 1470025 w 1565275"/>
              <a:gd name="connsiteY4" fmla="*/ 692150 h 827327"/>
              <a:gd name="connsiteX0" fmla="*/ 1470025 w 1565275"/>
              <a:gd name="connsiteY0" fmla="*/ 692150 h 827327"/>
              <a:gd name="connsiteX1" fmla="*/ 209550 w 1565275"/>
              <a:gd name="connsiteY1" fmla="*/ 822325 h 827327"/>
              <a:gd name="connsiteX2" fmla="*/ 0 w 1565275"/>
              <a:gd name="connsiteY2" fmla="*/ 114300 h 827327"/>
              <a:gd name="connsiteX3" fmla="*/ 1565275 w 1565275"/>
              <a:gd name="connsiteY3" fmla="*/ 0 h 827327"/>
              <a:gd name="connsiteX4" fmla="*/ 1470025 w 1565275"/>
              <a:gd name="connsiteY4" fmla="*/ 692150 h 827327"/>
              <a:gd name="connsiteX0" fmla="*/ 1470025 w 1565275"/>
              <a:gd name="connsiteY0" fmla="*/ 692150 h 827327"/>
              <a:gd name="connsiteX1" fmla="*/ 209550 w 1565275"/>
              <a:gd name="connsiteY1" fmla="*/ 822325 h 827327"/>
              <a:gd name="connsiteX2" fmla="*/ 0 w 1565275"/>
              <a:gd name="connsiteY2" fmla="*/ 114300 h 827327"/>
              <a:gd name="connsiteX3" fmla="*/ 1565275 w 1565275"/>
              <a:gd name="connsiteY3" fmla="*/ 0 h 827327"/>
              <a:gd name="connsiteX4" fmla="*/ 1470025 w 1565275"/>
              <a:gd name="connsiteY4" fmla="*/ 692150 h 827327"/>
              <a:gd name="connsiteX0" fmla="*/ 1470025 w 1565275"/>
              <a:gd name="connsiteY0" fmla="*/ 692150 h 832941"/>
              <a:gd name="connsiteX1" fmla="*/ 209550 w 1565275"/>
              <a:gd name="connsiteY1" fmla="*/ 822325 h 832941"/>
              <a:gd name="connsiteX2" fmla="*/ 0 w 1565275"/>
              <a:gd name="connsiteY2" fmla="*/ 114300 h 832941"/>
              <a:gd name="connsiteX3" fmla="*/ 1565275 w 1565275"/>
              <a:gd name="connsiteY3" fmla="*/ 0 h 832941"/>
              <a:gd name="connsiteX4" fmla="*/ 1470025 w 1565275"/>
              <a:gd name="connsiteY4" fmla="*/ 692150 h 832941"/>
              <a:gd name="connsiteX0" fmla="*/ 1470025 w 1565275"/>
              <a:gd name="connsiteY0" fmla="*/ 692150 h 832941"/>
              <a:gd name="connsiteX1" fmla="*/ 209550 w 1565275"/>
              <a:gd name="connsiteY1" fmla="*/ 822325 h 832941"/>
              <a:gd name="connsiteX2" fmla="*/ 0 w 1565275"/>
              <a:gd name="connsiteY2" fmla="*/ 114300 h 832941"/>
              <a:gd name="connsiteX3" fmla="*/ 1565275 w 1565275"/>
              <a:gd name="connsiteY3" fmla="*/ 0 h 832941"/>
              <a:gd name="connsiteX4" fmla="*/ 1470025 w 1565275"/>
              <a:gd name="connsiteY4" fmla="*/ 692150 h 832941"/>
              <a:gd name="connsiteX0" fmla="*/ 1470025 w 1565275"/>
              <a:gd name="connsiteY0" fmla="*/ 692150 h 832941"/>
              <a:gd name="connsiteX1" fmla="*/ 209550 w 1565275"/>
              <a:gd name="connsiteY1" fmla="*/ 822325 h 832941"/>
              <a:gd name="connsiteX2" fmla="*/ 0 w 1565275"/>
              <a:gd name="connsiteY2" fmla="*/ 114300 h 832941"/>
              <a:gd name="connsiteX3" fmla="*/ 1565275 w 1565275"/>
              <a:gd name="connsiteY3" fmla="*/ 0 h 832941"/>
              <a:gd name="connsiteX4" fmla="*/ 1470025 w 1565275"/>
              <a:gd name="connsiteY4" fmla="*/ 692150 h 832941"/>
              <a:gd name="connsiteX0" fmla="*/ 1470025 w 1565275"/>
              <a:gd name="connsiteY0" fmla="*/ 692150 h 832941"/>
              <a:gd name="connsiteX1" fmla="*/ 209550 w 1565275"/>
              <a:gd name="connsiteY1" fmla="*/ 822325 h 832941"/>
              <a:gd name="connsiteX2" fmla="*/ 0 w 1565275"/>
              <a:gd name="connsiteY2" fmla="*/ 114300 h 832941"/>
              <a:gd name="connsiteX3" fmla="*/ 1565275 w 1565275"/>
              <a:gd name="connsiteY3" fmla="*/ 0 h 832941"/>
              <a:gd name="connsiteX4" fmla="*/ 1470025 w 1565275"/>
              <a:gd name="connsiteY4" fmla="*/ 692150 h 832941"/>
              <a:gd name="connsiteX0" fmla="*/ 1476375 w 1565275"/>
              <a:gd name="connsiteY0" fmla="*/ 695325 h 832941"/>
              <a:gd name="connsiteX1" fmla="*/ 209550 w 1565275"/>
              <a:gd name="connsiteY1" fmla="*/ 822325 h 832941"/>
              <a:gd name="connsiteX2" fmla="*/ 0 w 1565275"/>
              <a:gd name="connsiteY2" fmla="*/ 114300 h 832941"/>
              <a:gd name="connsiteX3" fmla="*/ 1565275 w 1565275"/>
              <a:gd name="connsiteY3" fmla="*/ 0 h 832941"/>
              <a:gd name="connsiteX4" fmla="*/ 1476375 w 1565275"/>
              <a:gd name="connsiteY4" fmla="*/ 695325 h 832941"/>
              <a:gd name="connsiteX0" fmla="*/ 1476375 w 1565275"/>
              <a:gd name="connsiteY0" fmla="*/ 695325 h 822325"/>
              <a:gd name="connsiteX1" fmla="*/ 209550 w 1565275"/>
              <a:gd name="connsiteY1" fmla="*/ 822325 h 822325"/>
              <a:gd name="connsiteX2" fmla="*/ 0 w 1565275"/>
              <a:gd name="connsiteY2" fmla="*/ 114300 h 822325"/>
              <a:gd name="connsiteX3" fmla="*/ 1565275 w 1565275"/>
              <a:gd name="connsiteY3" fmla="*/ 0 h 822325"/>
              <a:gd name="connsiteX4" fmla="*/ 1476375 w 1565275"/>
              <a:gd name="connsiteY4" fmla="*/ 695325 h 822325"/>
              <a:gd name="connsiteX0" fmla="*/ 1476375 w 1565275"/>
              <a:gd name="connsiteY0" fmla="*/ 695325 h 822325"/>
              <a:gd name="connsiteX1" fmla="*/ 209550 w 1565275"/>
              <a:gd name="connsiteY1" fmla="*/ 822325 h 822325"/>
              <a:gd name="connsiteX2" fmla="*/ 0 w 1565275"/>
              <a:gd name="connsiteY2" fmla="*/ 114300 h 822325"/>
              <a:gd name="connsiteX3" fmla="*/ 1565275 w 1565275"/>
              <a:gd name="connsiteY3" fmla="*/ 0 h 822325"/>
              <a:gd name="connsiteX4" fmla="*/ 1476375 w 1565275"/>
              <a:gd name="connsiteY4" fmla="*/ 695325 h 822325"/>
              <a:gd name="connsiteX0" fmla="*/ 1485900 w 1574800"/>
              <a:gd name="connsiteY0" fmla="*/ 695325 h 822325"/>
              <a:gd name="connsiteX1" fmla="*/ 219075 w 1574800"/>
              <a:gd name="connsiteY1" fmla="*/ 822325 h 822325"/>
              <a:gd name="connsiteX2" fmla="*/ 0 w 1574800"/>
              <a:gd name="connsiteY2" fmla="*/ 149225 h 822325"/>
              <a:gd name="connsiteX3" fmla="*/ 1574800 w 1574800"/>
              <a:gd name="connsiteY3" fmla="*/ 0 h 822325"/>
              <a:gd name="connsiteX4" fmla="*/ 1485900 w 1574800"/>
              <a:gd name="connsiteY4" fmla="*/ 695325 h 822325"/>
              <a:gd name="connsiteX0" fmla="*/ 1485900 w 1574800"/>
              <a:gd name="connsiteY0" fmla="*/ 695325 h 822325"/>
              <a:gd name="connsiteX1" fmla="*/ 219075 w 1574800"/>
              <a:gd name="connsiteY1" fmla="*/ 822325 h 822325"/>
              <a:gd name="connsiteX2" fmla="*/ 0 w 1574800"/>
              <a:gd name="connsiteY2" fmla="*/ 149225 h 822325"/>
              <a:gd name="connsiteX3" fmla="*/ 1574800 w 1574800"/>
              <a:gd name="connsiteY3" fmla="*/ 0 h 822325"/>
              <a:gd name="connsiteX4" fmla="*/ 1485900 w 1574800"/>
              <a:gd name="connsiteY4" fmla="*/ 695325 h 822325"/>
              <a:gd name="connsiteX0" fmla="*/ 1485900 w 1574800"/>
              <a:gd name="connsiteY0" fmla="*/ 729851 h 856851"/>
              <a:gd name="connsiteX1" fmla="*/ 219075 w 1574800"/>
              <a:gd name="connsiteY1" fmla="*/ 856851 h 856851"/>
              <a:gd name="connsiteX2" fmla="*/ 0 w 1574800"/>
              <a:gd name="connsiteY2" fmla="*/ 183751 h 856851"/>
              <a:gd name="connsiteX3" fmla="*/ 1574800 w 1574800"/>
              <a:gd name="connsiteY3" fmla="*/ 34526 h 856851"/>
              <a:gd name="connsiteX4" fmla="*/ 1485900 w 1574800"/>
              <a:gd name="connsiteY4" fmla="*/ 729851 h 85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800" h="856851">
                <a:moveTo>
                  <a:pt x="1485900" y="729851"/>
                </a:moveTo>
                <a:cubicBezTo>
                  <a:pt x="1056217" y="655768"/>
                  <a:pt x="471487" y="750488"/>
                  <a:pt x="219075" y="856851"/>
                </a:cubicBezTo>
                <a:cubicBezTo>
                  <a:pt x="160278" y="659709"/>
                  <a:pt x="69850" y="419759"/>
                  <a:pt x="0" y="183751"/>
                </a:cubicBezTo>
                <a:cubicBezTo>
                  <a:pt x="613833" y="-50141"/>
                  <a:pt x="1265767" y="-10982"/>
                  <a:pt x="1574800" y="34526"/>
                </a:cubicBezTo>
                <a:lnTo>
                  <a:pt x="1485900" y="729851"/>
                </a:lnTo>
                <a:close/>
              </a:path>
            </a:pathLst>
          </a:cu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EB2B8C2F-1507-46EA-A037-294275F8BE79}"/>
              </a:ext>
            </a:extLst>
          </p:cNvPr>
          <p:cNvSpPr/>
          <p:nvPr/>
        </p:nvSpPr>
        <p:spPr>
          <a:xfrm>
            <a:off x="9429751" y="4864100"/>
            <a:ext cx="755650" cy="603250"/>
          </a:xfrm>
          <a:custGeom>
            <a:avLst/>
            <a:gdLst>
              <a:gd name="connsiteX0" fmla="*/ 114300 w 752475"/>
              <a:gd name="connsiteY0" fmla="*/ 596900 h 596900"/>
              <a:gd name="connsiteX1" fmla="*/ 0 w 752475"/>
              <a:gd name="connsiteY1" fmla="*/ 454025 h 596900"/>
              <a:gd name="connsiteX2" fmla="*/ 704850 w 752475"/>
              <a:gd name="connsiteY2" fmla="*/ 0 h 596900"/>
              <a:gd name="connsiteX3" fmla="*/ 752475 w 752475"/>
              <a:gd name="connsiteY3" fmla="*/ 180975 h 596900"/>
              <a:gd name="connsiteX4" fmla="*/ 114300 w 752475"/>
              <a:gd name="connsiteY4" fmla="*/ 596900 h 596900"/>
              <a:gd name="connsiteX0" fmla="*/ 114300 w 752475"/>
              <a:gd name="connsiteY0" fmla="*/ 596900 h 596900"/>
              <a:gd name="connsiteX1" fmla="*/ 0 w 752475"/>
              <a:gd name="connsiteY1" fmla="*/ 454025 h 596900"/>
              <a:gd name="connsiteX2" fmla="*/ 704850 w 752475"/>
              <a:gd name="connsiteY2" fmla="*/ 0 h 596900"/>
              <a:gd name="connsiteX3" fmla="*/ 752475 w 752475"/>
              <a:gd name="connsiteY3" fmla="*/ 180975 h 596900"/>
              <a:gd name="connsiteX4" fmla="*/ 114300 w 752475"/>
              <a:gd name="connsiteY4" fmla="*/ 596900 h 596900"/>
              <a:gd name="connsiteX0" fmla="*/ 114300 w 752475"/>
              <a:gd name="connsiteY0" fmla="*/ 596900 h 596900"/>
              <a:gd name="connsiteX1" fmla="*/ 0 w 752475"/>
              <a:gd name="connsiteY1" fmla="*/ 454025 h 596900"/>
              <a:gd name="connsiteX2" fmla="*/ 704850 w 752475"/>
              <a:gd name="connsiteY2" fmla="*/ 0 h 596900"/>
              <a:gd name="connsiteX3" fmla="*/ 752475 w 752475"/>
              <a:gd name="connsiteY3" fmla="*/ 180975 h 596900"/>
              <a:gd name="connsiteX4" fmla="*/ 114300 w 752475"/>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50" h="603250">
                <a:moveTo>
                  <a:pt x="114300" y="603250"/>
                </a:moveTo>
                <a:lnTo>
                  <a:pt x="0" y="460375"/>
                </a:lnTo>
                <a:cubicBezTo>
                  <a:pt x="282575" y="186796"/>
                  <a:pt x="523875" y="71966"/>
                  <a:pt x="700087" y="0"/>
                </a:cubicBezTo>
                <a:lnTo>
                  <a:pt x="755650" y="173037"/>
                </a:lnTo>
                <a:cubicBezTo>
                  <a:pt x="596900" y="232303"/>
                  <a:pt x="290513" y="423333"/>
                  <a:pt x="114300" y="603250"/>
                </a:cubicBezTo>
                <a:close/>
              </a:path>
            </a:pathLst>
          </a:cu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79BCAD9C-EF7B-46B7-9E48-12F88AB2BB3E}"/>
              </a:ext>
            </a:extLst>
          </p:cNvPr>
          <p:cNvSpPr/>
          <p:nvPr/>
        </p:nvSpPr>
        <p:spPr>
          <a:xfrm>
            <a:off x="11281833" y="4274607"/>
            <a:ext cx="914400" cy="1063625"/>
          </a:xfrm>
          <a:custGeom>
            <a:avLst/>
            <a:gdLst>
              <a:gd name="connsiteX0" fmla="*/ 0 w 910166"/>
              <a:gd name="connsiteY0" fmla="*/ 893234 h 1054100"/>
              <a:gd name="connsiteX1" fmla="*/ 0 w 910166"/>
              <a:gd name="connsiteY1" fmla="*/ 893234 h 1054100"/>
              <a:gd name="connsiteX2" fmla="*/ 0 w 910166"/>
              <a:gd name="connsiteY2" fmla="*/ 829734 h 1054100"/>
              <a:gd name="connsiteX3" fmla="*/ 186266 w 910166"/>
              <a:gd name="connsiteY3" fmla="*/ 0 h 1054100"/>
              <a:gd name="connsiteX4" fmla="*/ 905933 w 910166"/>
              <a:gd name="connsiteY4" fmla="*/ 232834 h 1054100"/>
              <a:gd name="connsiteX5" fmla="*/ 910166 w 910166"/>
              <a:gd name="connsiteY5" fmla="*/ 397934 h 1054100"/>
              <a:gd name="connsiteX6" fmla="*/ 541866 w 910166"/>
              <a:gd name="connsiteY6" fmla="*/ 1054100 h 1054100"/>
              <a:gd name="connsiteX7" fmla="*/ 0 w 910166"/>
              <a:gd name="connsiteY7" fmla="*/ 893234 h 1054100"/>
              <a:gd name="connsiteX0" fmla="*/ 0 w 910166"/>
              <a:gd name="connsiteY0" fmla="*/ 893234 h 1054100"/>
              <a:gd name="connsiteX1" fmla="*/ 0 w 910166"/>
              <a:gd name="connsiteY1" fmla="*/ 893234 h 1054100"/>
              <a:gd name="connsiteX2" fmla="*/ 186266 w 910166"/>
              <a:gd name="connsiteY2" fmla="*/ 0 h 1054100"/>
              <a:gd name="connsiteX3" fmla="*/ 905933 w 910166"/>
              <a:gd name="connsiteY3" fmla="*/ 232834 h 1054100"/>
              <a:gd name="connsiteX4" fmla="*/ 910166 w 910166"/>
              <a:gd name="connsiteY4" fmla="*/ 397934 h 1054100"/>
              <a:gd name="connsiteX5" fmla="*/ 541866 w 910166"/>
              <a:gd name="connsiteY5" fmla="*/ 1054100 h 1054100"/>
              <a:gd name="connsiteX6" fmla="*/ 0 w 910166"/>
              <a:gd name="connsiteY6" fmla="*/ 893234 h 1054100"/>
              <a:gd name="connsiteX0" fmla="*/ 541866 w 910166"/>
              <a:gd name="connsiteY0" fmla="*/ 1054100 h 1054100"/>
              <a:gd name="connsiteX1" fmla="*/ 0 w 910166"/>
              <a:gd name="connsiteY1" fmla="*/ 893234 h 1054100"/>
              <a:gd name="connsiteX2" fmla="*/ 186266 w 910166"/>
              <a:gd name="connsiteY2" fmla="*/ 0 h 1054100"/>
              <a:gd name="connsiteX3" fmla="*/ 905933 w 910166"/>
              <a:gd name="connsiteY3" fmla="*/ 232834 h 1054100"/>
              <a:gd name="connsiteX4" fmla="*/ 910166 w 910166"/>
              <a:gd name="connsiteY4" fmla="*/ 397934 h 1054100"/>
              <a:gd name="connsiteX5" fmla="*/ 541866 w 910166"/>
              <a:gd name="connsiteY5" fmla="*/ 1054100 h 1054100"/>
              <a:gd name="connsiteX0" fmla="*/ 546100 w 914400"/>
              <a:gd name="connsiteY0" fmla="*/ 1054100 h 1054100"/>
              <a:gd name="connsiteX1" fmla="*/ 0 w 914400"/>
              <a:gd name="connsiteY1" fmla="*/ 884768 h 1054100"/>
              <a:gd name="connsiteX2" fmla="*/ 190500 w 914400"/>
              <a:gd name="connsiteY2" fmla="*/ 0 h 1054100"/>
              <a:gd name="connsiteX3" fmla="*/ 910167 w 914400"/>
              <a:gd name="connsiteY3" fmla="*/ 232834 h 1054100"/>
              <a:gd name="connsiteX4" fmla="*/ 914400 w 914400"/>
              <a:gd name="connsiteY4" fmla="*/ 397934 h 1054100"/>
              <a:gd name="connsiteX5" fmla="*/ 546100 w 914400"/>
              <a:gd name="connsiteY5" fmla="*/ 1054100 h 1054100"/>
              <a:gd name="connsiteX0" fmla="*/ 652563 w 1020863"/>
              <a:gd name="connsiteY0" fmla="*/ 1054100 h 1054100"/>
              <a:gd name="connsiteX1" fmla="*/ 106463 w 1020863"/>
              <a:gd name="connsiteY1" fmla="*/ 884768 h 1054100"/>
              <a:gd name="connsiteX2" fmla="*/ 296963 w 1020863"/>
              <a:gd name="connsiteY2" fmla="*/ 0 h 1054100"/>
              <a:gd name="connsiteX3" fmla="*/ 1016630 w 1020863"/>
              <a:gd name="connsiteY3" fmla="*/ 232834 h 1054100"/>
              <a:gd name="connsiteX4" fmla="*/ 1020863 w 1020863"/>
              <a:gd name="connsiteY4" fmla="*/ 397934 h 1054100"/>
              <a:gd name="connsiteX5" fmla="*/ 652563 w 1020863"/>
              <a:gd name="connsiteY5" fmla="*/ 1054100 h 1054100"/>
              <a:gd name="connsiteX0" fmla="*/ 652563 w 1020863"/>
              <a:gd name="connsiteY0" fmla="*/ 1054100 h 1054100"/>
              <a:gd name="connsiteX1" fmla="*/ 106463 w 1020863"/>
              <a:gd name="connsiteY1" fmla="*/ 884768 h 1054100"/>
              <a:gd name="connsiteX2" fmla="*/ 296963 w 1020863"/>
              <a:gd name="connsiteY2" fmla="*/ 0 h 1054100"/>
              <a:gd name="connsiteX3" fmla="*/ 1016630 w 1020863"/>
              <a:gd name="connsiteY3" fmla="*/ 232834 h 1054100"/>
              <a:gd name="connsiteX4" fmla="*/ 1020863 w 1020863"/>
              <a:gd name="connsiteY4" fmla="*/ 397934 h 1054100"/>
              <a:gd name="connsiteX5" fmla="*/ 652563 w 1020863"/>
              <a:gd name="connsiteY5" fmla="*/ 1054100 h 1054100"/>
              <a:gd name="connsiteX0" fmla="*/ 546100 w 914400"/>
              <a:gd name="connsiteY0" fmla="*/ 1054100 h 1054100"/>
              <a:gd name="connsiteX1" fmla="*/ 0 w 914400"/>
              <a:gd name="connsiteY1" fmla="*/ 884768 h 1054100"/>
              <a:gd name="connsiteX2" fmla="*/ 190500 w 914400"/>
              <a:gd name="connsiteY2" fmla="*/ 0 h 1054100"/>
              <a:gd name="connsiteX3" fmla="*/ 910167 w 914400"/>
              <a:gd name="connsiteY3" fmla="*/ 232834 h 1054100"/>
              <a:gd name="connsiteX4" fmla="*/ 914400 w 914400"/>
              <a:gd name="connsiteY4" fmla="*/ 397934 h 1054100"/>
              <a:gd name="connsiteX5" fmla="*/ 546100 w 914400"/>
              <a:gd name="connsiteY5" fmla="*/ 1054100 h 1054100"/>
              <a:gd name="connsiteX0" fmla="*/ 546100 w 914400"/>
              <a:gd name="connsiteY0" fmla="*/ 1054100 h 1054100"/>
              <a:gd name="connsiteX1" fmla="*/ 0 w 914400"/>
              <a:gd name="connsiteY1" fmla="*/ 884768 h 1054100"/>
              <a:gd name="connsiteX2" fmla="*/ 190500 w 914400"/>
              <a:gd name="connsiteY2" fmla="*/ 0 h 1054100"/>
              <a:gd name="connsiteX3" fmla="*/ 910167 w 914400"/>
              <a:gd name="connsiteY3" fmla="*/ 232834 h 1054100"/>
              <a:gd name="connsiteX4" fmla="*/ 914400 w 914400"/>
              <a:gd name="connsiteY4" fmla="*/ 397934 h 1054100"/>
              <a:gd name="connsiteX5" fmla="*/ 546100 w 914400"/>
              <a:gd name="connsiteY5" fmla="*/ 1054100 h 1054100"/>
              <a:gd name="connsiteX0" fmla="*/ 546100 w 914400"/>
              <a:gd name="connsiteY0" fmla="*/ 1054100 h 1054100"/>
              <a:gd name="connsiteX1" fmla="*/ 0 w 914400"/>
              <a:gd name="connsiteY1" fmla="*/ 884768 h 1054100"/>
              <a:gd name="connsiteX2" fmla="*/ 190500 w 914400"/>
              <a:gd name="connsiteY2" fmla="*/ 0 h 1054100"/>
              <a:gd name="connsiteX3" fmla="*/ 910167 w 914400"/>
              <a:gd name="connsiteY3" fmla="*/ 232834 h 1054100"/>
              <a:gd name="connsiteX4" fmla="*/ 914400 w 914400"/>
              <a:gd name="connsiteY4" fmla="*/ 397934 h 1054100"/>
              <a:gd name="connsiteX5" fmla="*/ 546100 w 914400"/>
              <a:gd name="connsiteY5" fmla="*/ 1054100 h 1054100"/>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1063625">
                <a:moveTo>
                  <a:pt x="546100" y="1063625"/>
                </a:moveTo>
                <a:cubicBezTo>
                  <a:pt x="381000" y="977548"/>
                  <a:pt x="249766" y="929570"/>
                  <a:pt x="0" y="894293"/>
                </a:cubicBezTo>
                <a:cubicBezTo>
                  <a:pt x="41249" y="678440"/>
                  <a:pt x="125412" y="294923"/>
                  <a:pt x="188912" y="0"/>
                </a:cubicBezTo>
                <a:cubicBezTo>
                  <a:pt x="483305" y="45861"/>
                  <a:pt x="771349" y="177448"/>
                  <a:pt x="910167" y="242359"/>
                </a:cubicBezTo>
                <a:lnTo>
                  <a:pt x="914400" y="407459"/>
                </a:lnTo>
                <a:lnTo>
                  <a:pt x="546100" y="1063625"/>
                </a:ln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86CA5A12-3484-471F-9020-2139E59A6E75}"/>
              </a:ext>
            </a:extLst>
          </p:cNvPr>
          <p:cNvSpPr/>
          <p:nvPr/>
        </p:nvSpPr>
        <p:spPr>
          <a:xfrm>
            <a:off x="9247717" y="5183717"/>
            <a:ext cx="2944283" cy="1674284"/>
          </a:xfrm>
          <a:custGeom>
            <a:avLst/>
            <a:gdLst>
              <a:gd name="connsiteX0" fmla="*/ 2933700 w 2933700"/>
              <a:gd name="connsiteY0" fmla="*/ 0 h 1155700"/>
              <a:gd name="connsiteX1" fmla="*/ 2933700 w 2933700"/>
              <a:gd name="connsiteY1" fmla="*/ 1155700 h 1155700"/>
              <a:gd name="connsiteX2" fmla="*/ 0 w 2933700"/>
              <a:gd name="connsiteY2" fmla="*/ 1155700 h 1155700"/>
              <a:gd name="connsiteX3" fmla="*/ 2933700 w 2933700"/>
              <a:gd name="connsiteY3" fmla="*/ 0 h 1155700"/>
              <a:gd name="connsiteX0" fmla="*/ 2933700 w 2933700"/>
              <a:gd name="connsiteY0" fmla="*/ 73305 h 1229005"/>
              <a:gd name="connsiteX1" fmla="*/ 2933700 w 2933700"/>
              <a:gd name="connsiteY1" fmla="*/ 1229005 h 1229005"/>
              <a:gd name="connsiteX2" fmla="*/ 0 w 2933700"/>
              <a:gd name="connsiteY2" fmla="*/ 1229005 h 1229005"/>
              <a:gd name="connsiteX3" fmla="*/ 2933700 w 2933700"/>
              <a:gd name="connsiteY3" fmla="*/ 73305 h 1229005"/>
              <a:gd name="connsiteX0" fmla="*/ 2933700 w 2933700"/>
              <a:gd name="connsiteY0" fmla="*/ 521705 h 1677405"/>
              <a:gd name="connsiteX1" fmla="*/ 2933700 w 2933700"/>
              <a:gd name="connsiteY1" fmla="*/ 1677405 h 1677405"/>
              <a:gd name="connsiteX2" fmla="*/ 0 w 2933700"/>
              <a:gd name="connsiteY2" fmla="*/ 1677405 h 1677405"/>
              <a:gd name="connsiteX3" fmla="*/ 2933700 w 2933700"/>
              <a:gd name="connsiteY3" fmla="*/ 521705 h 1677405"/>
              <a:gd name="connsiteX0" fmla="*/ 2933700 w 2933700"/>
              <a:gd name="connsiteY0" fmla="*/ 526449 h 1682149"/>
              <a:gd name="connsiteX1" fmla="*/ 2933700 w 2933700"/>
              <a:gd name="connsiteY1" fmla="*/ 1682149 h 1682149"/>
              <a:gd name="connsiteX2" fmla="*/ 0 w 2933700"/>
              <a:gd name="connsiteY2" fmla="*/ 1669449 h 1682149"/>
              <a:gd name="connsiteX3" fmla="*/ 2933700 w 2933700"/>
              <a:gd name="connsiteY3" fmla="*/ 526449 h 1682149"/>
              <a:gd name="connsiteX0" fmla="*/ 2933700 w 2933700"/>
              <a:gd name="connsiteY0" fmla="*/ 490120 h 1645820"/>
              <a:gd name="connsiteX1" fmla="*/ 2933700 w 2933700"/>
              <a:gd name="connsiteY1" fmla="*/ 1645820 h 1645820"/>
              <a:gd name="connsiteX2" fmla="*/ 0 w 2933700"/>
              <a:gd name="connsiteY2" fmla="*/ 1633120 h 1645820"/>
              <a:gd name="connsiteX3" fmla="*/ 2933700 w 2933700"/>
              <a:gd name="connsiteY3" fmla="*/ 490120 h 1645820"/>
              <a:gd name="connsiteX0" fmla="*/ 2933700 w 2933700"/>
              <a:gd name="connsiteY0" fmla="*/ 513911 h 1669611"/>
              <a:gd name="connsiteX1" fmla="*/ 2933700 w 2933700"/>
              <a:gd name="connsiteY1" fmla="*/ 1669611 h 1669611"/>
              <a:gd name="connsiteX2" fmla="*/ 0 w 2933700"/>
              <a:gd name="connsiteY2" fmla="*/ 1656911 h 1669611"/>
              <a:gd name="connsiteX3" fmla="*/ 2933700 w 2933700"/>
              <a:gd name="connsiteY3" fmla="*/ 513911 h 1669611"/>
              <a:gd name="connsiteX0" fmla="*/ 2933700 w 2933700"/>
              <a:gd name="connsiteY0" fmla="*/ 504302 h 1660002"/>
              <a:gd name="connsiteX1" fmla="*/ 2933700 w 2933700"/>
              <a:gd name="connsiteY1" fmla="*/ 1660002 h 1660002"/>
              <a:gd name="connsiteX2" fmla="*/ 0 w 2933700"/>
              <a:gd name="connsiteY2" fmla="*/ 1647302 h 1660002"/>
              <a:gd name="connsiteX3" fmla="*/ 2933700 w 2933700"/>
              <a:gd name="connsiteY3" fmla="*/ 504302 h 1660002"/>
              <a:gd name="connsiteX0" fmla="*/ 2929467 w 2929467"/>
              <a:gd name="connsiteY0" fmla="*/ 498540 h 1658474"/>
              <a:gd name="connsiteX1" fmla="*/ 2929467 w 2929467"/>
              <a:gd name="connsiteY1" fmla="*/ 1654240 h 1658474"/>
              <a:gd name="connsiteX2" fmla="*/ 0 w 2929467"/>
              <a:gd name="connsiteY2" fmla="*/ 1658474 h 1658474"/>
              <a:gd name="connsiteX3" fmla="*/ 2929467 w 2929467"/>
              <a:gd name="connsiteY3" fmla="*/ 498540 h 1658474"/>
            </a:gdLst>
            <a:ahLst/>
            <a:cxnLst>
              <a:cxn ang="0">
                <a:pos x="connsiteX0" y="connsiteY0"/>
              </a:cxn>
              <a:cxn ang="0">
                <a:pos x="connsiteX1" y="connsiteY1"/>
              </a:cxn>
              <a:cxn ang="0">
                <a:pos x="connsiteX2" y="connsiteY2"/>
              </a:cxn>
              <a:cxn ang="0">
                <a:pos x="connsiteX3" y="connsiteY3"/>
              </a:cxn>
            </a:cxnLst>
            <a:rect l="l" t="t" r="r" b="b"/>
            <a:pathLst>
              <a:path w="2929467" h="1658474">
                <a:moveTo>
                  <a:pt x="2929467" y="498540"/>
                </a:moveTo>
                <a:lnTo>
                  <a:pt x="2929467" y="1654240"/>
                </a:lnTo>
                <a:lnTo>
                  <a:pt x="0" y="1658474"/>
                </a:lnTo>
                <a:cubicBezTo>
                  <a:pt x="190499" y="-301558"/>
                  <a:pt x="2260600" y="-293095"/>
                  <a:pt x="2929467" y="49854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0" name="Picture 59">
            <a:extLst>
              <a:ext uri="{FF2B5EF4-FFF2-40B4-BE49-F238E27FC236}">
                <a16:creationId xmlns:a16="http://schemas.microsoft.com/office/drawing/2014/main" id="{B52E7EB5-E2AC-4C23-A3E2-A5AB8D02AD66}"/>
              </a:ext>
            </a:extLst>
          </p:cNvPr>
          <p:cNvPicPr>
            <a:picLocks noChangeAspect="1"/>
          </p:cNvPicPr>
          <p:nvPr/>
        </p:nvPicPr>
        <p:blipFill>
          <a:blip r:embed="rId7"/>
          <a:stretch>
            <a:fillRect/>
          </a:stretch>
        </p:blipFill>
        <p:spPr>
          <a:xfrm>
            <a:off x="9557809" y="5770714"/>
            <a:ext cx="2511552" cy="931757"/>
          </a:xfrm>
          <a:prstGeom prst="rect">
            <a:avLst/>
          </a:prstGeom>
          <a:solidFill>
            <a:schemeClr val="bg1">
              <a:lumMod val="85000"/>
            </a:schemeClr>
          </a:solidFill>
          <a:ln>
            <a:noFill/>
          </a:ln>
        </p:spPr>
      </p:pic>
      <p:sp>
        <p:nvSpPr>
          <p:cNvPr id="61" name="Freeform: Shape 60">
            <a:extLst>
              <a:ext uri="{FF2B5EF4-FFF2-40B4-BE49-F238E27FC236}">
                <a16:creationId xmlns:a16="http://schemas.microsoft.com/office/drawing/2014/main" id="{D46469AF-2A9E-439D-A110-973E091172B3}"/>
              </a:ext>
            </a:extLst>
          </p:cNvPr>
          <p:cNvSpPr/>
          <p:nvPr/>
        </p:nvSpPr>
        <p:spPr>
          <a:xfrm>
            <a:off x="9093200" y="5080804"/>
            <a:ext cx="3098800" cy="1779841"/>
          </a:xfrm>
          <a:custGeom>
            <a:avLst/>
            <a:gdLst>
              <a:gd name="connsiteX0" fmla="*/ 2933700 w 2933700"/>
              <a:gd name="connsiteY0" fmla="*/ 0 h 1155700"/>
              <a:gd name="connsiteX1" fmla="*/ 2933700 w 2933700"/>
              <a:gd name="connsiteY1" fmla="*/ 1155700 h 1155700"/>
              <a:gd name="connsiteX2" fmla="*/ 0 w 2933700"/>
              <a:gd name="connsiteY2" fmla="*/ 1155700 h 1155700"/>
              <a:gd name="connsiteX3" fmla="*/ 2933700 w 2933700"/>
              <a:gd name="connsiteY3" fmla="*/ 0 h 1155700"/>
              <a:gd name="connsiteX0" fmla="*/ 2933700 w 2933700"/>
              <a:gd name="connsiteY0" fmla="*/ 73305 h 1229005"/>
              <a:gd name="connsiteX1" fmla="*/ 2933700 w 2933700"/>
              <a:gd name="connsiteY1" fmla="*/ 1229005 h 1229005"/>
              <a:gd name="connsiteX2" fmla="*/ 0 w 2933700"/>
              <a:gd name="connsiteY2" fmla="*/ 1229005 h 1229005"/>
              <a:gd name="connsiteX3" fmla="*/ 2933700 w 2933700"/>
              <a:gd name="connsiteY3" fmla="*/ 73305 h 1229005"/>
              <a:gd name="connsiteX0" fmla="*/ 2933700 w 2933700"/>
              <a:gd name="connsiteY0" fmla="*/ 521705 h 1677405"/>
              <a:gd name="connsiteX1" fmla="*/ 2933700 w 2933700"/>
              <a:gd name="connsiteY1" fmla="*/ 1677405 h 1677405"/>
              <a:gd name="connsiteX2" fmla="*/ 0 w 2933700"/>
              <a:gd name="connsiteY2" fmla="*/ 1677405 h 1677405"/>
              <a:gd name="connsiteX3" fmla="*/ 2933700 w 2933700"/>
              <a:gd name="connsiteY3" fmla="*/ 521705 h 1677405"/>
              <a:gd name="connsiteX0" fmla="*/ 2933700 w 2933700"/>
              <a:gd name="connsiteY0" fmla="*/ 526449 h 1682149"/>
              <a:gd name="connsiteX1" fmla="*/ 2933700 w 2933700"/>
              <a:gd name="connsiteY1" fmla="*/ 1682149 h 1682149"/>
              <a:gd name="connsiteX2" fmla="*/ 0 w 2933700"/>
              <a:gd name="connsiteY2" fmla="*/ 1669449 h 1682149"/>
              <a:gd name="connsiteX3" fmla="*/ 2933700 w 2933700"/>
              <a:gd name="connsiteY3" fmla="*/ 526449 h 1682149"/>
              <a:gd name="connsiteX0" fmla="*/ 2933700 w 2933700"/>
              <a:gd name="connsiteY0" fmla="*/ 490120 h 1645820"/>
              <a:gd name="connsiteX1" fmla="*/ 2933700 w 2933700"/>
              <a:gd name="connsiteY1" fmla="*/ 1645820 h 1645820"/>
              <a:gd name="connsiteX2" fmla="*/ 0 w 2933700"/>
              <a:gd name="connsiteY2" fmla="*/ 1633120 h 1645820"/>
              <a:gd name="connsiteX3" fmla="*/ 2933700 w 2933700"/>
              <a:gd name="connsiteY3" fmla="*/ 490120 h 1645820"/>
              <a:gd name="connsiteX0" fmla="*/ 2933700 w 2933700"/>
              <a:gd name="connsiteY0" fmla="*/ 513911 h 1669611"/>
              <a:gd name="connsiteX1" fmla="*/ 2933700 w 2933700"/>
              <a:gd name="connsiteY1" fmla="*/ 1669611 h 1669611"/>
              <a:gd name="connsiteX2" fmla="*/ 0 w 2933700"/>
              <a:gd name="connsiteY2" fmla="*/ 1656911 h 1669611"/>
              <a:gd name="connsiteX3" fmla="*/ 2933700 w 2933700"/>
              <a:gd name="connsiteY3" fmla="*/ 513911 h 1669611"/>
              <a:gd name="connsiteX0" fmla="*/ 2933700 w 2933700"/>
              <a:gd name="connsiteY0" fmla="*/ 504302 h 1660002"/>
              <a:gd name="connsiteX1" fmla="*/ 2933700 w 2933700"/>
              <a:gd name="connsiteY1" fmla="*/ 1660002 h 1660002"/>
              <a:gd name="connsiteX2" fmla="*/ 0 w 2933700"/>
              <a:gd name="connsiteY2" fmla="*/ 1647302 h 1660002"/>
              <a:gd name="connsiteX3" fmla="*/ 2933700 w 2933700"/>
              <a:gd name="connsiteY3" fmla="*/ 504302 h 1660002"/>
              <a:gd name="connsiteX0" fmla="*/ 2933700 w 2933700"/>
              <a:gd name="connsiteY0" fmla="*/ 485366 h 1697611"/>
              <a:gd name="connsiteX1" fmla="*/ 2933700 w 2933700"/>
              <a:gd name="connsiteY1" fmla="*/ 1697611 h 1697611"/>
              <a:gd name="connsiteX2" fmla="*/ 0 w 2933700"/>
              <a:gd name="connsiteY2" fmla="*/ 1684911 h 1697611"/>
              <a:gd name="connsiteX3" fmla="*/ 2933700 w 2933700"/>
              <a:gd name="connsiteY3" fmla="*/ 485366 h 1697611"/>
              <a:gd name="connsiteX0" fmla="*/ 2933700 w 2933700"/>
              <a:gd name="connsiteY0" fmla="*/ 485366 h 1693572"/>
              <a:gd name="connsiteX1" fmla="*/ 160311 w 2933700"/>
              <a:gd name="connsiteY1" fmla="*/ 1693572 h 1693572"/>
              <a:gd name="connsiteX2" fmla="*/ 0 w 2933700"/>
              <a:gd name="connsiteY2" fmla="*/ 1684911 h 1693572"/>
              <a:gd name="connsiteX3" fmla="*/ 2933700 w 2933700"/>
              <a:gd name="connsiteY3" fmla="*/ 485366 h 1693572"/>
              <a:gd name="connsiteX0" fmla="*/ 2933700 w 2933700"/>
              <a:gd name="connsiteY0" fmla="*/ 485366 h 1693572"/>
              <a:gd name="connsiteX1" fmla="*/ 2845529 w 2933700"/>
              <a:gd name="connsiteY1" fmla="*/ 522282 h 1693572"/>
              <a:gd name="connsiteX2" fmla="*/ 160311 w 2933700"/>
              <a:gd name="connsiteY2" fmla="*/ 1693572 h 1693572"/>
              <a:gd name="connsiteX3" fmla="*/ 0 w 2933700"/>
              <a:gd name="connsiteY3" fmla="*/ 1684911 h 1693572"/>
              <a:gd name="connsiteX4" fmla="*/ 2933700 w 2933700"/>
              <a:gd name="connsiteY4" fmla="*/ 485366 h 1693572"/>
              <a:gd name="connsiteX0" fmla="*/ 2933700 w 2949732"/>
              <a:gd name="connsiteY0" fmla="*/ 485366 h 1693572"/>
              <a:gd name="connsiteX1" fmla="*/ 2949732 w 2949732"/>
              <a:gd name="connsiteY1" fmla="*/ 599021 h 1693572"/>
              <a:gd name="connsiteX2" fmla="*/ 160311 w 2949732"/>
              <a:gd name="connsiteY2" fmla="*/ 1693572 h 1693572"/>
              <a:gd name="connsiteX3" fmla="*/ 0 w 2949732"/>
              <a:gd name="connsiteY3" fmla="*/ 1684911 h 1693572"/>
              <a:gd name="connsiteX4" fmla="*/ 2933700 w 2949732"/>
              <a:gd name="connsiteY4" fmla="*/ 485366 h 1693572"/>
              <a:gd name="connsiteX0" fmla="*/ 2933700 w 2933700"/>
              <a:gd name="connsiteY0" fmla="*/ 485366 h 1693572"/>
              <a:gd name="connsiteX1" fmla="*/ 2933700 w 2933700"/>
              <a:gd name="connsiteY1" fmla="*/ 914058 h 1693572"/>
              <a:gd name="connsiteX2" fmla="*/ 160311 w 2933700"/>
              <a:gd name="connsiteY2" fmla="*/ 1693572 h 1693572"/>
              <a:gd name="connsiteX3" fmla="*/ 0 w 2933700"/>
              <a:gd name="connsiteY3" fmla="*/ 1684911 h 1693572"/>
              <a:gd name="connsiteX4" fmla="*/ 2933700 w 2933700"/>
              <a:gd name="connsiteY4" fmla="*/ 485366 h 1693572"/>
              <a:gd name="connsiteX0" fmla="*/ 2933700 w 2933700"/>
              <a:gd name="connsiteY0" fmla="*/ 485366 h 1693572"/>
              <a:gd name="connsiteX1" fmla="*/ 2933700 w 2933700"/>
              <a:gd name="connsiteY1" fmla="*/ 914058 h 1693572"/>
              <a:gd name="connsiteX2" fmla="*/ 160311 w 2933700"/>
              <a:gd name="connsiteY2" fmla="*/ 1693572 h 1693572"/>
              <a:gd name="connsiteX3" fmla="*/ 0 w 2933700"/>
              <a:gd name="connsiteY3" fmla="*/ 1684911 h 1693572"/>
              <a:gd name="connsiteX4" fmla="*/ 2933700 w 2933700"/>
              <a:gd name="connsiteY4" fmla="*/ 485366 h 1693572"/>
              <a:gd name="connsiteX0" fmla="*/ 2933700 w 2933700"/>
              <a:gd name="connsiteY0" fmla="*/ 482733 h 1690939"/>
              <a:gd name="connsiteX1" fmla="*/ 2933700 w 2933700"/>
              <a:gd name="connsiteY1" fmla="*/ 911425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82733 h 1690939"/>
              <a:gd name="connsiteX1" fmla="*/ 2933700 w 2933700"/>
              <a:gd name="connsiteY1" fmla="*/ 911425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82733 h 1690939"/>
              <a:gd name="connsiteX1" fmla="*/ 2917669 w 2933700"/>
              <a:gd name="connsiteY1" fmla="*/ 588310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82733 h 1690939"/>
              <a:gd name="connsiteX1" fmla="*/ 2917669 w 2933700"/>
              <a:gd name="connsiteY1" fmla="*/ 588310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82733 h 1690939"/>
              <a:gd name="connsiteX1" fmla="*/ 2932698 w 2933700"/>
              <a:gd name="connsiteY1" fmla="*/ 603456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79301 h 1697527"/>
              <a:gd name="connsiteX1" fmla="*/ 2932698 w 2933700"/>
              <a:gd name="connsiteY1" fmla="*/ 600024 h 1697527"/>
              <a:gd name="connsiteX2" fmla="*/ 160311 w 2933700"/>
              <a:gd name="connsiteY2" fmla="*/ 1687507 h 1697527"/>
              <a:gd name="connsiteX3" fmla="*/ 0 w 2933700"/>
              <a:gd name="connsiteY3" fmla="*/ 1697527 h 1697527"/>
              <a:gd name="connsiteX4" fmla="*/ 2933700 w 2933700"/>
              <a:gd name="connsiteY4" fmla="*/ 479301 h 1697527"/>
              <a:gd name="connsiteX0" fmla="*/ 2933700 w 2933700"/>
              <a:gd name="connsiteY0" fmla="*/ 479301 h 1698109"/>
              <a:gd name="connsiteX1" fmla="*/ 2932698 w 2933700"/>
              <a:gd name="connsiteY1" fmla="*/ 600024 h 1698109"/>
              <a:gd name="connsiteX2" fmla="*/ 157305 w 2933700"/>
              <a:gd name="connsiteY2" fmla="*/ 1698109 h 1698109"/>
              <a:gd name="connsiteX3" fmla="*/ 0 w 2933700"/>
              <a:gd name="connsiteY3" fmla="*/ 1697527 h 1698109"/>
              <a:gd name="connsiteX4" fmla="*/ 2933700 w 2933700"/>
              <a:gd name="connsiteY4" fmla="*/ 479301 h 1698109"/>
              <a:gd name="connsiteX0" fmla="*/ 2933700 w 2933700"/>
              <a:gd name="connsiteY0" fmla="*/ 479301 h 1698109"/>
              <a:gd name="connsiteX1" fmla="*/ 2932698 w 2933700"/>
              <a:gd name="connsiteY1" fmla="*/ 600024 h 1698109"/>
              <a:gd name="connsiteX2" fmla="*/ 157305 w 2933700"/>
              <a:gd name="connsiteY2" fmla="*/ 1698109 h 1698109"/>
              <a:gd name="connsiteX3" fmla="*/ 0 w 2933700"/>
              <a:gd name="connsiteY3" fmla="*/ 1697527 h 1698109"/>
              <a:gd name="connsiteX4" fmla="*/ 2933700 w 2933700"/>
              <a:gd name="connsiteY4" fmla="*/ 479301 h 1698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3700" h="1698109">
                <a:moveTo>
                  <a:pt x="2933700" y="479301"/>
                </a:moveTo>
                <a:lnTo>
                  <a:pt x="2932698" y="600024"/>
                </a:lnTo>
                <a:cubicBezTo>
                  <a:pt x="2356912" y="-149871"/>
                  <a:pt x="337322" y="-237886"/>
                  <a:pt x="157305" y="1698109"/>
                </a:cubicBezTo>
                <a:lnTo>
                  <a:pt x="0" y="1697527"/>
                </a:lnTo>
                <a:cubicBezTo>
                  <a:pt x="190499" y="-262505"/>
                  <a:pt x="2264833" y="-312334"/>
                  <a:pt x="2933700" y="47930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63E1064-8EFB-462B-A1BD-0E05C3F930F6}"/>
              </a:ext>
            </a:extLst>
          </p:cNvPr>
          <p:cNvSpPr/>
          <p:nvPr/>
        </p:nvSpPr>
        <p:spPr>
          <a:xfrm>
            <a:off x="6121446" y="5755217"/>
            <a:ext cx="774653" cy="1101719"/>
          </a:xfrm>
          <a:custGeom>
            <a:avLst/>
            <a:gdLst>
              <a:gd name="connsiteX0" fmla="*/ 0 w 766233"/>
              <a:gd name="connsiteY0" fmla="*/ 726017 h 802217"/>
              <a:gd name="connsiteX1" fmla="*/ 107950 w 766233"/>
              <a:gd name="connsiteY1" fmla="*/ 0 h 802217"/>
              <a:gd name="connsiteX2" fmla="*/ 766233 w 766233"/>
              <a:gd name="connsiteY2" fmla="*/ 188384 h 802217"/>
              <a:gd name="connsiteX3" fmla="*/ 662516 w 766233"/>
              <a:gd name="connsiteY3" fmla="*/ 802217 h 802217"/>
              <a:gd name="connsiteX4" fmla="*/ 0 w 766233"/>
              <a:gd name="connsiteY4" fmla="*/ 726017 h 802217"/>
              <a:gd name="connsiteX0" fmla="*/ 0 w 768350"/>
              <a:gd name="connsiteY0" fmla="*/ 675217 h 802217"/>
              <a:gd name="connsiteX1" fmla="*/ 110067 w 768350"/>
              <a:gd name="connsiteY1" fmla="*/ 0 h 802217"/>
              <a:gd name="connsiteX2" fmla="*/ 768350 w 768350"/>
              <a:gd name="connsiteY2" fmla="*/ 188384 h 802217"/>
              <a:gd name="connsiteX3" fmla="*/ 664633 w 768350"/>
              <a:gd name="connsiteY3" fmla="*/ 802217 h 802217"/>
              <a:gd name="connsiteX4" fmla="*/ 0 w 768350"/>
              <a:gd name="connsiteY4" fmla="*/ 675217 h 802217"/>
              <a:gd name="connsiteX0" fmla="*/ 0 w 768350"/>
              <a:gd name="connsiteY0" fmla="*/ 675217 h 783167"/>
              <a:gd name="connsiteX1" fmla="*/ 110067 w 768350"/>
              <a:gd name="connsiteY1" fmla="*/ 0 h 783167"/>
              <a:gd name="connsiteX2" fmla="*/ 768350 w 768350"/>
              <a:gd name="connsiteY2" fmla="*/ 188384 h 783167"/>
              <a:gd name="connsiteX3" fmla="*/ 666749 w 768350"/>
              <a:gd name="connsiteY3" fmla="*/ 783167 h 783167"/>
              <a:gd name="connsiteX4" fmla="*/ 0 w 768350"/>
              <a:gd name="connsiteY4" fmla="*/ 675217 h 783167"/>
              <a:gd name="connsiteX0" fmla="*/ 0 w 768350"/>
              <a:gd name="connsiteY0" fmla="*/ 675217 h 783167"/>
              <a:gd name="connsiteX1" fmla="*/ 110067 w 768350"/>
              <a:gd name="connsiteY1" fmla="*/ 0 h 783167"/>
              <a:gd name="connsiteX2" fmla="*/ 768350 w 768350"/>
              <a:gd name="connsiteY2" fmla="*/ 188384 h 783167"/>
              <a:gd name="connsiteX3" fmla="*/ 666749 w 768350"/>
              <a:gd name="connsiteY3" fmla="*/ 783167 h 783167"/>
              <a:gd name="connsiteX4" fmla="*/ 0 w 768350"/>
              <a:gd name="connsiteY4" fmla="*/ 675217 h 783167"/>
              <a:gd name="connsiteX0" fmla="*/ 0 w 768350"/>
              <a:gd name="connsiteY0" fmla="*/ 675217 h 783167"/>
              <a:gd name="connsiteX1" fmla="*/ 110067 w 768350"/>
              <a:gd name="connsiteY1" fmla="*/ 0 h 783167"/>
              <a:gd name="connsiteX2" fmla="*/ 768350 w 768350"/>
              <a:gd name="connsiteY2" fmla="*/ 188384 h 783167"/>
              <a:gd name="connsiteX3" fmla="*/ 666749 w 768350"/>
              <a:gd name="connsiteY3" fmla="*/ 783167 h 783167"/>
              <a:gd name="connsiteX4" fmla="*/ 0 w 768350"/>
              <a:gd name="connsiteY4" fmla="*/ 675217 h 783167"/>
              <a:gd name="connsiteX0" fmla="*/ 0 w 768350"/>
              <a:gd name="connsiteY0" fmla="*/ 675217 h 783167"/>
              <a:gd name="connsiteX1" fmla="*/ 110067 w 768350"/>
              <a:gd name="connsiteY1" fmla="*/ 0 h 783167"/>
              <a:gd name="connsiteX2" fmla="*/ 768350 w 768350"/>
              <a:gd name="connsiteY2" fmla="*/ 188384 h 783167"/>
              <a:gd name="connsiteX3" fmla="*/ 666749 w 768350"/>
              <a:gd name="connsiteY3" fmla="*/ 783167 h 783167"/>
              <a:gd name="connsiteX4" fmla="*/ 0 w 768350"/>
              <a:gd name="connsiteY4" fmla="*/ 675217 h 783167"/>
              <a:gd name="connsiteX0" fmla="*/ 0 w 768350"/>
              <a:gd name="connsiteY0" fmla="*/ 647700 h 755650"/>
              <a:gd name="connsiteX1" fmla="*/ 143934 w 768350"/>
              <a:gd name="connsiteY1" fmla="*/ 0 h 755650"/>
              <a:gd name="connsiteX2" fmla="*/ 768350 w 768350"/>
              <a:gd name="connsiteY2" fmla="*/ 160867 h 755650"/>
              <a:gd name="connsiteX3" fmla="*/ 666749 w 768350"/>
              <a:gd name="connsiteY3" fmla="*/ 755650 h 755650"/>
              <a:gd name="connsiteX4" fmla="*/ 0 w 768350"/>
              <a:gd name="connsiteY4" fmla="*/ 647700 h 755650"/>
              <a:gd name="connsiteX0" fmla="*/ 0 w 753533"/>
              <a:gd name="connsiteY0" fmla="*/ 649817 h 755650"/>
              <a:gd name="connsiteX1" fmla="*/ 129117 w 753533"/>
              <a:gd name="connsiteY1" fmla="*/ 0 h 755650"/>
              <a:gd name="connsiteX2" fmla="*/ 753533 w 753533"/>
              <a:gd name="connsiteY2" fmla="*/ 160867 h 755650"/>
              <a:gd name="connsiteX3" fmla="*/ 651932 w 753533"/>
              <a:gd name="connsiteY3" fmla="*/ 755650 h 755650"/>
              <a:gd name="connsiteX4" fmla="*/ 0 w 753533"/>
              <a:gd name="connsiteY4" fmla="*/ 649817 h 755650"/>
              <a:gd name="connsiteX0" fmla="*/ 0 w 753533"/>
              <a:gd name="connsiteY0" fmla="*/ 649817 h 755650"/>
              <a:gd name="connsiteX1" fmla="*/ 129117 w 753533"/>
              <a:gd name="connsiteY1" fmla="*/ 0 h 755650"/>
              <a:gd name="connsiteX2" fmla="*/ 753533 w 753533"/>
              <a:gd name="connsiteY2" fmla="*/ 160867 h 755650"/>
              <a:gd name="connsiteX3" fmla="*/ 651932 w 753533"/>
              <a:gd name="connsiteY3" fmla="*/ 755650 h 755650"/>
              <a:gd name="connsiteX4" fmla="*/ 0 w 753533"/>
              <a:gd name="connsiteY4" fmla="*/ 649817 h 755650"/>
              <a:gd name="connsiteX0" fmla="*/ 0 w 753533"/>
              <a:gd name="connsiteY0" fmla="*/ 649817 h 755650"/>
              <a:gd name="connsiteX1" fmla="*/ 129117 w 753533"/>
              <a:gd name="connsiteY1" fmla="*/ 0 h 755650"/>
              <a:gd name="connsiteX2" fmla="*/ 753533 w 753533"/>
              <a:gd name="connsiteY2" fmla="*/ 160867 h 755650"/>
              <a:gd name="connsiteX3" fmla="*/ 651932 w 753533"/>
              <a:gd name="connsiteY3" fmla="*/ 755650 h 755650"/>
              <a:gd name="connsiteX4" fmla="*/ 0 w 753533"/>
              <a:gd name="connsiteY4" fmla="*/ 649817 h 755650"/>
              <a:gd name="connsiteX0" fmla="*/ 0 w 753533"/>
              <a:gd name="connsiteY0" fmla="*/ 654050 h 759883"/>
              <a:gd name="connsiteX1" fmla="*/ 116417 w 753533"/>
              <a:gd name="connsiteY1" fmla="*/ 0 h 759883"/>
              <a:gd name="connsiteX2" fmla="*/ 753533 w 753533"/>
              <a:gd name="connsiteY2" fmla="*/ 165100 h 759883"/>
              <a:gd name="connsiteX3" fmla="*/ 651932 w 753533"/>
              <a:gd name="connsiteY3" fmla="*/ 759883 h 759883"/>
              <a:gd name="connsiteX4" fmla="*/ 0 w 753533"/>
              <a:gd name="connsiteY4" fmla="*/ 654050 h 759883"/>
              <a:gd name="connsiteX0" fmla="*/ 0 w 753533"/>
              <a:gd name="connsiteY0" fmla="*/ 654050 h 759883"/>
              <a:gd name="connsiteX1" fmla="*/ 116417 w 753533"/>
              <a:gd name="connsiteY1" fmla="*/ 0 h 759883"/>
              <a:gd name="connsiteX2" fmla="*/ 753533 w 753533"/>
              <a:gd name="connsiteY2" fmla="*/ 165100 h 759883"/>
              <a:gd name="connsiteX3" fmla="*/ 651932 w 753533"/>
              <a:gd name="connsiteY3" fmla="*/ 759883 h 759883"/>
              <a:gd name="connsiteX4" fmla="*/ 0 w 753533"/>
              <a:gd name="connsiteY4" fmla="*/ 654050 h 759883"/>
              <a:gd name="connsiteX0" fmla="*/ 0 w 753533"/>
              <a:gd name="connsiteY0" fmla="*/ 654050 h 1105872"/>
              <a:gd name="connsiteX1" fmla="*/ 116417 w 753533"/>
              <a:gd name="connsiteY1" fmla="*/ 0 h 1105872"/>
              <a:gd name="connsiteX2" fmla="*/ 753533 w 753533"/>
              <a:gd name="connsiteY2" fmla="*/ 165100 h 1105872"/>
              <a:gd name="connsiteX3" fmla="*/ 637104 w 753533"/>
              <a:gd name="connsiteY3" fmla="*/ 1105872 h 1105872"/>
              <a:gd name="connsiteX4" fmla="*/ 0 w 753533"/>
              <a:gd name="connsiteY4" fmla="*/ 654050 h 1105872"/>
              <a:gd name="connsiteX0" fmla="*/ 0 w 753533"/>
              <a:gd name="connsiteY0" fmla="*/ 654050 h 1105872"/>
              <a:gd name="connsiteX1" fmla="*/ 116417 w 753533"/>
              <a:gd name="connsiteY1" fmla="*/ 0 h 1105872"/>
              <a:gd name="connsiteX2" fmla="*/ 753533 w 753533"/>
              <a:gd name="connsiteY2" fmla="*/ 165100 h 1105872"/>
              <a:gd name="connsiteX3" fmla="*/ 637104 w 753533"/>
              <a:gd name="connsiteY3" fmla="*/ 1105872 h 1105872"/>
              <a:gd name="connsiteX4" fmla="*/ 0 w 753533"/>
              <a:gd name="connsiteY4" fmla="*/ 654050 h 1105872"/>
              <a:gd name="connsiteX0" fmla="*/ 0 w 753533"/>
              <a:gd name="connsiteY0" fmla="*/ 654050 h 1105872"/>
              <a:gd name="connsiteX1" fmla="*/ 116417 w 753533"/>
              <a:gd name="connsiteY1" fmla="*/ 0 h 1105872"/>
              <a:gd name="connsiteX2" fmla="*/ 753533 w 753533"/>
              <a:gd name="connsiteY2" fmla="*/ 165100 h 1105872"/>
              <a:gd name="connsiteX3" fmla="*/ 637104 w 753533"/>
              <a:gd name="connsiteY3" fmla="*/ 1105872 h 1105872"/>
              <a:gd name="connsiteX4" fmla="*/ 0 w 753533"/>
              <a:gd name="connsiteY4" fmla="*/ 654050 h 1105872"/>
              <a:gd name="connsiteX0" fmla="*/ 0 w 753533"/>
              <a:gd name="connsiteY0" fmla="*/ 654050 h 1105872"/>
              <a:gd name="connsiteX1" fmla="*/ 116417 w 753533"/>
              <a:gd name="connsiteY1" fmla="*/ 0 h 1105872"/>
              <a:gd name="connsiteX2" fmla="*/ 753533 w 753533"/>
              <a:gd name="connsiteY2" fmla="*/ 165100 h 1105872"/>
              <a:gd name="connsiteX3" fmla="*/ 637104 w 753533"/>
              <a:gd name="connsiteY3" fmla="*/ 1105872 h 1105872"/>
              <a:gd name="connsiteX4" fmla="*/ 0 w 753533"/>
              <a:gd name="connsiteY4" fmla="*/ 654050 h 1105872"/>
              <a:gd name="connsiteX0" fmla="*/ 0 w 763418"/>
              <a:gd name="connsiteY0" fmla="*/ 1103836 h 1105872"/>
              <a:gd name="connsiteX1" fmla="*/ 126302 w 763418"/>
              <a:gd name="connsiteY1" fmla="*/ 0 h 1105872"/>
              <a:gd name="connsiteX2" fmla="*/ 763418 w 763418"/>
              <a:gd name="connsiteY2" fmla="*/ 165100 h 1105872"/>
              <a:gd name="connsiteX3" fmla="*/ 646989 w 763418"/>
              <a:gd name="connsiteY3" fmla="*/ 1105872 h 1105872"/>
              <a:gd name="connsiteX4" fmla="*/ 0 w 763418"/>
              <a:gd name="connsiteY4" fmla="*/ 1103836 h 1105872"/>
              <a:gd name="connsiteX0" fmla="*/ 3534 w 766952"/>
              <a:gd name="connsiteY0" fmla="*/ 1103836 h 1105872"/>
              <a:gd name="connsiteX1" fmla="*/ 129836 w 766952"/>
              <a:gd name="connsiteY1" fmla="*/ 0 h 1105872"/>
              <a:gd name="connsiteX2" fmla="*/ 766952 w 766952"/>
              <a:gd name="connsiteY2" fmla="*/ 165100 h 1105872"/>
              <a:gd name="connsiteX3" fmla="*/ 650523 w 766952"/>
              <a:gd name="connsiteY3" fmla="*/ 1105872 h 1105872"/>
              <a:gd name="connsiteX4" fmla="*/ 3534 w 766952"/>
              <a:gd name="connsiteY4" fmla="*/ 1103836 h 1105872"/>
              <a:gd name="connsiteX0" fmla="*/ 5278 w 768696"/>
              <a:gd name="connsiteY0" fmla="*/ 1103836 h 1105872"/>
              <a:gd name="connsiteX1" fmla="*/ 131580 w 768696"/>
              <a:gd name="connsiteY1" fmla="*/ 0 h 1105872"/>
              <a:gd name="connsiteX2" fmla="*/ 768696 w 768696"/>
              <a:gd name="connsiteY2" fmla="*/ 165100 h 1105872"/>
              <a:gd name="connsiteX3" fmla="*/ 652267 w 768696"/>
              <a:gd name="connsiteY3" fmla="*/ 1105872 h 1105872"/>
              <a:gd name="connsiteX4" fmla="*/ 5278 w 768696"/>
              <a:gd name="connsiteY4" fmla="*/ 1103836 h 1105872"/>
              <a:gd name="connsiteX0" fmla="*/ 5278 w 768696"/>
              <a:gd name="connsiteY0" fmla="*/ 1103836 h 1105872"/>
              <a:gd name="connsiteX1" fmla="*/ 131580 w 768696"/>
              <a:gd name="connsiteY1" fmla="*/ 0 h 1105872"/>
              <a:gd name="connsiteX2" fmla="*/ 768696 w 768696"/>
              <a:gd name="connsiteY2" fmla="*/ 165100 h 1105872"/>
              <a:gd name="connsiteX3" fmla="*/ 652267 w 768696"/>
              <a:gd name="connsiteY3" fmla="*/ 1105872 h 1105872"/>
              <a:gd name="connsiteX4" fmla="*/ 5278 w 768696"/>
              <a:gd name="connsiteY4" fmla="*/ 1103836 h 1105872"/>
              <a:gd name="connsiteX0" fmla="*/ 5278 w 768696"/>
              <a:gd name="connsiteY0" fmla="*/ 1103836 h 1103836"/>
              <a:gd name="connsiteX1" fmla="*/ 131580 w 768696"/>
              <a:gd name="connsiteY1" fmla="*/ 0 h 1103836"/>
              <a:gd name="connsiteX2" fmla="*/ 768696 w 768696"/>
              <a:gd name="connsiteY2" fmla="*/ 165100 h 1103836"/>
              <a:gd name="connsiteX3" fmla="*/ 660734 w 768696"/>
              <a:gd name="connsiteY3" fmla="*/ 1101639 h 1103836"/>
              <a:gd name="connsiteX4" fmla="*/ 5278 w 768696"/>
              <a:gd name="connsiteY4" fmla="*/ 1103836 h 1103836"/>
              <a:gd name="connsiteX0" fmla="*/ 5423 w 766724"/>
              <a:gd name="connsiteY0" fmla="*/ 1099602 h 1101639"/>
              <a:gd name="connsiteX1" fmla="*/ 129608 w 766724"/>
              <a:gd name="connsiteY1" fmla="*/ 0 h 1101639"/>
              <a:gd name="connsiteX2" fmla="*/ 766724 w 766724"/>
              <a:gd name="connsiteY2" fmla="*/ 165100 h 1101639"/>
              <a:gd name="connsiteX3" fmla="*/ 658762 w 766724"/>
              <a:gd name="connsiteY3" fmla="*/ 1101639 h 1101639"/>
              <a:gd name="connsiteX4" fmla="*/ 5423 w 766724"/>
              <a:gd name="connsiteY4" fmla="*/ 1099602 h 1101639"/>
              <a:gd name="connsiteX0" fmla="*/ 4885 w 774653"/>
              <a:gd name="connsiteY0" fmla="*/ 1101719 h 1101719"/>
              <a:gd name="connsiteX1" fmla="*/ 137537 w 774653"/>
              <a:gd name="connsiteY1" fmla="*/ 0 h 1101719"/>
              <a:gd name="connsiteX2" fmla="*/ 774653 w 774653"/>
              <a:gd name="connsiteY2" fmla="*/ 165100 h 1101719"/>
              <a:gd name="connsiteX3" fmla="*/ 666691 w 774653"/>
              <a:gd name="connsiteY3" fmla="*/ 1101639 h 1101719"/>
              <a:gd name="connsiteX4" fmla="*/ 4885 w 774653"/>
              <a:gd name="connsiteY4" fmla="*/ 1101719 h 1101719"/>
              <a:gd name="connsiteX0" fmla="*/ 4885 w 774653"/>
              <a:gd name="connsiteY0" fmla="*/ 1101719 h 1101719"/>
              <a:gd name="connsiteX1" fmla="*/ 137537 w 774653"/>
              <a:gd name="connsiteY1" fmla="*/ 0 h 1101719"/>
              <a:gd name="connsiteX2" fmla="*/ 774653 w 774653"/>
              <a:gd name="connsiteY2" fmla="*/ 165100 h 1101719"/>
              <a:gd name="connsiteX3" fmla="*/ 666691 w 774653"/>
              <a:gd name="connsiteY3" fmla="*/ 1101639 h 1101719"/>
              <a:gd name="connsiteX4" fmla="*/ 4885 w 774653"/>
              <a:gd name="connsiteY4" fmla="*/ 1101719 h 1101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653" h="1101719">
                <a:moveTo>
                  <a:pt x="4885" y="1101719"/>
                </a:moveTo>
                <a:cubicBezTo>
                  <a:pt x="-17728" y="855469"/>
                  <a:pt x="40139" y="329556"/>
                  <a:pt x="137537" y="0"/>
                </a:cubicBezTo>
                <a:lnTo>
                  <a:pt x="774653" y="165100"/>
                </a:lnTo>
                <a:cubicBezTo>
                  <a:pt x="694208" y="407822"/>
                  <a:pt x="647628" y="864558"/>
                  <a:pt x="666691" y="1101639"/>
                </a:cubicBezTo>
                <a:lnTo>
                  <a:pt x="4885" y="1101719"/>
                </a:ln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4" name="Picture 43"/>
          <p:cNvPicPr>
            <a:picLocks noChangeAspect="1"/>
          </p:cNvPicPr>
          <p:nvPr/>
        </p:nvPicPr>
        <p:blipFill>
          <a:blip r:embed="rId8"/>
          <a:stretch>
            <a:fillRect/>
          </a:stretch>
        </p:blipFill>
        <p:spPr>
          <a:xfrm>
            <a:off x="10352636" y="297753"/>
            <a:ext cx="1503951" cy="2292429"/>
          </a:xfrm>
          <a:prstGeom prst="rect">
            <a:avLst/>
          </a:prstGeom>
          <a:scene3d>
            <a:camera prst="perspectiveContrastingLeftFacing">
              <a:rot lat="577259" lon="2028866" rev="21280940"/>
            </a:camera>
            <a:lightRig rig="threePt" dir="t"/>
          </a:scene3d>
          <a:sp3d>
            <a:bevelT w="25400" h="285750"/>
          </a:sp3d>
        </p:spPr>
      </p:pic>
      <p:sp>
        <p:nvSpPr>
          <p:cNvPr id="6" name="Text Placeholder 2"/>
          <p:cNvSpPr txBox="1">
            <a:spLocks/>
          </p:cNvSpPr>
          <p:nvPr/>
        </p:nvSpPr>
        <p:spPr bwMode="auto">
          <a:xfrm>
            <a:off x="343910" y="421259"/>
            <a:ext cx="7737772" cy="622532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Autofit/>
          </a:bodyPr>
          <a:lstStyle>
            <a:lvl1pPr marL="228600" indent="-228600">
              <a:lnSpc>
                <a:spcPct val="90000"/>
              </a:lnSpc>
              <a:spcBef>
                <a:spcPts val="1000"/>
              </a:spcBef>
              <a:buFont typeface="Arial" panose="020B0604020202020204" pitchFamily="34" charset="0"/>
              <a:buChar char="•"/>
              <a:defRPr sz="2800"/>
            </a:lvl1pPr>
            <a:lvl2pPr marL="228600" lvl="1" indent="-228600" fontAlgn="ctr">
              <a:lnSpc>
                <a:spcPct val="120000"/>
              </a:lnSpc>
              <a:spcBef>
                <a:spcPts val="300"/>
              </a:spcBef>
              <a:buFont typeface="Arial" panose="020B0604020202020204" pitchFamily="34" charset="0"/>
              <a:buChar char="•"/>
              <a:defRPr sz="2000" b="1"/>
            </a:lvl2pPr>
            <a:lvl3pPr marL="644525" lvl="2" indent="-342900" fontAlgn="ctr">
              <a:lnSpc>
                <a:spcPct val="100000"/>
              </a:lnSpc>
              <a:spcBef>
                <a:spcPts val="3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1"/>
            <a:endParaRPr lang="en-GB" altLang="en-US" sz="1800"/>
          </a:p>
          <a:p>
            <a:pPr lvl="1"/>
            <a:r>
              <a:rPr lang="en-GB" altLang="en-US" sz="1800"/>
              <a:t>How it works</a:t>
            </a:r>
          </a:p>
          <a:p>
            <a:pPr lvl="2"/>
            <a:r>
              <a:rPr lang="en-GB" altLang="en-US" sz="1800"/>
              <a:t>“How likely is it that you would recommend us to a friend or colleague?”</a:t>
            </a:r>
          </a:p>
          <a:p>
            <a:pPr lvl="2"/>
            <a:r>
              <a:rPr lang="en-GB" altLang="en-US" sz="1800"/>
              <a:t>Net Promoter Score = % Promoters – % Detractors</a:t>
            </a:r>
          </a:p>
          <a:p>
            <a:pPr lvl="2"/>
            <a:endParaRPr lang="en-GB" altLang="en-US" sz="1800"/>
          </a:p>
          <a:p>
            <a:pPr marL="301625" lvl="2" indent="0">
              <a:buNone/>
            </a:pPr>
            <a:r>
              <a:rPr lang="en-GB" altLang="en-US" sz="1800"/>
              <a:t> </a:t>
            </a:r>
          </a:p>
          <a:p>
            <a:pPr lvl="1"/>
            <a:endParaRPr lang="en-GB" altLang="en-US" sz="1800"/>
          </a:p>
          <a:p>
            <a:pPr lvl="1"/>
            <a:endParaRPr lang="en-GB" altLang="en-US" sz="1800"/>
          </a:p>
          <a:p>
            <a:pPr lvl="1"/>
            <a:endParaRPr lang="en-GB" altLang="en-US" sz="1800"/>
          </a:p>
          <a:p>
            <a:pPr lvl="1"/>
            <a:r>
              <a:rPr lang="en-GB" altLang="en-US" sz="1800"/>
              <a:t>Benefits </a:t>
            </a:r>
          </a:p>
          <a:p>
            <a:pPr lvl="2"/>
            <a:r>
              <a:rPr lang="en-GB" altLang="en-US" sz="1800"/>
              <a:t>Simple to run and analyse</a:t>
            </a:r>
          </a:p>
          <a:p>
            <a:pPr lvl="2"/>
            <a:r>
              <a:rPr lang="en-GB" altLang="en-US" sz="1800"/>
              <a:t>Scale starts with 0 – an internationally understood negative</a:t>
            </a:r>
          </a:p>
          <a:p>
            <a:pPr lvl="1"/>
            <a:r>
              <a:rPr lang="en-GB" altLang="en-US" sz="1800"/>
              <a:t>Watch out for</a:t>
            </a:r>
          </a:p>
          <a:p>
            <a:pPr lvl="2"/>
            <a:r>
              <a:rPr lang="en-GB" altLang="en-US" sz="1800"/>
              <a:t>Impossible to classify human beings into three categories</a:t>
            </a:r>
          </a:p>
          <a:p>
            <a:pPr lvl="2"/>
            <a:r>
              <a:rPr lang="en-GB" altLang="en-US" sz="1800"/>
              <a:t>Cannot be used for improvement without further qualitative questions</a:t>
            </a:r>
          </a:p>
          <a:p>
            <a:pPr lvl="2"/>
            <a:r>
              <a:rPr lang="en-GB" altLang="en-US" sz="1800"/>
              <a:t>Recommend to whom?</a:t>
            </a:r>
          </a:p>
        </p:txBody>
      </p:sp>
    </p:spTree>
    <p:extLst>
      <p:ext uri="{BB962C8B-B14F-4D97-AF65-F5344CB8AC3E}">
        <p14:creationId xmlns:p14="http://schemas.microsoft.com/office/powerpoint/2010/main" val="200810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 name="Picture 30" descr="A picture containing person, ground, sitting&#10;&#10;Description generated with high confidence">
            <a:extLst>
              <a:ext uri="{FF2B5EF4-FFF2-40B4-BE49-F238E27FC236}">
                <a16:creationId xmlns:a16="http://schemas.microsoft.com/office/drawing/2014/main" id="{9659F4FF-1E60-456F-A55E-E004DEB88D56}"/>
              </a:ext>
            </a:extLst>
          </p:cNvPr>
          <p:cNvPicPr>
            <a:picLocks noChangeAspect="1"/>
          </p:cNvPicPr>
          <p:nvPr/>
        </p:nvPicPr>
        <p:blipFill rotWithShape="1">
          <a:blip r:embed="rId3">
            <a:extLst>
              <a:ext uri="{28A0092B-C50C-407E-A947-70E740481C1C}">
                <a14:useLocalDpi xmlns:a14="http://schemas.microsoft.com/office/drawing/2010/main" val="0"/>
              </a:ext>
            </a:extLst>
          </a:blip>
          <a:srcRect r="14636"/>
          <a:stretch/>
        </p:blipFill>
        <p:spPr>
          <a:xfrm>
            <a:off x="4014964" y="58"/>
            <a:ext cx="8186488" cy="6857942"/>
          </a:xfrm>
          <a:prstGeom prst="rect">
            <a:avLst/>
          </a:prstGeom>
        </p:spPr>
      </p:pic>
      <p:sp>
        <p:nvSpPr>
          <p:cNvPr id="32" name="Rectangle 31">
            <a:extLst>
              <a:ext uri="{FF2B5EF4-FFF2-40B4-BE49-F238E27FC236}">
                <a16:creationId xmlns:a16="http://schemas.microsoft.com/office/drawing/2014/main" id="{D9753FF0-FD46-46C4-8613-72562C89A9B5}"/>
              </a:ext>
            </a:extLst>
          </p:cNvPr>
          <p:cNvSpPr/>
          <p:nvPr/>
        </p:nvSpPr>
        <p:spPr>
          <a:xfrm>
            <a:off x="3110696" y="0"/>
            <a:ext cx="9132104" cy="6858000"/>
          </a:xfrm>
          <a:prstGeom prst="rect">
            <a:avLst/>
          </a:prstGeom>
          <a:gradFill flip="none" rotWithShape="1">
            <a:gsLst>
              <a:gs pos="14000">
                <a:schemeClr val="bg1"/>
              </a:gs>
              <a:gs pos="46000">
                <a:schemeClr val="bg1">
                  <a:alpha val="76000"/>
                </a:schemeClr>
              </a:gs>
              <a:gs pos="100000">
                <a:schemeClr val="bg1">
                  <a:alpha val="2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05" name="Title 4"/>
          <p:cNvSpPr>
            <a:spLocks noGrp="1"/>
          </p:cNvSpPr>
          <p:nvPr>
            <p:ph type="title"/>
          </p:nvPr>
        </p:nvSpPr>
        <p:spPr>
          <a:xfrm>
            <a:off x="256566" y="-50002"/>
            <a:ext cx="10515600" cy="1325563"/>
          </a:xfrm>
        </p:spPr>
        <p:txBody>
          <a:bodyPr>
            <a:normAutofit/>
          </a:bodyPr>
          <a:lstStyle/>
          <a:p>
            <a:r>
              <a:rPr lang="en-GB" altLang="en-US">
                <a:cs typeface="Calibri Light"/>
              </a:rPr>
              <a:t>Customer Effort Score </a:t>
            </a:r>
          </a:p>
        </p:txBody>
      </p:sp>
      <p:pic>
        <p:nvPicPr>
          <p:cNvPr id="27" name="Picture 26"/>
          <p:cNvPicPr>
            <a:picLocks noChangeAspect="1"/>
          </p:cNvPicPr>
          <p:nvPr/>
        </p:nvPicPr>
        <p:blipFill>
          <a:blip r:embed="rId4"/>
          <a:stretch>
            <a:fillRect/>
          </a:stretch>
        </p:blipFill>
        <p:spPr>
          <a:xfrm>
            <a:off x="10316881" y="228403"/>
            <a:ext cx="1444105" cy="2249846"/>
          </a:xfrm>
          <a:prstGeom prst="rect">
            <a:avLst/>
          </a:prstGeom>
          <a:effectLst>
            <a:glow rad="749300">
              <a:schemeClr val="bg1">
                <a:alpha val="40000"/>
              </a:schemeClr>
            </a:glow>
            <a:outerShdw blurRad="114300" dist="25400" sx="109000" sy="109000" algn="ctr" rotWithShape="0">
              <a:schemeClr val="bg1">
                <a:alpha val="40000"/>
              </a:schemeClr>
            </a:outerShdw>
          </a:effectLst>
          <a:scene3d>
            <a:camera prst="perspectiveContrastingLeftFacing">
              <a:rot lat="577259" lon="2028866" rev="21280940"/>
            </a:camera>
            <a:lightRig rig="threePt" dir="t"/>
          </a:scene3d>
          <a:sp3d>
            <a:bevelT w="25400" h="285750"/>
          </a:sp3d>
        </p:spPr>
      </p:pic>
      <p:sp>
        <p:nvSpPr>
          <p:cNvPr id="33" name="Rectangle 32">
            <a:extLst>
              <a:ext uri="{FF2B5EF4-FFF2-40B4-BE49-F238E27FC236}">
                <a16:creationId xmlns:a16="http://schemas.microsoft.com/office/drawing/2014/main" id="{CE6CA858-004F-4936-9BDE-0A2C72629944}"/>
              </a:ext>
            </a:extLst>
          </p:cNvPr>
          <p:cNvSpPr/>
          <p:nvPr/>
        </p:nvSpPr>
        <p:spPr>
          <a:xfrm>
            <a:off x="317957" y="5467350"/>
            <a:ext cx="3244102" cy="1390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245C4C03-6D75-4A88-B862-07B532040D5A}"/>
              </a:ext>
            </a:extLst>
          </p:cNvPr>
          <p:cNvSpPr/>
          <p:nvPr/>
        </p:nvSpPr>
        <p:spPr>
          <a:xfrm>
            <a:off x="10042525" y="4083050"/>
            <a:ext cx="981075" cy="1155700"/>
          </a:xfrm>
          <a:custGeom>
            <a:avLst/>
            <a:gdLst>
              <a:gd name="connsiteX0" fmla="*/ 282575 w 984250"/>
              <a:gd name="connsiteY0" fmla="*/ 1123950 h 1123950"/>
              <a:gd name="connsiteX1" fmla="*/ 0 w 984250"/>
              <a:gd name="connsiteY1" fmla="*/ 107950 h 1123950"/>
              <a:gd name="connsiteX2" fmla="*/ 965200 w 984250"/>
              <a:gd name="connsiteY2" fmla="*/ 0 h 1123950"/>
              <a:gd name="connsiteX3" fmla="*/ 984250 w 984250"/>
              <a:gd name="connsiteY3" fmla="*/ 1016000 h 1123950"/>
              <a:gd name="connsiteX4" fmla="*/ 282575 w 984250"/>
              <a:gd name="connsiteY4" fmla="*/ 1123950 h 1123950"/>
              <a:gd name="connsiteX0" fmla="*/ 282575 w 984250"/>
              <a:gd name="connsiteY0" fmla="*/ 1155700 h 1155700"/>
              <a:gd name="connsiteX1" fmla="*/ 0 w 984250"/>
              <a:gd name="connsiteY1" fmla="*/ 139700 h 1155700"/>
              <a:gd name="connsiteX2" fmla="*/ 974725 w 984250"/>
              <a:gd name="connsiteY2" fmla="*/ 0 h 1155700"/>
              <a:gd name="connsiteX3" fmla="*/ 984250 w 984250"/>
              <a:gd name="connsiteY3" fmla="*/ 1047750 h 1155700"/>
              <a:gd name="connsiteX4" fmla="*/ 282575 w 984250"/>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1155700">
                <a:moveTo>
                  <a:pt x="279400" y="1155700"/>
                </a:moveTo>
                <a:lnTo>
                  <a:pt x="0" y="161925"/>
                </a:lnTo>
                <a:cubicBezTo>
                  <a:pt x="342900" y="44450"/>
                  <a:pt x="641350" y="12700"/>
                  <a:pt x="971550" y="0"/>
                </a:cubicBezTo>
                <a:lnTo>
                  <a:pt x="981075" y="1047750"/>
                </a:lnTo>
                <a:cubicBezTo>
                  <a:pt x="778933" y="1045633"/>
                  <a:pt x="630767" y="1040342"/>
                  <a:pt x="279400" y="1155700"/>
                </a:cubicBez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6D644C5-6658-4501-8B29-005B452E0DAF}"/>
              </a:ext>
            </a:extLst>
          </p:cNvPr>
          <p:cNvSpPr/>
          <p:nvPr/>
        </p:nvSpPr>
        <p:spPr>
          <a:xfrm>
            <a:off x="8918575" y="4498975"/>
            <a:ext cx="1239838" cy="1250950"/>
          </a:xfrm>
          <a:custGeom>
            <a:avLst/>
            <a:gdLst>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38" h="1250950">
                <a:moveTo>
                  <a:pt x="0" y="515938"/>
                </a:moveTo>
                <a:cubicBezTo>
                  <a:pt x="178858" y="324909"/>
                  <a:pt x="468842" y="118004"/>
                  <a:pt x="679450" y="0"/>
                </a:cubicBezTo>
                <a:lnTo>
                  <a:pt x="1239838" y="796925"/>
                </a:lnTo>
                <a:cubicBezTo>
                  <a:pt x="985309" y="932392"/>
                  <a:pt x="810154" y="1055158"/>
                  <a:pt x="666750" y="1250950"/>
                </a:cubicBezTo>
                <a:lnTo>
                  <a:pt x="0" y="515938"/>
                </a:lnTo>
                <a:close/>
              </a:path>
            </a:pathLst>
          </a:cu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27401544-C01E-4B46-AD49-5C6ECA4C0E72}"/>
              </a:ext>
            </a:extLst>
          </p:cNvPr>
          <p:cNvSpPr/>
          <p:nvPr/>
        </p:nvSpPr>
        <p:spPr>
          <a:xfrm>
            <a:off x="524933" y="5660067"/>
            <a:ext cx="8242300" cy="1202267"/>
          </a:xfrm>
          <a:custGeom>
            <a:avLst/>
            <a:gdLst>
              <a:gd name="connsiteX0" fmla="*/ 0 w 8242300"/>
              <a:gd name="connsiteY0" fmla="*/ 1202267 h 1202267"/>
              <a:gd name="connsiteX1" fmla="*/ 8242300 w 8242300"/>
              <a:gd name="connsiteY1" fmla="*/ 1198034 h 1202267"/>
              <a:gd name="connsiteX2" fmla="*/ 279400 w 8242300"/>
              <a:gd name="connsiteY2" fmla="*/ 0 h 1202267"/>
              <a:gd name="connsiteX3" fmla="*/ 0 w 8242300"/>
              <a:gd name="connsiteY3" fmla="*/ 1202267 h 1202267"/>
            </a:gdLst>
            <a:ahLst/>
            <a:cxnLst>
              <a:cxn ang="0">
                <a:pos x="connsiteX0" y="connsiteY0"/>
              </a:cxn>
              <a:cxn ang="0">
                <a:pos x="connsiteX1" y="connsiteY1"/>
              </a:cxn>
              <a:cxn ang="0">
                <a:pos x="connsiteX2" y="connsiteY2"/>
              </a:cxn>
              <a:cxn ang="0">
                <a:pos x="connsiteX3" y="connsiteY3"/>
              </a:cxn>
            </a:cxnLst>
            <a:rect l="l" t="t" r="r" b="b"/>
            <a:pathLst>
              <a:path w="8242300" h="1202267">
                <a:moveTo>
                  <a:pt x="0" y="1202267"/>
                </a:moveTo>
                <a:lnTo>
                  <a:pt x="8242300" y="1198034"/>
                </a:lnTo>
                <a:lnTo>
                  <a:pt x="279400" y="0"/>
                </a:lnTo>
                <a:lnTo>
                  <a:pt x="0" y="1202267"/>
                </a:lnTo>
                <a:close/>
              </a:path>
            </a:pathLst>
          </a:custGeom>
          <a:solidFill>
            <a:schemeClr val="bg1">
              <a:lumMod val="7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27128A8F-7EA8-41F2-93F2-08D38D4C8201}"/>
              </a:ext>
            </a:extLst>
          </p:cNvPr>
          <p:cNvSpPr/>
          <p:nvPr/>
        </p:nvSpPr>
        <p:spPr>
          <a:xfrm>
            <a:off x="4019550" y="2916768"/>
            <a:ext cx="2051050" cy="2673349"/>
          </a:xfrm>
          <a:custGeom>
            <a:avLst/>
            <a:gdLst>
              <a:gd name="connsiteX0" fmla="*/ 0 w 2074333"/>
              <a:gd name="connsiteY0" fmla="*/ 2324100 h 2658533"/>
              <a:gd name="connsiteX1" fmla="*/ 1066800 w 2074333"/>
              <a:gd name="connsiteY1" fmla="*/ 0 h 2658533"/>
              <a:gd name="connsiteX2" fmla="*/ 2074333 w 2074333"/>
              <a:gd name="connsiteY2" fmla="*/ 762000 h 2658533"/>
              <a:gd name="connsiteX3" fmla="*/ 1206500 w 2074333"/>
              <a:gd name="connsiteY3" fmla="*/ 2658533 h 2658533"/>
              <a:gd name="connsiteX4" fmla="*/ 0 w 2074333"/>
              <a:gd name="connsiteY4" fmla="*/ 2324100 h 2658533"/>
              <a:gd name="connsiteX0" fmla="*/ 0 w 2400300"/>
              <a:gd name="connsiteY0" fmla="*/ 2368291 h 2711191"/>
              <a:gd name="connsiteX1" fmla="*/ 1392767 w 2400300"/>
              <a:gd name="connsiteY1" fmla="*/ 52658 h 2711191"/>
              <a:gd name="connsiteX2" fmla="*/ 2400300 w 2400300"/>
              <a:gd name="connsiteY2" fmla="*/ 814658 h 2711191"/>
              <a:gd name="connsiteX3" fmla="*/ 1532467 w 2400300"/>
              <a:gd name="connsiteY3" fmla="*/ 2711191 h 2711191"/>
              <a:gd name="connsiteX4" fmla="*/ 0 w 2400300"/>
              <a:gd name="connsiteY4" fmla="*/ 2368291 h 2711191"/>
              <a:gd name="connsiteX0" fmla="*/ 0 w 2400300"/>
              <a:gd name="connsiteY0" fmla="*/ 1973684 h 2316584"/>
              <a:gd name="connsiteX1" fmla="*/ 1092200 w 2400300"/>
              <a:gd name="connsiteY1" fmla="*/ 94085 h 2316584"/>
              <a:gd name="connsiteX2" fmla="*/ 2400300 w 2400300"/>
              <a:gd name="connsiteY2" fmla="*/ 420051 h 2316584"/>
              <a:gd name="connsiteX3" fmla="*/ 1532467 w 2400300"/>
              <a:gd name="connsiteY3" fmla="*/ 2316584 h 2316584"/>
              <a:gd name="connsiteX4" fmla="*/ 0 w 2400300"/>
              <a:gd name="connsiteY4" fmla="*/ 1973684 h 2316584"/>
              <a:gd name="connsiteX0" fmla="*/ 0 w 2400300"/>
              <a:gd name="connsiteY0" fmla="*/ 1973684 h 2316584"/>
              <a:gd name="connsiteX1" fmla="*/ 1092200 w 2400300"/>
              <a:gd name="connsiteY1" fmla="*/ 94085 h 2316584"/>
              <a:gd name="connsiteX2" fmla="*/ 2400300 w 2400300"/>
              <a:gd name="connsiteY2" fmla="*/ 420051 h 2316584"/>
              <a:gd name="connsiteX3" fmla="*/ 1532467 w 2400300"/>
              <a:gd name="connsiteY3" fmla="*/ 2316584 h 2316584"/>
              <a:gd name="connsiteX4" fmla="*/ 0 w 2400300"/>
              <a:gd name="connsiteY4" fmla="*/ 1973684 h 2316584"/>
              <a:gd name="connsiteX0" fmla="*/ 0 w 2400300"/>
              <a:gd name="connsiteY0" fmla="*/ 1879599 h 2222499"/>
              <a:gd name="connsiteX1" fmla="*/ 1092200 w 2400300"/>
              <a:gd name="connsiteY1" fmla="*/ 0 h 2222499"/>
              <a:gd name="connsiteX2" fmla="*/ 2400300 w 2400300"/>
              <a:gd name="connsiteY2" fmla="*/ 325966 h 2222499"/>
              <a:gd name="connsiteX3" fmla="*/ 1532467 w 2400300"/>
              <a:gd name="connsiteY3" fmla="*/ 2222499 h 2222499"/>
              <a:gd name="connsiteX4" fmla="*/ 0 w 2400300"/>
              <a:gd name="connsiteY4" fmla="*/ 1879599 h 2222499"/>
              <a:gd name="connsiteX0" fmla="*/ 0 w 2400300"/>
              <a:gd name="connsiteY0" fmla="*/ 1879599 h 2222499"/>
              <a:gd name="connsiteX1" fmla="*/ 1092200 w 2400300"/>
              <a:gd name="connsiteY1" fmla="*/ 0 h 2222499"/>
              <a:gd name="connsiteX2" fmla="*/ 2400300 w 2400300"/>
              <a:gd name="connsiteY2" fmla="*/ 325966 h 2222499"/>
              <a:gd name="connsiteX3" fmla="*/ 1532467 w 2400300"/>
              <a:gd name="connsiteY3" fmla="*/ 2222499 h 2222499"/>
              <a:gd name="connsiteX4" fmla="*/ 0 w 2400300"/>
              <a:gd name="connsiteY4" fmla="*/ 1879599 h 2222499"/>
              <a:gd name="connsiteX0" fmla="*/ 0 w 2400300"/>
              <a:gd name="connsiteY0" fmla="*/ 1879599 h 2222499"/>
              <a:gd name="connsiteX1" fmla="*/ 1092200 w 2400300"/>
              <a:gd name="connsiteY1" fmla="*/ 0 h 2222499"/>
              <a:gd name="connsiteX2" fmla="*/ 2400300 w 2400300"/>
              <a:gd name="connsiteY2" fmla="*/ 325966 h 2222499"/>
              <a:gd name="connsiteX3" fmla="*/ 1532467 w 2400300"/>
              <a:gd name="connsiteY3" fmla="*/ 2222499 h 2222499"/>
              <a:gd name="connsiteX4" fmla="*/ 0 w 2400300"/>
              <a:gd name="connsiteY4" fmla="*/ 1879599 h 2222499"/>
              <a:gd name="connsiteX0" fmla="*/ 0 w 2400300"/>
              <a:gd name="connsiteY0" fmla="*/ 1879599 h 2222499"/>
              <a:gd name="connsiteX1" fmla="*/ 1092200 w 2400300"/>
              <a:gd name="connsiteY1" fmla="*/ 0 h 2222499"/>
              <a:gd name="connsiteX2" fmla="*/ 2400300 w 2400300"/>
              <a:gd name="connsiteY2" fmla="*/ 325966 h 2222499"/>
              <a:gd name="connsiteX3" fmla="*/ 1532467 w 2400300"/>
              <a:gd name="connsiteY3" fmla="*/ 2222499 h 2222499"/>
              <a:gd name="connsiteX4" fmla="*/ 0 w 2400300"/>
              <a:gd name="connsiteY4" fmla="*/ 1879599 h 2222499"/>
              <a:gd name="connsiteX0" fmla="*/ 0 w 2387600"/>
              <a:gd name="connsiteY0" fmla="*/ 1879599 h 2222499"/>
              <a:gd name="connsiteX1" fmla="*/ 1079500 w 2387600"/>
              <a:gd name="connsiteY1" fmla="*/ 0 h 2222499"/>
              <a:gd name="connsiteX2" fmla="*/ 2387600 w 2387600"/>
              <a:gd name="connsiteY2" fmla="*/ 325966 h 2222499"/>
              <a:gd name="connsiteX3" fmla="*/ 1519767 w 2387600"/>
              <a:gd name="connsiteY3" fmla="*/ 2222499 h 2222499"/>
              <a:gd name="connsiteX4" fmla="*/ 0 w 2387600"/>
              <a:gd name="connsiteY4" fmla="*/ 1879599 h 2222499"/>
              <a:gd name="connsiteX0" fmla="*/ 0 w 2387600"/>
              <a:gd name="connsiteY0" fmla="*/ 1879599 h 2222499"/>
              <a:gd name="connsiteX1" fmla="*/ 1079500 w 2387600"/>
              <a:gd name="connsiteY1" fmla="*/ 0 h 2222499"/>
              <a:gd name="connsiteX2" fmla="*/ 2387600 w 2387600"/>
              <a:gd name="connsiteY2" fmla="*/ 325966 h 2222499"/>
              <a:gd name="connsiteX3" fmla="*/ 1519767 w 2387600"/>
              <a:gd name="connsiteY3" fmla="*/ 2222499 h 2222499"/>
              <a:gd name="connsiteX4" fmla="*/ 0 w 2387600"/>
              <a:gd name="connsiteY4" fmla="*/ 1879599 h 2222499"/>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233082"/>
              <a:gd name="connsiteX1" fmla="*/ 1079500 w 2387600"/>
              <a:gd name="connsiteY1" fmla="*/ 0 h 2233082"/>
              <a:gd name="connsiteX2" fmla="*/ 2387600 w 2387600"/>
              <a:gd name="connsiteY2" fmla="*/ 325966 h 2233082"/>
              <a:gd name="connsiteX3" fmla="*/ 1528234 w 2387600"/>
              <a:gd name="connsiteY3" fmla="*/ 2233082 h 2233082"/>
              <a:gd name="connsiteX4" fmla="*/ 0 w 2387600"/>
              <a:gd name="connsiteY4" fmla="*/ 1879599 h 2233082"/>
              <a:gd name="connsiteX0" fmla="*/ 0 w 2387600"/>
              <a:gd name="connsiteY0" fmla="*/ 1879599 h 2233082"/>
              <a:gd name="connsiteX1" fmla="*/ 1079500 w 2387600"/>
              <a:gd name="connsiteY1" fmla="*/ 0 h 2233082"/>
              <a:gd name="connsiteX2" fmla="*/ 2387600 w 2387600"/>
              <a:gd name="connsiteY2" fmla="*/ 325966 h 2233082"/>
              <a:gd name="connsiteX3" fmla="*/ 1528234 w 2387600"/>
              <a:gd name="connsiteY3" fmla="*/ 2233082 h 2233082"/>
              <a:gd name="connsiteX4" fmla="*/ 0 w 2387600"/>
              <a:gd name="connsiteY4" fmla="*/ 1879599 h 2233082"/>
              <a:gd name="connsiteX0" fmla="*/ 0 w 2387600"/>
              <a:gd name="connsiteY0" fmla="*/ 1879599 h 2233082"/>
              <a:gd name="connsiteX1" fmla="*/ 1079500 w 2387600"/>
              <a:gd name="connsiteY1" fmla="*/ 0 h 2233082"/>
              <a:gd name="connsiteX2" fmla="*/ 2387600 w 2387600"/>
              <a:gd name="connsiteY2" fmla="*/ 325966 h 2233082"/>
              <a:gd name="connsiteX3" fmla="*/ 1528234 w 2387600"/>
              <a:gd name="connsiteY3" fmla="*/ 2233082 h 2233082"/>
              <a:gd name="connsiteX4" fmla="*/ 0 w 2387600"/>
              <a:gd name="connsiteY4" fmla="*/ 18795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2412999 h 2690282"/>
              <a:gd name="connsiteX1" fmla="*/ 1058333 w 2063750"/>
              <a:gd name="connsiteY1" fmla="*/ 0 h 2690282"/>
              <a:gd name="connsiteX2" fmla="*/ 2063750 w 2063750"/>
              <a:gd name="connsiteY2" fmla="*/ 783166 h 2690282"/>
              <a:gd name="connsiteX3" fmla="*/ 1204384 w 2063750"/>
              <a:gd name="connsiteY3" fmla="*/ 2690282 h 2690282"/>
              <a:gd name="connsiteX4" fmla="*/ 0 w 2063750"/>
              <a:gd name="connsiteY4" fmla="*/ 2412999 h 2690282"/>
              <a:gd name="connsiteX0" fmla="*/ 0 w 2063750"/>
              <a:gd name="connsiteY0" fmla="*/ 2396066 h 2673349"/>
              <a:gd name="connsiteX1" fmla="*/ 1066799 w 2063750"/>
              <a:gd name="connsiteY1" fmla="*/ 0 h 2673349"/>
              <a:gd name="connsiteX2" fmla="*/ 2063750 w 2063750"/>
              <a:gd name="connsiteY2" fmla="*/ 766233 h 2673349"/>
              <a:gd name="connsiteX3" fmla="*/ 1204384 w 2063750"/>
              <a:gd name="connsiteY3" fmla="*/ 2673349 h 2673349"/>
              <a:gd name="connsiteX4" fmla="*/ 0 w 2063750"/>
              <a:gd name="connsiteY4" fmla="*/ 2396066 h 2673349"/>
              <a:gd name="connsiteX0" fmla="*/ 0 w 2063750"/>
              <a:gd name="connsiteY0" fmla="*/ 2396066 h 2673349"/>
              <a:gd name="connsiteX1" fmla="*/ 1066799 w 2063750"/>
              <a:gd name="connsiteY1" fmla="*/ 0 h 2673349"/>
              <a:gd name="connsiteX2" fmla="*/ 2063750 w 2063750"/>
              <a:gd name="connsiteY2" fmla="*/ 766233 h 2673349"/>
              <a:gd name="connsiteX3" fmla="*/ 1204384 w 2063750"/>
              <a:gd name="connsiteY3" fmla="*/ 2673349 h 2673349"/>
              <a:gd name="connsiteX4" fmla="*/ 0 w 2063750"/>
              <a:gd name="connsiteY4" fmla="*/ 2396066 h 2673349"/>
              <a:gd name="connsiteX0" fmla="*/ 0 w 2051050"/>
              <a:gd name="connsiteY0" fmla="*/ 2396066 h 2673349"/>
              <a:gd name="connsiteX1" fmla="*/ 1054099 w 2051050"/>
              <a:gd name="connsiteY1" fmla="*/ 0 h 2673349"/>
              <a:gd name="connsiteX2" fmla="*/ 2051050 w 2051050"/>
              <a:gd name="connsiteY2" fmla="*/ 766233 h 2673349"/>
              <a:gd name="connsiteX3" fmla="*/ 1191684 w 2051050"/>
              <a:gd name="connsiteY3" fmla="*/ 2673349 h 2673349"/>
              <a:gd name="connsiteX4" fmla="*/ 0 w 2051050"/>
              <a:gd name="connsiteY4" fmla="*/ 2396066 h 2673349"/>
              <a:gd name="connsiteX0" fmla="*/ 0 w 2051050"/>
              <a:gd name="connsiteY0" fmla="*/ 2396066 h 2673349"/>
              <a:gd name="connsiteX1" fmla="*/ 1054099 w 2051050"/>
              <a:gd name="connsiteY1" fmla="*/ 0 h 2673349"/>
              <a:gd name="connsiteX2" fmla="*/ 2051050 w 2051050"/>
              <a:gd name="connsiteY2" fmla="*/ 766233 h 2673349"/>
              <a:gd name="connsiteX3" fmla="*/ 1191684 w 2051050"/>
              <a:gd name="connsiteY3" fmla="*/ 2673349 h 2673349"/>
              <a:gd name="connsiteX4" fmla="*/ 0 w 2051050"/>
              <a:gd name="connsiteY4" fmla="*/ 2396066 h 2673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1050" h="2673349">
                <a:moveTo>
                  <a:pt x="0" y="2396066"/>
                </a:moveTo>
                <a:cubicBezTo>
                  <a:pt x="155223" y="1590320"/>
                  <a:pt x="658281" y="552448"/>
                  <a:pt x="1054099" y="0"/>
                </a:cubicBezTo>
                <a:cubicBezTo>
                  <a:pt x="1077382" y="20461"/>
                  <a:pt x="1960739" y="745066"/>
                  <a:pt x="2051050" y="766233"/>
                </a:cubicBezTo>
                <a:cubicBezTo>
                  <a:pt x="1726494" y="1080205"/>
                  <a:pt x="1342673" y="2124427"/>
                  <a:pt x="1191684" y="2673349"/>
                </a:cubicBezTo>
                <a:lnTo>
                  <a:pt x="0" y="2396066"/>
                </a:ln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33147C37-8251-4ACE-ACCF-1D1B0B8C2AA1}"/>
              </a:ext>
            </a:extLst>
          </p:cNvPr>
          <p:cNvSpPr/>
          <p:nvPr/>
        </p:nvSpPr>
        <p:spPr>
          <a:xfrm>
            <a:off x="7958667" y="2817283"/>
            <a:ext cx="1456266" cy="1202267"/>
          </a:xfrm>
          <a:custGeom>
            <a:avLst/>
            <a:gdLst>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10733 h 1210733"/>
              <a:gd name="connsiteX1" fmla="*/ 1462616 w 1462616"/>
              <a:gd name="connsiteY1" fmla="*/ 541866 h 1210733"/>
              <a:gd name="connsiteX2" fmla="*/ 1204383 w 1462616"/>
              <a:gd name="connsiteY2" fmla="*/ 0 h 1210733"/>
              <a:gd name="connsiteX3" fmla="*/ 0 w 1462616"/>
              <a:gd name="connsiteY3" fmla="*/ 742950 h 1210733"/>
              <a:gd name="connsiteX4" fmla="*/ 400050 w 1462616"/>
              <a:gd name="connsiteY4" fmla="*/ 1210733 h 1210733"/>
              <a:gd name="connsiteX0" fmla="*/ 400050 w 1462616"/>
              <a:gd name="connsiteY0" fmla="*/ 1212850 h 1212850"/>
              <a:gd name="connsiteX1" fmla="*/ 1462616 w 1462616"/>
              <a:gd name="connsiteY1" fmla="*/ 543983 h 1212850"/>
              <a:gd name="connsiteX2" fmla="*/ 1172633 w 1462616"/>
              <a:gd name="connsiteY2" fmla="*/ 0 h 1212850"/>
              <a:gd name="connsiteX3" fmla="*/ 0 w 1462616"/>
              <a:gd name="connsiteY3" fmla="*/ 745067 h 1212850"/>
              <a:gd name="connsiteX4" fmla="*/ 400050 w 1462616"/>
              <a:gd name="connsiteY4" fmla="*/ 1212850 h 1212850"/>
              <a:gd name="connsiteX0" fmla="*/ 400050 w 1462616"/>
              <a:gd name="connsiteY0" fmla="*/ 1212850 h 1212850"/>
              <a:gd name="connsiteX1" fmla="*/ 1462616 w 1462616"/>
              <a:gd name="connsiteY1" fmla="*/ 543983 h 1212850"/>
              <a:gd name="connsiteX2" fmla="*/ 1172633 w 1462616"/>
              <a:gd name="connsiteY2" fmla="*/ 0 h 1212850"/>
              <a:gd name="connsiteX3" fmla="*/ 0 w 1462616"/>
              <a:gd name="connsiteY3" fmla="*/ 745067 h 1212850"/>
              <a:gd name="connsiteX4" fmla="*/ 400050 w 1462616"/>
              <a:gd name="connsiteY4" fmla="*/ 1212850 h 1212850"/>
              <a:gd name="connsiteX0" fmla="*/ 400050 w 1462616"/>
              <a:gd name="connsiteY0" fmla="*/ 1212850 h 1212850"/>
              <a:gd name="connsiteX1" fmla="*/ 1462616 w 1462616"/>
              <a:gd name="connsiteY1" fmla="*/ 543983 h 1212850"/>
              <a:gd name="connsiteX2" fmla="*/ 1172633 w 1462616"/>
              <a:gd name="connsiteY2" fmla="*/ 0 h 1212850"/>
              <a:gd name="connsiteX3" fmla="*/ 0 w 1462616"/>
              <a:gd name="connsiteY3" fmla="*/ 745067 h 1212850"/>
              <a:gd name="connsiteX4" fmla="*/ 400050 w 1462616"/>
              <a:gd name="connsiteY4" fmla="*/ 1212850 h 1212850"/>
              <a:gd name="connsiteX0" fmla="*/ 393700 w 1456266"/>
              <a:gd name="connsiteY0" fmla="*/ 1212850 h 1212850"/>
              <a:gd name="connsiteX1" fmla="*/ 1456266 w 1456266"/>
              <a:gd name="connsiteY1" fmla="*/ 543983 h 1212850"/>
              <a:gd name="connsiteX2" fmla="*/ 1166283 w 1456266"/>
              <a:gd name="connsiteY2" fmla="*/ 0 h 1212850"/>
              <a:gd name="connsiteX3" fmla="*/ 0 w 1456266"/>
              <a:gd name="connsiteY3" fmla="*/ 759884 h 1212850"/>
              <a:gd name="connsiteX4" fmla="*/ 393700 w 1456266"/>
              <a:gd name="connsiteY4" fmla="*/ 1212850 h 1212850"/>
              <a:gd name="connsiteX0" fmla="*/ 393700 w 1456266"/>
              <a:gd name="connsiteY0" fmla="*/ 1202267 h 1202267"/>
              <a:gd name="connsiteX1" fmla="*/ 1456266 w 1456266"/>
              <a:gd name="connsiteY1" fmla="*/ 533400 h 1202267"/>
              <a:gd name="connsiteX2" fmla="*/ 1164167 w 1456266"/>
              <a:gd name="connsiteY2" fmla="*/ 0 h 1202267"/>
              <a:gd name="connsiteX3" fmla="*/ 0 w 1456266"/>
              <a:gd name="connsiteY3" fmla="*/ 749301 h 1202267"/>
              <a:gd name="connsiteX4" fmla="*/ 393700 w 1456266"/>
              <a:gd name="connsiteY4" fmla="*/ 1202267 h 1202267"/>
              <a:gd name="connsiteX0" fmla="*/ 393700 w 1456266"/>
              <a:gd name="connsiteY0" fmla="*/ 1202267 h 1202267"/>
              <a:gd name="connsiteX1" fmla="*/ 1456266 w 1456266"/>
              <a:gd name="connsiteY1" fmla="*/ 533400 h 1202267"/>
              <a:gd name="connsiteX2" fmla="*/ 1164167 w 1456266"/>
              <a:gd name="connsiteY2" fmla="*/ 0 h 1202267"/>
              <a:gd name="connsiteX3" fmla="*/ 0 w 1456266"/>
              <a:gd name="connsiteY3" fmla="*/ 749301 h 1202267"/>
              <a:gd name="connsiteX4" fmla="*/ 393700 w 1456266"/>
              <a:gd name="connsiteY4" fmla="*/ 1202267 h 1202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266" h="1202267">
                <a:moveTo>
                  <a:pt x="393700" y="1202267"/>
                </a:moveTo>
                <a:cubicBezTo>
                  <a:pt x="737306" y="907345"/>
                  <a:pt x="1068210" y="694973"/>
                  <a:pt x="1456266" y="533400"/>
                </a:cubicBezTo>
                <a:lnTo>
                  <a:pt x="1164167" y="0"/>
                </a:lnTo>
                <a:cubicBezTo>
                  <a:pt x="789517" y="155929"/>
                  <a:pt x="264584" y="487540"/>
                  <a:pt x="0" y="749301"/>
                </a:cubicBezTo>
                <a:lnTo>
                  <a:pt x="393700" y="1202267"/>
                </a:lnTo>
                <a:close/>
              </a:path>
            </a:pathLst>
          </a:cu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2ADAAA25-1A62-427B-BF7C-DE4961409FB3}"/>
              </a:ext>
            </a:extLst>
          </p:cNvPr>
          <p:cNvSpPr/>
          <p:nvPr/>
        </p:nvSpPr>
        <p:spPr>
          <a:xfrm>
            <a:off x="7861300" y="4529665"/>
            <a:ext cx="1312334" cy="1615017"/>
          </a:xfrm>
          <a:custGeom>
            <a:avLst/>
            <a:gdLst>
              <a:gd name="connsiteX0" fmla="*/ 611716 w 1333500"/>
              <a:gd name="connsiteY0" fmla="*/ 1589616 h 1589616"/>
              <a:gd name="connsiteX1" fmla="*/ 611716 w 1333500"/>
              <a:gd name="connsiteY1" fmla="*/ 1589616 h 1589616"/>
              <a:gd name="connsiteX2" fmla="*/ 563033 w 1333500"/>
              <a:gd name="connsiteY2" fmla="*/ 1559983 h 1589616"/>
              <a:gd name="connsiteX3" fmla="*/ 0 w 1333500"/>
              <a:gd name="connsiteY3" fmla="*/ 1234016 h 1589616"/>
              <a:gd name="connsiteX4" fmla="*/ 863600 w 1333500"/>
              <a:gd name="connsiteY4" fmla="*/ 0 h 1589616"/>
              <a:gd name="connsiteX5" fmla="*/ 1333500 w 1333500"/>
              <a:gd name="connsiteY5" fmla="*/ 461433 h 1589616"/>
              <a:gd name="connsiteX6" fmla="*/ 611716 w 1333500"/>
              <a:gd name="connsiteY6" fmla="*/ 1589616 h 1589616"/>
              <a:gd name="connsiteX0" fmla="*/ 611716 w 1333500"/>
              <a:gd name="connsiteY0" fmla="*/ 1589616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5" fmla="*/ 611716 w 1333500"/>
              <a:gd name="connsiteY5" fmla="*/ 1589616 h 1589616"/>
              <a:gd name="connsiteX0" fmla="*/ 611716 w 1333500"/>
              <a:gd name="connsiteY0" fmla="*/ 1589616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5" fmla="*/ 611716 w 1333500"/>
              <a:gd name="connsiteY5" fmla="*/ 1589616 h 1589616"/>
              <a:gd name="connsiteX0" fmla="*/ 872066 w 1333500"/>
              <a:gd name="connsiteY0" fmla="*/ 2120899 h 2120899"/>
              <a:gd name="connsiteX1" fmla="*/ 611716 w 1333500"/>
              <a:gd name="connsiteY1" fmla="*/ 1589616 h 2120899"/>
              <a:gd name="connsiteX2" fmla="*/ 0 w 1333500"/>
              <a:gd name="connsiteY2" fmla="*/ 1234016 h 2120899"/>
              <a:gd name="connsiteX3" fmla="*/ 863600 w 1333500"/>
              <a:gd name="connsiteY3" fmla="*/ 0 h 2120899"/>
              <a:gd name="connsiteX4" fmla="*/ 1333500 w 1333500"/>
              <a:gd name="connsiteY4" fmla="*/ 461433 h 2120899"/>
              <a:gd name="connsiteX5" fmla="*/ 872066 w 1333500"/>
              <a:gd name="connsiteY5" fmla="*/ 2120899 h 2120899"/>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61433 h 1654601"/>
              <a:gd name="connsiteX1" fmla="*/ 611716 w 1333500"/>
              <a:gd name="connsiteY1" fmla="*/ 1589616 h 1654601"/>
              <a:gd name="connsiteX2" fmla="*/ 0 w 1333500"/>
              <a:gd name="connsiteY2" fmla="*/ 1234016 h 1654601"/>
              <a:gd name="connsiteX3" fmla="*/ 863600 w 1333500"/>
              <a:gd name="connsiteY3" fmla="*/ 0 h 1654601"/>
              <a:gd name="connsiteX4" fmla="*/ 1333500 w 1333500"/>
              <a:gd name="connsiteY4" fmla="*/ 461433 h 1654601"/>
              <a:gd name="connsiteX0" fmla="*/ 1333500 w 1333500"/>
              <a:gd name="connsiteY0" fmla="*/ 461433 h 1654601"/>
              <a:gd name="connsiteX1" fmla="*/ 611716 w 1333500"/>
              <a:gd name="connsiteY1" fmla="*/ 1589616 h 1654601"/>
              <a:gd name="connsiteX2" fmla="*/ 0 w 1333500"/>
              <a:gd name="connsiteY2" fmla="*/ 1234016 h 1654601"/>
              <a:gd name="connsiteX3" fmla="*/ 863600 w 1333500"/>
              <a:gd name="connsiteY3" fmla="*/ 0 h 1654601"/>
              <a:gd name="connsiteX4" fmla="*/ 1333500 w 1333500"/>
              <a:gd name="connsiteY4" fmla="*/ 461433 h 1654601"/>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27567 h 1555750"/>
              <a:gd name="connsiteX1" fmla="*/ 611716 w 1333500"/>
              <a:gd name="connsiteY1" fmla="*/ 1555750 h 1555750"/>
              <a:gd name="connsiteX2" fmla="*/ 0 w 1333500"/>
              <a:gd name="connsiteY2" fmla="*/ 1200150 h 1555750"/>
              <a:gd name="connsiteX3" fmla="*/ 884766 w 1333500"/>
              <a:gd name="connsiteY3" fmla="*/ 0 h 1555750"/>
              <a:gd name="connsiteX4" fmla="*/ 1333500 w 1333500"/>
              <a:gd name="connsiteY4" fmla="*/ 427567 h 1555750"/>
              <a:gd name="connsiteX0" fmla="*/ 1333500 w 1333500"/>
              <a:gd name="connsiteY0" fmla="*/ 427567 h 1555750"/>
              <a:gd name="connsiteX1" fmla="*/ 611716 w 1333500"/>
              <a:gd name="connsiteY1" fmla="*/ 1555750 h 1555750"/>
              <a:gd name="connsiteX2" fmla="*/ 0 w 1333500"/>
              <a:gd name="connsiteY2" fmla="*/ 1200150 h 1555750"/>
              <a:gd name="connsiteX3" fmla="*/ 884766 w 1333500"/>
              <a:gd name="connsiteY3" fmla="*/ 0 h 1555750"/>
              <a:gd name="connsiteX4" fmla="*/ 1333500 w 1333500"/>
              <a:gd name="connsiteY4" fmla="*/ 427567 h 1555750"/>
              <a:gd name="connsiteX0" fmla="*/ 1278467 w 1278467"/>
              <a:gd name="connsiteY0" fmla="*/ 427567 h 1555750"/>
              <a:gd name="connsiteX1" fmla="*/ 556683 w 1278467"/>
              <a:gd name="connsiteY1" fmla="*/ 1555750 h 1555750"/>
              <a:gd name="connsiteX2" fmla="*/ 0 w 1278467"/>
              <a:gd name="connsiteY2" fmla="*/ 1236133 h 1555750"/>
              <a:gd name="connsiteX3" fmla="*/ 829733 w 1278467"/>
              <a:gd name="connsiteY3" fmla="*/ 0 h 1555750"/>
              <a:gd name="connsiteX4" fmla="*/ 1278467 w 1278467"/>
              <a:gd name="connsiteY4" fmla="*/ 427567 h 1555750"/>
              <a:gd name="connsiteX0" fmla="*/ 1278467 w 1278467"/>
              <a:gd name="connsiteY0" fmla="*/ 427567 h 1555750"/>
              <a:gd name="connsiteX1" fmla="*/ 556683 w 1278467"/>
              <a:gd name="connsiteY1" fmla="*/ 1555750 h 1555750"/>
              <a:gd name="connsiteX2" fmla="*/ 0 w 1278467"/>
              <a:gd name="connsiteY2" fmla="*/ 1236133 h 1555750"/>
              <a:gd name="connsiteX3" fmla="*/ 829733 w 1278467"/>
              <a:gd name="connsiteY3" fmla="*/ 0 h 1555750"/>
              <a:gd name="connsiteX4" fmla="*/ 1278467 w 1278467"/>
              <a:gd name="connsiteY4" fmla="*/ 427567 h 1555750"/>
              <a:gd name="connsiteX0" fmla="*/ 1348317 w 1348317"/>
              <a:gd name="connsiteY0" fmla="*/ 427567 h 1555750"/>
              <a:gd name="connsiteX1" fmla="*/ 626533 w 1348317"/>
              <a:gd name="connsiteY1" fmla="*/ 1555750 h 1555750"/>
              <a:gd name="connsiteX2" fmla="*/ 0 w 1348317"/>
              <a:gd name="connsiteY2" fmla="*/ 1198033 h 1555750"/>
              <a:gd name="connsiteX3" fmla="*/ 899583 w 1348317"/>
              <a:gd name="connsiteY3" fmla="*/ 0 h 1555750"/>
              <a:gd name="connsiteX4" fmla="*/ 1348317 w 1348317"/>
              <a:gd name="connsiteY4" fmla="*/ 427567 h 1555750"/>
              <a:gd name="connsiteX0" fmla="*/ 1348317 w 1348317"/>
              <a:gd name="connsiteY0" fmla="*/ 486834 h 1615017"/>
              <a:gd name="connsiteX1" fmla="*/ 626533 w 1348317"/>
              <a:gd name="connsiteY1" fmla="*/ 1615017 h 1615017"/>
              <a:gd name="connsiteX2" fmla="*/ 0 w 1348317"/>
              <a:gd name="connsiteY2" fmla="*/ 1257300 h 1615017"/>
              <a:gd name="connsiteX3" fmla="*/ 831850 w 1348317"/>
              <a:gd name="connsiteY3" fmla="*/ 0 h 1615017"/>
              <a:gd name="connsiteX4" fmla="*/ 1348317 w 1348317"/>
              <a:gd name="connsiteY4" fmla="*/ 486834 h 1615017"/>
              <a:gd name="connsiteX0" fmla="*/ 1348317 w 1348317"/>
              <a:gd name="connsiteY0" fmla="*/ 486834 h 1615017"/>
              <a:gd name="connsiteX1" fmla="*/ 626533 w 1348317"/>
              <a:gd name="connsiteY1" fmla="*/ 1615017 h 1615017"/>
              <a:gd name="connsiteX2" fmla="*/ 0 w 1348317"/>
              <a:gd name="connsiteY2" fmla="*/ 1257300 h 1615017"/>
              <a:gd name="connsiteX3" fmla="*/ 831850 w 1348317"/>
              <a:gd name="connsiteY3" fmla="*/ 0 h 1615017"/>
              <a:gd name="connsiteX4" fmla="*/ 1348317 w 1348317"/>
              <a:gd name="connsiteY4" fmla="*/ 486834 h 1615017"/>
              <a:gd name="connsiteX0" fmla="*/ 1348317 w 1348317"/>
              <a:gd name="connsiteY0" fmla="*/ 486834 h 1615017"/>
              <a:gd name="connsiteX1" fmla="*/ 626533 w 1348317"/>
              <a:gd name="connsiteY1" fmla="*/ 1615017 h 1615017"/>
              <a:gd name="connsiteX2" fmla="*/ 0 w 1348317"/>
              <a:gd name="connsiteY2" fmla="*/ 1257300 h 1615017"/>
              <a:gd name="connsiteX3" fmla="*/ 831850 w 1348317"/>
              <a:gd name="connsiteY3" fmla="*/ 0 h 1615017"/>
              <a:gd name="connsiteX4" fmla="*/ 1348317 w 1348317"/>
              <a:gd name="connsiteY4" fmla="*/ 486834 h 1615017"/>
              <a:gd name="connsiteX0" fmla="*/ 1312334 w 1312334"/>
              <a:gd name="connsiteY0" fmla="*/ 520701 h 1615017"/>
              <a:gd name="connsiteX1" fmla="*/ 626533 w 1312334"/>
              <a:gd name="connsiteY1" fmla="*/ 1615017 h 1615017"/>
              <a:gd name="connsiteX2" fmla="*/ 0 w 1312334"/>
              <a:gd name="connsiteY2" fmla="*/ 1257300 h 1615017"/>
              <a:gd name="connsiteX3" fmla="*/ 831850 w 1312334"/>
              <a:gd name="connsiteY3" fmla="*/ 0 h 1615017"/>
              <a:gd name="connsiteX4" fmla="*/ 1312334 w 1312334"/>
              <a:gd name="connsiteY4" fmla="*/ 520701 h 161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34" h="1615017">
                <a:moveTo>
                  <a:pt x="1312334" y="520701"/>
                </a:moveTo>
                <a:cubicBezTo>
                  <a:pt x="1041753" y="770821"/>
                  <a:pt x="776817" y="1137003"/>
                  <a:pt x="626533" y="1615017"/>
                </a:cubicBezTo>
                <a:cubicBezTo>
                  <a:pt x="418516" y="1505805"/>
                  <a:pt x="203905" y="1375833"/>
                  <a:pt x="0" y="1257300"/>
                </a:cubicBezTo>
                <a:cubicBezTo>
                  <a:pt x="144639" y="853017"/>
                  <a:pt x="462844" y="332317"/>
                  <a:pt x="831850" y="0"/>
                </a:cubicBezTo>
                <a:lnTo>
                  <a:pt x="1312334" y="520701"/>
                </a:lnTo>
                <a:close/>
              </a:path>
            </a:pathLst>
          </a:cu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F3394B99-5FE3-4753-B354-CBE01B27D14D}"/>
              </a:ext>
            </a:extLst>
          </p:cNvPr>
          <p:cNvSpPr/>
          <p:nvPr/>
        </p:nvSpPr>
        <p:spPr>
          <a:xfrm>
            <a:off x="7691967" y="3742267"/>
            <a:ext cx="2048933" cy="2042582"/>
          </a:xfrm>
          <a:custGeom>
            <a:avLst/>
            <a:gdLst>
              <a:gd name="connsiteX0" fmla="*/ 0 w 2027766"/>
              <a:gd name="connsiteY0" fmla="*/ 122766 h 1957916"/>
              <a:gd name="connsiteX1" fmla="*/ 480483 w 2027766"/>
              <a:gd name="connsiteY1" fmla="*/ 0 h 1957916"/>
              <a:gd name="connsiteX2" fmla="*/ 2027766 w 2027766"/>
              <a:gd name="connsiteY2" fmla="*/ 1847850 h 1957916"/>
              <a:gd name="connsiteX3" fmla="*/ 1921933 w 2027766"/>
              <a:gd name="connsiteY3" fmla="*/ 1957916 h 1957916"/>
              <a:gd name="connsiteX4" fmla="*/ 0 w 2027766"/>
              <a:gd name="connsiteY4" fmla="*/ 122766 h 1957916"/>
              <a:gd name="connsiteX0" fmla="*/ 0 w 2027766"/>
              <a:gd name="connsiteY0" fmla="*/ 112182 h 1947332"/>
              <a:gd name="connsiteX1" fmla="*/ 448733 w 2027766"/>
              <a:gd name="connsiteY1" fmla="*/ 0 h 1947332"/>
              <a:gd name="connsiteX2" fmla="*/ 2027766 w 2027766"/>
              <a:gd name="connsiteY2" fmla="*/ 1837266 h 1947332"/>
              <a:gd name="connsiteX3" fmla="*/ 1921933 w 2027766"/>
              <a:gd name="connsiteY3" fmla="*/ 1947332 h 1947332"/>
              <a:gd name="connsiteX4" fmla="*/ 0 w 2027766"/>
              <a:gd name="connsiteY4" fmla="*/ 112182 h 1947332"/>
              <a:gd name="connsiteX0" fmla="*/ 0 w 2027766"/>
              <a:gd name="connsiteY0" fmla="*/ 112182 h 1962148"/>
              <a:gd name="connsiteX1" fmla="*/ 448733 w 2027766"/>
              <a:gd name="connsiteY1" fmla="*/ 0 h 1962148"/>
              <a:gd name="connsiteX2" fmla="*/ 2027766 w 2027766"/>
              <a:gd name="connsiteY2" fmla="*/ 1837266 h 1962148"/>
              <a:gd name="connsiteX3" fmla="*/ 1849966 w 2027766"/>
              <a:gd name="connsiteY3" fmla="*/ 1962148 h 1962148"/>
              <a:gd name="connsiteX4" fmla="*/ 0 w 2027766"/>
              <a:gd name="connsiteY4" fmla="*/ 112182 h 1962148"/>
              <a:gd name="connsiteX0" fmla="*/ 0 w 1936750"/>
              <a:gd name="connsiteY0" fmla="*/ 112182 h 1962148"/>
              <a:gd name="connsiteX1" fmla="*/ 448733 w 1936750"/>
              <a:gd name="connsiteY1" fmla="*/ 0 h 1962148"/>
              <a:gd name="connsiteX2" fmla="*/ 1936750 w 1936750"/>
              <a:gd name="connsiteY2" fmla="*/ 1947332 h 1962148"/>
              <a:gd name="connsiteX3" fmla="*/ 1849966 w 1936750"/>
              <a:gd name="connsiteY3" fmla="*/ 1962148 h 1962148"/>
              <a:gd name="connsiteX4" fmla="*/ 0 w 1936750"/>
              <a:gd name="connsiteY4" fmla="*/ 112182 h 1962148"/>
              <a:gd name="connsiteX0" fmla="*/ 0 w 2002366"/>
              <a:gd name="connsiteY0" fmla="*/ 112182 h 1962148"/>
              <a:gd name="connsiteX1" fmla="*/ 448733 w 2002366"/>
              <a:gd name="connsiteY1" fmla="*/ 0 h 1962148"/>
              <a:gd name="connsiteX2" fmla="*/ 2002366 w 2002366"/>
              <a:gd name="connsiteY2" fmla="*/ 1756832 h 1962148"/>
              <a:gd name="connsiteX3" fmla="*/ 1849966 w 2002366"/>
              <a:gd name="connsiteY3" fmla="*/ 1962148 h 1962148"/>
              <a:gd name="connsiteX4" fmla="*/ 0 w 2002366"/>
              <a:gd name="connsiteY4" fmla="*/ 112182 h 1962148"/>
              <a:gd name="connsiteX0" fmla="*/ 0 w 2002366"/>
              <a:gd name="connsiteY0" fmla="*/ 192616 h 2042582"/>
              <a:gd name="connsiteX1" fmla="*/ 859366 w 2002366"/>
              <a:gd name="connsiteY1" fmla="*/ 0 h 2042582"/>
              <a:gd name="connsiteX2" fmla="*/ 2002366 w 2002366"/>
              <a:gd name="connsiteY2" fmla="*/ 1837266 h 2042582"/>
              <a:gd name="connsiteX3" fmla="*/ 1849966 w 2002366"/>
              <a:gd name="connsiteY3" fmla="*/ 2042582 h 2042582"/>
              <a:gd name="connsiteX4" fmla="*/ 0 w 2002366"/>
              <a:gd name="connsiteY4" fmla="*/ 192616 h 2042582"/>
              <a:gd name="connsiteX0" fmla="*/ 0 w 2048933"/>
              <a:gd name="connsiteY0" fmla="*/ 192616 h 2042582"/>
              <a:gd name="connsiteX1" fmla="*/ 859366 w 2048933"/>
              <a:gd name="connsiteY1" fmla="*/ 0 h 2042582"/>
              <a:gd name="connsiteX2" fmla="*/ 2048933 w 2048933"/>
              <a:gd name="connsiteY2" fmla="*/ 1799166 h 2042582"/>
              <a:gd name="connsiteX3" fmla="*/ 1849966 w 2048933"/>
              <a:gd name="connsiteY3" fmla="*/ 2042582 h 2042582"/>
              <a:gd name="connsiteX4" fmla="*/ 0 w 2048933"/>
              <a:gd name="connsiteY4" fmla="*/ 192616 h 2042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8933" h="2042582">
                <a:moveTo>
                  <a:pt x="0" y="192616"/>
                </a:moveTo>
                <a:lnTo>
                  <a:pt x="859366" y="0"/>
                </a:lnTo>
                <a:lnTo>
                  <a:pt x="2048933" y="1799166"/>
                </a:lnTo>
                <a:lnTo>
                  <a:pt x="1849966" y="2042582"/>
                </a:lnTo>
                <a:lnTo>
                  <a:pt x="0" y="192616"/>
                </a:ln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2C5DF6F2-2442-4F52-89D4-1D347CCBD946}"/>
              </a:ext>
            </a:extLst>
          </p:cNvPr>
          <p:cNvSpPr/>
          <p:nvPr/>
        </p:nvSpPr>
        <p:spPr>
          <a:xfrm rot="2287281">
            <a:off x="10168558" y="3510514"/>
            <a:ext cx="1560408" cy="1499467"/>
          </a:xfrm>
          <a:custGeom>
            <a:avLst/>
            <a:gdLst>
              <a:gd name="connsiteX0" fmla="*/ 0 w 2027766"/>
              <a:gd name="connsiteY0" fmla="*/ 122766 h 1957916"/>
              <a:gd name="connsiteX1" fmla="*/ 480483 w 2027766"/>
              <a:gd name="connsiteY1" fmla="*/ 0 h 1957916"/>
              <a:gd name="connsiteX2" fmla="*/ 2027766 w 2027766"/>
              <a:gd name="connsiteY2" fmla="*/ 1847850 h 1957916"/>
              <a:gd name="connsiteX3" fmla="*/ 1921933 w 2027766"/>
              <a:gd name="connsiteY3" fmla="*/ 1957916 h 1957916"/>
              <a:gd name="connsiteX4" fmla="*/ 0 w 2027766"/>
              <a:gd name="connsiteY4" fmla="*/ 122766 h 1957916"/>
              <a:gd name="connsiteX0" fmla="*/ 0 w 2027766"/>
              <a:gd name="connsiteY0" fmla="*/ 168035 h 2003185"/>
              <a:gd name="connsiteX1" fmla="*/ 605774 w 2027766"/>
              <a:gd name="connsiteY1" fmla="*/ 0 h 2003185"/>
              <a:gd name="connsiteX2" fmla="*/ 2027766 w 2027766"/>
              <a:gd name="connsiteY2" fmla="*/ 1893119 h 2003185"/>
              <a:gd name="connsiteX3" fmla="*/ 1921933 w 2027766"/>
              <a:gd name="connsiteY3" fmla="*/ 2003185 h 2003185"/>
              <a:gd name="connsiteX4" fmla="*/ 0 w 2027766"/>
              <a:gd name="connsiteY4" fmla="*/ 168035 h 2003185"/>
              <a:gd name="connsiteX0" fmla="*/ 0 w 1921933"/>
              <a:gd name="connsiteY0" fmla="*/ 168035 h 2003185"/>
              <a:gd name="connsiteX1" fmla="*/ 605774 w 1921933"/>
              <a:gd name="connsiteY1" fmla="*/ 0 h 2003185"/>
              <a:gd name="connsiteX2" fmla="*/ 1216801 w 1921933"/>
              <a:gd name="connsiteY2" fmla="*/ 1163201 h 2003185"/>
              <a:gd name="connsiteX3" fmla="*/ 1921933 w 1921933"/>
              <a:gd name="connsiteY3" fmla="*/ 2003185 h 2003185"/>
              <a:gd name="connsiteX4" fmla="*/ 0 w 1921933"/>
              <a:gd name="connsiteY4" fmla="*/ 168035 h 2003185"/>
              <a:gd name="connsiteX0" fmla="*/ 0 w 1216801"/>
              <a:gd name="connsiteY0" fmla="*/ 168035 h 1450388"/>
              <a:gd name="connsiteX1" fmla="*/ 605774 w 1216801"/>
              <a:gd name="connsiteY1" fmla="*/ 0 h 1450388"/>
              <a:gd name="connsiteX2" fmla="*/ 1216801 w 1216801"/>
              <a:gd name="connsiteY2" fmla="*/ 1163201 h 1450388"/>
              <a:gd name="connsiteX3" fmla="*/ 875083 w 1216801"/>
              <a:gd name="connsiteY3" fmla="*/ 1450388 h 1450388"/>
              <a:gd name="connsiteX4" fmla="*/ 0 w 1216801"/>
              <a:gd name="connsiteY4" fmla="*/ 168035 h 1450388"/>
              <a:gd name="connsiteX0" fmla="*/ 0 w 1216801"/>
              <a:gd name="connsiteY0" fmla="*/ 168035 h 1405590"/>
              <a:gd name="connsiteX1" fmla="*/ 605774 w 1216801"/>
              <a:gd name="connsiteY1" fmla="*/ 0 h 1405590"/>
              <a:gd name="connsiteX2" fmla="*/ 1216801 w 1216801"/>
              <a:gd name="connsiteY2" fmla="*/ 1163201 h 1405590"/>
              <a:gd name="connsiteX3" fmla="*/ 740678 w 1216801"/>
              <a:gd name="connsiteY3" fmla="*/ 1405590 h 1405590"/>
              <a:gd name="connsiteX4" fmla="*/ 0 w 1216801"/>
              <a:gd name="connsiteY4" fmla="*/ 168035 h 1405590"/>
              <a:gd name="connsiteX0" fmla="*/ 0 w 902012"/>
              <a:gd name="connsiteY0" fmla="*/ 168035 h 1405590"/>
              <a:gd name="connsiteX1" fmla="*/ 605774 w 902012"/>
              <a:gd name="connsiteY1" fmla="*/ 0 h 1405590"/>
              <a:gd name="connsiteX2" fmla="*/ 902012 w 902012"/>
              <a:gd name="connsiteY2" fmla="*/ 1337346 h 1405590"/>
              <a:gd name="connsiteX3" fmla="*/ 740678 w 902012"/>
              <a:gd name="connsiteY3" fmla="*/ 1405590 h 1405590"/>
              <a:gd name="connsiteX4" fmla="*/ 0 w 902012"/>
              <a:gd name="connsiteY4" fmla="*/ 168035 h 1405590"/>
              <a:gd name="connsiteX0" fmla="*/ 0 w 992140"/>
              <a:gd name="connsiteY0" fmla="*/ 168035 h 1405590"/>
              <a:gd name="connsiteX1" fmla="*/ 605774 w 992140"/>
              <a:gd name="connsiteY1" fmla="*/ 0 h 1405590"/>
              <a:gd name="connsiteX2" fmla="*/ 992140 w 992140"/>
              <a:gd name="connsiteY2" fmla="*/ 1185811 h 1405590"/>
              <a:gd name="connsiteX3" fmla="*/ 740678 w 992140"/>
              <a:gd name="connsiteY3" fmla="*/ 1405590 h 1405590"/>
              <a:gd name="connsiteX4" fmla="*/ 0 w 992140"/>
              <a:gd name="connsiteY4" fmla="*/ 168035 h 1405590"/>
              <a:gd name="connsiteX0" fmla="*/ 0 w 992140"/>
              <a:gd name="connsiteY0" fmla="*/ 230038 h 1467593"/>
              <a:gd name="connsiteX1" fmla="*/ 491853 w 992140"/>
              <a:gd name="connsiteY1" fmla="*/ 0 h 1467593"/>
              <a:gd name="connsiteX2" fmla="*/ 992140 w 992140"/>
              <a:gd name="connsiteY2" fmla="*/ 1247814 h 1467593"/>
              <a:gd name="connsiteX3" fmla="*/ 740678 w 992140"/>
              <a:gd name="connsiteY3" fmla="*/ 1467593 h 1467593"/>
              <a:gd name="connsiteX4" fmla="*/ 0 w 992140"/>
              <a:gd name="connsiteY4" fmla="*/ 230038 h 1467593"/>
              <a:gd name="connsiteX0" fmla="*/ 0 w 1092500"/>
              <a:gd name="connsiteY0" fmla="*/ 182128 h 1467593"/>
              <a:gd name="connsiteX1" fmla="*/ 592213 w 1092500"/>
              <a:gd name="connsiteY1" fmla="*/ 0 h 1467593"/>
              <a:gd name="connsiteX2" fmla="*/ 1092500 w 1092500"/>
              <a:gd name="connsiteY2" fmla="*/ 1247814 h 1467593"/>
              <a:gd name="connsiteX3" fmla="*/ 841038 w 1092500"/>
              <a:gd name="connsiteY3" fmla="*/ 1467593 h 1467593"/>
              <a:gd name="connsiteX4" fmla="*/ 0 w 1092500"/>
              <a:gd name="connsiteY4" fmla="*/ 182128 h 1467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2500" h="1467593">
                <a:moveTo>
                  <a:pt x="0" y="182128"/>
                </a:moveTo>
                <a:lnTo>
                  <a:pt x="592213" y="0"/>
                </a:lnTo>
                <a:lnTo>
                  <a:pt x="1092500" y="1247814"/>
                </a:lnTo>
                <a:lnTo>
                  <a:pt x="841038" y="1467593"/>
                </a:lnTo>
                <a:lnTo>
                  <a:pt x="0" y="182128"/>
                </a:ln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61C17114-28F5-4305-8B50-DE7BA0E5E29B}"/>
              </a:ext>
            </a:extLst>
          </p:cNvPr>
          <p:cNvSpPr/>
          <p:nvPr/>
        </p:nvSpPr>
        <p:spPr>
          <a:xfrm>
            <a:off x="8390466" y="3428999"/>
            <a:ext cx="1585383" cy="1612902"/>
          </a:xfrm>
          <a:custGeom>
            <a:avLst/>
            <a:gdLst>
              <a:gd name="connsiteX0" fmla="*/ 0 w 1754716"/>
              <a:gd name="connsiteY0" fmla="*/ 647700 h 2169584"/>
              <a:gd name="connsiteX1" fmla="*/ 1333500 w 1754716"/>
              <a:gd name="connsiteY1" fmla="*/ 2169584 h 2169584"/>
              <a:gd name="connsiteX2" fmla="*/ 1754716 w 1754716"/>
              <a:gd name="connsiteY2" fmla="*/ 1883834 h 2169584"/>
              <a:gd name="connsiteX3" fmla="*/ 958850 w 1754716"/>
              <a:gd name="connsiteY3" fmla="*/ 0 h 2169584"/>
              <a:gd name="connsiteX4" fmla="*/ 0 w 1754716"/>
              <a:gd name="connsiteY4" fmla="*/ 647700 h 2169584"/>
              <a:gd name="connsiteX0" fmla="*/ 0 w 1754716"/>
              <a:gd name="connsiteY0" fmla="*/ 647700 h 1883834"/>
              <a:gd name="connsiteX1" fmla="*/ 605367 w 1754716"/>
              <a:gd name="connsiteY1" fmla="*/ 1333501 h 1883834"/>
              <a:gd name="connsiteX2" fmla="*/ 1754716 w 1754716"/>
              <a:gd name="connsiteY2" fmla="*/ 1883834 h 1883834"/>
              <a:gd name="connsiteX3" fmla="*/ 958850 w 1754716"/>
              <a:gd name="connsiteY3" fmla="*/ 0 h 1883834"/>
              <a:gd name="connsiteX4" fmla="*/ 0 w 1754716"/>
              <a:gd name="connsiteY4" fmla="*/ 647700 h 1883834"/>
              <a:gd name="connsiteX0" fmla="*/ 0 w 1401233"/>
              <a:gd name="connsiteY0" fmla="*/ 647700 h 1333501"/>
              <a:gd name="connsiteX1" fmla="*/ 605367 w 1401233"/>
              <a:gd name="connsiteY1" fmla="*/ 1333501 h 1333501"/>
              <a:gd name="connsiteX2" fmla="*/ 1401233 w 1401233"/>
              <a:gd name="connsiteY2" fmla="*/ 840317 h 1333501"/>
              <a:gd name="connsiteX3" fmla="*/ 958850 w 1401233"/>
              <a:gd name="connsiteY3" fmla="*/ 0 h 1333501"/>
              <a:gd name="connsiteX4" fmla="*/ 0 w 1401233"/>
              <a:gd name="connsiteY4" fmla="*/ 647700 h 1333501"/>
              <a:gd name="connsiteX0" fmla="*/ 0 w 1401233"/>
              <a:gd name="connsiteY0" fmla="*/ 647700 h 1627718"/>
              <a:gd name="connsiteX1" fmla="*/ 848783 w 1401233"/>
              <a:gd name="connsiteY1" fmla="*/ 1627718 h 1627718"/>
              <a:gd name="connsiteX2" fmla="*/ 1401233 w 1401233"/>
              <a:gd name="connsiteY2" fmla="*/ 840317 h 1627718"/>
              <a:gd name="connsiteX3" fmla="*/ 958850 w 1401233"/>
              <a:gd name="connsiteY3" fmla="*/ 0 h 1627718"/>
              <a:gd name="connsiteX4" fmla="*/ 0 w 1401233"/>
              <a:gd name="connsiteY4" fmla="*/ 647700 h 1627718"/>
              <a:gd name="connsiteX0" fmla="*/ 0 w 1572683"/>
              <a:gd name="connsiteY0" fmla="*/ 647700 h 1627718"/>
              <a:gd name="connsiteX1" fmla="*/ 848783 w 1572683"/>
              <a:gd name="connsiteY1" fmla="*/ 1627718 h 1627718"/>
              <a:gd name="connsiteX2" fmla="*/ 1572683 w 1572683"/>
              <a:gd name="connsiteY2" fmla="*/ 1170517 h 1627718"/>
              <a:gd name="connsiteX3" fmla="*/ 958850 w 1572683"/>
              <a:gd name="connsiteY3" fmla="*/ 0 h 1627718"/>
              <a:gd name="connsiteX4" fmla="*/ 0 w 1572683"/>
              <a:gd name="connsiteY4" fmla="*/ 647700 h 1627718"/>
              <a:gd name="connsiteX0" fmla="*/ 0 w 1572683"/>
              <a:gd name="connsiteY0" fmla="*/ 647700 h 1634068"/>
              <a:gd name="connsiteX1" fmla="*/ 857250 w 1572683"/>
              <a:gd name="connsiteY1" fmla="*/ 1634068 h 1634068"/>
              <a:gd name="connsiteX2" fmla="*/ 1572683 w 1572683"/>
              <a:gd name="connsiteY2" fmla="*/ 1170517 h 1634068"/>
              <a:gd name="connsiteX3" fmla="*/ 958850 w 1572683"/>
              <a:gd name="connsiteY3" fmla="*/ 0 h 1634068"/>
              <a:gd name="connsiteX4" fmla="*/ 0 w 1572683"/>
              <a:gd name="connsiteY4" fmla="*/ 647700 h 1634068"/>
              <a:gd name="connsiteX0" fmla="*/ 0 w 1572683"/>
              <a:gd name="connsiteY0" fmla="*/ 647700 h 1634068"/>
              <a:gd name="connsiteX1" fmla="*/ 857250 w 1572683"/>
              <a:gd name="connsiteY1" fmla="*/ 1634068 h 1634068"/>
              <a:gd name="connsiteX2" fmla="*/ 1572683 w 1572683"/>
              <a:gd name="connsiteY2" fmla="*/ 1170517 h 1634068"/>
              <a:gd name="connsiteX3" fmla="*/ 958850 w 1572683"/>
              <a:gd name="connsiteY3" fmla="*/ 0 h 1634068"/>
              <a:gd name="connsiteX4" fmla="*/ 0 w 1572683"/>
              <a:gd name="connsiteY4" fmla="*/ 647700 h 1634068"/>
              <a:gd name="connsiteX0" fmla="*/ 0 w 1585383"/>
              <a:gd name="connsiteY0" fmla="*/ 647700 h 1634068"/>
              <a:gd name="connsiteX1" fmla="*/ 857250 w 1585383"/>
              <a:gd name="connsiteY1" fmla="*/ 1634068 h 1634068"/>
              <a:gd name="connsiteX2" fmla="*/ 1585383 w 1585383"/>
              <a:gd name="connsiteY2" fmla="*/ 1181101 h 1634068"/>
              <a:gd name="connsiteX3" fmla="*/ 958850 w 1585383"/>
              <a:gd name="connsiteY3" fmla="*/ 0 h 1634068"/>
              <a:gd name="connsiteX4" fmla="*/ 0 w 1585383"/>
              <a:gd name="connsiteY4" fmla="*/ 647700 h 1634068"/>
              <a:gd name="connsiteX0" fmla="*/ 0 w 1585383"/>
              <a:gd name="connsiteY0" fmla="*/ 647700 h 1634068"/>
              <a:gd name="connsiteX1" fmla="*/ 857250 w 1585383"/>
              <a:gd name="connsiteY1" fmla="*/ 1634068 h 1634068"/>
              <a:gd name="connsiteX2" fmla="*/ 1585383 w 1585383"/>
              <a:gd name="connsiteY2" fmla="*/ 1181101 h 1634068"/>
              <a:gd name="connsiteX3" fmla="*/ 958850 w 1585383"/>
              <a:gd name="connsiteY3" fmla="*/ 0 h 1634068"/>
              <a:gd name="connsiteX4" fmla="*/ 0 w 1585383"/>
              <a:gd name="connsiteY4" fmla="*/ 647700 h 1634068"/>
              <a:gd name="connsiteX0" fmla="*/ 0 w 1585383"/>
              <a:gd name="connsiteY0" fmla="*/ 618067 h 1604435"/>
              <a:gd name="connsiteX1" fmla="*/ 857250 w 1585383"/>
              <a:gd name="connsiteY1" fmla="*/ 1604435 h 1604435"/>
              <a:gd name="connsiteX2" fmla="*/ 1585383 w 1585383"/>
              <a:gd name="connsiteY2" fmla="*/ 1151468 h 1604435"/>
              <a:gd name="connsiteX3" fmla="*/ 975783 w 1585383"/>
              <a:gd name="connsiteY3" fmla="*/ 0 h 1604435"/>
              <a:gd name="connsiteX4" fmla="*/ 0 w 1585383"/>
              <a:gd name="connsiteY4" fmla="*/ 618067 h 1604435"/>
              <a:gd name="connsiteX0" fmla="*/ 0 w 1585383"/>
              <a:gd name="connsiteY0" fmla="*/ 618067 h 1604435"/>
              <a:gd name="connsiteX1" fmla="*/ 857250 w 1585383"/>
              <a:gd name="connsiteY1" fmla="*/ 1604435 h 1604435"/>
              <a:gd name="connsiteX2" fmla="*/ 1585383 w 1585383"/>
              <a:gd name="connsiteY2" fmla="*/ 1151468 h 1604435"/>
              <a:gd name="connsiteX3" fmla="*/ 975783 w 1585383"/>
              <a:gd name="connsiteY3" fmla="*/ 0 h 1604435"/>
              <a:gd name="connsiteX4" fmla="*/ 0 w 1585383"/>
              <a:gd name="connsiteY4" fmla="*/ 618067 h 1604435"/>
              <a:gd name="connsiteX0" fmla="*/ 0 w 1585383"/>
              <a:gd name="connsiteY0" fmla="*/ 618067 h 1604435"/>
              <a:gd name="connsiteX1" fmla="*/ 857250 w 1585383"/>
              <a:gd name="connsiteY1" fmla="*/ 1604435 h 1604435"/>
              <a:gd name="connsiteX2" fmla="*/ 1585383 w 1585383"/>
              <a:gd name="connsiteY2" fmla="*/ 1151468 h 1604435"/>
              <a:gd name="connsiteX3" fmla="*/ 975783 w 1585383"/>
              <a:gd name="connsiteY3" fmla="*/ 0 h 1604435"/>
              <a:gd name="connsiteX4" fmla="*/ 0 w 1585383"/>
              <a:gd name="connsiteY4" fmla="*/ 618067 h 1604435"/>
              <a:gd name="connsiteX0" fmla="*/ 0 w 1585383"/>
              <a:gd name="connsiteY0" fmla="*/ 626534 h 1612902"/>
              <a:gd name="connsiteX1" fmla="*/ 857250 w 1585383"/>
              <a:gd name="connsiteY1" fmla="*/ 1612902 h 1612902"/>
              <a:gd name="connsiteX2" fmla="*/ 1585383 w 1585383"/>
              <a:gd name="connsiteY2" fmla="*/ 1159935 h 1612902"/>
              <a:gd name="connsiteX3" fmla="*/ 971550 w 1585383"/>
              <a:gd name="connsiteY3" fmla="*/ 0 h 1612902"/>
              <a:gd name="connsiteX4" fmla="*/ 0 w 1585383"/>
              <a:gd name="connsiteY4" fmla="*/ 626534 h 1612902"/>
              <a:gd name="connsiteX0" fmla="*/ 0 w 1585383"/>
              <a:gd name="connsiteY0" fmla="*/ 626534 h 1612902"/>
              <a:gd name="connsiteX1" fmla="*/ 857250 w 1585383"/>
              <a:gd name="connsiteY1" fmla="*/ 1612902 h 1612902"/>
              <a:gd name="connsiteX2" fmla="*/ 1585383 w 1585383"/>
              <a:gd name="connsiteY2" fmla="*/ 1159935 h 1612902"/>
              <a:gd name="connsiteX3" fmla="*/ 971550 w 1585383"/>
              <a:gd name="connsiteY3" fmla="*/ 0 h 1612902"/>
              <a:gd name="connsiteX4" fmla="*/ 0 w 1585383"/>
              <a:gd name="connsiteY4" fmla="*/ 626534 h 1612902"/>
              <a:gd name="connsiteX0" fmla="*/ 0 w 1585383"/>
              <a:gd name="connsiteY0" fmla="*/ 626534 h 1612902"/>
              <a:gd name="connsiteX1" fmla="*/ 857250 w 1585383"/>
              <a:gd name="connsiteY1" fmla="*/ 1612902 h 1612902"/>
              <a:gd name="connsiteX2" fmla="*/ 1585383 w 1585383"/>
              <a:gd name="connsiteY2" fmla="*/ 1159935 h 1612902"/>
              <a:gd name="connsiteX3" fmla="*/ 971550 w 1585383"/>
              <a:gd name="connsiteY3" fmla="*/ 0 h 1612902"/>
              <a:gd name="connsiteX4" fmla="*/ 0 w 1585383"/>
              <a:gd name="connsiteY4" fmla="*/ 626534 h 161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383" h="1612902">
                <a:moveTo>
                  <a:pt x="0" y="626534"/>
                </a:moveTo>
                <a:lnTo>
                  <a:pt x="857250" y="1612902"/>
                </a:lnTo>
                <a:cubicBezTo>
                  <a:pt x="1080911" y="1426635"/>
                  <a:pt x="1342672" y="1267885"/>
                  <a:pt x="1585383" y="1159935"/>
                </a:cubicBezTo>
                <a:lnTo>
                  <a:pt x="971550" y="0"/>
                </a:lnTo>
                <a:cubicBezTo>
                  <a:pt x="597606" y="167921"/>
                  <a:pt x="304094" y="378179"/>
                  <a:pt x="0" y="626534"/>
                </a:cubicBez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C973D986-A6AE-45EE-9290-950DC1560705}"/>
              </a:ext>
            </a:extLst>
          </p:cNvPr>
          <p:cNvSpPr/>
          <p:nvPr/>
        </p:nvSpPr>
        <p:spPr>
          <a:xfrm>
            <a:off x="9842500" y="3683399"/>
            <a:ext cx="1574800" cy="856851"/>
          </a:xfrm>
          <a:custGeom>
            <a:avLst/>
            <a:gdLst>
              <a:gd name="connsiteX0" fmla="*/ 209550 w 1565275"/>
              <a:gd name="connsiteY0" fmla="*/ 822325 h 822325"/>
              <a:gd name="connsiteX1" fmla="*/ 209550 w 1565275"/>
              <a:gd name="connsiteY1" fmla="*/ 822325 h 822325"/>
              <a:gd name="connsiteX2" fmla="*/ 174625 w 1565275"/>
              <a:gd name="connsiteY2" fmla="*/ 771525 h 822325"/>
              <a:gd name="connsiteX3" fmla="*/ 0 w 1565275"/>
              <a:gd name="connsiteY3" fmla="*/ 114300 h 822325"/>
              <a:gd name="connsiteX4" fmla="*/ 1565275 w 1565275"/>
              <a:gd name="connsiteY4" fmla="*/ 0 h 822325"/>
              <a:gd name="connsiteX5" fmla="*/ 1470025 w 1565275"/>
              <a:gd name="connsiteY5" fmla="*/ 692150 h 822325"/>
              <a:gd name="connsiteX6" fmla="*/ 209550 w 1565275"/>
              <a:gd name="connsiteY6" fmla="*/ 822325 h 822325"/>
              <a:gd name="connsiteX0" fmla="*/ 209550 w 1565275"/>
              <a:gd name="connsiteY0" fmla="*/ 822325 h 822325"/>
              <a:gd name="connsiteX1" fmla="*/ 209550 w 1565275"/>
              <a:gd name="connsiteY1" fmla="*/ 822325 h 822325"/>
              <a:gd name="connsiteX2" fmla="*/ 0 w 1565275"/>
              <a:gd name="connsiteY2" fmla="*/ 114300 h 822325"/>
              <a:gd name="connsiteX3" fmla="*/ 1565275 w 1565275"/>
              <a:gd name="connsiteY3" fmla="*/ 0 h 822325"/>
              <a:gd name="connsiteX4" fmla="*/ 1470025 w 1565275"/>
              <a:gd name="connsiteY4" fmla="*/ 692150 h 822325"/>
              <a:gd name="connsiteX5" fmla="*/ 209550 w 1565275"/>
              <a:gd name="connsiteY5" fmla="*/ 822325 h 822325"/>
              <a:gd name="connsiteX0" fmla="*/ 1470025 w 1565275"/>
              <a:gd name="connsiteY0" fmla="*/ 692150 h 822325"/>
              <a:gd name="connsiteX1" fmla="*/ 209550 w 1565275"/>
              <a:gd name="connsiteY1" fmla="*/ 822325 h 822325"/>
              <a:gd name="connsiteX2" fmla="*/ 0 w 1565275"/>
              <a:gd name="connsiteY2" fmla="*/ 114300 h 822325"/>
              <a:gd name="connsiteX3" fmla="*/ 1565275 w 1565275"/>
              <a:gd name="connsiteY3" fmla="*/ 0 h 822325"/>
              <a:gd name="connsiteX4" fmla="*/ 1470025 w 1565275"/>
              <a:gd name="connsiteY4" fmla="*/ 692150 h 822325"/>
              <a:gd name="connsiteX0" fmla="*/ 1470025 w 1565275"/>
              <a:gd name="connsiteY0" fmla="*/ 692150 h 827327"/>
              <a:gd name="connsiteX1" fmla="*/ 209550 w 1565275"/>
              <a:gd name="connsiteY1" fmla="*/ 822325 h 827327"/>
              <a:gd name="connsiteX2" fmla="*/ 0 w 1565275"/>
              <a:gd name="connsiteY2" fmla="*/ 114300 h 827327"/>
              <a:gd name="connsiteX3" fmla="*/ 1565275 w 1565275"/>
              <a:gd name="connsiteY3" fmla="*/ 0 h 827327"/>
              <a:gd name="connsiteX4" fmla="*/ 1470025 w 1565275"/>
              <a:gd name="connsiteY4" fmla="*/ 692150 h 827327"/>
              <a:gd name="connsiteX0" fmla="*/ 1470025 w 1565275"/>
              <a:gd name="connsiteY0" fmla="*/ 692150 h 827327"/>
              <a:gd name="connsiteX1" fmla="*/ 209550 w 1565275"/>
              <a:gd name="connsiteY1" fmla="*/ 822325 h 827327"/>
              <a:gd name="connsiteX2" fmla="*/ 0 w 1565275"/>
              <a:gd name="connsiteY2" fmla="*/ 114300 h 827327"/>
              <a:gd name="connsiteX3" fmla="*/ 1565275 w 1565275"/>
              <a:gd name="connsiteY3" fmla="*/ 0 h 827327"/>
              <a:gd name="connsiteX4" fmla="*/ 1470025 w 1565275"/>
              <a:gd name="connsiteY4" fmla="*/ 692150 h 827327"/>
              <a:gd name="connsiteX0" fmla="*/ 1470025 w 1565275"/>
              <a:gd name="connsiteY0" fmla="*/ 692150 h 827327"/>
              <a:gd name="connsiteX1" fmla="*/ 209550 w 1565275"/>
              <a:gd name="connsiteY1" fmla="*/ 822325 h 827327"/>
              <a:gd name="connsiteX2" fmla="*/ 0 w 1565275"/>
              <a:gd name="connsiteY2" fmla="*/ 114300 h 827327"/>
              <a:gd name="connsiteX3" fmla="*/ 1565275 w 1565275"/>
              <a:gd name="connsiteY3" fmla="*/ 0 h 827327"/>
              <a:gd name="connsiteX4" fmla="*/ 1470025 w 1565275"/>
              <a:gd name="connsiteY4" fmla="*/ 692150 h 827327"/>
              <a:gd name="connsiteX0" fmla="*/ 1470025 w 1565275"/>
              <a:gd name="connsiteY0" fmla="*/ 692150 h 832941"/>
              <a:gd name="connsiteX1" fmla="*/ 209550 w 1565275"/>
              <a:gd name="connsiteY1" fmla="*/ 822325 h 832941"/>
              <a:gd name="connsiteX2" fmla="*/ 0 w 1565275"/>
              <a:gd name="connsiteY2" fmla="*/ 114300 h 832941"/>
              <a:gd name="connsiteX3" fmla="*/ 1565275 w 1565275"/>
              <a:gd name="connsiteY3" fmla="*/ 0 h 832941"/>
              <a:gd name="connsiteX4" fmla="*/ 1470025 w 1565275"/>
              <a:gd name="connsiteY4" fmla="*/ 692150 h 832941"/>
              <a:gd name="connsiteX0" fmla="*/ 1470025 w 1565275"/>
              <a:gd name="connsiteY0" fmla="*/ 692150 h 832941"/>
              <a:gd name="connsiteX1" fmla="*/ 209550 w 1565275"/>
              <a:gd name="connsiteY1" fmla="*/ 822325 h 832941"/>
              <a:gd name="connsiteX2" fmla="*/ 0 w 1565275"/>
              <a:gd name="connsiteY2" fmla="*/ 114300 h 832941"/>
              <a:gd name="connsiteX3" fmla="*/ 1565275 w 1565275"/>
              <a:gd name="connsiteY3" fmla="*/ 0 h 832941"/>
              <a:gd name="connsiteX4" fmla="*/ 1470025 w 1565275"/>
              <a:gd name="connsiteY4" fmla="*/ 692150 h 832941"/>
              <a:gd name="connsiteX0" fmla="*/ 1470025 w 1565275"/>
              <a:gd name="connsiteY0" fmla="*/ 692150 h 832941"/>
              <a:gd name="connsiteX1" fmla="*/ 209550 w 1565275"/>
              <a:gd name="connsiteY1" fmla="*/ 822325 h 832941"/>
              <a:gd name="connsiteX2" fmla="*/ 0 w 1565275"/>
              <a:gd name="connsiteY2" fmla="*/ 114300 h 832941"/>
              <a:gd name="connsiteX3" fmla="*/ 1565275 w 1565275"/>
              <a:gd name="connsiteY3" fmla="*/ 0 h 832941"/>
              <a:gd name="connsiteX4" fmla="*/ 1470025 w 1565275"/>
              <a:gd name="connsiteY4" fmla="*/ 692150 h 832941"/>
              <a:gd name="connsiteX0" fmla="*/ 1470025 w 1565275"/>
              <a:gd name="connsiteY0" fmla="*/ 692150 h 832941"/>
              <a:gd name="connsiteX1" fmla="*/ 209550 w 1565275"/>
              <a:gd name="connsiteY1" fmla="*/ 822325 h 832941"/>
              <a:gd name="connsiteX2" fmla="*/ 0 w 1565275"/>
              <a:gd name="connsiteY2" fmla="*/ 114300 h 832941"/>
              <a:gd name="connsiteX3" fmla="*/ 1565275 w 1565275"/>
              <a:gd name="connsiteY3" fmla="*/ 0 h 832941"/>
              <a:gd name="connsiteX4" fmla="*/ 1470025 w 1565275"/>
              <a:gd name="connsiteY4" fmla="*/ 692150 h 832941"/>
              <a:gd name="connsiteX0" fmla="*/ 1476375 w 1565275"/>
              <a:gd name="connsiteY0" fmla="*/ 695325 h 832941"/>
              <a:gd name="connsiteX1" fmla="*/ 209550 w 1565275"/>
              <a:gd name="connsiteY1" fmla="*/ 822325 h 832941"/>
              <a:gd name="connsiteX2" fmla="*/ 0 w 1565275"/>
              <a:gd name="connsiteY2" fmla="*/ 114300 h 832941"/>
              <a:gd name="connsiteX3" fmla="*/ 1565275 w 1565275"/>
              <a:gd name="connsiteY3" fmla="*/ 0 h 832941"/>
              <a:gd name="connsiteX4" fmla="*/ 1476375 w 1565275"/>
              <a:gd name="connsiteY4" fmla="*/ 695325 h 832941"/>
              <a:gd name="connsiteX0" fmla="*/ 1476375 w 1565275"/>
              <a:gd name="connsiteY0" fmla="*/ 695325 h 822325"/>
              <a:gd name="connsiteX1" fmla="*/ 209550 w 1565275"/>
              <a:gd name="connsiteY1" fmla="*/ 822325 h 822325"/>
              <a:gd name="connsiteX2" fmla="*/ 0 w 1565275"/>
              <a:gd name="connsiteY2" fmla="*/ 114300 h 822325"/>
              <a:gd name="connsiteX3" fmla="*/ 1565275 w 1565275"/>
              <a:gd name="connsiteY3" fmla="*/ 0 h 822325"/>
              <a:gd name="connsiteX4" fmla="*/ 1476375 w 1565275"/>
              <a:gd name="connsiteY4" fmla="*/ 695325 h 822325"/>
              <a:gd name="connsiteX0" fmla="*/ 1476375 w 1565275"/>
              <a:gd name="connsiteY0" fmla="*/ 695325 h 822325"/>
              <a:gd name="connsiteX1" fmla="*/ 209550 w 1565275"/>
              <a:gd name="connsiteY1" fmla="*/ 822325 h 822325"/>
              <a:gd name="connsiteX2" fmla="*/ 0 w 1565275"/>
              <a:gd name="connsiteY2" fmla="*/ 114300 h 822325"/>
              <a:gd name="connsiteX3" fmla="*/ 1565275 w 1565275"/>
              <a:gd name="connsiteY3" fmla="*/ 0 h 822325"/>
              <a:gd name="connsiteX4" fmla="*/ 1476375 w 1565275"/>
              <a:gd name="connsiteY4" fmla="*/ 695325 h 822325"/>
              <a:gd name="connsiteX0" fmla="*/ 1485900 w 1574800"/>
              <a:gd name="connsiteY0" fmla="*/ 695325 h 822325"/>
              <a:gd name="connsiteX1" fmla="*/ 219075 w 1574800"/>
              <a:gd name="connsiteY1" fmla="*/ 822325 h 822325"/>
              <a:gd name="connsiteX2" fmla="*/ 0 w 1574800"/>
              <a:gd name="connsiteY2" fmla="*/ 149225 h 822325"/>
              <a:gd name="connsiteX3" fmla="*/ 1574800 w 1574800"/>
              <a:gd name="connsiteY3" fmla="*/ 0 h 822325"/>
              <a:gd name="connsiteX4" fmla="*/ 1485900 w 1574800"/>
              <a:gd name="connsiteY4" fmla="*/ 695325 h 822325"/>
              <a:gd name="connsiteX0" fmla="*/ 1485900 w 1574800"/>
              <a:gd name="connsiteY0" fmla="*/ 695325 h 822325"/>
              <a:gd name="connsiteX1" fmla="*/ 219075 w 1574800"/>
              <a:gd name="connsiteY1" fmla="*/ 822325 h 822325"/>
              <a:gd name="connsiteX2" fmla="*/ 0 w 1574800"/>
              <a:gd name="connsiteY2" fmla="*/ 149225 h 822325"/>
              <a:gd name="connsiteX3" fmla="*/ 1574800 w 1574800"/>
              <a:gd name="connsiteY3" fmla="*/ 0 h 822325"/>
              <a:gd name="connsiteX4" fmla="*/ 1485900 w 1574800"/>
              <a:gd name="connsiteY4" fmla="*/ 695325 h 822325"/>
              <a:gd name="connsiteX0" fmla="*/ 1485900 w 1574800"/>
              <a:gd name="connsiteY0" fmla="*/ 729851 h 856851"/>
              <a:gd name="connsiteX1" fmla="*/ 219075 w 1574800"/>
              <a:gd name="connsiteY1" fmla="*/ 856851 h 856851"/>
              <a:gd name="connsiteX2" fmla="*/ 0 w 1574800"/>
              <a:gd name="connsiteY2" fmla="*/ 183751 h 856851"/>
              <a:gd name="connsiteX3" fmla="*/ 1574800 w 1574800"/>
              <a:gd name="connsiteY3" fmla="*/ 34526 h 856851"/>
              <a:gd name="connsiteX4" fmla="*/ 1485900 w 1574800"/>
              <a:gd name="connsiteY4" fmla="*/ 729851 h 85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800" h="856851">
                <a:moveTo>
                  <a:pt x="1485900" y="729851"/>
                </a:moveTo>
                <a:cubicBezTo>
                  <a:pt x="1056217" y="655768"/>
                  <a:pt x="471487" y="750488"/>
                  <a:pt x="219075" y="856851"/>
                </a:cubicBezTo>
                <a:cubicBezTo>
                  <a:pt x="160278" y="659709"/>
                  <a:pt x="69850" y="419759"/>
                  <a:pt x="0" y="183751"/>
                </a:cubicBezTo>
                <a:cubicBezTo>
                  <a:pt x="613833" y="-50141"/>
                  <a:pt x="1265767" y="-10982"/>
                  <a:pt x="1574800" y="34526"/>
                </a:cubicBezTo>
                <a:lnTo>
                  <a:pt x="1485900" y="729851"/>
                </a:lnTo>
                <a:close/>
              </a:path>
            </a:pathLst>
          </a:cu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9716C4C6-35A5-46A7-AA22-2F39A27DCE53}"/>
              </a:ext>
            </a:extLst>
          </p:cNvPr>
          <p:cNvSpPr/>
          <p:nvPr/>
        </p:nvSpPr>
        <p:spPr>
          <a:xfrm>
            <a:off x="9429751" y="4864100"/>
            <a:ext cx="755650" cy="603250"/>
          </a:xfrm>
          <a:custGeom>
            <a:avLst/>
            <a:gdLst>
              <a:gd name="connsiteX0" fmla="*/ 114300 w 752475"/>
              <a:gd name="connsiteY0" fmla="*/ 596900 h 596900"/>
              <a:gd name="connsiteX1" fmla="*/ 0 w 752475"/>
              <a:gd name="connsiteY1" fmla="*/ 454025 h 596900"/>
              <a:gd name="connsiteX2" fmla="*/ 704850 w 752475"/>
              <a:gd name="connsiteY2" fmla="*/ 0 h 596900"/>
              <a:gd name="connsiteX3" fmla="*/ 752475 w 752475"/>
              <a:gd name="connsiteY3" fmla="*/ 180975 h 596900"/>
              <a:gd name="connsiteX4" fmla="*/ 114300 w 752475"/>
              <a:gd name="connsiteY4" fmla="*/ 596900 h 596900"/>
              <a:gd name="connsiteX0" fmla="*/ 114300 w 752475"/>
              <a:gd name="connsiteY0" fmla="*/ 596900 h 596900"/>
              <a:gd name="connsiteX1" fmla="*/ 0 w 752475"/>
              <a:gd name="connsiteY1" fmla="*/ 454025 h 596900"/>
              <a:gd name="connsiteX2" fmla="*/ 704850 w 752475"/>
              <a:gd name="connsiteY2" fmla="*/ 0 h 596900"/>
              <a:gd name="connsiteX3" fmla="*/ 752475 w 752475"/>
              <a:gd name="connsiteY3" fmla="*/ 180975 h 596900"/>
              <a:gd name="connsiteX4" fmla="*/ 114300 w 752475"/>
              <a:gd name="connsiteY4" fmla="*/ 596900 h 596900"/>
              <a:gd name="connsiteX0" fmla="*/ 114300 w 752475"/>
              <a:gd name="connsiteY0" fmla="*/ 596900 h 596900"/>
              <a:gd name="connsiteX1" fmla="*/ 0 w 752475"/>
              <a:gd name="connsiteY1" fmla="*/ 454025 h 596900"/>
              <a:gd name="connsiteX2" fmla="*/ 704850 w 752475"/>
              <a:gd name="connsiteY2" fmla="*/ 0 h 596900"/>
              <a:gd name="connsiteX3" fmla="*/ 752475 w 752475"/>
              <a:gd name="connsiteY3" fmla="*/ 180975 h 596900"/>
              <a:gd name="connsiteX4" fmla="*/ 114300 w 752475"/>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50" h="603250">
                <a:moveTo>
                  <a:pt x="114300" y="603250"/>
                </a:moveTo>
                <a:lnTo>
                  <a:pt x="0" y="460375"/>
                </a:lnTo>
                <a:cubicBezTo>
                  <a:pt x="282575" y="186796"/>
                  <a:pt x="523875" y="71966"/>
                  <a:pt x="700087" y="0"/>
                </a:cubicBezTo>
                <a:lnTo>
                  <a:pt x="755650" y="173037"/>
                </a:lnTo>
                <a:cubicBezTo>
                  <a:pt x="596900" y="232303"/>
                  <a:pt x="290513" y="423333"/>
                  <a:pt x="114300" y="603250"/>
                </a:cubicBezTo>
                <a:close/>
              </a:path>
            </a:pathLst>
          </a:cu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5B47E94B-B8F8-468F-9E2A-2C7D7ECEB70F}"/>
              </a:ext>
            </a:extLst>
          </p:cNvPr>
          <p:cNvSpPr/>
          <p:nvPr/>
        </p:nvSpPr>
        <p:spPr>
          <a:xfrm>
            <a:off x="11281833" y="4274607"/>
            <a:ext cx="914400" cy="1063625"/>
          </a:xfrm>
          <a:custGeom>
            <a:avLst/>
            <a:gdLst>
              <a:gd name="connsiteX0" fmla="*/ 0 w 910166"/>
              <a:gd name="connsiteY0" fmla="*/ 893234 h 1054100"/>
              <a:gd name="connsiteX1" fmla="*/ 0 w 910166"/>
              <a:gd name="connsiteY1" fmla="*/ 893234 h 1054100"/>
              <a:gd name="connsiteX2" fmla="*/ 0 w 910166"/>
              <a:gd name="connsiteY2" fmla="*/ 829734 h 1054100"/>
              <a:gd name="connsiteX3" fmla="*/ 186266 w 910166"/>
              <a:gd name="connsiteY3" fmla="*/ 0 h 1054100"/>
              <a:gd name="connsiteX4" fmla="*/ 905933 w 910166"/>
              <a:gd name="connsiteY4" fmla="*/ 232834 h 1054100"/>
              <a:gd name="connsiteX5" fmla="*/ 910166 w 910166"/>
              <a:gd name="connsiteY5" fmla="*/ 397934 h 1054100"/>
              <a:gd name="connsiteX6" fmla="*/ 541866 w 910166"/>
              <a:gd name="connsiteY6" fmla="*/ 1054100 h 1054100"/>
              <a:gd name="connsiteX7" fmla="*/ 0 w 910166"/>
              <a:gd name="connsiteY7" fmla="*/ 893234 h 1054100"/>
              <a:gd name="connsiteX0" fmla="*/ 0 w 910166"/>
              <a:gd name="connsiteY0" fmla="*/ 893234 h 1054100"/>
              <a:gd name="connsiteX1" fmla="*/ 0 w 910166"/>
              <a:gd name="connsiteY1" fmla="*/ 893234 h 1054100"/>
              <a:gd name="connsiteX2" fmla="*/ 186266 w 910166"/>
              <a:gd name="connsiteY2" fmla="*/ 0 h 1054100"/>
              <a:gd name="connsiteX3" fmla="*/ 905933 w 910166"/>
              <a:gd name="connsiteY3" fmla="*/ 232834 h 1054100"/>
              <a:gd name="connsiteX4" fmla="*/ 910166 w 910166"/>
              <a:gd name="connsiteY4" fmla="*/ 397934 h 1054100"/>
              <a:gd name="connsiteX5" fmla="*/ 541866 w 910166"/>
              <a:gd name="connsiteY5" fmla="*/ 1054100 h 1054100"/>
              <a:gd name="connsiteX6" fmla="*/ 0 w 910166"/>
              <a:gd name="connsiteY6" fmla="*/ 893234 h 1054100"/>
              <a:gd name="connsiteX0" fmla="*/ 541866 w 910166"/>
              <a:gd name="connsiteY0" fmla="*/ 1054100 h 1054100"/>
              <a:gd name="connsiteX1" fmla="*/ 0 w 910166"/>
              <a:gd name="connsiteY1" fmla="*/ 893234 h 1054100"/>
              <a:gd name="connsiteX2" fmla="*/ 186266 w 910166"/>
              <a:gd name="connsiteY2" fmla="*/ 0 h 1054100"/>
              <a:gd name="connsiteX3" fmla="*/ 905933 w 910166"/>
              <a:gd name="connsiteY3" fmla="*/ 232834 h 1054100"/>
              <a:gd name="connsiteX4" fmla="*/ 910166 w 910166"/>
              <a:gd name="connsiteY4" fmla="*/ 397934 h 1054100"/>
              <a:gd name="connsiteX5" fmla="*/ 541866 w 910166"/>
              <a:gd name="connsiteY5" fmla="*/ 1054100 h 1054100"/>
              <a:gd name="connsiteX0" fmla="*/ 546100 w 914400"/>
              <a:gd name="connsiteY0" fmla="*/ 1054100 h 1054100"/>
              <a:gd name="connsiteX1" fmla="*/ 0 w 914400"/>
              <a:gd name="connsiteY1" fmla="*/ 884768 h 1054100"/>
              <a:gd name="connsiteX2" fmla="*/ 190500 w 914400"/>
              <a:gd name="connsiteY2" fmla="*/ 0 h 1054100"/>
              <a:gd name="connsiteX3" fmla="*/ 910167 w 914400"/>
              <a:gd name="connsiteY3" fmla="*/ 232834 h 1054100"/>
              <a:gd name="connsiteX4" fmla="*/ 914400 w 914400"/>
              <a:gd name="connsiteY4" fmla="*/ 397934 h 1054100"/>
              <a:gd name="connsiteX5" fmla="*/ 546100 w 914400"/>
              <a:gd name="connsiteY5" fmla="*/ 1054100 h 1054100"/>
              <a:gd name="connsiteX0" fmla="*/ 652563 w 1020863"/>
              <a:gd name="connsiteY0" fmla="*/ 1054100 h 1054100"/>
              <a:gd name="connsiteX1" fmla="*/ 106463 w 1020863"/>
              <a:gd name="connsiteY1" fmla="*/ 884768 h 1054100"/>
              <a:gd name="connsiteX2" fmla="*/ 296963 w 1020863"/>
              <a:gd name="connsiteY2" fmla="*/ 0 h 1054100"/>
              <a:gd name="connsiteX3" fmla="*/ 1016630 w 1020863"/>
              <a:gd name="connsiteY3" fmla="*/ 232834 h 1054100"/>
              <a:gd name="connsiteX4" fmla="*/ 1020863 w 1020863"/>
              <a:gd name="connsiteY4" fmla="*/ 397934 h 1054100"/>
              <a:gd name="connsiteX5" fmla="*/ 652563 w 1020863"/>
              <a:gd name="connsiteY5" fmla="*/ 1054100 h 1054100"/>
              <a:gd name="connsiteX0" fmla="*/ 652563 w 1020863"/>
              <a:gd name="connsiteY0" fmla="*/ 1054100 h 1054100"/>
              <a:gd name="connsiteX1" fmla="*/ 106463 w 1020863"/>
              <a:gd name="connsiteY1" fmla="*/ 884768 h 1054100"/>
              <a:gd name="connsiteX2" fmla="*/ 296963 w 1020863"/>
              <a:gd name="connsiteY2" fmla="*/ 0 h 1054100"/>
              <a:gd name="connsiteX3" fmla="*/ 1016630 w 1020863"/>
              <a:gd name="connsiteY3" fmla="*/ 232834 h 1054100"/>
              <a:gd name="connsiteX4" fmla="*/ 1020863 w 1020863"/>
              <a:gd name="connsiteY4" fmla="*/ 397934 h 1054100"/>
              <a:gd name="connsiteX5" fmla="*/ 652563 w 1020863"/>
              <a:gd name="connsiteY5" fmla="*/ 1054100 h 1054100"/>
              <a:gd name="connsiteX0" fmla="*/ 546100 w 914400"/>
              <a:gd name="connsiteY0" fmla="*/ 1054100 h 1054100"/>
              <a:gd name="connsiteX1" fmla="*/ 0 w 914400"/>
              <a:gd name="connsiteY1" fmla="*/ 884768 h 1054100"/>
              <a:gd name="connsiteX2" fmla="*/ 190500 w 914400"/>
              <a:gd name="connsiteY2" fmla="*/ 0 h 1054100"/>
              <a:gd name="connsiteX3" fmla="*/ 910167 w 914400"/>
              <a:gd name="connsiteY3" fmla="*/ 232834 h 1054100"/>
              <a:gd name="connsiteX4" fmla="*/ 914400 w 914400"/>
              <a:gd name="connsiteY4" fmla="*/ 397934 h 1054100"/>
              <a:gd name="connsiteX5" fmla="*/ 546100 w 914400"/>
              <a:gd name="connsiteY5" fmla="*/ 1054100 h 1054100"/>
              <a:gd name="connsiteX0" fmla="*/ 546100 w 914400"/>
              <a:gd name="connsiteY0" fmla="*/ 1054100 h 1054100"/>
              <a:gd name="connsiteX1" fmla="*/ 0 w 914400"/>
              <a:gd name="connsiteY1" fmla="*/ 884768 h 1054100"/>
              <a:gd name="connsiteX2" fmla="*/ 190500 w 914400"/>
              <a:gd name="connsiteY2" fmla="*/ 0 h 1054100"/>
              <a:gd name="connsiteX3" fmla="*/ 910167 w 914400"/>
              <a:gd name="connsiteY3" fmla="*/ 232834 h 1054100"/>
              <a:gd name="connsiteX4" fmla="*/ 914400 w 914400"/>
              <a:gd name="connsiteY4" fmla="*/ 397934 h 1054100"/>
              <a:gd name="connsiteX5" fmla="*/ 546100 w 914400"/>
              <a:gd name="connsiteY5" fmla="*/ 1054100 h 1054100"/>
              <a:gd name="connsiteX0" fmla="*/ 546100 w 914400"/>
              <a:gd name="connsiteY0" fmla="*/ 1054100 h 1054100"/>
              <a:gd name="connsiteX1" fmla="*/ 0 w 914400"/>
              <a:gd name="connsiteY1" fmla="*/ 884768 h 1054100"/>
              <a:gd name="connsiteX2" fmla="*/ 190500 w 914400"/>
              <a:gd name="connsiteY2" fmla="*/ 0 h 1054100"/>
              <a:gd name="connsiteX3" fmla="*/ 910167 w 914400"/>
              <a:gd name="connsiteY3" fmla="*/ 232834 h 1054100"/>
              <a:gd name="connsiteX4" fmla="*/ 914400 w 914400"/>
              <a:gd name="connsiteY4" fmla="*/ 397934 h 1054100"/>
              <a:gd name="connsiteX5" fmla="*/ 546100 w 914400"/>
              <a:gd name="connsiteY5" fmla="*/ 1054100 h 1054100"/>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1063625">
                <a:moveTo>
                  <a:pt x="546100" y="1063625"/>
                </a:moveTo>
                <a:cubicBezTo>
                  <a:pt x="381000" y="977548"/>
                  <a:pt x="249766" y="929570"/>
                  <a:pt x="0" y="894293"/>
                </a:cubicBezTo>
                <a:cubicBezTo>
                  <a:pt x="41249" y="678440"/>
                  <a:pt x="125412" y="294923"/>
                  <a:pt x="188912" y="0"/>
                </a:cubicBezTo>
                <a:cubicBezTo>
                  <a:pt x="483305" y="45861"/>
                  <a:pt x="771349" y="177448"/>
                  <a:pt x="910167" y="242359"/>
                </a:cubicBezTo>
                <a:lnTo>
                  <a:pt x="914400" y="407459"/>
                </a:lnTo>
                <a:lnTo>
                  <a:pt x="546100" y="1063625"/>
                </a:ln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CA49A4E8-FF9A-492C-9576-3842234567E2}"/>
              </a:ext>
            </a:extLst>
          </p:cNvPr>
          <p:cNvSpPr/>
          <p:nvPr/>
        </p:nvSpPr>
        <p:spPr>
          <a:xfrm>
            <a:off x="9247717" y="5183717"/>
            <a:ext cx="2944283" cy="1674284"/>
          </a:xfrm>
          <a:custGeom>
            <a:avLst/>
            <a:gdLst>
              <a:gd name="connsiteX0" fmla="*/ 2933700 w 2933700"/>
              <a:gd name="connsiteY0" fmla="*/ 0 h 1155700"/>
              <a:gd name="connsiteX1" fmla="*/ 2933700 w 2933700"/>
              <a:gd name="connsiteY1" fmla="*/ 1155700 h 1155700"/>
              <a:gd name="connsiteX2" fmla="*/ 0 w 2933700"/>
              <a:gd name="connsiteY2" fmla="*/ 1155700 h 1155700"/>
              <a:gd name="connsiteX3" fmla="*/ 2933700 w 2933700"/>
              <a:gd name="connsiteY3" fmla="*/ 0 h 1155700"/>
              <a:gd name="connsiteX0" fmla="*/ 2933700 w 2933700"/>
              <a:gd name="connsiteY0" fmla="*/ 73305 h 1229005"/>
              <a:gd name="connsiteX1" fmla="*/ 2933700 w 2933700"/>
              <a:gd name="connsiteY1" fmla="*/ 1229005 h 1229005"/>
              <a:gd name="connsiteX2" fmla="*/ 0 w 2933700"/>
              <a:gd name="connsiteY2" fmla="*/ 1229005 h 1229005"/>
              <a:gd name="connsiteX3" fmla="*/ 2933700 w 2933700"/>
              <a:gd name="connsiteY3" fmla="*/ 73305 h 1229005"/>
              <a:gd name="connsiteX0" fmla="*/ 2933700 w 2933700"/>
              <a:gd name="connsiteY0" fmla="*/ 521705 h 1677405"/>
              <a:gd name="connsiteX1" fmla="*/ 2933700 w 2933700"/>
              <a:gd name="connsiteY1" fmla="*/ 1677405 h 1677405"/>
              <a:gd name="connsiteX2" fmla="*/ 0 w 2933700"/>
              <a:gd name="connsiteY2" fmla="*/ 1677405 h 1677405"/>
              <a:gd name="connsiteX3" fmla="*/ 2933700 w 2933700"/>
              <a:gd name="connsiteY3" fmla="*/ 521705 h 1677405"/>
              <a:gd name="connsiteX0" fmla="*/ 2933700 w 2933700"/>
              <a:gd name="connsiteY0" fmla="*/ 526449 h 1682149"/>
              <a:gd name="connsiteX1" fmla="*/ 2933700 w 2933700"/>
              <a:gd name="connsiteY1" fmla="*/ 1682149 h 1682149"/>
              <a:gd name="connsiteX2" fmla="*/ 0 w 2933700"/>
              <a:gd name="connsiteY2" fmla="*/ 1669449 h 1682149"/>
              <a:gd name="connsiteX3" fmla="*/ 2933700 w 2933700"/>
              <a:gd name="connsiteY3" fmla="*/ 526449 h 1682149"/>
              <a:gd name="connsiteX0" fmla="*/ 2933700 w 2933700"/>
              <a:gd name="connsiteY0" fmla="*/ 490120 h 1645820"/>
              <a:gd name="connsiteX1" fmla="*/ 2933700 w 2933700"/>
              <a:gd name="connsiteY1" fmla="*/ 1645820 h 1645820"/>
              <a:gd name="connsiteX2" fmla="*/ 0 w 2933700"/>
              <a:gd name="connsiteY2" fmla="*/ 1633120 h 1645820"/>
              <a:gd name="connsiteX3" fmla="*/ 2933700 w 2933700"/>
              <a:gd name="connsiteY3" fmla="*/ 490120 h 1645820"/>
              <a:gd name="connsiteX0" fmla="*/ 2933700 w 2933700"/>
              <a:gd name="connsiteY0" fmla="*/ 513911 h 1669611"/>
              <a:gd name="connsiteX1" fmla="*/ 2933700 w 2933700"/>
              <a:gd name="connsiteY1" fmla="*/ 1669611 h 1669611"/>
              <a:gd name="connsiteX2" fmla="*/ 0 w 2933700"/>
              <a:gd name="connsiteY2" fmla="*/ 1656911 h 1669611"/>
              <a:gd name="connsiteX3" fmla="*/ 2933700 w 2933700"/>
              <a:gd name="connsiteY3" fmla="*/ 513911 h 1669611"/>
              <a:gd name="connsiteX0" fmla="*/ 2933700 w 2933700"/>
              <a:gd name="connsiteY0" fmla="*/ 504302 h 1660002"/>
              <a:gd name="connsiteX1" fmla="*/ 2933700 w 2933700"/>
              <a:gd name="connsiteY1" fmla="*/ 1660002 h 1660002"/>
              <a:gd name="connsiteX2" fmla="*/ 0 w 2933700"/>
              <a:gd name="connsiteY2" fmla="*/ 1647302 h 1660002"/>
              <a:gd name="connsiteX3" fmla="*/ 2933700 w 2933700"/>
              <a:gd name="connsiteY3" fmla="*/ 504302 h 1660002"/>
              <a:gd name="connsiteX0" fmla="*/ 2929467 w 2929467"/>
              <a:gd name="connsiteY0" fmla="*/ 498540 h 1658474"/>
              <a:gd name="connsiteX1" fmla="*/ 2929467 w 2929467"/>
              <a:gd name="connsiteY1" fmla="*/ 1654240 h 1658474"/>
              <a:gd name="connsiteX2" fmla="*/ 0 w 2929467"/>
              <a:gd name="connsiteY2" fmla="*/ 1658474 h 1658474"/>
              <a:gd name="connsiteX3" fmla="*/ 2929467 w 2929467"/>
              <a:gd name="connsiteY3" fmla="*/ 498540 h 1658474"/>
            </a:gdLst>
            <a:ahLst/>
            <a:cxnLst>
              <a:cxn ang="0">
                <a:pos x="connsiteX0" y="connsiteY0"/>
              </a:cxn>
              <a:cxn ang="0">
                <a:pos x="connsiteX1" y="connsiteY1"/>
              </a:cxn>
              <a:cxn ang="0">
                <a:pos x="connsiteX2" y="connsiteY2"/>
              </a:cxn>
              <a:cxn ang="0">
                <a:pos x="connsiteX3" y="connsiteY3"/>
              </a:cxn>
            </a:cxnLst>
            <a:rect l="l" t="t" r="r" b="b"/>
            <a:pathLst>
              <a:path w="2929467" h="1658474">
                <a:moveTo>
                  <a:pt x="2929467" y="498540"/>
                </a:moveTo>
                <a:lnTo>
                  <a:pt x="2929467" y="1654240"/>
                </a:lnTo>
                <a:lnTo>
                  <a:pt x="0" y="1658474"/>
                </a:lnTo>
                <a:cubicBezTo>
                  <a:pt x="190499" y="-301558"/>
                  <a:pt x="2260600" y="-293095"/>
                  <a:pt x="2929467" y="49854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0" name="Picture 59">
            <a:extLst>
              <a:ext uri="{FF2B5EF4-FFF2-40B4-BE49-F238E27FC236}">
                <a16:creationId xmlns:a16="http://schemas.microsoft.com/office/drawing/2014/main" id="{24C89A90-3FFB-4172-BDEE-AEDCA0D1DADD}"/>
              </a:ext>
            </a:extLst>
          </p:cNvPr>
          <p:cNvPicPr>
            <a:picLocks noChangeAspect="1"/>
          </p:cNvPicPr>
          <p:nvPr/>
        </p:nvPicPr>
        <p:blipFill>
          <a:blip r:embed="rId5"/>
          <a:stretch>
            <a:fillRect/>
          </a:stretch>
        </p:blipFill>
        <p:spPr>
          <a:xfrm>
            <a:off x="9557809" y="5770714"/>
            <a:ext cx="2511552" cy="931757"/>
          </a:xfrm>
          <a:prstGeom prst="rect">
            <a:avLst/>
          </a:prstGeom>
          <a:solidFill>
            <a:schemeClr val="bg1">
              <a:lumMod val="85000"/>
            </a:schemeClr>
          </a:solidFill>
          <a:ln>
            <a:noFill/>
          </a:ln>
        </p:spPr>
      </p:pic>
      <p:sp>
        <p:nvSpPr>
          <p:cNvPr id="61" name="Freeform: Shape 60">
            <a:extLst>
              <a:ext uri="{FF2B5EF4-FFF2-40B4-BE49-F238E27FC236}">
                <a16:creationId xmlns:a16="http://schemas.microsoft.com/office/drawing/2014/main" id="{17805075-BC92-4D0B-A7D0-9FEED6CEA139}"/>
              </a:ext>
            </a:extLst>
          </p:cNvPr>
          <p:cNvSpPr/>
          <p:nvPr/>
        </p:nvSpPr>
        <p:spPr>
          <a:xfrm>
            <a:off x="9093200" y="5080804"/>
            <a:ext cx="3098800" cy="1779841"/>
          </a:xfrm>
          <a:custGeom>
            <a:avLst/>
            <a:gdLst>
              <a:gd name="connsiteX0" fmla="*/ 2933700 w 2933700"/>
              <a:gd name="connsiteY0" fmla="*/ 0 h 1155700"/>
              <a:gd name="connsiteX1" fmla="*/ 2933700 w 2933700"/>
              <a:gd name="connsiteY1" fmla="*/ 1155700 h 1155700"/>
              <a:gd name="connsiteX2" fmla="*/ 0 w 2933700"/>
              <a:gd name="connsiteY2" fmla="*/ 1155700 h 1155700"/>
              <a:gd name="connsiteX3" fmla="*/ 2933700 w 2933700"/>
              <a:gd name="connsiteY3" fmla="*/ 0 h 1155700"/>
              <a:gd name="connsiteX0" fmla="*/ 2933700 w 2933700"/>
              <a:gd name="connsiteY0" fmla="*/ 73305 h 1229005"/>
              <a:gd name="connsiteX1" fmla="*/ 2933700 w 2933700"/>
              <a:gd name="connsiteY1" fmla="*/ 1229005 h 1229005"/>
              <a:gd name="connsiteX2" fmla="*/ 0 w 2933700"/>
              <a:gd name="connsiteY2" fmla="*/ 1229005 h 1229005"/>
              <a:gd name="connsiteX3" fmla="*/ 2933700 w 2933700"/>
              <a:gd name="connsiteY3" fmla="*/ 73305 h 1229005"/>
              <a:gd name="connsiteX0" fmla="*/ 2933700 w 2933700"/>
              <a:gd name="connsiteY0" fmla="*/ 521705 h 1677405"/>
              <a:gd name="connsiteX1" fmla="*/ 2933700 w 2933700"/>
              <a:gd name="connsiteY1" fmla="*/ 1677405 h 1677405"/>
              <a:gd name="connsiteX2" fmla="*/ 0 w 2933700"/>
              <a:gd name="connsiteY2" fmla="*/ 1677405 h 1677405"/>
              <a:gd name="connsiteX3" fmla="*/ 2933700 w 2933700"/>
              <a:gd name="connsiteY3" fmla="*/ 521705 h 1677405"/>
              <a:gd name="connsiteX0" fmla="*/ 2933700 w 2933700"/>
              <a:gd name="connsiteY0" fmla="*/ 526449 h 1682149"/>
              <a:gd name="connsiteX1" fmla="*/ 2933700 w 2933700"/>
              <a:gd name="connsiteY1" fmla="*/ 1682149 h 1682149"/>
              <a:gd name="connsiteX2" fmla="*/ 0 w 2933700"/>
              <a:gd name="connsiteY2" fmla="*/ 1669449 h 1682149"/>
              <a:gd name="connsiteX3" fmla="*/ 2933700 w 2933700"/>
              <a:gd name="connsiteY3" fmla="*/ 526449 h 1682149"/>
              <a:gd name="connsiteX0" fmla="*/ 2933700 w 2933700"/>
              <a:gd name="connsiteY0" fmla="*/ 490120 h 1645820"/>
              <a:gd name="connsiteX1" fmla="*/ 2933700 w 2933700"/>
              <a:gd name="connsiteY1" fmla="*/ 1645820 h 1645820"/>
              <a:gd name="connsiteX2" fmla="*/ 0 w 2933700"/>
              <a:gd name="connsiteY2" fmla="*/ 1633120 h 1645820"/>
              <a:gd name="connsiteX3" fmla="*/ 2933700 w 2933700"/>
              <a:gd name="connsiteY3" fmla="*/ 490120 h 1645820"/>
              <a:gd name="connsiteX0" fmla="*/ 2933700 w 2933700"/>
              <a:gd name="connsiteY0" fmla="*/ 513911 h 1669611"/>
              <a:gd name="connsiteX1" fmla="*/ 2933700 w 2933700"/>
              <a:gd name="connsiteY1" fmla="*/ 1669611 h 1669611"/>
              <a:gd name="connsiteX2" fmla="*/ 0 w 2933700"/>
              <a:gd name="connsiteY2" fmla="*/ 1656911 h 1669611"/>
              <a:gd name="connsiteX3" fmla="*/ 2933700 w 2933700"/>
              <a:gd name="connsiteY3" fmla="*/ 513911 h 1669611"/>
              <a:gd name="connsiteX0" fmla="*/ 2933700 w 2933700"/>
              <a:gd name="connsiteY0" fmla="*/ 504302 h 1660002"/>
              <a:gd name="connsiteX1" fmla="*/ 2933700 w 2933700"/>
              <a:gd name="connsiteY1" fmla="*/ 1660002 h 1660002"/>
              <a:gd name="connsiteX2" fmla="*/ 0 w 2933700"/>
              <a:gd name="connsiteY2" fmla="*/ 1647302 h 1660002"/>
              <a:gd name="connsiteX3" fmla="*/ 2933700 w 2933700"/>
              <a:gd name="connsiteY3" fmla="*/ 504302 h 1660002"/>
              <a:gd name="connsiteX0" fmla="*/ 2933700 w 2933700"/>
              <a:gd name="connsiteY0" fmla="*/ 485366 h 1697611"/>
              <a:gd name="connsiteX1" fmla="*/ 2933700 w 2933700"/>
              <a:gd name="connsiteY1" fmla="*/ 1697611 h 1697611"/>
              <a:gd name="connsiteX2" fmla="*/ 0 w 2933700"/>
              <a:gd name="connsiteY2" fmla="*/ 1684911 h 1697611"/>
              <a:gd name="connsiteX3" fmla="*/ 2933700 w 2933700"/>
              <a:gd name="connsiteY3" fmla="*/ 485366 h 1697611"/>
              <a:gd name="connsiteX0" fmla="*/ 2933700 w 2933700"/>
              <a:gd name="connsiteY0" fmla="*/ 485366 h 1693572"/>
              <a:gd name="connsiteX1" fmla="*/ 160311 w 2933700"/>
              <a:gd name="connsiteY1" fmla="*/ 1693572 h 1693572"/>
              <a:gd name="connsiteX2" fmla="*/ 0 w 2933700"/>
              <a:gd name="connsiteY2" fmla="*/ 1684911 h 1693572"/>
              <a:gd name="connsiteX3" fmla="*/ 2933700 w 2933700"/>
              <a:gd name="connsiteY3" fmla="*/ 485366 h 1693572"/>
              <a:gd name="connsiteX0" fmla="*/ 2933700 w 2933700"/>
              <a:gd name="connsiteY0" fmla="*/ 485366 h 1693572"/>
              <a:gd name="connsiteX1" fmla="*/ 2845529 w 2933700"/>
              <a:gd name="connsiteY1" fmla="*/ 522282 h 1693572"/>
              <a:gd name="connsiteX2" fmla="*/ 160311 w 2933700"/>
              <a:gd name="connsiteY2" fmla="*/ 1693572 h 1693572"/>
              <a:gd name="connsiteX3" fmla="*/ 0 w 2933700"/>
              <a:gd name="connsiteY3" fmla="*/ 1684911 h 1693572"/>
              <a:gd name="connsiteX4" fmla="*/ 2933700 w 2933700"/>
              <a:gd name="connsiteY4" fmla="*/ 485366 h 1693572"/>
              <a:gd name="connsiteX0" fmla="*/ 2933700 w 2949732"/>
              <a:gd name="connsiteY0" fmla="*/ 485366 h 1693572"/>
              <a:gd name="connsiteX1" fmla="*/ 2949732 w 2949732"/>
              <a:gd name="connsiteY1" fmla="*/ 599021 h 1693572"/>
              <a:gd name="connsiteX2" fmla="*/ 160311 w 2949732"/>
              <a:gd name="connsiteY2" fmla="*/ 1693572 h 1693572"/>
              <a:gd name="connsiteX3" fmla="*/ 0 w 2949732"/>
              <a:gd name="connsiteY3" fmla="*/ 1684911 h 1693572"/>
              <a:gd name="connsiteX4" fmla="*/ 2933700 w 2949732"/>
              <a:gd name="connsiteY4" fmla="*/ 485366 h 1693572"/>
              <a:gd name="connsiteX0" fmla="*/ 2933700 w 2933700"/>
              <a:gd name="connsiteY0" fmla="*/ 485366 h 1693572"/>
              <a:gd name="connsiteX1" fmla="*/ 2933700 w 2933700"/>
              <a:gd name="connsiteY1" fmla="*/ 914058 h 1693572"/>
              <a:gd name="connsiteX2" fmla="*/ 160311 w 2933700"/>
              <a:gd name="connsiteY2" fmla="*/ 1693572 h 1693572"/>
              <a:gd name="connsiteX3" fmla="*/ 0 w 2933700"/>
              <a:gd name="connsiteY3" fmla="*/ 1684911 h 1693572"/>
              <a:gd name="connsiteX4" fmla="*/ 2933700 w 2933700"/>
              <a:gd name="connsiteY4" fmla="*/ 485366 h 1693572"/>
              <a:gd name="connsiteX0" fmla="*/ 2933700 w 2933700"/>
              <a:gd name="connsiteY0" fmla="*/ 485366 h 1693572"/>
              <a:gd name="connsiteX1" fmla="*/ 2933700 w 2933700"/>
              <a:gd name="connsiteY1" fmla="*/ 914058 h 1693572"/>
              <a:gd name="connsiteX2" fmla="*/ 160311 w 2933700"/>
              <a:gd name="connsiteY2" fmla="*/ 1693572 h 1693572"/>
              <a:gd name="connsiteX3" fmla="*/ 0 w 2933700"/>
              <a:gd name="connsiteY3" fmla="*/ 1684911 h 1693572"/>
              <a:gd name="connsiteX4" fmla="*/ 2933700 w 2933700"/>
              <a:gd name="connsiteY4" fmla="*/ 485366 h 1693572"/>
              <a:gd name="connsiteX0" fmla="*/ 2933700 w 2933700"/>
              <a:gd name="connsiteY0" fmla="*/ 482733 h 1690939"/>
              <a:gd name="connsiteX1" fmla="*/ 2933700 w 2933700"/>
              <a:gd name="connsiteY1" fmla="*/ 911425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82733 h 1690939"/>
              <a:gd name="connsiteX1" fmla="*/ 2933700 w 2933700"/>
              <a:gd name="connsiteY1" fmla="*/ 911425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82733 h 1690939"/>
              <a:gd name="connsiteX1" fmla="*/ 2917669 w 2933700"/>
              <a:gd name="connsiteY1" fmla="*/ 588310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82733 h 1690939"/>
              <a:gd name="connsiteX1" fmla="*/ 2917669 w 2933700"/>
              <a:gd name="connsiteY1" fmla="*/ 588310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82733 h 1690939"/>
              <a:gd name="connsiteX1" fmla="*/ 2932698 w 2933700"/>
              <a:gd name="connsiteY1" fmla="*/ 603456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79301 h 1697527"/>
              <a:gd name="connsiteX1" fmla="*/ 2932698 w 2933700"/>
              <a:gd name="connsiteY1" fmla="*/ 600024 h 1697527"/>
              <a:gd name="connsiteX2" fmla="*/ 160311 w 2933700"/>
              <a:gd name="connsiteY2" fmla="*/ 1687507 h 1697527"/>
              <a:gd name="connsiteX3" fmla="*/ 0 w 2933700"/>
              <a:gd name="connsiteY3" fmla="*/ 1697527 h 1697527"/>
              <a:gd name="connsiteX4" fmla="*/ 2933700 w 2933700"/>
              <a:gd name="connsiteY4" fmla="*/ 479301 h 1697527"/>
              <a:gd name="connsiteX0" fmla="*/ 2933700 w 2933700"/>
              <a:gd name="connsiteY0" fmla="*/ 479301 h 1698109"/>
              <a:gd name="connsiteX1" fmla="*/ 2932698 w 2933700"/>
              <a:gd name="connsiteY1" fmla="*/ 600024 h 1698109"/>
              <a:gd name="connsiteX2" fmla="*/ 157305 w 2933700"/>
              <a:gd name="connsiteY2" fmla="*/ 1698109 h 1698109"/>
              <a:gd name="connsiteX3" fmla="*/ 0 w 2933700"/>
              <a:gd name="connsiteY3" fmla="*/ 1697527 h 1698109"/>
              <a:gd name="connsiteX4" fmla="*/ 2933700 w 2933700"/>
              <a:gd name="connsiteY4" fmla="*/ 479301 h 1698109"/>
              <a:gd name="connsiteX0" fmla="*/ 2933700 w 2933700"/>
              <a:gd name="connsiteY0" fmla="*/ 479301 h 1698109"/>
              <a:gd name="connsiteX1" fmla="*/ 2932698 w 2933700"/>
              <a:gd name="connsiteY1" fmla="*/ 600024 h 1698109"/>
              <a:gd name="connsiteX2" fmla="*/ 157305 w 2933700"/>
              <a:gd name="connsiteY2" fmla="*/ 1698109 h 1698109"/>
              <a:gd name="connsiteX3" fmla="*/ 0 w 2933700"/>
              <a:gd name="connsiteY3" fmla="*/ 1697527 h 1698109"/>
              <a:gd name="connsiteX4" fmla="*/ 2933700 w 2933700"/>
              <a:gd name="connsiteY4" fmla="*/ 479301 h 1698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3700" h="1698109">
                <a:moveTo>
                  <a:pt x="2933700" y="479301"/>
                </a:moveTo>
                <a:lnTo>
                  <a:pt x="2932698" y="600024"/>
                </a:lnTo>
                <a:cubicBezTo>
                  <a:pt x="2356912" y="-149871"/>
                  <a:pt x="337322" y="-237886"/>
                  <a:pt x="157305" y="1698109"/>
                </a:cubicBezTo>
                <a:lnTo>
                  <a:pt x="0" y="1697527"/>
                </a:lnTo>
                <a:cubicBezTo>
                  <a:pt x="190499" y="-262505"/>
                  <a:pt x="2264833" y="-312334"/>
                  <a:pt x="2933700" y="47930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E80CC33F-715E-4D9B-B01D-F8000F78C214}"/>
              </a:ext>
            </a:extLst>
          </p:cNvPr>
          <p:cNvSpPr/>
          <p:nvPr/>
        </p:nvSpPr>
        <p:spPr>
          <a:xfrm>
            <a:off x="6121446" y="5755217"/>
            <a:ext cx="774653" cy="1101719"/>
          </a:xfrm>
          <a:custGeom>
            <a:avLst/>
            <a:gdLst>
              <a:gd name="connsiteX0" fmla="*/ 0 w 766233"/>
              <a:gd name="connsiteY0" fmla="*/ 726017 h 802217"/>
              <a:gd name="connsiteX1" fmla="*/ 107950 w 766233"/>
              <a:gd name="connsiteY1" fmla="*/ 0 h 802217"/>
              <a:gd name="connsiteX2" fmla="*/ 766233 w 766233"/>
              <a:gd name="connsiteY2" fmla="*/ 188384 h 802217"/>
              <a:gd name="connsiteX3" fmla="*/ 662516 w 766233"/>
              <a:gd name="connsiteY3" fmla="*/ 802217 h 802217"/>
              <a:gd name="connsiteX4" fmla="*/ 0 w 766233"/>
              <a:gd name="connsiteY4" fmla="*/ 726017 h 802217"/>
              <a:gd name="connsiteX0" fmla="*/ 0 w 768350"/>
              <a:gd name="connsiteY0" fmla="*/ 675217 h 802217"/>
              <a:gd name="connsiteX1" fmla="*/ 110067 w 768350"/>
              <a:gd name="connsiteY1" fmla="*/ 0 h 802217"/>
              <a:gd name="connsiteX2" fmla="*/ 768350 w 768350"/>
              <a:gd name="connsiteY2" fmla="*/ 188384 h 802217"/>
              <a:gd name="connsiteX3" fmla="*/ 664633 w 768350"/>
              <a:gd name="connsiteY3" fmla="*/ 802217 h 802217"/>
              <a:gd name="connsiteX4" fmla="*/ 0 w 768350"/>
              <a:gd name="connsiteY4" fmla="*/ 675217 h 802217"/>
              <a:gd name="connsiteX0" fmla="*/ 0 w 768350"/>
              <a:gd name="connsiteY0" fmla="*/ 675217 h 783167"/>
              <a:gd name="connsiteX1" fmla="*/ 110067 w 768350"/>
              <a:gd name="connsiteY1" fmla="*/ 0 h 783167"/>
              <a:gd name="connsiteX2" fmla="*/ 768350 w 768350"/>
              <a:gd name="connsiteY2" fmla="*/ 188384 h 783167"/>
              <a:gd name="connsiteX3" fmla="*/ 666749 w 768350"/>
              <a:gd name="connsiteY3" fmla="*/ 783167 h 783167"/>
              <a:gd name="connsiteX4" fmla="*/ 0 w 768350"/>
              <a:gd name="connsiteY4" fmla="*/ 675217 h 783167"/>
              <a:gd name="connsiteX0" fmla="*/ 0 w 768350"/>
              <a:gd name="connsiteY0" fmla="*/ 675217 h 783167"/>
              <a:gd name="connsiteX1" fmla="*/ 110067 w 768350"/>
              <a:gd name="connsiteY1" fmla="*/ 0 h 783167"/>
              <a:gd name="connsiteX2" fmla="*/ 768350 w 768350"/>
              <a:gd name="connsiteY2" fmla="*/ 188384 h 783167"/>
              <a:gd name="connsiteX3" fmla="*/ 666749 w 768350"/>
              <a:gd name="connsiteY3" fmla="*/ 783167 h 783167"/>
              <a:gd name="connsiteX4" fmla="*/ 0 w 768350"/>
              <a:gd name="connsiteY4" fmla="*/ 675217 h 783167"/>
              <a:gd name="connsiteX0" fmla="*/ 0 w 768350"/>
              <a:gd name="connsiteY0" fmla="*/ 675217 h 783167"/>
              <a:gd name="connsiteX1" fmla="*/ 110067 w 768350"/>
              <a:gd name="connsiteY1" fmla="*/ 0 h 783167"/>
              <a:gd name="connsiteX2" fmla="*/ 768350 w 768350"/>
              <a:gd name="connsiteY2" fmla="*/ 188384 h 783167"/>
              <a:gd name="connsiteX3" fmla="*/ 666749 w 768350"/>
              <a:gd name="connsiteY3" fmla="*/ 783167 h 783167"/>
              <a:gd name="connsiteX4" fmla="*/ 0 w 768350"/>
              <a:gd name="connsiteY4" fmla="*/ 675217 h 783167"/>
              <a:gd name="connsiteX0" fmla="*/ 0 w 768350"/>
              <a:gd name="connsiteY0" fmla="*/ 675217 h 783167"/>
              <a:gd name="connsiteX1" fmla="*/ 110067 w 768350"/>
              <a:gd name="connsiteY1" fmla="*/ 0 h 783167"/>
              <a:gd name="connsiteX2" fmla="*/ 768350 w 768350"/>
              <a:gd name="connsiteY2" fmla="*/ 188384 h 783167"/>
              <a:gd name="connsiteX3" fmla="*/ 666749 w 768350"/>
              <a:gd name="connsiteY3" fmla="*/ 783167 h 783167"/>
              <a:gd name="connsiteX4" fmla="*/ 0 w 768350"/>
              <a:gd name="connsiteY4" fmla="*/ 675217 h 783167"/>
              <a:gd name="connsiteX0" fmla="*/ 0 w 768350"/>
              <a:gd name="connsiteY0" fmla="*/ 647700 h 755650"/>
              <a:gd name="connsiteX1" fmla="*/ 143934 w 768350"/>
              <a:gd name="connsiteY1" fmla="*/ 0 h 755650"/>
              <a:gd name="connsiteX2" fmla="*/ 768350 w 768350"/>
              <a:gd name="connsiteY2" fmla="*/ 160867 h 755650"/>
              <a:gd name="connsiteX3" fmla="*/ 666749 w 768350"/>
              <a:gd name="connsiteY3" fmla="*/ 755650 h 755650"/>
              <a:gd name="connsiteX4" fmla="*/ 0 w 768350"/>
              <a:gd name="connsiteY4" fmla="*/ 647700 h 755650"/>
              <a:gd name="connsiteX0" fmla="*/ 0 w 753533"/>
              <a:gd name="connsiteY0" fmla="*/ 649817 h 755650"/>
              <a:gd name="connsiteX1" fmla="*/ 129117 w 753533"/>
              <a:gd name="connsiteY1" fmla="*/ 0 h 755650"/>
              <a:gd name="connsiteX2" fmla="*/ 753533 w 753533"/>
              <a:gd name="connsiteY2" fmla="*/ 160867 h 755650"/>
              <a:gd name="connsiteX3" fmla="*/ 651932 w 753533"/>
              <a:gd name="connsiteY3" fmla="*/ 755650 h 755650"/>
              <a:gd name="connsiteX4" fmla="*/ 0 w 753533"/>
              <a:gd name="connsiteY4" fmla="*/ 649817 h 755650"/>
              <a:gd name="connsiteX0" fmla="*/ 0 w 753533"/>
              <a:gd name="connsiteY0" fmla="*/ 649817 h 755650"/>
              <a:gd name="connsiteX1" fmla="*/ 129117 w 753533"/>
              <a:gd name="connsiteY1" fmla="*/ 0 h 755650"/>
              <a:gd name="connsiteX2" fmla="*/ 753533 w 753533"/>
              <a:gd name="connsiteY2" fmla="*/ 160867 h 755650"/>
              <a:gd name="connsiteX3" fmla="*/ 651932 w 753533"/>
              <a:gd name="connsiteY3" fmla="*/ 755650 h 755650"/>
              <a:gd name="connsiteX4" fmla="*/ 0 w 753533"/>
              <a:gd name="connsiteY4" fmla="*/ 649817 h 755650"/>
              <a:gd name="connsiteX0" fmla="*/ 0 w 753533"/>
              <a:gd name="connsiteY0" fmla="*/ 649817 h 755650"/>
              <a:gd name="connsiteX1" fmla="*/ 129117 w 753533"/>
              <a:gd name="connsiteY1" fmla="*/ 0 h 755650"/>
              <a:gd name="connsiteX2" fmla="*/ 753533 w 753533"/>
              <a:gd name="connsiteY2" fmla="*/ 160867 h 755650"/>
              <a:gd name="connsiteX3" fmla="*/ 651932 w 753533"/>
              <a:gd name="connsiteY3" fmla="*/ 755650 h 755650"/>
              <a:gd name="connsiteX4" fmla="*/ 0 w 753533"/>
              <a:gd name="connsiteY4" fmla="*/ 649817 h 755650"/>
              <a:gd name="connsiteX0" fmla="*/ 0 w 753533"/>
              <a:gd name="connsiteY0" fmla="*/ 654050 h 759883"/>
              <a:gd name="connsiteX1" fmla="*/ 116417 w 753533"/>
              <a:gd name="connsiteY1" fmla="*/ 0 h 759883"/>
              <a:gd name="connsiteX2" fmla="*/ 753533 w 753533"/>
              <a:gd name="connsiteY2" fmla="*/ 165100 h 759883"/>
              <a:gd name="connsiteX3" fmla="*/ 651932 w 753533"/>
              <a:gd name="connsiteY3" fmla="*/ 759883 h 759883"/>
              <a:gd name="connsiteX4" fmla="*/ 0 w 753533"/>
              <a:gd name="connsiteY4" fmla="*/ 654050 h 759883"/>
              <a:gd name="connsiteX0" fmla="*/ 0 w 753533"/>
              <a:gd name="connsiteY0" fmla="*/ 654050 h 759883"/>
              <a:gd name="connsiteX1" fmla="*/ 116417 w 753533"/>
              <a:gd name="connsiteY1" fmla="*/ 0 h 759883"/>
              <a:gd name="connsiteX2" fmla="*/ 753533 w 753533"/>
              <a:gd name="connsiteY2" fmla="*/ 165100 h 759883"/>
              <a:gd name="connsiteX3" fmla="*/ 651932 w 753533"/>
              <a:gd name="connsiteY3" fmla="*/ 759883 h 759883"/>
              <a:gd name="connsiteX4" fmla="*/ 0 w 753533"/>
              <a:gd name="connsiteY4" fmla="*/ 654050 h 759883"/>
              <a:gd name="connsiteX0" fmla="*/ 0 w 753533"/>
              <a:gd name="connsiteY0" fmla="*/ 654050 h 1105872"/>
              <a:gd name="connsiteX1" fmla="*/ 116417 w 753533"/>
              <a:gd name="connsiteY1" fmla="*/ 0 h 1105872"/>
              <a:gd name="connsiteX2" fmla="*/ 753533 w 753533"/>
              <a:gd name="connsiteY2" fmla="*/ 165100 h 1105872"/>
              <a:gd name="connsiteX3" fmla="*/ 637104 w 753533"/>
              <a:gd name="connsiteY3" fmla="*/ 1105872 h 1105872"/>
              <a:gd name="connsiteX4" fmla="*/ 0 w 753533"/>
              <a:gd name="connsiteY4" fmla="*/ 654050 h 1105872"/>
              <a:gd name="connsiteX0" fmla="*/ 0 w 753533"/>
              <a:gd name="connsiteY0" fmla="*/ 654050 h 1105872"/>
              <a:gd name="connsiteX1" fmla="*/ 116417 w 753533"/>
              <a:gd name="connsiteY1" fmla="*/ 0 h 1105872"/>
              <a:gd name="connsiteX2" fmla="*/ 753533 w 753533"/>
              <a:gd name="connsiteY2" fmla="*/ 165100 h 1105872"/>
              <a:gd name="connsiteX3" fmla="*/ 637104 w 753533"/>
              <a:gd name="connsiteY3" fmla="*/ 1105872 h 1105872"/>
              <a:gd name="connsiteX4" fmla="*/ 0 w 753533"/>
              <a:gd name="connsiteY4" fmla="*/ 654050 h 1105872"/>
              <a:gd name="connsiteX0" fmla="*/ 0 w 753533"/>
              <a:gd name="connsiteY0" fmla="*/ 654050 h 1105872"/>
              <a:gd name="connsiteX1" fmla="*/ 116417 w 753533"/>
              <a:gd name="connsiteY1" fmla="*/ 0 h 1105872"/>
              <a:gd name="connsiteX2" fmla="*/ 753533 w 753533"/>
              <a:gd name="connsiteY2" fmla="*/ 165100 h 1105872"/>
              <a:gd name="connsiteX3" fmla="*/ 637104 w 753533"/>
              <a:gd name="connsiteY3" fmla="*/ 1105872 h 1105872"/>
              <a:gd name="connsiteX4" fmla="*/ 0 w 753533"/>
              <a:gd name="connsiteY4" fmla="*/ 654050 h 1105872"/>
              <a:gd name="connsiteX0" fmla="*/ 0 w 753533"/>
              <a:gd name="connsiteY0" fmla="*/ 654050 h 1105872"/>
              <a:gd name="connsiteX1" fmla="*/ 116417 w 753533"/>
              <a:gd name="connsiteY1" fmla="*/ 0 h 1105872"/>
              <a:gd name="connsiteX2" fmla="*/ 753533 w 753533"/>
              <a:gd name="connsiteY2" fmla="*/ 165100 h 1105872"/>
              <a:gd name="connsiteX3" fmla="*/ 637104 w 753533"/>
              <a:gd name="connsiteY3" fmla="*/ 1105872 h 1105872"/>
              <a:gd name="connsiteX4" fmla="*/ 0 w 753533"/>
              <a:gd name="connsiteY4" fmla="*/ 654050 h 1105872"/>
              <a:gd name="connsiteX0" fmla="*/ 0 w 763418"/>
              <a:gd name="connsiteY0" fmla="*/ 1103836 h 1105872"/>
              <a:gd name="connsiteX1" fmla="*/ 126302 w 763418"/>
              <a:gd name="connsiteY1" fmla="*/ 0 h 1105872"/>
              <a:gd name="connsiteX2" fmla="*/ 763418 w 763418"/>
              <a:gd name="connsiteY2" fmla="*/ 165100 h 1105872"/>
              <a:gd name="connsiteX3" fmla="*/ 646989 w 763418"/>
              <a:gd name="connsiteY3" fmla="*/ 1105872 h 1105872"/>
              <a:gd name="connsiteX4" fmla="*/ 0 w 763418"/>
              <a:gd name="connsiteY4" fmla="*/ 1103836 h 1105872"/>
              <a:gd name="connsiteX0" fmla="*/ 3534 w 766952"/>
              <a:gd name="connsiteY0" fmla="*/ 1103836 h 1105872"/>
              <a:gd name="connsiteX1" fmla="*/ 129836 w 766952"/>
              <a:gd name="connsiteY1" fmla="*/ 0 h 1105872"/>
              <a:gd name="connsiteX2" fmla="*/ 766952 w 766952"/>
              <a:gd name="connsiteY2" fmla="*/ 165100 h 1105872"/>
              <a:gd name="connsiteX3" fmla="*/ 650523 w 766952"/>
              <a:gd name="connsiteY3" fmla="*/ 1105872 h 1105872"/>
              <a:gd name="connsiteX4" fmla="*/ 3534 w 766952"/>
              <a:gd name="connsiteY4" fmla="*/ 1103836 h 1105872"/>
              <a:gd name="connsiteX0" fmla="*/ 5278 w 768696"/>
              <a:gd name="connsiteY0" fmla="*/ 1103836 h 1105872"/>
              <a:gd name="connsiteX1" fmla="*/ 131580 w 768696"/>
              <a:gd name="connsiteY1" fmla="*/ 0 h 1105872"/>
              <a:gd name="connsiteX2" fmla="*/ 768696 w 768696"/>
              <a:gd name="connsiteY2" fmla="*/ 165100 h 1105872"/>
              <a:gd name="connsiteX3" fmla="*/ 652267 w 768696"/>
              <a:gd name="connsiteY3" fmla="*/ 1105872 h 1105872"/>
              <a:gd name="connsiteX4" fmla="*/ 5278 w 768696"/>
              <a:gd name="connsiteY4" fmla="*/ 1103836 h 1105872"/>
              <a:gd name="connsiteX0" fmla="*/ 5278 w 768696"/>
              <a:gd name="connsiteY0" fmla="*/ 1103836 h 1105872"/>
              <a:gd name="connsiteX1" fmla="*/ 131580 w 768696"/>
              <a:gd name="connsiteY1" fmla="*/ 0 h 1105872"/>
              <a:gd name="connsiteX2" fmla="*/ 768696 w 768696"/>
              <a:gd name="connsiteY2" fmla="*/ 165100 h 1105872"/>
              <a:gd name="connsiteX3" fmla="*/ 652267 w 768696"/>
              <a:gd name="connsiteY3" fmla="*/ 1105872 h 1105872"/>
              <a:gd name="connsiteX4" fmla="*/ 5278 w 768696"/>
              <a:gd name="connsiteY4" fmla="*/ 1103836 h 1105872"/>
              <a:gd name="connsiteX0" fmla="*/ 5278 w 768696"/>
              <a:gd name="connsiteY0" fmla="*/ 1103836 h 1103836"/>
              <a:gd name="connsiteX1" fmla="*/ 131580 w 768696"/>
              <a:gd name="connsiteY1" fmla="*/ 0 h 1103836"/>
              <a:gd name="connsiteX2" fmla="*/ 768696 w 768696"/>
              <a:gd name="connsiteY2" fmla="*/ 165100 h 1103836"/>
              <a:gd name="connsiteX3" fmla="*/ 660734 w 768696"/>
              <a:gd name="connsiteY3" fmla="*/ 1101639 h 1103836"/>
              <a:gd name="connsiteX4" fmla="*/ 5278 w 768696"/>
              <a:gd name="connsiteY4" fmla="*/ 1103836 h 1103836"/>
              <a:gd name="connsiteX0" fmla="*/ 5423 w 766724"/>
              <a:gd name="connsiteY0" fmla="*/ 1099602 h 1101639"/>
              <a:gd name="connsiteX1" fmla="*/ 129608 w 766724"/>
              <a:gd name="connsiteY1" fmla="*/ 0 h 1101639"/>
              <a:gd name="connsiteX2" fmla="*/ 766724 w 766724"/>
              <a:gd name="connsiteY2" fmla="*/ 165100 h 1101639"/>
              <a:gd name="connsiteX3" fmla="*/ 658762 w 766724"/>
              <a:gd name="connsiteY3" fmla="*/ 1101639 h 1101639"/>
              <a:gd name="connsiteX4" fmla="*/ 5423 w 766724"/>
              <a:gd name="connsiteY4" fmla="*/ 1099602 h 1101639"/>
              <a:gd name="connsiteX0" fmla="*/ 4885 w 774653"/>
              <a:gd name="connsiteY0" fmla="*/ 1101719 h 1101719"/>
              <a:gd name="connsiteX1" fmla="*/ 137537 w 774653"/>
              <a:gd name="connsiteY1" fmla="*/ 0 h 1101719"/>
              <a:gd name="connsiteX2" fmla="*/ 774653 w 774653"/>
              <a:gd name="connsiteY2" fmla="*/ 165100 h 1101719"/>
              <a:gd name="connsiteX3" fmla="*/ 666691 w 774653"/>
              <a:gd name="connsiteY3" fmla="*/ 1101639 h 1101719"/>
              <a:gd name="connsiteX4" fmla="*/ 4885 w 774653"/>
              <a:gd name="connsiteY4" fmla="*/ 1101719 h 1101719"/>
              <a:gd name="connsiteX0" fmla="*/ 4885 w 774653"/>
              <a:gd name="connsiteY0" fmla="*/ 1101719 h 1101719"/>
              <a:gd name="connsiteX1" fmla="*/ 137537 w 774653"/>
              <a:gd name="connsiteY1" fmla="*/ 0 h 1101719"/>
              <a:gd name="connsiteX2" fmla="*/ 774653 w 774653"/>
              <a:gd name="connsiteY2" fmla="*/ 165100 h 1101719"/>
              <a:gd name="connsiteX3" fmla="*/ 666691 w 774653"/>
              <a:gd name="connsiteY3" fmla="*/ 1101639 h 1101719"/>
              <a:gd name="connsiteX4" fmla="*/ 4885 w 774653"/>
              <a:gd name="connsiteY4" fmla="*/ 1101719 h 1101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653" h="1101719">
                <a:moveTo>
                  <a:pt x="4885" y="1101719"/>
                </a:moveTo>
                <a:cubicBezTo>
                  <a:pt x="-17728" y="855469"/>
                  <a:pt x="40139" y="329556"/>
                  <a:pt x="137537" y="0"/>
                </a:cubicBezTo>
                <a:lnTo>
                  <a:pt x="774653" y="165100"/>
                </a:lnTo>
                <a:cubicBezTo>
                  <a:pt x="694208" y="407822"/>
                  <a:pt x="647628" y="864558"/>
                  <a:pt x="666691" y="1101639"/>
                </a:cubicBezTo>
                <a:lnTo>
                  <a:pt x="4885" y="1101719"/>
                </a:ln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 Placeholder 5">
            <a:extLst>
              <a:ext uri="{FF2B5EF4-FFF2-40B4-BE49-F238E27FC236}">
                <a16:creationId xmlns:a16="http://schemas.microsoft.com/office/drawing/2014/main" id="{2659BBEB-8F22-4A85-99E4-A144F3848C45}"/>
              </a:ext>
            </a:extLst>
          </p:cNvPr>
          <p:cNvSpPr txBox="1">
            <a:spLocks/>
          </p:cNvSpPr>
          <p:nvPr/>
        </p:nvSpPr>
        <p:spPr>
          <a:xfrm>
            <a:off x="174623" y="884610"/>
            <a:ext cx="725741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fontAlgn="ctr">
              <a:lnSpc>
                <a:spcPct val="120000"/>
              </a:lnSpc>
              <a:spcBef>
                <a:spcPts val="300"/>
              </a:spcBef>
            </a:pPr>
            <a:r>
              <a:rPr lang="en-GB" altLang="en-US" sz="2000" b="1"/>
              <a:t>How it works</a:t>
            </a:r>
          </a:p>
          <a:p>
            <a:pPr marL="644525" lvl="2" indent="-342900" fontAlgn="ctr">
              <a:lnSpc>
                <a:spcPct val="100000"/>
              </a:lnSpc>
              <a:spcBef>
                <a:spcPts val="300"/>
              </a:spcBef>
            </a:pPr>
            <a:r>
              <a:rPr lang="en-GB" altLang="en-US" sz="1800"/>
              <a:t>“To what extent do you agree with the following statement: [Company] made it easy for me to handle my issue”.</a:t>
            </a:r>
          </a:p>
          <a:p>
            <a:pPr marL="644525" lvl="2" indent="-342900" fontAlgn="ctr">
              <a:lnSpc>
                <a:spcPct val="100000"/>
              </a:lnSpc>
              <a:spcBef>
                <a:spcPts val="300"/>
              </a:spcBef>
            </a:pPr>
            <a:r>
              <a:rPr lang="en-GB" altLang="en-US" sz="1800"/>
              <a:t>Customer Effort Score = Average of all scores</a:t>
            </a:r>
          </a:p>
        </p:txBody>
      </p:sp>
      <p:grpSp>
        <p:nvGrpSpPr>
          <p:cNvPr id="2" name="Group 1"/>
          <p:cNvGrpSpPr/>
          <p:nvPr/>
        </p:nvGrpSpPr>
        <p:grpSpPr>
          <a:xfrm>
            <a:off x="538542" y="2414714"/>
            <a:ext cx="6658852" cy="1598798"/>
            <a:chOff x="702988" y="3316406"/>
            <a:chExt cx="10728390" cy="2740886"/>
          </a:xfrm>
        </p:grpSpPr>
        <p:pic>
          <p:nvPicPr>
            <p:cNvPr id="9" name="Picture 8" descr="A picture containing object&#10;&#10;Description generated with high confidence">
              <a:extLst>
                <a:ext uri="{FF2B5EF4-FFF2-40B4-BE49-F238E27FC236}">
                  <a16:creationId xmlns:a16="http://schemas.microsoft.com/office/drawing/2014/main" id="{27C2FF5E-5CDB-4B8F-A9A4-2161724987D0}"/>
                </a:ext>
              </a:extLst>
            </p:cNvPr>
            <p:cNvPicPr>
              <a:picLocks noChangeAspect="1"/>
            </p:cNvPicPr>
            <p:nvPr/>
          </p:nvPicPr>
          <p:blipFill>
            <a:blip r:embed="rId6" cstate="hq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464503" y="3316406"/>
              <a:ext cx="1159473" cy="1685281"/>
            </a:xfrm>
            <a:prstGeom prst="rect">
              <a:avLst/>
            </a:prstGeom>
          </p:spPr>
        </p:pic>
        <p:pic>
          <p:nvPicPr>
            <p:cNvPr id="10" name="Picture 9">
              <a:extLst>
                <a:ext uri="{FF2B5EF4-FFF2-40B4-BE49-F238E27FC236}">
                  <a16:creationId xmlns:a16="http://schemas.microsoft.com/office/drawing/2014/main" id="{02222AE3-9DBE-477E-8670-FB22CB716EE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999752" y="3316406"/>
              <a:ext cx="1159473" cy="1685281"/>
            </a:xfrm>
            <a:prstGeom prst="rect">
              <a:avLst/>
            </a:prstGeom>
          </p:spPr>
        </p:pic>
        <p:pic>
          <p:nvPicPr>
            <p:cNvPr id="15" name="Picture 14" descr="A picture containing object, red&#10;&#10;Description generated with high confidence">
              <a:extLst>
                <a:ext uri="{FF2B5EF4-FFF2-40B4-BE49-F238E27FC236}">
                  <a16:creationId xmlns:a16="http://schemas.microsoft.com/office/drawing/2014/main" id="{57985C71-4484-4FB1-BCB5-187462449946}"/>
                </a:ext>
              </a:extLst>
            </p:cNvPr>
            <p:cNvPicPr>
              <a:picLocks noChangeAspect="1"/>
            </p:cNvPicPr>
            <p:nvPr/>
          </p:nvPicPr>
          <p:blipFill>
            <a:blip r:embed="rId9" cstate="hqprint">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11502" y="3316406"/>
              <a:ext cx="1159473" cy="1685281"/>
            </a:xfrm>
            <a:prstGeom prst="rect">
              <a:avLst/>
            </a:prstGeom>
          </p:spPr>
        </p:pic>
        <p:pic>
          <p:nvPicPr>
            <p:cNvPr id="16" name="Picture 15" descr="A picture containing object, red&#10;&#10;Description generated with high confidence">
              <a:extLst>
                <a:ext uri="{FF2B5EF4-FFF2-40B4-BE49-F238E27FC236}">
                  <a16:creationId xmlns:a16="http://schemas.microsoft.com/office/drawing/2014/main" id="{21A71CA8-7B67-40A0-B0AD-F7A706EB5729}"/>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23252" y="3316406"/>
              <a:ext cx="1159473" cy="1685281"/>
            </a:xfrm>
            <a:prstGeom prst="rect">
              <a:avLst/>
            </a:prstGeom>
          </p:spPr>
        </p:pic>
        <p:pic>
          <p:nvPicPr>
            <p:cNvPr id="18" name="Picture 17">
              <a:extLst>
                <a:ext uri="{FF2B5EF4-FFF2-40B4-BE49-F238E27FC236}">
                  <a16:creationId xmlns:a16="http://schemas.microsoft.com/office/drawing/2014/main" id="{875DBA6B-F264-492D-92EF-41B351CE7284}"/>
                </a:ext>
              </a:extLst>
            </p:cNvPr>
            <p:cNvPicPr>
              <a:picLocks noChangeAspect="1"/>
            </p:cNvPicPr>
            <p:nvPr/>
          </p:nvPicPr>
          <p:blipFill>
            <a:blip r:embed="rId12" cstate="hqprint">
              <a:extLst>
                <a:ext uri="{BEBA8EAE-BF5A-486C-A8C5-ECC9F3942E4B}">
                  <a14:imgProps xmlns:a14="http://schemas.microsoft.com/office/drawing/2010/main">
                    <a14:imgLayer r:embed="rId1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488002" y="3316406"/>
              <a:ext cx="1159473" cy="1685281"/>
            </a:xfrm>
            <a:prstGeom prst="rect">
              <a:avLst/>
            </a:prstGeom>
          </p:spPr>
        </p:pic>
        <p:pic>
          <p:nvPicPr>
            <p:cNvPr id="19" name="Picture 18" descr="A picture containing object&#10;&#10;Description generated with high confidence">
              <a:extLst>
                <a:ext uri="{FF2B5EF4-FFF2-40B4-BE49-F238E27FC236}">
                  <a16:creationId xmlns:a16="http://schemas.microsoft.com/office/drawing/2014/main" id="{77F5AD17-C1AB-4551-B65B-CDDD86DB3F39}"/>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9952755" y="3316406"/>
              <a:ext cx="1159473" cy="1685281"/>
            </a:xfrm>
            <a:prstGeom prst="rect">
              <a:avLst/>
            </a:prstGeom>
          </p:spPr>
        </p:pic>
        <p:sp>
          <p:nvSpPr>
            <p:cNvPr id="29" name="Oval 28">
              <a:extLst>
                <a:ext uri="{FF2B5EF4-FFF2-40B4-BE49-F238E27FC236}">
                  <a16:creationId xmlns:a16="http://schemas.microsoft.com/office/drawing/2014/main" id="{FD8AF3D9-57E5-414E-9A7A-02A0850060F8}"/>
                </a:ext>
              </a:extLst>
            </p:cNvPr>
            <p:cNvSpPr/>
            <p:nvPr/>
          </p:nvSpPr>
          <p:spPr>
            <a:xfrm>
              <a:off x="8657927" y="5291129"/>
              <a:ext cx="766163" cy="76616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rgbClr val="00FF00"/>
                  </a:solidFill>
                </a:rPr>
                <a:t>6</a:t>
              </a:r>
            </a:p>
          </p:txBody>
        </p:sp>
        <p:sp>
          <p:nvSpPr>
            <p:cNvPr id="30" name="Oval 29">
              <a:extLst>
                <a:ext uri="{FF2B5EF4-FFF2-40B4-BE49-F238E27FC236}">
                  <a16:creationId xmlns:a16="http://schemas.microsoft.com/office/drawing/2014/main" id="{6EE98D36-5E18-4697-BCE0-AE4B1233E693}"/>
                </a:ext>
              </a:extLst>
            </p:cNvPr>
            <p:cNvSpPr/>
            <p:nvPr/>
          </p:nvSpPr>
          <p:spPr>
            <a:xfrm>
              <a:off x="9631378" y="4558386"/>
              <a:ext cx="1800000" cy="114472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a:solidFill>
                    <a:srgbClr val="00B050"/>
                  </a:solidFill>
                </a:rPr>
                <a:t>Strongly Agree</a:t>
              </a:r>
            </a:p>
          </p:txBody>
        </p:sp>
        <p:sp>
          <p:nvSpPr>
            <p:cNvPr id="37" name="Oval 36">
              <a:extLst>
                <a:ext uri="{FF2B5EF4-FFF2-40B4-BE49-F238E27FC236}">
                  <a16:creationId xmlns:a16="http://schemas.microsoft.com/office/drawing/2014/main" id="{497C5848-C3A2-4ED5-8277-BD311D2D4CEA}"/>
                </a:ext>
              </a:extLst>
            </p:cNvPr>
            <p:cNvSpPr/>
            <p:nvPr/>
          </p:nvSpPr>
          <p:spPr>
            <a:xfrm>
              <a:off x="8143313" y="4558386"/>
              <a:ext cx="1800000" cy="114472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a:solidFill>
                    <a:srgbClr val="00FF00"/>
                  </a:solidFill>
                </a:rPr>
                <a:t>Agree</a:t>
              </a:r>
            </a:p>
          </p:txBody>
        </p:sp>
        <p:pic>
          <p:nvPicPr>
            <p:cNvPr id="38" name="Picture 37">
              <a:extLst>
                <a:ext uri="{FF2B5EF4-FFF2-40B4-BE49-F238E27FC236}">
                  <a16:creationId xmlns:a16="http://schemas.microsoft.com/office/drawing/2014/main" id="{12DA4353-F84A-4062-BF7B-974C02FA1B6E}"/>
                </a:ext>
              </a:extLst>
            </p:cNvPr>
            <p:cNvPicPr>
              <a:picLocks noChangeAspect="1"/>
            </p:cNvPicPr>
            <p:nvPr/>
          </p:nvPicPr>
          <p:blipFill>
            <a:blip r:embed="rId15" cstate="hqprint">
              <a:extLst>
                <a:ext uri="{BEBA8EAE-BF5A-486C-A8C5-ECC9F3942E4B}">
                  <a14:imgProps xmlns:a14="http://schemas.microsoft.com/office/drawing/2010/main">
                    <a14:imgLayer r:embed="rId1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6976253" y="3316406"/>
              <a:ext cx="1159473" cy="1685281"/>
            </a:xfrm>
            <a:prstGeom prst="rect">
              <a:avLst/>
            </a:prstGeom>
          </p:spPr>
        </p:pic>
        <p:sp>
          <p:nvSpPr>
            <p:cNvPr id="39" name="Oval 38">
              <a:extLst>
                <a:ext uri="{FF2B5EF4-FFF2-40B4-BE49-F238E27FC236}">
                  <a16:creationId xmlns:a16="http://schemas.microsoft.com/office/drawing/2014/main" id="{41CE3D36-3285-4875-BF87-9DAAC31EA4AC}"/>
                </a:ext>
              </a:extLst>
            </p:cNvPr>
            <p:cNvSpPr/>
            <p:nvPr/>
          </p:nvSpPr>
          <p:spPr>
            <a:xfrm>
              <a:off x="6655248" y="4558386"/>
              <a:ext cx="1800000" cy="114472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a:solidFill>
                    <a:srgbClr val="FFC000"/>
                  </a:solidFill>
                </a:rPr>
                <a:t>Somewhat Agree</a:t>
              </a:r>
            </a:p>
          </p:txBody>
        </p:sp>
        <p:sp>
          <p:nvSpPr>
            <p:cNvPr id="40" name="Oval 39">
              <a:extLst>
                <a:ext uri="{FF2B5EF4-FFF2-40B4-BE49-F238E27FC236}">
                  <a16:creationId xmlns:a16="http://schemas.microsoft.com/office/drawing/2014/main" id="{94E0AD20-5A0D-429C-B366-D6FD40F183DC}"/>
                </a:ext>
              </a:extLst>
            </p:cNvPr>
            <p:cNvSpPr/>
            <p:nvPr/>
          </p:nvSpPr>
          <p:spPr>
            <a:xfrm>
              <a:off x="5167183" y="4558386"/>
              <a:ext cx="1800000" cy="114472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a:solidFill>
                    <a:srgbClr val="FFC000"/>
                  </a:solidFill>
                </a:rPr>
                <a:t>Neutral</a:t>
              </a:r>
            </a:p>
          </p:txBody>
        </p:sp>
        <p:sp>
          <p:nvSpPr>
            <p:cNvPr id="41" name="Oval 40">
              <a:extLst>
                <a:ext uri="{FF2B5EF4-FFF2-40B4-BE49-F238E27FC236}">
                  <a16:creationId xmlns:a16="http://schemas.microsoft.com/office/drawing/2014/main" id="{AEBAE84A-1499-48DF-9A2D-0E00DD874BB6}"/>
                </a:ext>
              </a:extLst>
            </p:cNvPr>
            <p:cNvSpPr/>
            <p:nvPr/>
          </p:nvSpPr>
          <p:spPr>
            <a:xfrm>
              <a:off x="3679118" y="4558386"/>
              <a:ext cx="1800000" cy="114472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a:solidFill>
                    <a:srgbClr val="EEB500"/>
                  </a:solidFill>
                </a:rPr>
                <a:t>Somewhat Disagree</a:t>
              </a:r>
            </a:p>
          </p:txBody>
        </p:sp>
        <p:sp>
          <p:nvSpPr>
            <p:cNvPr id="42" name="Oval 41">
              <a:extLst>
                <a:ext uri="{FF2B5EF4-FFF2-40B4-BE49-F238E27FC236}">
                  <a16:creationId xmlns:a16="http://schemas.microsoft.com/office/drawing/2014/main" id="{9101FCBB-33AC-431B-AF00-2DF20FF2AD1F}"/>
                </a:ext>
              </a:extLst>
            </p:cNvPr>
            <p:cNvSpPr/>
            <p:nvPr/>
          </p:nvSpPr>
          <p:spPr>
            <a:xfrm>
              <a:off x="2191053" y="4558386"/>
              <a:ext cx="1800000" cy="114472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a:solidFill>
                    <a:srgbClr val="FF0000"/>
                  </a:solidFill>
                </a:rPr>
                <a:t>Disagree</a:t>
              </a:r>
            </a:p>
          </p:txBody>
        </p:sp>
        <p:sp>
          <p:nvSpPr>
            <p:cNvPr id="43" name="Oval 42">
              <a:extLst>
                <a:ext uri="{FF2B5EF4-FFF2-40B4-BE49-F238E27FC236}">
                  <a16:creationId xmlns:a16="http://schemas.microsoft.com/office/drawing/2014/main" id="{93E4EB8D-B040-4892-B659-0417CCEB421A}"/>
                </a:ext>
              </a:extLst>
            </p:cNvPr>
            <p:cNvSpPr/>
            <p:nvPr/>
          </p:nvSpPr>
          <p:spPr>
            <a:xfrm>
              <a:off x="702988" y="4558386"/>
              <a:ext cx="1800000" cy="114472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a:solidFill>
                    <a:srgbClr val="C00000"/>
                  </a:solidFill>
                </a:rPr>
                <a:t>Strongly Disagree</a:t>
              </a:r>
            </a:p>
          </p:txBody>
        </p:sp>
        <p:sp>
          <p:nvSpPr>
            <p:cNvPr id="44" name="Oval 43">
              <a:extLst>
                <a:ext uri="{FF2B5EF4-FFF2-40B4-BE49-F238E27FC236}">
                  <a16:creationId xmlns:a16="http://schemas.microsoft.com/office/drawing/2014/main" id="{58BAF05B-8BC6-4A93-A2C6-DB961D8E3A65}"/>
                </a:ext>
              </a:extLst>
            </p:cNvPr>
            <p:cNvSpPr/>
            <p:nvPr/>
          </p:nvSpPr>
          <p:spPr>
            <a:xfrm>
              <a:off x="10148297" y="5291129"/>
              <a:ext cx="766163" cy="76616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rgbClr val="00B050"/>
                  </a:solidFill>
                </a:rPr>
                <a:t>7</a:t>
              </a:r>
            </a:p>
          </p:txBody>
        </p:sp>
        <p:sp>
          <p:nvSpPr>
            <p:cNvPr id="45" name="Oval 44">
              <a:extLst>
                <a:ext uri="{FF2B5EF4-FFF2-40B4-BE49-F238E27FC236}">
                  <a16:creationId xmlns:a16="http://schemas.microsoft.com/office/drawing/2014/main" id="{0B16A0A7-EB2A-43D3-A60F-91EFE9E7582C}"/>
                </a:ext>
              </a:extLst>
            </p:cNvPr>
            <p:cNvSpPr/>
            <p:nvPr/>
          </p:nvSpPr>
          <p:spPr>
            <a:xfrm>
              <a:off x="7167555" y="5291129"/>
              <a:ext cx="766163" cy="76616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rgbClr val="FFC000"/>
                  </a:solidFill>
                </a:rPr>
                <a:t>5</a:t>
              </a:r>
            </a:p>
          </p:txBody>
        </p:sp>
        <p:sp>
          <p:nvSpPr>
            <p:cNvPr id="46" name="Oval 45">
              <a:extLst>
                <a:ext uri="{FF2B5EF4-FFF2-40B4-BE49-F238E27FC236}">
                  <a16:creationId xmlns:a16="http://schemas.microsoft.com/office/drawing/2014/main" id="{18635EAC-F74B-4CE8-B51A-439602844884}"/>
                </a:ext>
              </a:extLst>
            </p:cNvPr>
            <p:cNvSpPr/>
            <p:nvPr/>
          </p:nvSpPr>
          <p:spPr>
            <a:xfrm>
              <a:off x="5677183" y="5291129"/>
              <a:ext cx="766163" cy="76616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rgbClr val="FFC000"/>
                  </a:solidFill>
                </a:rPr>
                <a:t>4</a:t>
              </a:r>
            </a:p>
          </p:txBody>
        </p:sp>
        <p:sp>
          <p:nvSpPr>
            <p:cNvPr id="47" name="Oval 46">
              <a:extLst>
                <a:ext uri="{FF2B5EF4-FFF2-40B4-BE49-F238E27FC236}">
                  <a16:creationId xmlns:a16="http://schemas.microsoft.com/office/drawing/2014/main" id="{0DF526E3-15D7-4826-86E0-0C93D7514841}"/>
                </a:ext>
              </a:extLst>
            </p:cNvPr>
            <p:cNvSpPr/>
            <p:nvPr/>
          </p:nvSpPr>
          <p:spPr>
            <a:xfrm>
              <a:off x="4186811" y="5291129"/>
              <a:ext cx="766163" cy="76616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rgbClr val="EEB500"/>
                  </a:solidFill>
                </a:rPr>
                <a:t>3</a:t>
              </a:r>
            </a:p>
          </p:txBody>
        </p:sp>
        <p:sp>
          <p:nvSpPr>
            <p:cNvPr id="48" name="Oval 47">
              <a:extLst>
                <a:ext uri="{FF2B5EF4-FFF2-40B4-BE49-F238E27FC236}">
                  <a16:creationId xmlns:a16="http://schemas.microsoft.com/office/drawing/2014/main" id="{1E0F4191-C083-4A61-9B50-FC2751C2B83D}"/>
                </a:ext>
              </a:extLst>
            </p:cNvPr>
            <p:cNvSpPr/>
            <p:nvPr/>
          </p:nvSpPr>
          <p:spPr>
            <a:xfrm>
              <a:off x="2696439" y="5291129"/>
              <a:ext cx="766163" cy="76616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rgbClr val="FF0000"/>
                  </a:solidFill>
                </a:rPr>
                <a:t>2</a:t>
              </a:r>
            </a:p>
          </p:txBody>
        </p:sp>
        <p:sp>
          <p:nvSpPr>
            <p:cNvPr id="49" name="Oval 48">
              <a:extLst>
                <a:ext uri="{FF2B5EF4-FFF2-40B4-BE49-F238E27FC236}">
                  <a16:creationId xmlns:a16="http://schemas.microsoft.com/office/drawing/2014/main" id="{3EFB2B75-95CF-478D-80ED-4AA6AC2256FB}"/>
                </a:ext>
              </a:extLst>
            </p:cNvPr>
            <p:cNvSpPr/>
            <p:nvPr/>
          </p:nvSpPr>
          <p:spPr>
            <a:xfrm>
              <a:off x="1206067" y="5291129"/>
              <a:ext cx="766163" cy="76616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rgbClr val="C00000"/>
                  </a:solidFill>
                </a:rPr>
                <a:t>1</a:t>
              </a:r>
            </a:p>
          </p:txBody>
        </p:sp>
      </p:grpSp>
      <p:sp>
        <p:nvSpPr>
          <p:cNvPr id="3" name="Rectangle 2"/>
          <p:cNvSpPr/>
          <p:nvPr/>
        </p:nvSpPr>
        <p:spPr>
          <a:xfrm>
            <a:off x="256811" y="3895930"/>
            <a:ext cx="7188599" cy="2431435"/>
          </a:xfrm>
          <a:prstGeom prst="rect">
            <a:avLst/>
          </a:prstGeom>
        </p:spPr>
        <p:txBody>
          <a:bodyPr wrap="square">
            <a:spAutoFit/>
          </a:bodyPr>
          <a:lstStyle/>
          <a:p>
            <a:pPr marL="342900" lvl="1" indent="-342900" fontAlgn="ctr">
              <a:lnSpc>
                <a:spcPct val="120000"/>
              </a:lnSpc>
              <a:spcBef>
                <a:spcPts val="300"/>
              </a:spcBef>
              <a:buFont typeface="Arial" panose="020B0604020202020204" pitchFamily="34" charset="0"/>
              <a:buChar char="•"/>
            </a:pPr>
            <a:r>
              <a:rPr lang="en-GB" altLang="en-US" sz="2000" b="1"/>
              <a:t>Benefits</a:t>
            </a:r>
          </a:p>
          <a:p>
            <a:pPr marL="742950" lvl="1" indent="-285750">
              <a:buFont typeface="Arial" panose="020B0604020202020204" pitchFamily="34" charset="0"/>
              <a:buChar char="•"/>
            </a:pPr>
            <a:r>
              <a:rPr lang="en-GB" altLang="en-US"/>
              <a:t>Focusing on making service delivery easier, reducing cost and increasing productivity for the whole organisation</a:t>
            </a:r>
          </a:p>
          <a:p>
            <a:pPr marL="742950" lvl="1" indent="-285750">
              <a:buFont typeface="Arial" panose="020B0604020202020204" pitchFamily="34" charset="0"/>
              <a:buChar char="•"/>
            </a:pPr>
            <a:r>
              <a:rPr lang="en-GB" altLang="en-US"/>
              <a:t>Simple number that can be monitored for trends</a:t>
            </a:r>
          </a:p>
          <a:p>
            <a:pPr lvl="1"/>
            <a:endParaRPr lang="en-GB" altLang="en-US"/>
          </a:p>
          <a:p>
            <a:pPr marL="342900" indent="-342900">
              <a:buFont typeface="Arial" panose="020B0604020202020204" pitchFamily="34" charset="0"/>
              <a:buChar char="•"/>
            </a:pPr>
            <a:r>
              <a:rPr lang="en-GB" altLang="en-US" sz="2000" b="1"/>
              <a:t>Watch-out for</a:t>
            </a:r>
          </a:p>
          <a:p>
            <a:pPr marL="742950" lvl="1" indent="-285750">
              <a:buFont typeface="Arial" panose="020B0604020202020204" pitchFamily="34" charset="0"/>
              <a:buChar char="•"/>
            </a:pPr>
            <a:r>
              <a:rPr lang="en-GB" altLang="en-US"/>
              <a:t>Still need follow-up qualitative questions to be useful for driving improvement </a:t>
            </a:r>
          </a:p>
        </p:txBody>
      </p:sp>
    </p:spTree>
    <p:extLst>
      <p:ext uri="{BB962C8B-B14F-4D97-AF65-F5344CB8AC3E}">
        <p14:creationId xmlns:p14="http://schemas.microsoft.com/office/powerpoint/2010/main" val="415864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846EA2-4C48-4A2B-87BB-A89CE598DF9B}"/>
              </a:ext>
            </a:extLst>
          </p:cNvPr>
          <p:cNvPicPr>
            <a:picLocks noChangeAspect="1"/>
          </p:cNvPicPr>
          <p:nvPr/>
        </p:nvPicPr>
        <p:blipFill rotWithShape="1">
          <a:blip r:embed="rId3">
            <a:extLst>
              <a:ext uri="{28A0092B-C50C-407E-A947-70E740481C1C}">
                <a14:useLocalDpi xmlns:a14="http://schemas.microsoft.com/office/drawing/2010/main" val="0"/>
              </a:ext>
            </a:extLst>
          </a:blip>
          <a:srcRect l="10423" r="18486"/>
          <a:stretch/>
        </p:blipFill>
        <p:spPr>
          <a:xfrm>
            <a:off x="0" y="-1973"/>
            <a:ext cx="12192000" cy="6859973"/>
          </a:xfrm>
          <a:prstGeom prst="rect">
            <a:avLst/>
          </a:prstGeom>
        </p:spPr>
      </p:pic>
      <p:sp>
        <p:nvSpPr>
          <p:cNvPr id="8" name="Rectangle 7">
            <a:extLst>
              <a:ext uri="{FF2B5EF4-FFF2-40B4-BE49-F238E27FC236}">
                <a16:creationId xmlns:a16="http://schemas.microsoft.com/office/drawing/2014/main" id="{4D6196FC-E07B-46DA-A7E3-C6472F1A6C2F}"/>
              </a:ext>
            </a:extLst>
          </p:cNvPr>
          <p:cNvSpPr/>
          <p:nvPr/>
        </p:nvSpPr>
        <p:spPr>
          <a:xfrm>
            <a:off x="8748" y="7072"/>
            <a:ext cx="12192000" cy="6850928"/>
          </a:xfrm>
          <a:prstGeom prst="rect">
            <a:avLst/>
          </a:prstGeom>
          <a:gradFill flip="none" rotWithShape="1">
            <a:gsLst>
              <a:gs pos="0">
                <a:schemeClr val="bg1"/>
              </a:gs>
              <a:gs pos="100000">
                <a:schemeClr val="bg1">
                  <a:alpha val="3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05" name="Title 4"/>
          <p:cNvSpPr>
            <a:spLocks noGrp="1"/>
          </p:cNvSpPr>
          <p:nvPr>
            <p:ph type="title"/>
          </p:nvPr>
        </p:nvSpPr>
        <p:spPr>
          <a:xfrm>
            <a:off x="354106" y="-66830"/>
            <a:ext cx="10515600" cy="1087818"/>
          </a:xfrm>
        </p:spPr>
        <p:txBody>
          <a:bodyPr>
            <a:normAutofit/>
          </a:bodyPr>
          <a:lstStyle/>
          <a:p>
            <a:r>
              <a:rPr lang="en-GB" altLang="en-US" err="1">
                <a:cs typeface="Calibri Light"/>
              </a:rPr>
              <a:t>TechQual</a:t>
            </a:r>
            <a:r>
              <a:rPr lang="en-GB" altLang="en-US">
                <a:cs typeface="Calibri Light"/>
              </a:rPr>
              <a:t>+</a:t>
            </a:r>
          </a:p>
        </p:txBody>
      </p:sp>
      <p:sp>
        <p:nvSpPr>
          <p:cNvPr id="7" name="Freeform: Shape 6">
            <a:extLst>
              <a:ext uri="{FF2B5EF4-FFF2-40B4-BE49-F238E27FC236}">
                <a16:creationId xmlns:a16="http://schemas.microsoft.com/office/drawing/2014/main" id="{CE44BF7E-BAF1-44DA-844C-6767EAA894EB}"/>
              </a:ext>
            </a:extLst>
          </p:cNvPr>
          <p:cNvSpPr/>
          <p:nvPr/>
        </p:nvSpPr>
        <p:spPr>
          <a:xfrm>
            <a:off x="10042525" y="4083050"/>
            <a:ext cx="981075" cy="1155700"/>
          </a:xfrm>
          <a:custGeom>
            <a:avLst/>
            <a:gdLst>
              <a:gd name="connsiteX0" fmla="*/ 282575 w 984250"/>
              <a:gd name="connsiteY0" fmla="*/ 1123950 h 1123950"/>
              <a:gd name="connsiteX1" fmla="*/ 0 w 984250"/>
              <a:gd name="connsiteY1" fmla="*/ 107950 h 1123950"/>
              <a:gd name="connsiteX2" fmla="*/ 965200 w 984250"/>
              <a:gd name="connsiteY2" fmla="*/ 0 h 1123950"/>
              <a:gd name="connsiteX3" fmla="*/ 984250 w 984250"/>
              <a:gd name="connsiteY3" fmla="*/ 1016000 h 1123950"/>
              <a:gd name="connsiteX4" fmla="*/ 282575 w 984250"/>
              <a:gd name="connsiteY4" fmla="*/ 1123950 h 1123950"/>
              <a:gd name="connsiteX0" fmla="*/ 282575 w 984250"/>
              <a:gd name="connsiteY0" fmla="*/ 1155700 h 1155700"/>
              <a:gd name="connsiteX1" fmla="*/ 0 w 984250"/>
              <a:gd name="connsiteY1" fmla="*/ 139700 h 1155700"/>
              <a:gd name="connsiteX2" fmla="*/ 974725 w 984250"/>
              <a:gd name="connsiteY2" fmla="*/ 0 h 1155700"/>
              <a:gd name="connsiteX3" fmla="*/ 984250 w 984250"/>
              <a:gd name="connsiteY3" fmla="*/ 1047750 h 1155700"/>
              <a:gd name="connsiteX4" fmla="*/ 282575 w 984250"/>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1155700">
                <a:moveTo>
                  <a:pt x="279400" y="1155700"/>
                </a:moveTo>
                <a:lnTo>
                  <a:pt x="0" y="161925"/>
                </a:lnTo>
                <a:cubicBezTo>
                  <a:pt x="342900" y="44450"/>
                  <a:pt x="641350" y="12700"/>
                  <a:pt x="971550" y="0"/>
                </a:cubicBezTo>
                <a:lnTo>
                  <a:pt x="981075" y="1047750"/>
                </a:lnTo>
                <a:cubicBezTo>
                  <a:pt x="778933" y="1045633"/>
                  <a:pt x="630767" y="1040342"/>
                  <a:pt x="279400" y="1155700"/>
                </a:cubicBez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6EDD31C-3FDA-425F-8ADE-8BB37CDFAF91}"/>
              </a:ext>
            </a:extLst>
          </p:cNvPr>
          <p:cNvSpPr/>
          <p:nvPr/>
        </p:nvSpPr>
        <p:spPr>
          <a:xfrm>
            <a:off x="8918575" y="4498975"/>
            <a:ext cx="1239838" cy="1250950"/>
          </a:xfrm>
          <a:custGeom>
            <a:avLst/>
            <a:gdLst>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38" h="1250950">
                <a:moveTo>
                  <a:pt x="0" y="515938"/>
                </a:moveTo>
                <a:cubicBezTo>
                  <a:pt x="178858" y="324909"/>
                  <a:pt x="468842" y="118004"/>
                  <a:pt x="679450" y="0"/>
                </a:cubicBezTo>
                <a:lnTo>
                  <a:pt x="1239838" y="796925"/>
                </a:lnTo>
                <a:cubicBezTo>
                  <a:pt x="985309" y="932392"/>
                  <a:pt x="810154" y="1055158"/>
                  <a:pt x="666750" y="1250950"/>
                </a:cubicBezTo>
                <a:lnTo>
                  <a:pt x="0" y="515938"/>
                </a:lnTo>
                <a:close/>
              </a:path>
            </a:pathLst>
          </a:cu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CFE39F1E-9298-4CD3-A941-5CE5CC5B3079}"/>
              </a:ext>
            </a:extLst>
          </p:cNvPr>
          <p:cNvSpPr/>
          <p:nvPr/>
        </p:nvSpPr>
        <p:spPr>
          <a:xfrm>
            <a:off x="524933" y="5660067"/>
            <a:ext cx="8242300" cy="1202267"/>
          </a:xfrm>
          <a:custGeom>
            <a:avLst/>
            <a:gdLst>
              <a:gd name="connsiteX0" fmla="*/ 0 w 8242300"/>
              <a:gd name="connsiteY0" fmla="*/ 1202267 h 1202267"/>
              <a:gd name="connsiteX1" fmla="*/ 8242300 w 8242300"/>
              <a:gd name="connsiteY1" fmla="*/ 1198034 h 1202267"/>
              <a:gd name="connsiteX2" fmla="*/ 279400 w 8242300"/>
              <a:gd name="connsiteY2" fmla="*/ 0 h 1202267"/>
              <a:gd name="connsiteX3" fmla="*/ 0 w 8242300"/>
              <a:gd name="connsiteY3" fmla="*/ 1202267 h 1202267"/>
            </a:gdLst>
            <a:ahLst/>
            <a:cxnLst>
              <a:cxn ang="0">
                <a:pos x="connsiteX0" y="connsiteY0"/>
              </a:cxn>
              <a:cxn ang="0">
                <a:pos x="connsiteX1" y="connsiteY1"/>
              </a:cxn>
              <a:cxn ang="0">
                <a:pos x="connsiteX2" y="connsiteY2"/>
              </a:cxn>
              <a:cxn ang="0">
                <a:pos x="connsiteX3" y="connsiteY3"/>
              </a:cxn>
            </a:cxnLst>
            <a:rect l="l" t="t" r="r" b="b"/>
            <a:pathLst>
              <a:path w="8242300" h="1202267">
                <a:moveTo>
                  <a:pt x="0" y="1202267"/>
                </a:moveTo>
                <a:lnTo>
                  <a:pt x="8242300" y="1198034"/>
                </a:lnTo>
                <a:lnTo>
                  <a:pt x="279400" y="0"/>
                </a:lnTo>
                <a:lnTo>
                  <a:pt x="0" y="1202267"/>
                </a:lnTo>
                <a:close/>
              </a:path>
            </a:pathLst>
          </a:custGeom>
          <a:solidFill>
            <a:schemeClr val="bg1">
              <a:lumMod val="7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EEC4E1CA-8831-463B-A6C3-968C8AB8B908}"/>
              </a:ext>
            </a:extLst>
          </p:cNvPr>
          <p:cNvSpPr/>
          <p:nvPr/>
        </p:nvSpPr>
        <p:spPr>
          <a:xfrm>
            <a:off x="4019550" y="2916768"/>
            <a:ext cx="2051050" cy="2673349"/>
          </a:xfrm>
          <a:custGeom>
            <a:avLst/>
            <a:gdLst>
              <a:gd name="connsiteX0" fmla="*/ 0 w 2074333"/>
              <a:gd name="connsiteY0" fmla="*/ 2324100 h 2658533"/>
              <a:gd name="connsiteX1" fmla="*/ 1066800 w 2074333"/>
              <a:gd name="connsiteY1" fmla="*/ 0 h 2658533"/>
              <a:gd name="connsiteX2" fmla="*/ 2074333 w 2074333"/>
              <a:gd name="connsiteY2" fmla="*/ 762000 h 2658533"/>
              <a:gd name="connsiteX3" fmla="*/ 1206500 w 2074333"/>
              <a:gd name="connsiteY3" fmla="*/ 2658533 h 2658533"/>
              <a:gd name="connsiteX4" fmla="*/ 0 w 2074333"/>
              <a:gd name="connsiteY4" fmla="*/ 2324100 h 2658533"/>
              <a:gd name="connsiteX0" fmla="*/ 0 w 2400300"/>
              <a:gd name="connsiteY0" fmla="*/ 2368291 h 2711191"/>
              <a:gd name="connsiteX1" fmla="*/ 1392767 w 2400300"/>
              <a:gd name="connsiteY1" fmla="*/ 52658 h 2711191"/>
              <a:gd name="connsiteX2" fmla="*/ 2400300 w 2400300"/>
              <a:gd name="connsiteY2" fmla="*/ 814658 h 2711191"/>
              <a:gd name="connsiteX3" fmla="*/ 1532467 w 2400300"/>
              <a:gd name="connsiteY3" fmla="*/ 2711191 h 2711191"/>
              <a:gd name="connsiteX4" fmla="*/ 0 w 2400300"/>
              <a:gd name="connsiteY4" fmla="*/ 2368291 h 2711191"/>
              <a:gd name="connsiteX0" fmla="*/ 0 w 2400300"/>
              <a:gd name="connsiteY0" fmla="*/ 1973684 h 2316584"/>
              <a:gd name="connsiteX1" fmla="*/ 1092200 w 2400300"/>
              <a:gd name="connsiteY1" fmla="*/ 94085 h 2316584"/>
              <a:gd name="connsiteX2" fmla="*/ 2400300 w 2400300"/>
              <a:gd name="connsiteY2" fmla="*/ 420051 h 2316584"/>
              <a:gd name="connsiteX3" fmla="*/ 1532467 w 2400300"/>
              <a:gd name="connsiteY3" fmla="*/ 2316584 h 2316584"/>
              <a:gd name="connsiteX4" fmla="*/ 0 w 2400300"/>
              <a:gd name="connsiteY4" fmla="*/ 1973684 h 2316584"/>
              <a:gd name="connsiteX0" fmla="*/ 0 w 2400300"/>
              <a:gd name="connsiteY0" fmla="*/ 1973684 h 2316584"/>
              <a:gd name="connsiteX1" fmla="*/ 1092200 w 2400300"/>
              <a:gd name="connsiteY1" fmla="*/ 94085 h 2316584"/>
              <a:gd name="connsiteX2" fmla="*/ 2400300 w 2400300"/>
              <a:gd name="connsiteY2" fmla="*/ 420051 h 2316584"/>
              <a:gd name="connsiteX3" fmla="*/ 1532467 w 2400300"/>
              <a:gd name="connsiteY3" fmla="*/ 2316584 h 2316584"/>
              <a:gd name="connsiteX4" fmla="*/ 0 w 2400300"/>
              <a:gd name="connsiteY4" fmla="*/ 1973684 h 2316584"/>
              <a:gd name="connsiteX0" fmla="*/ 0 w 2400300"/>
              <a:gd name="connsiteY0" fmla="*/ 1879599 h 2222499"/>
              <a:gd name="connsiteX1" fmla="*/ 1092200 w 2400300"/>
              <a:gd name="connsiteY1" fmla="*/ 0 h 2222499"/>
              <a:gd name="connsiteX2" fmla="*/ 2400300 w 2400300"/>
              <a:gd name="connsiteY2" fmla="*/ 325966 h 2222499"/>
              <a:gd name="connsiteX3" fmla="*/ 1532467 w 2400300"/>
              <a:gd name="connsiteY3" fmla="*/ 2222499 h 2222499"/>
              <a:gd name="connsiteX4" fmla="*/ 0 w 2400300"/>
              <a:gd name="connsiteY4" fmla="*/ 1879599 h 2222499"/>
              <a:gd name="connsiteX0" fmla="*/ 0 w 2400300"/>
              <a:gd name="connsiteY0" fmla="*/ 1879599 h 2222499"/>
              <a:gd name="connsiteX1" fmla="*/ 1092200 w 2400300"/>
              <a:gd name="connsiteY1" fmla="*/ 0 h 2222499"/>
              <a:gd name="connsiteX2" fmla="*/ 2400300 w 2400300"/>
              <a:gd name="connsiteY2" fmla="*/ 325966 h 2222499"/>
              <a:gd name="connsiteX3" fmla="*/ 1532467 w 2400300"/>
              <a:gd name="connsiteY3" fmla="*/ 2222499 h 2222499"/>
              <a:gd name="connsiteX4" fmla="*/ 0 w 2400300"/>
              <a:gd name="connsiteY4" fmla="*/ 1879599 h 2222499"/>
              <a:gd name="connsiteX0" fmla="*/ 0 w 2400300"/>
              <a:gd name="connsiteY0" fmla="*/ 1879599 h 2222499"/>
              <a:gd name="connsiteX1" fmla="*/ 1092200 w 2400300"/>
              <a:gd name="connsiteY1" fmla="*/ 0 h 2222499"/>
              <a:gd name="connsiteX2" fmla="*/ 2400300 w 2400300"/>
              <a:gd name="connsiteY2" fmla="*/ 325966 h 2222499"/>
              <a:gd name="connsiteX3" fmla="*/ 1532467 w 2400300"/>
              <a:gd name="connsiteY3" fmla="*/ 2222499 h 2222499"/>
              <a:gd name="connsiteX4" fmla="*/ 0 w 2400300"/>
              <a:gd name="connsiteY4" fmla="*/ 1879599 h 2222499"/>
              <a:gd name="connsiteX0" fmla="*/ 0 w 2400300"/>
              <a:gd name="connsiteY0" fmla="*/ 1879599 h 2222499"/>
              <a:gd name="connsiteX1" fmla="*/ 1092200 w 2400300"/>
              <a:gd name="connsiteY1" fmla="*/ 0 h 2222499"/>
              <a:gd name="connsiteX2" fmla="*/ 2400300 w 2400300"/>
              <a:gd name="connsiteY2" fmla="*/ 325966 h 2222499"/>
              <a:gd name="connsiteX3" fmla="*/ 1532467 w 2400300"/>
              <a:gd name="connsiteY3" fmla="*/ 2222499 h 2222499"/>
              <a:gd name="connsiteX4" fmla="*/ 0 w 2400300"/>
              <a:gd name="connsiteY4" fmla="*/ 1879599 h 2222499"/>
              <a:gd name="connsiteX0" fmla="*/ 0 w 2387600"/>
              <a:gd name="connsiteY0" fmla="*/ 1879599 h 2222499"/>
              <a:gd name="connsiteX1" fmla="*/ 1079500 w 2387600"/>
              <a:gd name="connsiteY1" fmla="*/ 0 h 2222499"/>
              <a:gd name="connsiteX2" fmla="*/ 2387600 w 2387600"/>
              <a:gd name="connsiteY2" fmla="*/ 325966 h 2222499"/>
              <a:gd name="connsiteX3" fmla="*/ 1519767 w 2387600"/>
              <a:gd name="connsiteY3" fmla="*/ 2222499 h 2222499"/>
              <a:gd name="connsiteX4" fmla="*/ 0 w 2387600"/>
              <a:gd name="connsiteY4" fmla="*/ 1879599 h 2222499"/>
              <a:gd name="connsiteX0" fmla="*/ 0 w 2387600"/>
              <a:gd name="connsiteY0" fmla="*/ 1879599 h 2222499"/>
              <a:gd name="connsiteX1" fmla="*/ 1079500 w 2387600"/>
              <a:gd name="connsiteY1" fmla="*/ 0 h 2222499"/>
              <a:gd name="connsiteX2" fmla="*/ 2387600 w 2387600"/>
              <a:gd name="connsiteY2" fmla="*/ 325966 h 2222499"/>
              <a:gd name="connsiteX3" fmla="*/ 1519767 w 2387600"/>
              <a:gd name="connsiteY3" fmla="*/ 2222499 h 2222499"/>
              <a:gd name="connsiteX4" fmla="*/ 0 w 2387600"/>
              <a:gd name="connsiteY4" fmla="*/ 1879599 h 2222499"/>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233082"/>
              <a:gd name="connsiteX1" fmla="*/ 1079500 w 2387600"/>
              <a:gd name="connsiteY1" fmla="*/ 0 h 2233082"/>
              <a:gd name="connsiteX2" fmla="*/ 2387600 w 2387600"/>
              <a:gd name="connsiteY2" fmla="*/ 325966 h 2233082"/>
              <a:gd name="connsiteX3" fmla="*/ 1528234 w 2387600"/>
              <a:gd name="connsiteY3" fmla="*/ 2233082 h 2233082"/>
              <a:gd name="connsiteX4" fmla="*/ 0 w 2387600"/>
              <a:gd name="connsiteY4" fmla="*/ 1879599 h 2233082"/>
              <a:gd name="connsiteX0" fmla="*/ 0 w 2387600"/>
              <a:gd name="connsiteY0" fmla="*/ 1879599 h 2233082"/>
              <a:gd name="connsiteX1" fmla="*/ 1079500 w 2387600"/>
              <a:gd name="connsiteY1" fmla="*/ 0 h 2233082"/>
              <a:gd name="connsiteX2" fmla="*/ 2387600 w 2387600"/>
              <a:gd name="connsiteY2" fmla="*/ 325966 h 2233082"/>
              <a:gd name="connsiteX3" fmla="*/ 1528234 w 2387600"/>
              <a:gd name="connsiteY3" fmla="*/ 2233082 h 2233082"/>
              <a:gd name="connsiteX4" fmla="*/ 0 w 2387600"/>
              <a:gd name="connsiteY4" fmla="*/ 1879599 h 2233082"/>
              <a:gd name="connsiteX0" fmla="*/ 0 w 2387600"/>
              <a:gd name="connsiteY0" fmla="*/ 1879599 h 2233082"/>
              <a:gd name="connsiteX1" fmla="*/ 1079500 w 2387600"/>
              <a:gd name="connsiteY1" fmla="*/ 0 h 2233082"/>
              <a:gd name="connsiteX2" fmla="*/ 2387600 w 2387600"/>
              <a:gd name="connsiteY2" fmla="*/ 325966 h 2233082"/>
              <a:gd name="connsiteX3" fmla="*/ 1528234 w 2387600"/>
              <a:gd name="connsiteY3" fmla="*/ 2233082 h 2233082"/>
              <a:gd name="connsiteX4" fmla="*/ 0 w 2387600"/>
              <a:gd name="connsiteY4" fmla="*/ 18795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2412999 h 2690282"/>
              <a:gd name="connsiteX1" fmla="*/ 1058333 w 2063750"/>
              <a:gd name="connsiteY1" fmla="*/ 0 h 2690282"/>
              <a:gd name="connsiteX2" fmla="*/ 2063750 w 2063750"/>
              <a:gd name="connsiteY2" fmla="*/ 783166 h 2690282"/>
              <a:gd name="connsiteX3" fmla="*/ 1204384 w 2063750"/>
              <a:gd name="connsiteY3" fmla="*/ 2690282 h 2690282"/>
              <a:gd name="connsiteX4" fmla="*/ 0 w 2063750"/>
              <a:gd name="connsiteY4" fmla="*/ 2412999 h 2690282"/>
              <a:gd name="connsiteX0" fmla="*/ 0 w 2063750"/>
              <a:gd name="connsiteY0" fmla="*/ 2396066 h 2673349"/>
              <a:gd name="connsiteX1" fmla="*/ 1066799 w 2063750"/>
              <a:gd name="connsiteY1" fmla="*/ 0 h 2673349"/>
              <a:gd name="connsiteX2" fmla="*/ 2063750 w 2063750"/>
              <a:gd name="connsiteY2" fmla="*/ 766233 h 2673349"/>
              <a:gd name="connsiteX3" fmla="*/ 1204384 w 2063750"/>
              <a:gd name="connsiteY3" fmla="*/ 2673349 h 2673349"/>
              <a:gd name="connsiteX4" fmla="*/ 0 w 2063750"/>
              <a:gd name="connsiteY4" fmla="*/ 2396066 h 2673349"/>
              <a:gd name="connsiteX0" fmla="*/ 0 w 2063750"/>
              <a:gd name="connsiteY0" fmla="*/ 2396066 h 2673349"/>
              <a:gd name="connsiteX1" fmla="*/ 1066799 w 2063750"/>
              <a:gd name="connsiteY1" fmla="*/ 0 h 2673349"/>
              <a:gd name="connsiteX2" fmla="*/ 2063750 w 2063750"/>
              <a:gd name="connsiteY2" fmla="*/ 766233 h 2673349"/>
              <a:gd name="connsiteX3" fmla="*/ 1204384 w 2063750"/>
              <a:gd name="connsiteY3" fmla="*/ 2673349 h 2673349"/>
              <a:gd name="connsiteX4" fmla="*/ 0 w 2063750"/>
              <a:gd name="connsiteY4" fmla="*/ 2396066 h 2673349"/>
              <a:gd name="connsiteX0" fmla="*/ 0 w 2051050"/>
              <a:gd name="connsiteY0" fmla="*/ 2396066 h 2673349"/>
              <a:gd name="connsiteX1" fmla="*/ 1054099 w 2051050"/>
              <a:gd name="connsiteY1" fmla="*/ 0 h 2673349"/>
              <a:gd name="connsiteX2" fmla="*/ 2051050 w 2051050"/>
              <a:gd name="connsiteY2" fmla="*/ 766233 h 2673349"/>
              <a:gd name="connsiteX3" fmla="*/ 1191684 w 2051050"/>
              <a:gd name="connsiteY3" fmla="*/ 2673349 h 2673349"/>
              <a:gd name="connsiteX4" fmla="*/ 0 w 2051050"/>
              <a:gd name="connsiteY4" fmla="*/ 2396066 h 2673349"/>
              <a:gd name="connsiteX0" fmla="*/ 0 w 2051050"/>
              <a:gd name="connsiteY0" fmla="*/ 2396066 h 2673349"/>
              <a:gd name="connsiteX1" fmla="*/ 1054099 w 2051050"/>
              <a:gd name="connsiteY1" fmla="*/ 0 h 2673349"/>
              <a:gd name="connsiteX2" fmla="*/ 2051050 w 2051050"/>
              <a:gd name="connsiteY2" fmla="*/ 766233 h 2673349"/>
              <a:gd name="connsiteX3" fmla="*/ 1191684 w 2051050"/>
              <a:gd name="connsiteY3" fmla="*/ 2673349 h 2673349"/>
              <a:gd name="connsiteX4" fmla="*/ 0 w 2051050"/>
              <a:gd name="connsiteY4" fmla="*/ 2396066 h 2673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1050" h="2673349">
                <a:moveTo>
                  <a:pt x="0" y="2396066"/>
                </a:moveTo>
                <a:cubicBezTo>
                  <a:pt x="155223" y="1590320"/>
                  <a:pt x="658281" y="552448"/>
                  <a:pt x="1054099" y="0"/>
                </a:cubicBezTo>
                <a:cubicBezTo>
                  <a:pt x="1077382" y="20461"/>
                  <a:pt x="1960739" y="745066"/>
                  <a:pt x="2051050" y="766233"/>
                </a:cubicBezTo>
                <a:cubicBezTo>
                  <a:pt x="1726494" y="1080205"/>
                  <a:pt x="1342673" y="2124427"/>
                  <a:pt x="1191684" y="2673349"/>
                </a:cubicBezTo>
                <a:lnTo>
                  <a:pt x="0" y="2396066"/>
                </a:ln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0AEBD4F6-1472-49F3-8778-956F91B300DD}"/>
              </a:ext>
            </a:extLst>
          </p:cNvPr>
          <p:cNvSpPr/>
          <p:nvPr/>
        </p:nvSpPr>
        <p:spPr>
          <a:xfrm>
            <a:off x="7958667" y="2817283"/>
            <a:ext cx="1456266" cy="1202267"/>
          </a:xfrm>
          <a:custGeom>
            <a:avLst/>
            <a:gdLst>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10733 h 1210733"/>
              <a:gd name="connsiteX1" fmla="*/ 1462616 w 1462616"/>
              <a:gd name="connsiteY1" fmla="*/ 541866 h 1210733"/>
              <a:gd name="connsiteX2" fmla="*/ 1204383 w 1462616"/>
              <a:gd name="connsiteY2" fmla="*/ 0 h 1210733"/>
              <a:gd name="connsiteX3" fmla="*/ 0 w 1462616"/>
              <a:gd name="connsiteY3" fmla="*/ 742950 h 1210733"/>
              <a:gd name="connsiteX4" fmla="*/ 400050 w 1462616"/>
              <a:gd name="connsiteY4" fmla="*/ 1210733 h 1210733"/>
              <a:gd name="connsiteX0" fmla="*/ 400050 w 1462616"/>
              <a:gd name="connsiteY0" fmla="*/ 1212850 h 1212850"/>
              <a:gd name="connsiteX1" fmla="*/ 1462616 w 1462616"/>
              <a:gd name="connsiteY1" fmla="*/ 543983 h 1212850"/>
              <a:gd name="connsiteX2" fmla="*/ 1172633 w 1462616"/>
              <a:gd name="connsiteY2" fmla="*/ 0 h 1212850"/>
              <a:gd name="connsiteX3" fmla="*/ 0 w 1462616"/>
              <a:gd name="connsiteY3" fmla="*/ 745067 h 1212850"/>
              <a:gd name="connsiteX4" fmla="*/ 400050 w 1462616"/>
              <a:gd name="connsiteY4" fmla="*/ 1212850 h 1212850"/>
              <a:gd name="connsiteX0" fmla="*/ 400050 w 1462616"/>
              <a:gd name="connsiteY0" fmla="*/ 1212850 h 1212850"/>
              <a:gd name="connsiteX1" fmla="*/ 1462616 w 1462616"/>
              <a:gd name="connsiteY1" fmla="*/ 543983 h 1212850"/>
              <a:gd name="connsiteX2" fmla="*/ 1172633 w 1462616"/>
              <a:gd name="connsiteY2" fmla="*/ 0 h 1212850"/>
              <a:gd name="connsiteX3" fmla="*/ 0 w 1462616"/>
              <a:gd name="connsiteY3" fmla="*/ 745067 h 1212850"/>
              <a:gd name="connsiteX4" fmla="*/ 400050 w 1462616"/>
              <a:gd name="connsiteY4" fmla="*/ 1212850 h 1212850"/>
              <a:gd name="connsiteX0" fmla="*/ 400050 w 1462616"/>
              <a:gd name="connsiteY0" fmla="*/ 1212850 h 1212850"/>
              <a:gd name="connsiteX1" fmla="*/ 1462616 w 1462616"/>
              <a:gd name="connsiteY1" fmla="*/ 543983 h 1212850"/>
              <a:gd name="connsiteX2" fmla="*/ 1172633 w 1462616"/>
              <a:gd name="connsiteY2" fmla="*/ 0 h 1212850"/>
              <a:gd name="connsiteX3" fmla="*/ 0 w 1462616"/>
              <a:gd name="connsiteY3" fmla="*/ 745067 h 1212850"/>
              <a:gd name="connsiteX4" fmla="*/ 400050 w 1462616"/>
              <a:gd name="connsiteY4" fmla="*/ 1212850 h 1212850"/>
              <a:gd name="connsiteX0" fmla="*/ 393700 w 1456266"/>
              <a:gd name="connsiteY0" fmla="*/ 1212850 h 1212850"/>
              <a:gd name="connsiteX1" fmla="*/ 1456266 w 1456266"/>
              <a:gd name="connsiteY1" fmla="*/ 543983 h 1212850"/>
              <a:gd name="connsiteX2" fmla="*/ 1166283 w 1456266"/>
              <a:gd name="connsiteY2" fmla="*/ 0 h 1212850"/>
              <a:gd name="connsiteX3" fmla="*/ 0 w 1456266"/>
              <a:gd name="connsiteY3" fmla="*/ 759884 h 1212850"/>
              <a:gd name="connsiteX4" fmla="*/ 393700 w 1456266"/>
              <a:gd name="connsiteY4" fmla="*/ 1212850 h 1212850"/>
              <a:gd name="connsiteX0" fmla="*/ 393700 w 1456266"/>
              <a:gd name="connsiteY0" fmla="*/ 1202267 h 1202267"/>
              <a:gd name="connsiteX1" fmla="*/ 1456266 w 1456266"/>
              <a:gd name="connsiteY1" fmla="*/ 533400 h 1202267"/>
              <a:gd name="connsiteX2" fmla="*/ 1164167 w 1456266"/>
              <a:gd name="connsiteY2" fmla="*/ 0 h 1202267"/>
              <a:gd name="connsiteX3" fmla="*/ 0 w 1456266"/>
              <a:gd name="connsiteY3" fmla="*/ 749301 h 1202267"/>
              <a:gd name="connsiteX4" fmla="*/ 393700 w 1456266"/>
              <a:gd name="connsiteY4" fmla="*/ 1202267 h 1202267"/>
              <a:gd name="connsiteX0" fmla="*/ 393700 w 1456266"/>
              <a:gd name="connsiteY0" fmla="*/ 1202267 h 1202267"/>
              <a:gd name="connsiteX1" fmla="*/ 1456266 w 1456266"/>
              <a:gd name="connsiteY1" fmla="*/ 533400 h 1202267"/>
              <a:gd name="connsiteX2" fmla="*/ 1164167 w 1456266"/>
              <a:gd name="connsiteY2" fmla="*/ 0 h 1202267"/>
              <a:gd name="connsiteX3" fmla="*/ 0 w 1456266"/>
              <a:gd name="connsiteY3" fmla="*/ 749301 h 1202267"/>
              <a:gd name="connsiteX4" fmla="*/ 393700 w 1456266"/>
              <a:gd name="connsiteY4" fmla="*/ 1202267 h 1202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266" h="1202267">
                <a:moveTo>
                  <a:pt x="393700" y="1202267"/>
                </a:moveTo>
                <a:cubicBezTo>
                  <a:pt x="737306" y="907345"/>
                  <a:pt x="1068210" y="694973"/>
                  <a:pt x="1456266" y="533400"/>
                </a:cubicBezTo>
                <a:lnTo>
                  <a:pt x="1164167" y="0"/>
                </a:lnTo>
                <a:cubicBezTo>
                  <a:pt x="789517" y="155929"/>
                  <a:pt x="264584" y="487540"/>
                  <a:pt x="0" y="749301"/>
                </a:cubicBezTo>
                <a:lnTo>
                  <a:pt x="393700" y="1202267"/>
                </a:lnTo>
                <a:close/>
              </a:path>
            </a:pathLst>
          </a:cu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106ADA7B-D739-4783-90E9-E5D67A2C70A7}"/>
              </a:ext>
            </a:extLst>
          </p:cNvPr>
          <p:cNvSpPr/>
          <p:nvPr/>
        </p:nvSpPr>
        <p:spPr>
          <a:xfrm>
            <a:off x="7861300" y="4529665"/>
            <a:ext cx="1312334" cy="1615017"/>
          </a:xfrm>
          <a:custGeom>
            <a:avLst/>
            <a:gdLst>
              <a:gd name="connsiteX0" fmla="*/ 611716 w 1333500"/>
              <a:gd name="connsiteY0" fmla="*/ 1589616 h 1589616"/>
              <a:gd name="connsiteX1" fmla="*/ 611716 w 1333500"/>
              <a:gd name="connsiteY1" fmla="*/ 1589616 h 1589616"/>
              <a:gd name="connsiteX2" fmla="*/ 563033 w 1333500"/>
              <a:gd name="connsiteY2" fmla="*/ 1559983 h 1589616"/>
              <a:gd name="connsiteX3" fmla="*/ 0 w 1333500"/>
              <a:gd name="connsiteY3" fmla="*/ 1234016 h 1589616"/>
              <a:gd name="connsiteX4" fmla="*/ 863600 w 1333500"/>
              <a:gd name="connsiteY4" fmla="*/ 0 h 1589616"/>
              <a:gd name="connsiteX5" fmla="*/ 1333500 w 1333500"/>
              <a:gd name="connsiteY5" fmla="*/ 461433 h 1589616"/>
              <a:gd name="connsiteX6" fmla="*/ 611716 w 1333500"/>
              <a:gd name="connsiteY6" fmla="*/ 1589616 h 1589616"/>
              <a:gd name="connsiteX0" fmla="*/ 611716 w 1333500"/>
              <a:gd name="connsiteY0" fmla="*/ 1589616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5" fmla="*/ 611716 w 1333500"/>
              <a:gd name="connsiteY5" fmla="*/ 1589616 h 1589616"/>
              <a:gd name="connsiteX0" fmla="*/ 611716 w 1333500"/>
              <a:gd name="connsiteY0" fmla="*/ 1589616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5" fmla="*/ 611716 w 1333500"/>
              <a:gd name="connsiteY5" fmla="*/ 1589616 h 1589616"/>
              <a:gd name="connsiteX0" fmla="*/ 872066 w 1333500"/>
              <a:gd name="connsiteY0" fmla="*/ 2120899 h 2120899"/>
              <a:gd name="connsiteX1" fmla="*/ 611716 w 1333500"/>
              <a:gd name="connsiteY1" fmla="*/ 1589616 h 2120899"/>
              <a:gd name="connsiteX2" fmla="*/ 0 w 1333500"/>
              <a:gd name="connsiteY2" fmla="*/ 1234016 h 2120899"/>
              <a:gd name="connsiteX3" fmla="*/ 863600 w 1333500"/>
              <a:gd name="connsiteY3" fmla="*/ 0 h 2120899"/>
              <a:gd name="connsiteX4" fmla="*/ 1333500 w 1333500"/>
              <a:gd name="connsiteY4" fmla="*/ 461433 h 2120899"/>
              <a:gd name="connsiteX5" fmla="*/ 872066 w 1333500"/>
              <a:gd name="connsiteY5" fmla="*/ 2120899 h 2120899"/>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61433 h 1654601"/>
              <a:gd name="connsiteX1" fmla="*/ 611716 w 1333500"/>
              <a:gd name="connsiteY1" fmla="*/ 1589616 h 1654601"/>
              <a:gd name="connsiteX2" fmla="*/ 0 w 1333500"/>
              <a:gd name="connsiteY2" fmla="*/ 1234016 h 1654601"/>
              <a:gd name="connsiteX3" fmla="*/ 863600 w 1333500"/>
              <a:gd name="connsiteY3" fmla="*/ 0 h 1654601"/>
              <a:gd name="connsiteX4" fmla="*/ 1333500 w 1333500"/>
              <a:gd name="connsiteY4" fmla="*/ 461433 h 1654601"/>
              <a:gd name="connsiteX0" fmla="*/ 1333500 w 1333500"/>
              <a:gd name="connsiteY0" fmla="*/ 461433 h 1654601"/>
              <a:gd name="connsiteX1" fmla="*/ 611716 w 1333500"/>
              <a:gd name="connsiteY1" fmla="*/ 1589616 h 1654601"/>
              <a:gd name="connsiteX2" fmla="*/ 0 w 1333500"/>
              <a:gd name="connsiteY2" fmla="*/ 1234016 h 1654601"/>
              <a:gd name="connsiteX3" fmla="*/ 863600 w 1333500"/>
              <a:gd name="connsiteY3" fmla="*/ 0 h 1654601"/>
              <a:gd name="connsiteX4" fmla="*/ 1333500 w 1333500"/>
              <a:gd name="connsiteY4" fmla="*/ 461433 h 1654601"/>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27567 h 1555750"/>
              <a:gd name="connsiteX1" fmla="*/ 611716 w 1333500"/>
              <a:gd name="connsiteY1" fmla="*/ 1555750 h 1555750"/>
              <a:gd name="connsiteX2" fmla="*/ 0 w 1333500"/>
              <a:gd name="connsiteY2" fmla="*/ 1200150 h 1555750"/>
              <a:gd name="connsiteX3" fmla="*/ 884766 w 1333500"/>
              <a:gd name="connsiteY3" fmla="*/ 0 h 1555750"/>
              <a:gd name="connsiteX4" fmla="*/ 1333500 w 1333500"/>
              <a:gd name="connsiteY4" fmla="*/ 427567 h 1555750"/>
              <a:gd name="connsiteX0" fmla="*/ 1333500 w 1333500"/>
              <a:gd name="connsiteY0" fmla="*/ 427567 h 1555750"/>
              <a:gd name="connsiteX1" fmla="*/ 611716 w 1333500"/>
              <a:gd name="connsiteY1" fmla="*/ 1555750 h 1555750"/>
              <a:gd name="connsiteX2" fmla="*/ 0 w 1333500"/>
              <a:gd name="connsiteY2" fmla="*/ 1200150 h 1555750"/>
              <a:gd name="connsiteX3" fmla="*/ 884766 w 1333500"/>
              <a:gd name="connsiteY3" fmla="*/ 0 h 1555750"/>
              <a:gd name="connsiteX4" fmla="*/ 1333500 w 1333500"/>
              <a:gd name="connsiteY4" fmla="*/ 427567 h 1555750"/>
              <a:gd name="connsiteX0" fmla="*/ 1278467 w 1278467"/>
              <a:gd name="connsiteY0" fmla="*/ 427567 h 1555750"/>
              <a:gd name="connsiteX1" fmla="*/ 556683 w 1278467"/>
              <a:gd name="connsiteY1" fmla="*/ 1555750 h 1555750"/>
              <a:gd name="connsiteX2" fmla="*/ 0 w 1278467"/>
              <a:gd name="connsiteY2" fmla="*/ 1236133 h 1555750"/>
              <a:gd name="connsiteX3" fmla="*/ 829733 w 1278467"/>
              <a:gd name="connsiteY3" fmla="*/ 0 h 1555750"/>
              <a:gd name="connsiteX4" fmla="*/ 1278467 w 1278467"/>
              <a:gd name="connsiteY4" fmla="*/ 427567 h 1555750"/>
              <a:gd name="connsiteX0" fmla="*/ 1278467 w 1278467"/>
              <a:gd name="connsiteY0" fmla="*/ 427567 h 1555750"/>
              <a:gd name="connsiteX1" fmla="*/ 556683 w 1278467"/>
              <a:gd name="connsiteY1" fmla="*/ 1555750 h 1555750"/>
              <a:gd name="connsiteX2" fmla="*/ 0 w 1278467"/>
              <a:gd name="connsiteY2" fmla="*/ 1236133 h 1555750"/>
              <a:gd name="connsiteX3" fmla="*/ 829733 w 1278467"/>
              <a:gd name="connsiteY3" fmla="*/ 0 h 1555750"/>
              <a:gd name="connsiteX4" fmla="*/ 1278467 w 1278467"/>
              <a:gd name="connsiteY4" fmla="*/ 427567 h 1555750"/>
              <a:gd name="connsiteX0" fmla="*/ 1348317 w 1348317"/>
              <a:gd name="connsiteY0" fmla="*/ 427567 h 1555750"/>
              <a:gd name="connsiteX1" fmla="*/ 626533 w 1348317"/>
              <a:gd name="connsiteY1" fmla="*/ 1555750 h 1555750"/>
              <a:gd name="connsiteX2" fmla="*/ 0 w 1348317"/>
              <a:gd name="connsiteY2" fmla="*/ 1198033 h 1555750"/>
              <a:gd name="connsiteX3" fmla="*/ 899583 w 1348317"/>
              <a:gd name="connsiteY3" fmla="*/ 0 h 1555750"/>
              <a:gd name="connsiteX4" fmla="*/ 1348317 w 1348317"/>
              <a:gd name="connsiteY4" fmla="*/ 427567 h 1555750"/>
              <a:gd name="connsiteX0" fmla="*/ 1348317 w 1348317"/>
              <a:gd name="connsiteY0" fmla="*/ 486834 h 1615017"/>
              <a:gd name="connsiteX1" fmla="*/ 626533 w 1348317"/>
              <a:gd name="connsiteY1" fmla="*/ 1615017 h 1615017"/>
              <a:gd name="connsiteX2" fmla="*/ 0 w 1348317"/>
              <a:gd name="connsiteY2" fmla="*/ 1257300 h 1615017"/>
              <a:gd name="connsiteX3" fmla="*/ 831850 w 1348317"/>
              <a:gd name="connsiteY3" fmla="*/ 0 h 1615017"/>
              <a:gd name="connsiteX4" fmla="*/ 1348317 w 1348317"/>
              <a:gd name="connsiteY4" fmla="*/ 486834 h 1615017"/>
              <a:gd name="connsiteX0" fmla="*/ 1348317 w 1348317"/>
              <a:gd name="connsiteY0" fmla="*/ 486834 h 1615017"/>
              <a:gd name="connsiteX1" fmla="*/ 626533 w 1348317"/>
              <a:gd name="connsiteY1" fmla="*/ 1615017 h 1615017"/>
              <a:gd name="connsiteX2" fmla="*/ 0 w 1348317"/>
              <a:gd name="connsiteY2" fmla="*/ 1257300 h 1615017"/>
              <a:gd name="connsiteX3" fmla="*/ 831850 w 1348317"/>
              <a:gd name="connsiteY3" fmla="*/ 0 h 1615017"/>
              <a:gd name="connsiteX4" fmla="*/ 1348317 w 1348317"/>
              <a:gd name="connsiteY4" fmla="*/ 486834 h 1615017"/>
              <a:gd name="connsiteX0" fmla="*/ 1348317 w 1348317"/>
              <a:gd name="connsiteY0" fmla="*/ 486834 h 1615017"/>
              <a:gd name="connsiteX1" fmla="*/ 626533 w 1348317"/>
              <a:gd name="connsiteY1" fmla="*/ 1615017 h 1615017"/>
              <a:gd name="connsiteX2" fmla="*/ 0 w 1348317"/>
              <a:gd name="connsiteY2" fmla="*/ 1257300 h 1615017"/>
              <a:gd name="connsiteX3" fmla="*/ 831850 w 1348317"/>
              <a:gd name="connsiteY3" fmla="*/ 0 h 1615017"/>
              <a:gd name="connsiteX4" fmla="*/ 1348317 w 1348317"/>
              <a:gd name="connsiteY4" fmla="*/ 486834 h 1615017"/>
              <a:gd name="connsiteX0" fmla="*/ 1312334 w 1312334"/>
              <a:gd name="connsiteY0" fmla="*/ 520701 h 1615017"/>
              <a:gd name="connsiteX1" fmla="*/ 626533 w 1312334"/>
              <a:gd name="connsiteY1" fmla="*/ 1615017 h 1615017"/>
              <a:gd name="connsiteX2" fmla="*/ 0 w 1312334"/>
              <a:gd name="connsiteY2" fmla="*/ 1257300 h 1615017"/>
              <a:gd name="connsiteX3" fmla="*/ 831850 w 1312334"/>
              <a:gd name="connsiteY3" fmla="*/ 0 h 1615017"/>
              <a:gd name="connsiteX4" fmla="*/ 1312334 w 1312334"/>
              <a:gd name="connsiteY4" fmla="*/ 520701 h 161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34" h="1615017">
                <a:moveTo>
                  <a:pt x="1312334" y="520701"/>
                </a:moveTo>
                <a:cubicBezTo>
                  <a:pt x="1041753" y="770821"/>
                  <a:pt x="776817" y="1137003"/>
                  <a:pt x="626533" y="1615017"/>
                </a:cubicBezTo>
                <a:cubicBezTo>
                  <a:pt x="418516" y="1505805"/>
                  <a:pt x="203905" y="1375833"/>
                  <a:pt x="0" y="1257300"/>
                </a:cubicBezTo>
                <a:cubicBezTo>
                  <a:pt x="144639" y="853017"/>
                  <a:pt x="462844" y="332317"/>
                  <a:pt x="831850" y="0"/>
                </a:cubicBezTo>
                <a:lnTo>
                  <a:pt x="1312334" y="520701"/>
                </a:lnTo>
                <a:close/>
              </a:path>
            </a:pathLst>
          </a:cu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66D14324-6B68-4E86-98EF-8B32409032DD}"/>
              </a:ext>
            </a:extLst>
          </p:cNvPr>
          <p:cNvSpPr/>
          <p:nvPr/>
        </p:nvSpPr>
        <p:spPr>
          <a:xfrm>
            <a:off x="7691967" y="3742267"/>
            <a:ext cx="2048933" cy="2042582"/>
          </a:xfrm>
          <a:custGeom>
            <a:avLst/>
            <a:gdLst>
              <a:gd name="connsiteX0" fmla="*/ 0 w 2027766"/>
              <a:gd name="connsiteY0" fmla="*/ 122766 h 1957916"/>
              <a:gd name="connsiteX1" fmla="*/ 480483 w 2027766"/>
              <a:gd name="connsiteY1" fmla="*/ 0 h 1957916"/>
              <a:gd name="connsiteX2" fmla="*/ 2027766 w 2027766"/>
              <a:gd name="connsiteY2" fmla="*/ 1847850 h 1957916"/>
              <a:gd name="connsiteX3" fmla="*/ 1921933 w 2027766"/>
              <a:gd name="connsiteY3" fmla="*/ 1957916 h 1957916"/>
              <a:gd name="connsiteX4" fmla="*/ 0 w 2027766"/>
              <a:gd name="connsiteY4" fmla="*/ 122766 h 1957916"/>
              <a:gd name="connsiteX0" fmla="*/ 0 w 2027766"/>
              <a:gd name="connsiteY0" fmla="*/ 112182 h 1947332"/>
              <a:gd name="connsiteX1" fmla="*/ 448733 w 2027766"/>
              <a:gd name="connsiteY1" fmla="*/ 0 h 1947332"/>
              <a:gd name="connsiteX2" fmla="*/ 2027766 w 2027766"/>
              <a:gd name="connsiteY2" fmla="*/ 1837266 h 1947332"/>
              <a:gd name="connsiteX3" fmla="*/ 1921933 w 2027766"/>
              <a:gd name="connsiteY3" fmla="*/ 1947332 h 1947332"/>
              <a:gd name="connsiteX4" fmla="*/ 0 w 2027766"/>
              <a:gd name="connsiteY4" fmla="*/ 112182 h 1947332"/>
              <a:gd name="connsiteX0" fmla="*/ 0 w 2027766"/>
              <a:gd name="connsiteY0" fmla="*/ 112182 h 1962148"/>
              <a:gd name="connsiteX1" fmla="*/ 448733 w 2027766"/>
              <a:gd name="connsiteY1" fmla="*/ 0 h 1962148"/>
              <a:gd name="connsiteX2" fmla="*/ 2027766 w 2027766"/>
              <a:gd name="connsiteY2" fmla="*/ 1837266 h 1962148"/>
              <a:gd name="connsiteX3" fmla="*/ 1849966 w 2027766"/>
              <a:gd name="connsiteY3" fmla="*/ 1962148 h 1962148"/>
              <a:gd name="connsiteX4" fmla="*/ 0 w 2027766"/>
              <a:gd name="connsiteY4" fmla="*/ 112182 h 1962148"/>
              <a:gd name="connsiteX0" fmla="*/ 0 w 1936750"/>
              <a:gd name="connsiteY0" fmla="*/ 112182 h 1962148"/>
              <a:gd name="connsiteX1" fmla="*/ 448733 w 1936750"/>
              <a:gd name="connsiteY1" fmla="*/ 0 h 1962148"/>
              <a:gd name="connsiteX2" fmla="*/ 1936750 w 1936750"/>
              <a:gd name="connsiteY2" fmla="*/ 1947332 h 1962148"/>
              <a:gd name="connsiteX3" fmla="*/ 1849966 w 1936750"/>
              <a:gd name="connsiteY3" fmla="*/ 1962148 h 1962148"/>
              <a:gd name="connsiteX4" fmla="*/ 0 w 1936750"/>
              <a:gd name="connsiteY4" fmla="*/ 112182 h 1962148"/>
              <a:gd name="connsiteX0" fmla="*/ 0 w 2002366"/>
              <a:gd name="connsiteY0" fmla="*/ 112182 h 1962148"/>
              <a:gd name="connsiteX1" fmla="*/ 448733 w 2002366"/>
              <a:gd name="connsiteY1" fmla="*/ 0 h 1962148"/>
              <a:gd name="connsiteX2" fmla="*/ 2002366 w 2002366"/>
              <a:gd name="connsiteY2" fmla="*/ 1756832 h 1962148"/>
              <a:gd name="connsiteX3" fmla="*/ 1849966 w 2002366"/>
              <a:gd name="connsiteY3" fmla="*/ 1962148 h 1962148"/>
              <a:gd name="connsiteX4" fmla="*/ 0 w 2002366"/>
              <a:gd name="connsiteY4" fmla="*/ 112182 h 1962148"/>
              <a:gd name="connsiteX0" fmla="*/ 0 w 2002366"/>
              <a:gd name="connsiteY0" fmla="*/ 192616 h 2042582"/>
              <a:gd name="connsiteX1" fmla="*/ 859366 w 2002366"/>
              <a:gd name="connsiteY1" fmla="*/ 0 h 2042582"/>
              <a:gd name="connsiteX2" fmla="*/ 2002366 w 2002366"/>
              <a:gd name="connsiteY2" fmla="*/ 1837266 h 2042582"/>
              <a:gd name="connsiteX3" fmla="*/ 1849966 w 2002366"/>
              <a:gd name="connsiteY3" fmla="*/ 2042582 h 2042582"/>
              <a:gd name="connsiteX4" fmla="*/ 0 w 2002366"/>
              <a:gd name="connsiteY4" fmla="*/ 192616 h 2042582"/>
              <a:gd name="connsiteX0" fmla="*/ 0 w 2048933"/>
              <a:gd name="connsiteY0" fmla="*/ 192616 h 2042582"/>
              <a:gd name="connsiteX1" fmla="*/ 859366 w 2048933"/>
              <a:gd name="connsiteY1" fmla="*/ 0 h 2042582"/>
              <a:gd name="connsiteX2" fmla="*/ 2048933 w 2048933"/>
              <a:gd name="connsiteY2" fmla="*/ 1799166 h 2042582"/>
              <a:gd name="connsiteX3" fmla="*/ 1849966 w 2048933"/>
              <a:gd name="connsiteY3" fmla="*/ 2042582 h 2042582"/>
              <a:gd name="connsiteX4" fmla="*/ 0 w 2048933"/>
              <a:gd name="connsiteY4" fmla="*/ 192616 h 2042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8933" h="2042582">
                <a:moveTo>
                  <a:pt x="0" y="192616"/>
                </a:moveTo>
                <a:lnTo>
                  <a:pt x="859366" y="0"/>
                </a:lnTo>
                <a:lnTo>
                  <a:pt x="2048933" y="1799166"/>
                </a:lnTo>
                <a:lnTo>
                  <a:pt x="1849966" y="2042582"/>
                </a:lnTo>
                <a:lnTo>
                  <a:pt x="0" y="192616"/>
                </a:ln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7F7B836-6BCC-4D83-B672-4D74E0901F05}"/>
              </a:ext>
            </a:extLst>
          </p:cNvPr>
          <p:cNvSpPr/>
          <p:nvPr/>
        </p:nvSpPr>
        <p:spPr>
          <a:xfrm rot="2287281">
            <a:off x="10168558" y="3510514"/>
            <a:ext cx="1560408" cy="1499467"/>
          </a:xfrm>
          <a:custGeom>
            <a:avLst/>
            <a:gdLst>
              <a:gd name="connsiteX0" fmla="*/ 0 w 2027766"/>
              <a:gd name="connsiteY0" fmla="*/ 122766 h 1957916"/>
              <a:gd name="connsiteX1" fmla="*/ 480483 w 2027766"/>
              <a:gd name="connsiteY1" fmla="*/ 0 h 1957916"/>
              <a:gd name="connsiteX2" fmla="*/ 2027766 w 2027766"/>
              <a:gd name="connsiteY2" fmla="*/ 1847850 h 1957916"/>
              <a:gd name="connsiteX3" fmla="*/ 1921933 w 2027766"/>
              <a:gd name="connsiteY3" fmla="*/ 1957916 h 1957916"/>
              <a:gd name="connsiteX4" fmla="*/ 0 w 2027766"/>
              <a:gd name="connsiteY4" fmla="*/ 122766 h 1957916"/>
              <a:gd name="connsiteX0" fmla="*/ 0 w 2027766"/>
              <a:gd name="connsiteY0" fmla="*/ 168035 h 2003185"/>
              <a:gd name="connsiteX1" fmla="*/ 605774 w 2027766"/>
              <a:gd name="connsiteY1" fmla="*/ 0 h 2003185"/>
              <a:gd name="connsiteX2" fmla="*/ 2027766 w 2027766"/>
              <a:gd name="connsiteY2" fmla="*/ 1893119 h 2003185"/>
              <a:gd name="connsiteX3" fmla="*/ 1921933 w 2027766"/>
              <a:gd name="connsiteY3" fmla="*/ 2003185 h 2003185"/>
              <a:gd name="connsiteX4" fmla="*/ 0 w 2027766"/>
              <a:gd name="connsiteY4" fmla="*/ 168035 h 2003185"/>
              <a:gd name="connsiteX0" fmla="*/ 0 w 1921933"/>
              <a:gd name="connsiteY0" fmla="*/ 168035 h 2003185"/>
              <a:gd name="connsiteX1" fmla="*/ 605774 w 1921933"/>
              <a:gd name="connsiteY1" fmla="*/ 0 h 2003185"/>
              <a:gd name="connsiteX2" fmla="*/ 1216801 w 1921933"/>
              <a:gd name="connsiteY2" fmla="*/ 1163201 h 2003185"/>
              <a:gd name="connsiteX3" fmla="*/ 1921933 w 1921933"/>
              <a:gd name="connsiteY3" fmla="*/ 2003185 h 2003185"/>
              <a:gd name="connsiteX4" fmla="*/ 0 w 1921933"/>
              <a:gd name="connsiteY4" fmla="*/ 168035 h 2003185"/>
              <a:gd name="connsiteX0" fmla="*/ 0 w 1216801"/>
              <a:gd name="connsiteY0" fmla="*/ 168035 h 1450388"/>
              <a:gd name="connsiteX1" fmla="*/ 605774 w 1216801"/>
              <a:gd name="connsiteY1" fmla="*/ 0 h 1450388"/>
              <a:gd name="connsiteX2" fmla="*/ 1216801 w 1216801"/>
              <a:gd name="connsiteY2" fmla="*/ 1163201 h 1450388"/>
              <a:gd name="connsiteX3" fmla="*/ 875083 w 1216801"/>
              <a:gd name="connsiteY3" fmla="*/ 1450388 h 1450388"/>
              <a:gd name="connsiteX4" fmla="*/ 0 w 1216801"/>
              <a:gd name="connsiteY4" fmla="*/ 168035 h 1450388"/>
              <a:gd name="connsiteX0" fmla="*/ 0 w 1216801"/>
              <a:gd name="connsiteY0" fmla="*/ 168035 h 1405590"/>
              <a:gd name="connsiteX1" fmla="*/ 605774 w 1216801"/>
              <a:gd name="connsiteY1" fmla="*/ 0 h 1405590"/>
              <a:gd name="connsiteX2" fmla="*/ 1216801 w 1216801"/>
              <a:gd name="connsiteY2" fmla="*/ 1163201 h 1405590"/>
              <a:gd name="connsiteX3" fmla="*/ 740678 w 1216801"/>
              <a:gd name="connsiteY3" fmla="*/ 1405590 h 1405590"/>
              <a:gd name="connsiteX4" fmla="*/ 0 w 1216801"/>
              <a:gd name="connsiteY4" fmla="*/ 168035 h 1405590"/>
              <a:gd name="connsiteX0" fmla="*/ 0 w 902012"/>
              <a:gd name="connsiteY0" fmla="*/ 168035 h 1405590"/>
              <a:gd name="connsiteX1" fmla="*/ 605774 w 902012"/>
              <a:gd name="connsiteY1" fmla="*/ 0 h 1405590"/>
              <a:gd name="connsiteX2" fmla="*/ 902012 w 902012"/>
              <a:gd name="connsiteY2" fmla="*/ 1337346 h 1405590"/>
              <a:gd name="connsiteX3" fmla="*/ 740678 w 902012"/>
              <a:gd name="connsiteY3" fmla="*/ 1405590 h 1405590"/>
              <a:gd name="connsiteX4" fmla="*/ 0 w 902012"/>
              <a:gd name="connsiteY4" fmla="*/ 168035 h 1405590"/>
              <a:gd name="connsiteX0" fmla="*/ 0 w 992140"/>
              <a:gd name="connsiteY0" fmla="*/ 168035 h 1405590"/>
              <a:gd name="connsiteX1" fmla="*/ 605774 w 992140"/>
              <a:gd name="connsiteY1" fmla="*/ 0 h 1405590"/>
              <a:gd name="connsiteX2" fmla="*/ 992140 w 992140"/>
              <a:gd name="connsiteY2" fmla="*/ 1185811 h 1405590"/>
              <a:gd name="connsiteX3" fmla="*/ 740678 w 992140"/>
              <a:gd name="connsiteY3" fmla="*/ 1405590 h 1405590"/>
              <a:gd name="connsiteX4" fmla="*/ 0 w 992140"/>
              <a:gd name="connsiteY4" fmla="*/ 168035 h 1405590"/>
              <a:gd name="connsiteX0" fmla="*/ 0 w 992140"/>
              <a:gd name="connsiteY0" fmla="*/ 230038 h 1467593"/>
              <a:gd name="connsiteX1" fmla="*/ 491853 w 992140"/>
              <a:gd name="connsiteY1" fmla="*/ 0 h 1467593"/>
              <a:gd name="connsiteX2" fmla="*/ 992140 w 992140"/>
              <a:gd name="connsiteY2" fmla="*/ 1247814 h 1467593"/>
              <a:gd name="connsiteX3" fmla="*/ 740678 w 992140"/>
              <a:gd name="connsiteY3" fmla="*/ 1467593 h 1467593"/>
              <a:gd name="connsiteX4" fmla="*/ 0 w 992140"/>
              <a:gd name="connsiteY4" fmla="*/ 230038 h 1467593"/>
              <a:gd name="connsiteX0" fmla="*/ 0 w 1092500"/>
              <a:gd name="connsiteY0" fmla="*/ 182128 h 1467593"/>
              <a:gd name="connsiteX1" fmla="*/ 592213 w 1092500"/>
              <a:gd name="connsiteY1" fmla="*/ 0 h 1467593"/>
              <a:gd name="connsiteX2" fmla="*/ 1092500 w 1092500"/>
              <a:gd name="connsiteY2" fmla="*/ 1247814 h 1467593"/>
              <a:gd name="connsiteX3" fmla="*/ 841038 w 1092500"/>
              <a:gd name="connsiteY3" fmla="*/ 1467593 h 1467593"/>
              <a:gd name="connsiteX4" fmla="*/ 0 w 1092500"/>
              <a:gd name="connsiteY4" fmla="*/ 182128 h 1467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2500" h="1467593">
                <a:moveTo>
                  <a:pt x="0" y="182128"/>
                </a:moveTo>
                <a:lnTo>
                  <a:pt x="592213" y="0"/>
                </a:lnTo>
                <a:lnTo>
                  <a:pt x="1092500" y="1247814"/>
                </a:lnTo>
                <a:lnTo>
                  <a:pt x="841038" y="1467593"/>
                </a:lnTo>
                <a:lnTo>
                  <a:pt x="0" y="182128"/>
                </a:ln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3147075F-CDD2-4816-A694-831EE21885F2}"/>
              </a:ext>
            </a:extLst>
          </p:cNvPr>
          <p:cNvSpPr/>
          <p:nvPr/>
        </p:nvSpPr>
        <p:spPr>
          <a:xfrm>
            <a:off x="8390466" y="3428999"/>
            <a:ext cx="1585383" cy="1612902"/>
          </a:xfrm>
          <a:custGeom>
            <a:avLst/>
            <a:gdLst>
              <a:gd name="connsiteX0" fmla="*/ 0 w 1754716"/>
              <a:gd name="connsiteY0" fmla="*/ 647700 h 2169584"/>
              <a:gd name="connsiteX1" fmla="*/ 1333500 w 1754716"/>
              <a:gd name="connsiteY1" fmla="*/ 2169584 h 2169584"/>
              <a:gd name="connsiteX2" fmla="*/ 1754716 w 1754716"/>
              <a:gd name="connsiteY2" fmla="*/ 1883834 h 2169584"/>
              <a:gd name="connsiteX3" fmla="*/ 958850 w 1754716"/>
              <a:gd name="connsiteY3" fmla="*/ 0 h 2169584"/>
              <a:gd name="connsiteX4" fmla="*/ 0 w 1754716"/>
              <a:gd name="connsiteY4" fmla="*/ 647700 h 2169584"/>
              <a:gd name="connsiteX0" fmla="*/ 0 w 1754716"/>
              <a:gd name="connsiteY0" fmla="*/ 647700 h 1883834"/>
              <a:gd name="connsiteX1" fmla="*/ 605367 w 1754716"/>
              <a:gd name="connsiteY1" fmla="*/ 1333501 h 1883834"/>
              <a:gd name="connsiteX2" fmla="*/ 1754716 w 1754716"/>
              <a:gd name="connsiteY2" fmla="*/ 1883834 h 1883834"/>
              <a:gd name="connsiteX3" fmla="*/ 958850 w 1754716"/>
              <a:gd name="connsiteY3" fmla="*/ 0 h 1883834"/>
              <a:gd name="connsiteX4" fmla="*/ 0 w 1754716"/>
              <a:gd name="connsiteY4" fmla="*/ 647700 h 1883834"/>
              <a:gd name="connsiteX0" fmla="*/ 0 w 1401233"/>
              <a:gd name="connsiteY0" fmla="*/ 647700 h 1333501"/>
              <a:gd name="connsiteX1" fmla="*/ 605367 w 1401233"/>
              <a:gd name="connsiteY1" fmla="*/ 1333501 h 1333501"/>
              <a:gd name="connsiteX2" fmla="*/ 1401233 w 1401233"/>
              <a:gd name="connsiteY2" fmla="*/ 840317 h 1333501"/>
              <a:gd name="connsiteX3" fmla="*/ 958850 w 1401233"/>
              <a:gd name="connsiteY3" fmla="*/ 0 h 1333501"/>
              <a:gd name="connsiteX4" fmla="*/ 0 w 1401233"/>
              <a:gd name="connsiteY4" fmla="*/ 647700 h 1333501"/>
              <a:gd name="connsiteX0" fmla="*/ 0 w 1401233"/>
              <a:gd name="connsiteY0" fmla="*/ 647700 h 1627718"/>
              <a:gd name="connsiteX1" fmla="*/ 848783 w 1401233"/>
              <a:gd name="connsiteY1" fmla="*/ 1627718 h 1627718"/>
              <a:gd name="connsiteX2" fmla="*/ 1401233 w 1401233"/>
              <a:gd name="connsiteY2" fmla="*/ 840317 h 1627718"/>
              <a:gd name="connsiteX3" fmla="*/ 958850 w 1401233"/>
              <a:gd name="connsiteY3" fmla="*/ 0 h 1627718"/>
              <a:gd name="connsiteX4" fmla="*/ 0 w 1401233"/>
              <a:gd name="connsiteY4" fmla="*/ 647700 h 1627718"/>
              <a:gd name="connsiteX0" fmla="*/ 0 w 1572683"/>
              <a:gd name="connsiteY0" fmla="*/ 647700 h 1627718"/>
              <a:gd name="connsiteX1" fmla="*/ 848783 w 1572683"/>
              <a:gd name="connsiteY1" fmla="*/ 1627718 h 1627718"/>
              <a:gd name="connsiteX2" fmla="*/ 1572683 w 1572683"/>
              <a:gd name="connsiteY2" fmla="*/ 1170517 h 1627718"/>
              <a:gd name="connsiteX3" fmla="*/ 958850 w 1572683"/>
              <a:gd name="connsiteY3" fmla="*/ 0 h 1627718"/>
              <a:gd name="connsiteX4" fmla="*/ 0 w 1572683"/>
              <a:gd name="connsiteY4" fmla="*/ 647700 h 1627718"/>
              <a:gd name="connsiteX0" fmla="*/ 0 w 1572683"/>
              <a:gd name="connsiteY0" fmla="*/ 647700 h 1634068"/>
              <a:gd name="connsiteX1" fmla="*/ 857250 w 1572683"/>
              <a:gd name="connsiteY1" fmla="*/ 1634068 h 1634068"/>
              <a:gd name="connsiteX2" fmla="*/ 1572683 w 1572683"/>
              <a:gd name="connsiteY2" fmla="*/ 1170517 h 1634068"/>
              <a:gd name="connsiteX3" fmla="*/ 958850 w 1572683"/>
              <a:gd name="connsiteY3" fmla="*/ 0 h 1634068"/>
              <a:gd name="connsiteX4" fmla="*/ 0 w 1572683"/>
              <a:gd name="connsiteY4" fmla="*/ 647700 h 1634068"/>
              <a:gd name="connsiteX0" fmla="*/ 0 w 1572683"/>
              <a:gd name="connsiteY0" fmla="*/ 647700 h 1634068"/>
              <a:gd name="connsiteX1" fmla="*/ 857250 w 1572683"/>
              <a:gd name="connsiteY1" fmla="*/ 1634068 h 1634068"/>
              <a:gd name="connsiteX2" fmla="*/ 1572683 w 1572683"/>
              <a:gd name="connsiteY2" fmla="*/ 1170517 h 1634068"/>
              <a:gd name="connsiteX3" fmla="*/ 958850 w 1572683"/>
              <a:gd name="connsiteY3" fmla="*/ 0 h 1634068"/>
              <a:gd name="connsiteX4" fmla="*/ 0 w 1572683"/>
              <a:gd name="connsiteY4" fmla="*/ 647700 h 1634068"/>
              <a:gd name="connsiteX0" fmla="*/ 0 w 1585383"/>
              <a:gd name="connsiteY0" fmla="*/ 647700 h 1634068"/>
              <a:gd name="connsiteX1" fmla="*/ 857250 w 1585383"/>
              <a:gd name="connsiteY1" fmla="*/ 1634068 h 1634068"/>
              <a:gd name="connsiteX2" fmla="*/ 1585383 w 1585383"/>
              <a:gd name="connsiteY2" fmla="*/ 1181101 h 1634068"/>
              <a:gd name="connsiteX3" fmla="*/ 958850 w 1585383"/>
              <a:gd name="connsiteY3" fmla="*/ 0 h 1634068"/>
              <a:gd name="connsiteX4" fmla="*/ 0 w 1585383"/>
              <a:gd name="connsiteY4" fmla="*/ 647700 h 1634068"/>
              <a:gd name="connsiteX0" fmla="*/ 0 w 1585383"/>
              <a:gd name="connsiteY0" fmla="*/ 647700 h 1634068"/>
              <a:gd name="connsiteX1" fmla="*/ 857250 w 1585383"/>
              <a:gd name="connsiteY1" fmla="*/ 1634068 h 1634068"/>
              <a:gd name="connsiteX2" fmla="*/ 1585383 w 1585383"/>
              <a:gd name="connsiteY2" fmla="*/ 1181101 h 1634068"/>
              <a:gd name="connsiteX3" fmla="*/ 958850 w 1585383"/>
              <a:gd name="connsiteY3" fmla="*/ 0 h 1634068"/>
              <a:gd name="connsiteX4" fmla="*/ 0 w 1585383"/>
              <a:gd name="connsiteY4" fmla="*/ 647700 h 1634068"/>
              <a:gd name="connsiteX0" fmla="*/ 0 w 1585383"/>
              <a:gd name="connsiteY0" fmla="*/ 618067 h 1604435"/>
              <a:gd name="connsiteX1" fmla="*/ 857250 w 1585383"/>
              <a:gd name="connsiteY1" fmla="*/ 1604435 h 1604435"/>
              <a:gd name="connsiteX2" fmla="*/ 1585383 w 1585383"/>
              <a:gd name="connsiteY2" fmla="*/ 1151468 h 1604435"/>
              <a:gd name="connsiteX3" fmla="*/ 975783 w 1585383"/>
              <a:gd name="connsiteY3" fmla="*/ 0 h 1604435"/>
              <a:gd name="connsiteX4" fmla="*/ 0 w 1585383"/>
              <a:gd name="connsiteY4" fmla="*/ 618067 h 1604435"/>
              <a:gd name="connsiteX0" fmla="*/ 0 w 1585383"/>
              <a:gd name="connsiteY0" fmla="*/ 618067 h 1604435"/>
              <a:gd name="connsiteX1" fmla="*/ 857250 w 1585383"/>
              <a:gd name="connsiteY1" fmla="*/ 1604435 h 1604435"/>
              <a:gd name="connsiteX2" fmla="*/ 1585383 w 1585383"/>
              <a:gd name="connsiteY2" fmla="*/ 1151468 h 1604435"/>
              <a:gd name="connsiteX3" fmla="*/ 975783 w 1585383"/>
              <a:gd name="connsiteY3" fmla="*/ 0 h 1604435"/>
              <a:gd name="connsiteX4" fmla="*/ 0 w 1585383"/>
              <a:gd name="connsiteY4" fmla="*/ 618067 h 1604435"/>
              <a:gd name="connsiteX0" fmla="*/ 0 w 1585383"/>
              <a:gd name="connsiteY0" fmla="*/ 618067 h 1604435"/>
              <a:gd name="connsiteX1" fmla="*/ 857250 w 1585383"/>
              <a:gd name="connsiteY1" fmla="*/ 1604435 h 1604435"/>
              <a:gd name="connsiteX2" fmla="*/ 1585383 w 1585383"/>
              <a:gd name="connsiteY2" fmla="*/ 1151468 h 1604435"/>
              <a:gd name="connsiteX3" fmla="*/ 975783 w 1585383"/>
              <a:gd name="connsiteY3" fmla="*/ 0 h 1604435"/>
              <a:gd name="connsiteX4" fmla="*/ 0 w 1585383"/>
              <a:gd name="connsiteY4" fmla="*/ 618067 h 1604435"/>
              <a:gd name="connsiteX0" fmla="*/ 0 w 1585383"/>
              <a:gd name="connsiteY0" fmla="*/ 626534 h 1612902"/>
              <a:gd name="connsiteX1" fmla="*/ 857250 w 1585383"/>
              <a:gd name="connsiteY1" fmla="*/ 1612902 h 1612902"/>
              <a:gd name="connsiteX2" fmla="*/ 1585383 w 1585383"/>
              <a:gd name="connsiteY2" fmla="*/ 1159935 h 1612902"/>
              <a:gd name="connsiteX3" fmla="*/ 971550 w 1585383"/>
              <a:gd name="connsiteY3" fmla="*/ 0 h 1612902"/>
              <a:gd name="connsiteX4" fmla="*/ 0 w 1585383"/>
              <a:gd name="connsiteY4" fmla="*/ 626534 h 1612902"/>
              <a:gd name="connsiteX0" fmla="*/ 0 w 1585383"/>
              <a:gd name="connsiteY0" fmla="*/ 626534 h 1612902"/>
              <a:gd name="connsiteX1" fmla="*/ 857250 w 1585383"/>
              <a:gd name="connsiteY1" fmla="*/ 1612902 h 1612902"/>
              <a:gd name="connsiteX2" fmla="*/ 1585383 w 1585383"/>
              <a:gd name="connsiteY2" fmla="*/ 1159935 h 1612902"/>
              <a:gd name="connsiteX3" fmla="*/ 971550 w 1585383"/>
              <a:gd name="connsiteY3" fmla="*/ 0 h 1612902"/>
              <a:gd name="connsiteX4" fmla="*/ 0 w 1585383"/>
              <a:gd name="connsiteY4" fmla="*/ 626534 h 1612902"/>
              <a:gd name="connsiteX0" fmla="*/ 0 w 1585383"/>
              <a:gd name="connsiteY0" fmla="*/ 626534 h 1612902"/>
              <a:gd name="connsiteX1" fmla="*/ 857250 w 1585383"/>
              <a:gd name="connsiteY1" fmla="*/ 1612902 h 1612902"/>
              <a:gd name="connsiteX2" fmla="*/ 1585383 w 1585383"/>
              <a:gd name="connsiteY2" fmla="*/ 1159935 h 1612902"/>
              <a:gd name="connsiteX3" fmla="*/ 971550 w 1585383"/>
              <a:gd name="connsiteY3" fmla="*/ 0 h 1612902"/>
              <a:gd name="connsiteX4" fmla="*/ 0 w 1585383"/>
              <a:gd name="connsiteY4" fmla="*/ 626534 h 161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383" h="1612902">
                <a:moveTo>
                  <a:pt x="0" y="626534"/>
                </a:moveTo>
                <a:lnTo>
                  <a:pt x="857250" y="1612902"/>
                </a:lnTo>
                <a:cubicBezTo>
                  <a:pt x="1080911" y="1426635"/>
                  <a:pt x="1342672" y="1267885"/>
                  <a:pt x="1585383" y="1159935"/>
                </a:cubicBezTo>
                <a:lnTo>
                  <a:pt x="971550" y="0"/>
                </a:lnTo>
                <a:cubicBezTo>
                  <a:pt x="597606" y="167921"/>
                  <a:pt x="304094" y="378179"/>
                  <a:pt x="0" y="626534"/>
                </a:cubicBez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CBD0ECFD-3C2A-4FBF-B6EC-B4E17139B34C}"/>
              </a:ext>
            </a:extLst>
          </p:cNvPr>
          <p:cNvSpPr/>
          <p:nvPr/>
        </p:nvSpPr>
        <p:spPr>
          <a:xfrm>
            <a:off x="9842500" y="3683399"/>
            <a:ext cx="1574800" cy="856851"/>
          </a:xfrm>
          <a:custGeom>
            <a:avLst/>
            <a:gdLst>
              <a:gd name="connsiteX0" fmla="*/ 209550 w 1565275"/>
              <a:gd name="connsiteY0" fmla="*/ 822325 h 822325"/>
              <a:gd name="connsiteX1" fmla="*/ 209550 w 1565275"/>
              <a:gd name="connsiteY1" fmla="*/ 822325 h 822325"/>
              <a:gd name="connsiteX2" fmla="*/ 174625 w 1565275"/>
              <a:gd name="connsiteY2" fmla="*/ 771525 h 822325"/>
              <a:gd name="connsiteX3" fmla="*/ 0 w 1565275"/>
              <a:gd name="connsiteY3" fmla="*/ 114300 h 822325"/>
              <a:gd name="connsiteX4" fmla="*/ 1565275 w 1565275"/>
              <a:gd name="connsiteY4" fmla="*/ 0 h 822325"/>
              <a:gd name="connsiteX5" fmla="*/ 1470025 w 1565275"/>
              <a:gd name="connsiteY5" fmla="*/ 692150 h 822325"/>
              <a:gd name="connsiteX6" fmla="*/ 209550 w 1565275"/>
              <a:gd name="connsiteY6" fmla="*/ 822325 h 822325"/>
              <a:gd name="connsiteX0" fmla="*/ 209550 w 1565275"/>
              <a:gd name="connsiteY0" fmla="*/ 822325 h 822325"/>
              <a:gd name="connsiteX1" fmla="*/ 209550 w 1565275"/>
              <a:gd name="connsiteY1" fmla="*/ 822325 h 822325"/>
              <a:gd name="connsiteX2" fmla="*/ 0 w 1565275"/>
              <a:gd name="connsiteY2" fmla="*/ 114300 h 822325"/>
              <a:gd name="connsiteX3" fmla="*/ 1565275 w 1565275"/>
              <a:gd name="connsiteY3" fmla="*/ 0 h 822325"/>
              <a:gd name="connsiteX4" fmla="*/ 1470025 w 1565275"/>
              <a:gd name="connsiteY4" fmla="*/ 692150 h 822325"/>
              <a:gd name="connsiteX5" fmla="*/ 209550 w 1565275"/>
              <a:gd name="connsiteY5" fmla="*/ 822325 h 822325"/>
              <a:gd name="connsiteX0" fmla="*/ 1470025 w 1565275"/>
              <a:gd name="connsiteY0" fmla="*/ 692150 h 822325"/>
              <a:gd name="connsiteX1" fmla="*/ 209550 w 1565275"/>
              <a:gd name="connsiteY1" fmla="*/ 822325 h 822325"/>
              <a:gd name="connsiteX2" fmla="*/ 0 w 1565275"/>
              <a:gd name="connsiteY2" fmla="*/ 114300 h 822325"/>
              <a:gd name="connsiteX3" fmla="*/ 1565275 w 1565275"/>
              <a:gd name="connsiteY3" fmla="*/ 0 h 822325"/>
              <a:gd name="connsiteX4" fmla="*/ 1470025 w 1565275"/>
              <a:gd name="connsiteY4" fmla="*/ 692150 h 822325"/>
              <a:gd name="connsiteX0" fmla="*/ 1470025 w 1565275"/>
              <a:gd name="connsiteY0" fmla="*/ 692150 h 827327"/>
              <a:gd name="connsiteX1" fmla="*/ 209550 w 1565275"/>
              <a:gd name="connsiteY1" fmla="*/ 822325 h 827327"/>
              <a:gd name="connsiteX2" fmla="*/ 0 w 1565275"/>
              <a:gd name="connsiteY2" fmla="*/ 114300 h 827327"/>
              <a:gd name="connsiteX3" fmla="*/ 1565275 w 1565275"/>
              <a:gd name="connsiteY3" fmla="*/ 0 h 827327"/>
              <a:gd name="connsiteX4" fmla="*/ 1470025 w 1565275"/>
              <a:gd name="connsiteY4" fmla="*/ 692150 h 827327"/>
              <a:gd name="connsiteX0" fmla="*/ 1470025 w 1565275"/>
              <a:gd name="connsiteY0" fmla="*/ 692150 h 827327"/>
              <a:gd name="connsiteX1" fmla="*/ 209550 w 1565275"/>
              <a:gd name="connsiteY1" fmla="*/ 822325 h 827327"/>
              <a:gd name="connsiteX2" fmla="*/ 0 w 1565275"/>
              <a:gd name="connsiteY2" fmla="*/ 114300 h 827327"/>
              <a:gd name="connsiteX3" fmla="*/ 1565275 w 1565275"/>
              <a:gd name="connsiteY3" fmla="*/ 0 h 827327"/>
              <a:gd name="connsiteX4" fmla="*/ 1470025 w 1565275"/>
              <a:gd name="connsiteY4" fmla="*/ 692150 h 827327"/>
              <a:gd name="connsiteX0" fmla="*/ 1470025 w 1565275"/>
              <a:gd name="connsiteY0" fmla="*/ 692150 h 827327"/>
              <a:gd name="connsiteX1" fmla="*/ 209550 w 1565275"/>
              <a:gd name="connsiteY1" fmla="*/ 822325 h 827327"/>
              <a:gd name="connsiteX2" fmla="*/ 0 w 1565275"/>
              <a:gd name="connsiteY2" fmla="*/ 114300 h 827327"/>
              <a:gd name="connsiteX3" fmla="*/ 1565275 w 1565275"/>
              <a:gd name="connsiteY3" fmla="*/ 0 h 827327"/>
              <a:gd name="connsiteX4" fmla="*/ 1470025 w 1565275"/>
              <a:gd name="connsiteY4" fmla="*/ 692150 h 827327"/>
              <a:gd name="connsiteX0" fmla="*/ 1470025 w 1565275"/>
              <a:gd name="connsiteY0" fmla="*/ 692150 h 832941"/>
              <a:gd name="connsiteX1" fmla="*/ 209550 w 1565275"/>
              <a:gd name="connsiteY1" fmla="*/ 822325 h 832941"/>
              <a:gd name="connsiteX2" fmla="*/ 0 w 1565275"/>
              <a:gd name="connsiteY2" fmla="*/ 114300 h 832941"/>
              <a:gd name="connsiteX3" fmla="*/ 1565275 w 1565275"/>
              <a:gd name="connsiteY3" fmla="*/ 0 h 832941"/>
              <a:gd name="connsiteX4" fmla="*/ 1470025 w 1565275"/>
              <a:gd name="connsiteY4" fmla="*/ 692150 h 832941"/>
              <a:gd name="connsiteX0" fmla="*/ 1470025 w 1565275"/>
              <a:gd name="connsiteY0" fmla="*/ 692150 h 832941"/>
              <a:gd name="connsiteX1" fmla="*/ 209550 w 1565275"/>
              <a:gd name="connsiteY1" fmla="*/ 822325 h 832941"/>
              <a:gd name="connsiteX2" fmla="*/ 0 w 1565275"/>
              <a:gd name="connsiteY2" fmla="*/ 114300 h 832941"/>
              <a:gd name="connsiteX3" fmla="*/ 1565275 w 1565275"/>
              <a:gd name="connsiteY3" fmla="*/ 0 h 832941"/>
              <a:gd name="connsiteX4" fmla="*/ 1470025 w 1565275"/>
              <a:gd name="connsiteY4" fmla="*/ 692150 h 832941"/>
              <a:gd name="connsiteX0" fmla="*/ 1470025 w 1565275"/>
              <a:gd name="connsiteY0" fmla="*/ 692150 h 832941"/>
              <a:gd name="connsiteX1" fmla="*/ 209550 w 1565275"/>
              <a:gd name="connsiteY1" fmla="*/ 822325 h 832941"/>
              <a:gd name="connsiteX2" fmla="*/ 0 w 1565275"/>
              <a:gd name="connsiteY2" fmla="*/ 114300 h 832941"/>
              <a:gd name="connsiteX3" fmla="*/ 1565275 w 1565275"/>
              <a:gd name="connsiteY3" fmla="*/ 0 h 832941"/>
              <a:gd name="connsiteX4" fmla="*/ 1470025 w 1565275"/>
              <a:gd name="connsiteY4" fmla="*/ 692150 h 832941"/>
              <a:gd name="connsiteX0" fmla="*/ 1470025 w 1565275"/>
              <a:gd name="connsiteY0" fmla="*/ 692150 h 832941"/>
              <a:gd name="connsiteX1" fmla="*/ 209550 w 1565275"/>
              <a:gd name="connsiteY1" fmla="*/ 822325 h 832941"/>
              <a:gd name="connsiteX2" fmla="*/ 0 w 1565275"/>
              <a:gd name="connsiteY2" fmla="*/ 114300 h 832941"/>
              <a:gd name="connsiteX3" fmla="*/ 1565275 w 1565275"/>
              <a:gd name="connsiteY3" fmla="*/ 0 h 832941"/>
              <a:gd name="connsiteX4" fmla="*/ 1470025 w 1565275"/>
              <a:gd name="connsiteY4" fmla="*/ 692150 h 832941"/>
              <a:gd name="connsiteX0" fmla="*/ 1476375 w 1565275"/>
              <a:gd name="connsiteY0" fmla="*/ 695325 h 832941"/>
              <a:gd name="connsiteX1" fmla="*/ 209550 w 1565275"/>
              <a:gd name="connsiteY1" fmla="*/ 822325 h 832941"/>
              <a:gd name="connsiteX2" fmla="*/ 0 w 1565275"/>
              <a:gd name="connsiteY2" fmla="*/ 114300 h 832941"/>
              <a:gd name="connsiteX3" fmla="*/ 1565275 w 1565275"/>
              <a:gd name="connsiteY3" fmla="*/ 0 h 832941"/>
              <a:gd name="connsiteX4" fmla="*/ 1476375 w 1565275"/>
              <a:gd name="connsiteY4" fmla="*/ 695325 h 832941"/>
              <a:gd name="connsiteX0" fmla="*/ 1476375 w 1565275"/>
              <a:gd name="connsiteY0" fmla="*/ 695325 h 822325"/>
              <a:gd name="connsiteX1" fmla="*/ 209550 w 1565275"/>
              <a:gd name="connsiteY1" fmla="*/ 822325 h 822325"/>
              <a:gd name="connsiteX2" fmla="*/ 0 w 1565275"/>
              <a:gd name="connsiteY2" fmla="*/ 114300 h 822325"/>
              <a:gd name="connsiteX3" fmla="*/ 1565275 w 1565275"/>
              <a:gd name="connsiteY3" fmla="*/ 0 h 822325"/>
              <a:gd name="connsiteX4" fmla="*/ 1476375 w 1565275"/>
              <a:gd name="connsiteY4" fmla="*/ 695325 h 822325"/>
              <a:gd name="connsiteX0" fmla="*/ 1476375 w 1565275"/>
              <a:gd name="connsiteY0" fmla="*/ 695325 h 822325"/>
              <a:gd name="connsiteX1" fmla="*/ 209550 w 1565275"/>
              <a:gd name="connsiteY1" fmla="*/ 822325 h 822325"/>
              <a:gd name="connsiteX2" fmla="*/ 0 w 1565275"/>
              <a:gd name="connsiteY2" fmla="*/ 114300 h 822325"/>
              <a:gd name="connsiteX3" fmla="*/ 1565275 w 1565275"/>
              <a:gd name="connsiteY3" fmla="*/ 0 h 822325"/>
              <a:gd name="connsiteX4" fmla="*/ 1476375 w 1565275"/>
              <a:gd name="connsiteY4" fmla="*/ 695325 h 822325"/>
              <a:gd name="connsiteX0" fmla="*/ 1485900 w 1574800"/>
              <a:gd name="connsiteY0" fmla="*/ 695325 h 822325"/>
              <a:gd name="connsiteX1" fmla="*/ 219075 w 1574800"/>
              <a:gd name="connsiteY1" fmla="*/ 822325 h 822325"/>
              <a:gd name="connsiteX2" fmla="*/ 0 w 1574800"/>
              <a:gd name="connsiteY2" fmla="*/ 149225 h 822325"/>
              <a:gd name="connsiteX3" fmla="*/ 1574800 w 1574800"/>
              <a:gd name="connsiteY3" fmla="*/ 0 h 822325"/>
              <a:gd name="connsiteX4" fmla="*/ 1485900 w 1574800"/>
              <a:gd name="connsiteY4" fmla="*/ 695325 h 822325"/>
              <a:gd name="connsiteX0" fmla="*/ 1485900 w 1574800"/>
              <a:gd name="connsiteY0" fmla="*/ 695325 h 822325"/>
              <a:gd name="connsiteX1" fmla="*/ 219075 w 1574800"/>
              <a:gd name="connsiteY1" fmla="*/ 822325 h 822325"/>
              <a:gd name="connsiteX2" fmla="*/ 0 w 1574800"/>
              <a:gd name="connsiteY2" fmla="*/ 149225 h 822325"/>
              <a:gd name="connsiteX3" fmla="*/ 1574800 w 1574800"/>
              <a:gd name="connsiteY3" fmla="*/ 0 h 822325"/>
              <a:gd name="connsiteX4" fmla="*/ 1485900 w 1574800"/>
              <a:gd name="connsiteY4" fmla="*/ 695325 h 822325"/>
              <a:gd name="connsiteX0" fmla="*/ 1485900 w 1574800"/>
              <a:gd name="connsiteY0" fmla="*/ 729851 h 856851"/>
              <a:gd name="connsiteX1" fmla="*/ 219075 w 1574800"/>
              <a:gd name="connsiteY1" fmla="*/ 856851 h 856851"/>
              <a:gd name="connsiteX2" fmla="*/ 0 w 1574800"/>
              <a:gd name="connsiteY2" fmla="*/ 183751 h 856851"/>
              <a:gd name="connsiteX3" fmla="*/ 1574800 w 1574800"/>
              <a:gd name="connsiteY3" fmla="*/ 34526 h 856851"/>
              <a:gd name="connsiteX4" fmla="*/ 1485900 w 1574800"/>
              <a:gd name="connsiteY4" fmla="*/ 729851 h 85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800" h="856851">
                <a:moveTo>
                  <a:pt x="1485900" y="729851"/>
                </a:moveTo>
                <a:cubicBezTo>
                  <a:pt x="1056217" y="655768"/>
                  <a:pt x="471487" y="750488"/>
                  <a:pt x="219075" y="856851"/>
                </a:cubicBezTo>
                <a:cubicBezTo>
                  <a:pt x="160278" y="659709"/>
                  <a:pt x="69850" y="419759"/>
                  <a:pt x="0" y="183751"/>
                </a:cubicBezTo>
                <a:cubicBezTo>
                  <a:pt x="613833" y="-50141"/>
                  <a:pt x="1265767" y="-10982"/>
                  <a:pt x="1574800" y="34526"/>
                </a:cubicBezTo>
                <a:lnTo>
                  <a:pt x="1485900" y="729851"/>
                </a:lnTo>
                <a:close/>
              </a:path>
            </a:pathLst>
          </a:cu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B757DAD3-A497-4AF1-A20B-8B47A03CCD2E}"/>
              </a:ext>
            </a:extLst>
          </p:cNvPr>
          <p:cNvSpPr/>
          <p:nvPr/>
        </p:nvSpPr>
        <p:spPr>
          <a:xfrm>
            <a:off x="9429751" y="4864100"/>
            <a:ext cx="755650" cy="603250"/>
          </a:xfrm>
          <a:custGeom>
            <a:avLst/>
            <a:gdLst>
              <a:gd name="connsiteX0" fmla="*/ 114300 w 752475"/>
              <a:gd name="connsiteY0" fmla="*/ 596900 h 596900"/>
              <a:gd name="connsiteX1" fmla="*/ 0 w 752475"/>
              <a:gd name="connsiteY1" fmla="*/ 454025 h 596900"/>
              <a:gd name="connsiteX2" fmla="*/ 704850 w 752475"/>
              <a:gd name="connsiteY2" fmla="*/ 0 h 596900"/>
              <a:gd name="connsiteX3" fmla="*/ 752475 w 752475"/>
              <a:gd name="connsiteY3" fmla="*/ 180975 h 596900"/>
              <a:gd name="connsiteX4" fmla="*/ 114300 w 752475"/>
              <a:gd name="connsiteY4" fmla="*/ 596900 h 596900"/>
              <a:gd name="connsiteX0" fmla="*/ 114300 w 752475"/>
              <a:gd name="connsiteY0" fmla="*/ 596900 h 596900"/>
              <a:gd name="connsiteX1" fmla="*/ 0 w 752475"/>
              <a:gd name="connsiteY1" fmla="*/ 454025 h 596900"/>
              <a:gd name="connsiteX2" fmla="*/ 704850 w 752475"/>
              <a:gd name="connsiteY2" fmla="*/ 0 h 596900"/>
              <a:gd name="connsiteX3" fmla="*/ 752475 w 752475"/>
              <a:gd name="connsiteY3" fmla="*/ 180975 h 596900"/>
              <a:gd name="connsiteX4" fmla="*/ 114300 w 752475"/>
              <a:gd name="connsiteY4" fmla="*/ 596900 h 596900"/>
              <a:gd name="connsiteX0" fmla="*/ 114300 w 752475"/>
              <a:gd name="connsiteY0" fmla="*/ 596900 h 596900"/>
              <a:gd name="connsiteX1" fmla="*/ 0 w 752475"/>
              <a:gd name="connsiteY1" fmla="*/ 454025 h 596900"/>
              <a:gd name="connsiteX2" fmla="*/ 704850 w 752475"/>
              <a:gd name="connsiteY2" fmla="*/ 0 h 596900"/>
              <a:gd name="connsiteX3" fmla="*/ 752475 w 752475"/>
              <a:gd name="connsiteY3" fmla="*/ 180975 h 596900"/>
              <a:gd name="connsiteX4" fmla="*/ 114300 w 752475"/>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50" h="603250">
                <a:moveTo>
                  <a:pt x="114300" y="603250"/>
                </a:moveTo>
                <a:lnTo>
                  <a:pt x="0" y="460375"/>
                </a:lnTo>
                <a:cubicBezTo>
                  <a:pt x="282575" y="186796"/>
                  <a:pt x="523875" y="71966"/>
                  <a:pt x="700087" y="0"/>
                </a:cubicBezTo>
                <a:lnTo>
                  <a:pt x="755650" y="173037"/>
                </a:lnTo>
                <a:cubicBezTo>
                  <a:pt x="596900" y="232303"/>
                  <a:pt x="290513" y="423333"/>
                  <a:pt x="114300" y="603250"/>
                </a:cubicBezTo>
                <a:close/>
              </a:path>
            </a:pathLst>
          </a:cu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E4F73384-05EB-4697-A760-7E5CC2C7490E}"/>
              </a:ext>
            </a:extLst>
          </p:cNvPr>
          <p:cNvSpPr/>
          <p:nvPr/>
        </p:nvSpPr>
        <p:spPr>
          <a:xfrm>
            <a:off x="11281833" y="4274607"/>
            <a:ext cx="914400" cy="1063625"/>
          </a:xfrm>
          <a:custGeom>
            <a:avLst/>
            <a:gdLst>
              <a:gd name="connsiteX0" fmla="*/ 0 w 910166"/>
              <a:gd name="connsiteY0" fmla="*/ 893234 h 1054100"/>
              <a:gd name="connsiteX1" fmla="*/ 0 w 910166"/>
              <a:gd name="connsiteY1" fmla="*/ 893234 h 1054100"/>
              <a:gd name="connsiteX2" fmla="*/ 0 w 910166"/>
              <a:gd name="connsiteY2" fmla="*/ 829734 h 1054100"/>
              <a:gd name="connsiteX3" fmla="*/ 186266 w 910166"/>
              <a:gd name="connsiteY3" fmla="*/ 0 h 1054100"/>
              <a:gd name="connsiteX4" fmla="*/ 905933 w 910166"/>
              <a:gd name="connsiteY4" fmla="*/ 232834 h 1054100"/>
              <a:gd name="connsiteX5" fmla="*/ 910166 w 910166"/>
              <a:gd name="connsiteY5" fmla="*/ 397934 h 1054100"/>
              <a:gd name="connsiteX6" fmla="*/ 541866 w 910166"/>
              <a:gd name="connsiteY6" fmla="*/ 1054100 h 1054100"/>
              <a:gd name="connsiteX7" fmla="*/ 0 w 910166"/>
              <a:gd name="connsiteY7" fmla="*/ 893234 h 1054100"/>
              <a:gd name="connsiteX0" fmla="*/ 0 w 910166"/>
              <a:gd name="connsiteY0" fmla="*/ 893234 h 1054100"/>
              <a:gd name="connsiteX1" fmla="*/ 0 w 910166"/>
              <a:gd name="connsiteY1" fmla="*/ 893234 h 1054100"/>
              <a:gd name="connsiteX2" fmla="*/ 186266 w 910166"/>
              <a:gd name="connsiteY2" fmla="*/ 0 h 1054100"/>
              <a:gd name="connsiteX3" fmla="*/ 905933 w 910166"/>
              <a:gd name="connsiteY3" fmla="*/ 232834 h 1054100"/>
              <a:gd name="connsiteX4" fmla="*/ 910166 w 910166"/>
              <a:gd name="connsiteY4" fmla="*/ 397934 h 1054100"/>
              <a:gd name="connsiteX5" fmla="*/ 541866 w 910166"/>
              <a:gd name="connsiteY5" fmla="*/ 1054100 h 1054100"/>
              <a:gd name="connsiteX6" fmla="*/ 0 w 910166"/>
              <a:gd name="connsiteY6" fmla="*/ 893234 h 1054100"/>
              <a:gd name="connsiteX0" fmla="*/ 541866 w 910166"/>
              <a:gd name="connsiteY0" fmla="*/ 1054100 h 1054100"/>
              <a:gd name="connsiteX1" fmla="*/ 0 w 910166"/>
              <a:gd name="connsiteY1" fmla="*/ 893234 h 1054100"/>
              <a:gd name="connsiteX2" fmla="*/ 186266 w 910166"/>
              <a:gd name="connsiteY2" fmla="*/ 0 h 1054100"/>
              <a:gd name="connsiteX3" fmla="*/ 905933 w 910166"/>
              <a:gd name="connsiteY3" fmla="*/ 232834 h 1054100"/>
              <a:gd name="connsiteX4" fmla="*/ 910166 w 910166"/>
              <a:gd name="connsiteY4" fmla="*/ 397934 h 1054100"/>
              <a:gd name="connsiteX5" fmla="*/ 541866 w 910166"/>
              <a:gd name="connsiteY5" fmla="*/ 1054100 h 1054100"/>
              <a:gd name="connsiteX0" fmla="*/ 546100 w 914400"/>
              <a:gd name="connsiteY0" fmla="*/ 1054100 h 1054100"/>
              <a:gd name="connsiteX1" fmla="*/ 0 w 914400"/>
              <a:gd name="connsiteY1" fmla="*/ 884768 h 1054100"/>
              <a:gd name="connsiteX2" fmla="*/ 190500 w 914400"/>
              <a:gd name="connsiteY2" fmla="*/ 0 h 1054100"/>
              <a:gd name="connsiteX3" fmla="*/ 910167 w 914400"/>
              <a:gd name="connsiteY3" fmla="*/ 232834 h 1054100"/>
              <a:gd name="connsiteX4" fmla="*/ 914400 w 914400"/>
              <a:gd name="connsiteY4" fmla="*/ 397934 h 1054100"/>
              <a:gd name="connsiteX5" fmla="*/ 546100 w 914400"/>
              <a:gd name="connsiteY5" fmla="*/ 1054100 h 1054100"/>
              <a:gd name="connsiteX0" fmla="*/ 652563 w 1020863"/>
              <a:gd name="connsiteY0" fmla="*/ 1054100 h 1054100"/>
              <a:gd name="connsiteX1" fmla="*/ 106463 w 1020863"/>
              <a:gd name="connsiteY1" fmla="*/ 884768 h 1054100"/>
              <a:gd name="connsiteX2" fmla="*/ 296963 w 1020863"/>
              <a:gd name="connsiteY2" fmla="*/ 0 h 1054100"/>
              <a:gd name="connsiteX3" fmla="*/ 1016630 w 1020863"/>
              <a:gd name="connsiteY3" fmla="*/ 232834 h 1054100"/>
              <a:gd name="connsiteX4" fmla="*/ 1020863 w 1020863"/>
              <a:gd name="connsiteY4" fmla="*/ 397934 h 1054100"/>
              <a:gd name="connsiteX5" fmla="*/ 652563 w 1020863"/>
              <a:gd name="connsiteY5" fmla="*/ 1054100 h 1054100"/>
              <a:gd name="connsiteX0" fmla="*/ 652563 w 1020863"/>
              <a:gd name="connsiteY0" fmla="*/ 1054100 h 1054100"/>
              <a:gd name="connsiteX1" fmla="*/ 106463 w 1020863"/>
              <a:gd name="connsiteY1" fmla="*/ 884768 h 1054100"/>
              <a:gd name="connsiteX2" fmla="*/ 296963 w 1020863"/>
              <a:gd name="connsiteY2" fmla="*/ 0 h 1054100"/>
              <a:gd name="connsiteX3" fmla="*/ 1016630 w 1020863"/>
              <a:gd name="connsiteY3" fmla="*/ 232834 h 1054100"/>
              <a:gd name="connsiteX4" fmla="*/ 1020863 w 1020863"/>
              <a:gd name="connsiteY4" fmla="*/ 397934 h 1054100"/>
              <a:gd name="connsiteX5" fmla="*/ 652563 w 1020863"/>
              <a:gd name="connsiteY5" fmla="*/ 1054100 h 1054100"/>
              <a:gd name="connsiteX0" fmla="*/ 546100 w 914400"/>
              <a:gd name="connsiteY0" fmla="*/ 1054100 h 1054100"/>
              <a:gd name="connsiteX1" fmla="*/ 0 w 914400"/>
              <a:gd name="connsiteY1" fmla="*/ 884768 h 1054100"/>
              <a:gd name="connsiteX2" fmla="*/ 190500 w 914400"/>
              <a:gd name="connsiteY2" fmla="*/ 0 h 1054100"/>
              <a:gd name="connsiteX3" fmla="*/ 910167 w 914400"/>
              <a:gd name="connsiteY3" fmla="*/ 232834 h 1054100"/>
              <a:gd name="connsiteX4" fmla="*/ 914400 w 914400"/>
              <a:gd name="connsiteY4" fmla="*/ 397934 h 1054100"/>
              <a:gd name="connsiteX5" fmla="*/ 546100 w 914400"/>
              <a:gd name="connsiteY5" fmla="*/ 1054100 h 1054100"/>
              <a:gd name="connsiteX0" fmla="*/ 546100 w 914400"/>
              <a:gd name="connsiteY0" fmla="*/ 1054100 h 1054100"/>
              <a:gd name="connsiteX1" fmla="*/ 0 w 914400"/>
              <a:gd name="connsiteY1" fmla="*/ 884768 h 1054100"/>
              <a:gd name="connsiteX2" fmla="*/ 190500 w 914400"/>
              <a:gd name="connsiteY2" fmla="*/ 0 h 1054100"/>
              <a:gd name="connsiteX3" fmla="*/ 910167 w 914400"/>
              <a:gd name="connsiteY3" fmla="*/ 232834 h 1054100"/>
              <a:gd name="connsiteX4" fmla="*/ 914400 w 914400"/>
              <a:gd name="connsiteY4" fmla="*/ 397934 h 1054100"/>
              <a:gd name="connsiteX5" fmla="*/ 546100 w 914400"/>
              <a:gd name="connsiteY5" fmla="*/ 1054100 h 1054100"/>
              <a:gd name="connsiteX0" fmla="*/ 546100 w 914400"/>
              <a:gd name="connsiteY0" fmla="*/ 1054100 h 1054100"/>
              <a:gd name="connsiteX1" fmla="*/ 0 w 914400"/>
              <a:gd name="connsiteY1" fmla="*/ 884768 h 1054100"/>
              <a:gd name="connsiteX2" fmla="*/ 190500 w 914400"/>
              <a:gd name="connsiteY2" fmla="*/ 0 h 1054100"/>
              <a:gd name="connsiteX3" fmla="*/ 910167 w 914400"/>
              <a:gd name="connsiteY3" fmla="*/ 232834 h 1054100"/>
              <a:gd name="connsiteX4" fmla="*/ 914400 w 914400"/>
              <a:gd name="connsiteY4" fmla="*/ 397934 h 1054100"/>
              <a:gd name="connsiteX5" fmla="*/ 546100 w 914400"/>
              <a:gd name="connsiteY5" fmla="*/ 1054100 h 1054100"/>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1063625">
                <a:moveTo>
                  <a:pt x="546100" y="1063625"/>
                </a:moveTo>
                <a:cubicBezTo>
                  <a:pt x="381000" y="977548"/>
                  <a:pt x="249766" y="929570"/>
                  <a:pt x="0" y="894293"/>
                </a:cubicBezTo>
                <a:cubicBezTo>
                  <a:pt x="41249" y="678440"/>
                  <a:pt x="125412" y="294923"/>
                  <a:pt x="188912" y="0"/>
                </a:cubicBezTo>
                <a:cubicBezTo>
                  <a:pt x="483305" y="45861"/>
                  <a:pt x="771349" y="177448"/>
                  <a:pt x="910167" y="242359"/>
                </a:cubicBezTo>
                <a:lnTo>
                  <a:pt x="914400" y="407459"/>
                </a:lnTo>
                <a:lnTo>
                  <a:pt x="546100" y="1063625"/>
                </a:ln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EF6B4FA9-18C6-474F-99D1-701C9D57257B}"/>
              </a:ext>
            </a:extLst>
          </p:cNvPr>
          <p:cNvSpPr/>
          <p:nvPr/>
        </p:nvSpPr>
        <p:spPr>
          <a:xfrm>
            <a:off x="9247717" y="5183717"/>
            <a:ext cx="2944283" cy="1674284"/>
          </a:xfrm>
          <a:custGeom>
            <a:avLst/>
            <a:gdLst>
              <a:gd name="connsiteX0" fmla="*/ 2933700 w 2933700"/>
              <a:gd name="connsiteY0" fmla="*/ 0 h 1155700"/>
              <a:gd name="connsiteX1" fmla="*/ 2933700 w 2933700"/>
              <a:gd name="connsiteY1" fmla="*/ 1155700 h 1155700"/>
              <a:gd name="connsiteX2" fmla="*/ 0 w 2933700"/>
              <a:gd name="connsiteY2" fmla="*/ 1155700 h 1155700"/>
              <a:gd name="connsiteX3" fmla="*/ 2933700 w 2933700"/>
              <a:gd name="connsiteY3" fmla="*/ 0 h 1155700"/>
              <a:gd name="connsiteX0" fmla="*/ 2933700 w 2933700"/>
              <a:gd name="connsiteY0" fmla="*/ 73305 h 1229005"/>
              <a:gd name="connsiteX1" fmla="*/ 2933700 w 2933700"/>
              <a:gd name="connsiteY1" fmla="*/ 1229005 h 1229005"/>
              <a:gd name="connsiteX2" fmla="*/ 0 w 2933700"/>
              <a:gd name="connsiteY2" fmla="*/ 1229005 h 1229005"/>
              <a:gd name="connsiteX3" fmla="*/ 2933700 w 2933700"/>
              <a:gd name="connsiteY3" fmla="*/ 73305 h 1229005"/>
              <a:gd name="connsiteX0" fmla="*/ 2933700 w 2933700"/>
              <a:gd name="connsiteY0" fmla="*/ 521705 h 1677405"/>
              <a:gd name="connsiteX1" fmla="*/ 2933700 w 2933700"/>
              <a:gd name="connsiteY1" fmla="*/ 1677405 h 1677405"/>
              <a:gd name="connsiteX2" fmla="*/ 0 w 2933700"/>
              <a:gd name="connsiteY2" fmla="*/ 1677405 h 1677405"/>
              <a:gd name="connsiteX3" fmla="*/ 2933700 w 2933700"/>
              <a:gd name="connsiteY3" fmla="*/ 521705 h 1677405"/>
              <a:gd name="connsiteX0" fmla="*/ 2933700 w 2933700"/>
              <a:gd name="connsiteY0" fmla="*/ 526449 h 1682149"/>
              <a:gd name="connsiteX1" fmla="*/ 2933700 w 2933700"/>
              <a:gd name="connsiteY1" fmla="*/ 1682149 h 1682149"/>
              <a:gd name="connsiteX2" fmla="*/ 0 w 2933700"/>
              <a:gd name="connsiteY2" fmla="*/ 1669449 h 1682149"/>
              <a:gd name="connsiteX3" fmla="*/ 2933700 w 2933700"/>
              <a:gd name="connsiteY3" fmla="*/ 526449 h 1682149"/>
              <a:gd name="connsiteX0" fmla="*/ 2933700 w 2933700"/>
              <a:gd name="connsiteY0" fmla="*/ 490120 h 1645820"/>
              <a:gd name="connsiteX1" fmla="*/ 2933700 w 2933700"/>
              <a:gd name="connsiteY1" fmla="*/ 1645820 h 1645820"/>
              <a:gd name="connsiteX2" fmla="*/ 0 w 2933700"/>
              <a:gd name="connsiteY2" fmla="*/ 1633120 h 1645820"/>
              <a:gd name="connsiteX3" fmla="*/ 2933700 w 2933700"/>
              <a:gd name="connsiteY3" fmla="*/ 490120 h 1645820"/>
              <a:gd name="connsiteX0" fmla="*/ 2933700 w 2933700"/>
              <a:gd name="connsiteY0" fmla="*/ 513911 h 1669611"/>
              <a:gd name="connsiteX1" fmla="*/ 2933700 w 2933700"/>
              <a:gd name="connsiteY1" fmla="*/ 1669611 h 1669611"/>
              <a:gd name="connsiteX2" fmla="*/ 0 w 2933700"/>
              <a:gd name="connsiteY2" fmla="*/ 1656911 h 1669611"/>
              <a:gd name="connsiteX3" fmla="*/ 2933700 w 2933700"/>
              <a:gd name="connsiteY3" fmla="*/ 513911 h 1669611"/>
              <a:gd name="connsiteX0" fmla="*/ 2933700 w 2933700"/>
              <a:gd name="connsiteY0" fmla="*/ 504302 h 1660002"/>
              <a:gd name="connsiteX1" fmla="*/ 2933700 w 2933700"/>
              <a:gd name="connsiteY1" fmla="*/ 1660002 h 1660002"/>
              <a:gd name="connsiteX2" fmla="*/ 0 w 2933700"/>
              <a:gd name="connsiteY2" fmla="*/ 1647302 h 1660002"/>
              <a:gd name="connsiteX3" fmla="*/ 2933700 w 2933700"/>
              <a:gd name="connsiteY3" fmla="*/ 504302 h 1660002"/>
              <a:gd name="connsiteX0" fmla="*/ 2929467 w 2929467"/>
              <a:gd name="connsiteY0" fmla="*/ 498540 h 1658474"/>
              <a:gd name="connsiteX1" fmla="*/ 2929467 w 2929467"/>
              <a:gd name="connsiteY1" fmla="*/ 1654240 h 1658474"/>
              <a:gd name="connsiteX2" fmla="*/ 0 w 2929467"/>
              <a:gd name="connsiteY2" fmla="*/ 1658474 h 1658474"/>
              <a:gd name="connsiteX3" fmla="*/ 2929467 w 2929467"/>
              <a:gd name="connsiteY3" fmla="*/ 498540 h 1658474"/>
            </a:gdLst>
            <a:ahLst/>
            <a:cxnLst>
              <a:cxn ang="0">
                <a:pos x="connsiteX0" y="connsiteY0"/>
              </a:cxn>
              <a:cxn ang="0">
                <a:pos x="connsiteX1" y="connsiteY1"/>
              </a:cxn>
              <a:cxn ang="0">
                <a:pos x="connsiteX2" y="connsiteY2"/>
              </a:cxn>
              <a:cxn ang="0">
                <a:pos x="connsiteX3" y="connsiteY3"/>
              </a:cxn>
            </a:cxnLst>
            <a:rect l="l" t="t" r="r" b="b"/>
            <a:pathLst>
              <a:path w="2929467" h="1658474">
                <a:moveTo>
                  <a:pt x="2929467" y="498540"/>
                </a:moveTo>
                <a:lnTo>
                  <a:pt x="2929467" y="1654240"/>
                </a:lnTo>
                <a:lnTo>
                  <a:pt x="0" y="1658474"/>
                </a:lnTo>
                <a:cubicBezTo>
                  <a:pt x="190499" y="-301558"/>
                  <a:pt x="2260600" y="-293095"/>
                  <a:pt x="2929467" y="49854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6E15CAE9-5406-47EF-B9D7-F1A63458C52B}"/>
              </a:ext>
            </a:extLst>
          </p:cNvPr>
          <p:cNvPicPr>
            <a:picLocks noChangeAspect="1"/>
          </p:cNvPicPr>
          <p:nvPr/>
        </p:nvPicPr>
        <p:blipFill>
          <a:blip r:embed="rId4"/>
          <a:stretch>
            <a:fillRect/>
          </a:stretch>
        </p:blipFill>
        <p:spPr>
          <a:xfrm>
            <a:off x="9557809" y="5770714"/>
            <a:ext cx="2511552" cy="931757"/>
          </a:xfrm>
          <a:prstGeom prst="rect">
            <a:avLst/>
          </a:prstGeom>
          <a:solidFill>
            <a:schemeClr val="bg1">
              <a:lumMod val="85000"/>
            </a:schemeClr>
          </a:solidFill>
          <a:ln>
            <a:noFill/>
          </a:ln>
        </p:spPr>
      </p:pic>
      <p:sp>
        <p:nvSpPr>
          <p:cNvPr id="22" name="Freeform: Shape 21">
            <a:extLst>
              <a:ext uri="{FF2B5EF4-FFF2-40B4-BE49-F238E27FC236}">
                <a16:creationId xmlns:a16="http://schemas.microsoft.com/office/drawing/2014/main" id="{C41DE893-DB19-4722-A85C-9131D1B587FA}"/>
              </a:ext>
            </a:extLst>
          </p:cNvPr>
          <p:cNvSpPr/>
          <p:nvPr/>
        </p:nvSpPr>
        <p:spPr>
          <a:xfrm>
            <a:off x="9093200" y="5080804"/>
            <a:ext cx="3098800" cy="1779841"/>
          </a:xfrm>
          <a:custGeom>
            <a:avLst/>
            <a:gdLst>
              <a:gd name="connsiteX0" fmla="*/ 2933700 w 2933700"/>
              <a:gd name="connsiteY0" fmla="*/ 0 h 1155700"/>
              <a:gd name="connsiteX1" fmla="*/ 2933700 w 2933700"/>
              <a:gd name="connsiteY1" fmla="*/ 1155700 h 1155700"/>
              <a:gd name="connsiteX2" fmla="*/ 0 w 2933700"/>
              <a:gd name="connsiteY2" fmla="*/ 1155700 h 1155700"/>
              <a:gd name="connsiteX3" fmla="*/ 2933700 w 2933700"/>
              <a:gd name="connsiteY3" fmla="*/ 0 h 1155700"/>
              <a:gd name="connsiteX0" fmla="*/ 2933700 w 2933700"/>
              <a:gd name="connsiteY0" fmla="*/ 73305 h 1229005"/>
              <a:gd name="connsiteX1" fmla="*/ 2933700 w 2933700"/>
              <a:gd name="connsiteY1" fmla="*/ 1229005 h 1229005"/>
              <a:gd name="connsiteX2" fmla="*/ 0 w 2933700"/>
              <a:gd name="connsiteY2" fmla="*/ 1229005 h 1229005"/>
              <a:gd name="connsiteX3" fmla="*/ 2933700 w 2933700"/>
              <a:gd name="connsiteY3" fmla="*/ 73305 h 1229005"/>
              <a:gd name="connsiteX0" fmla="*/ 2933700 w 2933700"/>
              <a:gd name="connsiteY0" fmla="*/ 521705 h 1677405"/>
              <a:gd name="connsiteX1" fmla="*/ 2933700 w 2933700"/>
              <a:gd name="connsiteY1" fmla="*/ 1677405 h 1677405"/>
              <a:gd name="connsiteX2" fmla="*/ 0 w 2933700"/>
              <a:gd name="connsiteY2" fmla="*/ 1677405 h 1677405"/>
              <a:gd name="connsiteX3" fmla="*/ 2933700 w 2933700"/>
              <a:gd name="connsiteY3" fmla="*/ 521705 h 1677405"/>
              <a:gd name="connsiteX0" fmla="*/ 2933700 w 2933700"/>
              <a:gd name="connsiteY0" fmla="*/ 526449 h 1682149"/>
              <a:gd name="connsiteX1" fmla="*/ 2933700 w 2933700"/>
              <a:gd name="connsiteY1" fmla="*/ 1682149 h 1682149"/>
              <a:gd name="connsiteX2" fmla="*/ 0 w 2933700"/>
              <a:gd name="connsiteY2" fmla="*/ 1669449 h 1682149"/>
              <a:gd name="connsiteX3" fmla="*/ 2933700 w 2933700"/>
              <a:gd name="connsiteY3" fmla="*/ 526449 h 1682149"/>
              <a:gd name="connsiteX0" fmla="*/ 2933700 w 2933700"/>
              <a:gd name="connsiteY0" fmla="*/ 490120 h 1645820"/>
              <a:gd name="connsiteX1" fmla="*/ 2933700 w 2933700"/>
              <a:gd name="connsiteY1" fmla="*/ 1645820 h 1645820"/>
              <a:gd name="connsiteX2" fmla="*/ 0 w 2933700"/>
              <a:gd name="connsiteY2" fmla="*/ 1633120 h 1645820"/>
              <a:gd name="connsiteX3" fmla="*/ 2933700 w 2933700"/>
              <a:gd name="connsiteY3" fmla="*/ 490120 h 1645820"/>
              <a:gd name="connsiteX0" fmla="*/ 2933700 w 2933700"/>
              <a:gd name="connsiteY0" fmla="*/ 513911 h 1669611"/>
              <a:gd name="connsiteX1" fmla="*/ 2933700 w 2933700"/>
              <a:gd name="connsiteY1" fmla="*/ 1669611 h 1669611"/>
              <a:gd name="connsiteX2" fmla="*/ 0 w 2933700"/>
              <a:gd name="connsiteY2" fmla="*/ 1656911 h 1669611"/>
              <a:gd name="connsiteX3" fmla="*/ 2933700 w 2933700"/>
              <a:gd name="connsiteY3" fmla="*/ 513911 h 1669611"/>
              <a:gd name="connsiteX0" fmla="*/ 2933700 w 2933700"/>
              <a:gd name="connsiteY0" fmla="*/ 504302 h 1660002"/>
              <a:gd name="connsiteX1" fmla="*/ 2933700 w 2933700"/>
              <a:gd name="connsiteY1" fmla="*/ 1660002 h 1660002"/>
              <a:gd name="connsiteX2" fmla="*/ 0 w 2933700"/>
              <a:gd name="connsiteY2" fmla="*/ 1647302 h 1660002"/>
              <a:gd name="connsiteX3" fmla="*/ 2933700 w 2933700"/>
              <a:gd name="connsiteY3" fmla="*/ 504302 h 1660002"/>
              <a:gd name="connsiteX0" fmla="*/ 2933700 w 2933700"/>
              <a:gd name="connsiteY0" fmla="*/ 485366 h 1697611"/>
              <a:gd name="connsiteX1" fmla="*/ 2933700 w 2933700"/>
              <a:gd name="connsiteY1" fmla="*/ 1697611 h 1697611"/>
              <a:gd name="connsiteX2" fmla="*/ 0 w 2933700"/>
              <a:gd name="connsiteY2" fmla="*/ 1684911 h 1697611"/>
              <a:gd name="connsiteX3" fmla="*/ 2933700 w 2933700"/>
              <a:gd name="connsiteY3" fmla="*/ 485366 h 1697611"/>
              <a:gd name="connsiteX0" fmla="*/ 2933700 w 2933700"/>
              <a:gd name="connsiteY0" fmla="*/ 485366 h 1693572"/>
              <a:gd name="connsiteX1" fmla="*/ 160311 w 2933700"/>
              <a:gd name="connsiteY1" fmla="*/ 1693572 h 1693572"/>
              <a:gd name="connsiteX2" fmla="*/ 0 w 2933700"/>
              <a:gd name="connsiteY2" fmla="*/ 1684911 h 1693572"/>
              <a:gd name="connsiteX3" fmla="*/ 2933700 w 2933700"/>
              <a:gd name="connsiteY3" fmla="*/ 485366 h 1693572"/>
              <a:gd name="connsiteX0" fmla="*/ 2933700 w 2933700"/>
              <a:gd name="connsiteY0" fmla="*/ 485366 h 1693572"/>
              <a:gd name="connsiteX1" fmla="*/ 2845529 w 2933700"/>
              <a:gd name="connsiteY1" fmla="*/ 522282 h 1693572"/>
              <a:gd name="connsiteX2" fmla="*/ 160311 w 2933700"/>
              <a:gd name="connsiteY2" fmla="*/ 1693572 h 1693572"/>
              <a:gd name="connsiteX3" fmla="*/ 0 w 2933700"/>
              <a:gd name="connsiteY3" fmla="*/ 1684911 h 1693572"/>
              <a:gd name="connsiteX4" fmla="*/ 2933700 w 2933700"/>
              <a:gd name="connsiteY4" fmla="*/ 485366 h 1693572"/>
              <a:gd name="connsiteX0" fmla="*/ 2933700 w 2949732"/>
              <a:gd name="connsiteY0" fmla="*/ 485366 h 1693572"/>
              <a:gd name="connsiteX1" fmla="*/ 2949732 w 2949732"/>
              <a:gd name="connsiteY1" fmla="*/ 599021 h 1693572"/>
              <a:gd name="connsiteX2" fmla="*/ 160311 w 2949732"/>
              <a:gd name="connsiteY2" fmla="*/ 1693572 h 1693572"/>
              <a:gd name="connsiteX3" fmla="*/ 0 w 2949732"/>
              <a:gd name="connsiteY3" fmla="*/ 1684911 h 1693572"/>
              <a:gd name="connsiteX4" fmla="*/ 2933700 w 2949732"/>
              <a:gd name="connsiteY4" fmla="*/ 485366 h 1693572"/>
              <a:gd name="connsiteX0" fmla="*/ 2933700 w 2933700"/>
              <a:gd name="connsiteY0" fmla="*/ 485366 h 1693572"/>
              <a:gd name="connsiteX1" fmla="*/ 2933700 w 2933700"/>
              <a:gd name="connsiteY1" fmla="*/ 914058 h 1693572"/>
              <a:gd name="connsiteX2" fmla="*/ 160311 w 2933700"/>
              <a:gd name="connsiteY2" fmla="*/ 1693572 h 1693572"/>
              <a:gd name="connsiteX3" fmla="*/ 0 w 2933700"/>
              <a:gd name="connsiteY3" fmla="*/ 1684911 h 1693572"/>
              <a:gd name="connsiteX4" fmla="*/ 2933700 w 2933700"/>
              <a:gd name="connsiteY4" fmla="*/ 485366 h 1693572"/>
              <a:gd name="connsiteX0" fmla="*/ 2933700 w 2933700"/>
              <a:gd name="connsiteY0" fmla="*/ 485366 h 1693572"/>
              <a:gd name="connsiteX1" fmla="*/ 2933700 w 2933700"/>
              <a:gd name="connsiteY1" fmla="*/ 914058 h 1693572"/>
              <a:gd name="connsiteX2" fmla="*/ 160311 w 2933700"/>
              <a:gd name="connsiteY2" fmla="*/ 1693572 h 1693572"/>
              <a:gd name="connsiteX3" fmla="*/ 0 w 2933700"/>
              <a:gd name="connsiteY3" fmla="*/ 1684911 h 1693572"/>
              <a:gd name="connsiteX4" fmla="*/ 2933700 w 2933700"/>
              <a:gd name="connsiteY4" fmla="*/ 485366 h 1693572"/>
              <a:gd name="connsiteX0" fmla="*/ 2933700 w 2933700"/>
              <a:gd name="connsiteY0" fmla="*/ 482733 h 1690939"/>
              <a:gd name="connsiteX1" fmla="*/ 2933700 w 2933700"/>
              <a:gd name="connsiteY1" fmla="*/ 911425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82733 h 1690939"/>
              <a:gd name="connsiteX1" fmla="*/ 2933700 w 2933700"/>
              <a:gd name="connsiteY1" fmla="*/ 911425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82733 h 1690939"/>
              <a:gd name="connsiteX1" fmla="*/ 2917669 w 2933700"/>
              <a:gd name="connsiteY1" fmla="*/ 588310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82733 h 1690939"/>
              <a:gd name="connsiteX1" fmla="*/ 2917669 w 2933700"/>
              <a:gd name="connsiteY1" fmla="*/ 588310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82733 h 1690939"/>
              <a:gd name="connsiteX1" fmla="*/ 2932698 w 2933700"/>
              <a:gd name="connsiteY1" fmla="*/ 603456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79301 h 1697527"/>
              <a:gd name="connsiteX1" fmla="*/ 2932698 w 2933700"/>
              <a:gd name="connsiteY1" fmla="*/ 600024 h 1697527"/>
              <a:gd name="connsiteX2" fmla="*/ 160311 w 2933700"/>
              <a:gd name="connsiteY2" fmla="*/ 1687507 h 1697527"/>
              <a:gd name="connsiteX3" fmla="*/ 0 w 2933700"/>
              <a:gd name="connsiteY3" fmla="*/ 1697527 h 1697527"/>
              <a:gd name="connsiteX4" fmla="*/ 2933700 w 2933700"/>
              <a:gd name="connsiteY4" fmla="*/ 479301 h 1697527"/>
              <a:gd name="connsiteX0" fmla="*/ 2933700 w 2933700"/>
              <a:gd name="connsiteY0" fmla="*/ 479301 h 1698109"/>
              <a:gd name="connsiteX1" fmla="*/ 2932698 w 2933700"/>
              <a:gd name="connsiteY1" fmla="*/ 600024 h 1698109"/>
              <a:gd name="connsiteX2" fmla="*/ 157305 w 2933700"/>
              <a:gd name="connsiteY2" fmla="*/ 1698109 h 1698109"/>
              <a:gd name="connsiteX3" fmla="*/ 0 w 2933700"/>
              <a:gd name="connsiteY3" fmla="*/ 1697527 h 1698109"/>
              <a:gd name="connsiteX4" fmla="*/ 2933700 w 2933700"/>
              <a:gd name="connsiteY4" fmla="*/ 479301 h 1698109"/>
              <a:gd name="connsiteX0" fmla="*/ 2933700 w 2933700"/>
              <a:gd name="connsiteY0" fmla="*/ 479301 h 1698109"/>
              <a:gd name="connsiteX1" fmla="*/ 2932698 w 2933700"/>
              <a:gd name="connsiteY1" fmla="*/ 600024 h 1698109"/>
              <a:gd name="connsiteX2" fmla="*/ 157305 w 2933700"/>
              <a:gd name="connsiteY2" fmla="*/ 1698109 h 1698109"/>
              <a:gd name="connsiteX3" fmla="*/ 0 w 2933700"/>
              <a:gd name="connsiteY3" fmla="*/ 1697527 h 1698109"/>
              <a:gd name="connsiteX4" fmla="*/ 2933700 w 2933700"/>
              <a:gd name="connsiteY4" fmla="*/ 479301 h 1698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3700" h="1698109">
                <a:moveTo>
                  <a:pt x="2933700" y="479301"/>
                </a:moveTo>
                <a:lnTo>
                  <a:pt x="2932698" y="600024"/>
                </a:lnTo>
                <a:cubicBezTo>
                  <a:pt x="2356912" y="-149871"/>
                  <a:pt x="337322" y="-237886"/>
                  <a:pt x="157305" y="1698109"/>
                </a:cubicBezTo>
                <a:lnTo>
                  <a:pt x="0" y="1697527"/>
                </a:lnTo>
                <a:cubicBezTo>
                  <a:pt x="190499" y="-262505"/>
                  <a:pt x="2264833" y="-312334"/>
                  <a:pt x="2933700" y="47930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8234CCA0-B9C4-4145-9CDB-2BA47618EF0A}"/>
              </a:ext>
            </a:extLst>
          </p:cNvPr>
          <p:cNvSpPr/>
          <p:nvPr/>
        </p:nvSpPr>
        <p:spPr>
          <a:xfrm>
            <a:off x="6121446" y="5755217"/>
            <a:ext cx="774653" cy="1101719"/>
          </a:xfrm>
          <a:custGeom>
            <a:avLst/>
            <a:gdLst>
              <a:gd name="connsiteX0" fmla="*/ 0 w 766233"/>
              <a:gd name="connsiteY0" fmla="*/ 726017 h 802217"/>
              <a:gd name="connsiteX1" fmla="*/ 107950 w 766233"/>
              <a:gd name="connsiteY1" fmla="*/ 0 h 802217"/>
              <a:gd name="connsiteX2" fmla="*/ 766233 w 766233"/>
              <a:gd name="connsiteY2" fmla="*/ 188384 h 802217"/>
              <a:gd name="connsiteX3" fmla="*/ 662516 w 766233"/>
              <a:gd name="connsiteY3" fmla="*/ 802217 h 802217"/>
              <a:gd name="connsiteX4" fmla="*/ 0 w 766233"/>
              <a:gd name="connsiteY4" fmla="*/ 726017 h 802217"/>
              <a:gd name="connsiteX0" fmla="*/ 0 w 768350"/>
              <a:gd name="connsiteY0" fmla="*/ 675217 h 802217"/>
              <a:gd name="connsiteX1" fmla="*/ 110067 w 768350"/>
              <a:gd name="connsiteY1" fmla="*/ 0 h 802217"/>
              <a:gd name="connsiteX2" fmla="*/ 768350 w 768350"/>
              <a:gd name="connsiteY2" fmla="*/ 188384 h 802217"/>
              <a:gd name="connsiteX3" fmla="*/ 664633 w 768350"/>
              <a:gd name="connsiteY3" fmla="*/ 802217 h 802217"/>
              <a:gd name="connsiteX4" fmla="*/ 0 w 768350"/>
              <a:gd name="connsiteY4" fmla="*/ 675217 h 802217"/>
              <a:gd name="connsiteX0" fmla="*/ 0 w 768350"/>
              <a:gd name="connsiteY0" fmla="*/ 675217 h 783167"/>
              <a:gd name="connsiteX1" fmla="*/ 110067 w 768350"/>
              <a:gd name="connsiteY1" fmla="*/ 0 h 783167"/>
              <a:gd name="connsiteX2" fmla="*/ 768350 w 768350"/>
              <a:gd name="connsiteY2" fmla="*/ 188384 h 783167"/>
              <a:gd name="connsiteX3" fmla="*/ 666749 w 768350"/>
              <a:gd name="connsiteY3" fmla="*/ 783167 h 783167"/>
              <a:gd name="connsiteX4" fmla="*/ 0 w 768350"/>
              <a:gd name="connsiteY4" fmla="*/ 675217 h 783167"/>
              <a:gd name="connsiteX0" fmla="*/ 0 w 768350"/>
              <a:gd name="connsiteY0" fmla="*/ 675217 h 783167"/>
              <a:gd name="connsiteX1" fmla="*/ 110067 w 768350"/>
              <a:gd name="connsiteY1" fmla="*/ 0 h 783167"/>
              <a:gd name="connsiteX2" fmla="*/ 768350 w 768350"/>
              <a:gd name="connsiteY2" fmla="*/ 188384 h 783167"/>
              <a:gd name="connsiteX3" fmla="*/ 666749 w 768350"/>
              <a:gd name="connsiteY3" fmla="*/ 783167 h 783167"/>
              <a:gd name="connsiteX4" fmla="*/ 0 w 768350"/>
              <a:gd name="connsiteY4" fmla="*/ 675217 h 783167"/>
              <a:gd name="connsiteX0" fmla="*/ 0 w 768350"/>
              <a:gd name="connsiteY0" fmla="*/ 675217 h 783167"/>
              <a:gd name="connsiteX1" fmla="*/ 110067 w 768350"/>
              <a:gd name="connsiteY1" fmla="*/ 0 h 783167"/>
              <a:gd name="connsiteX2" fmla="*/ 768350 w 768350"/>
              <a:gd name="connsiteY2" fmla="*/ 188384 h 783167"/>
              <a:gd name="connsiteX3" fmla="*/ 666749 w 768350"/>
              <a:gd name="connsiteY3" fmla="*/ 783167 h 783167"/>
              <a:gd name="connsiteX4" fmla="*/ 0 w 768350"/>
              <a:gd name="connsiteY4" fmla="*/ 675217 h 783167"/>
              <a:gd name="connsiteX0" fmla="*/ 0 w 768350"/>
              <a:gd name="connsiteY0" fmla="*/ 675217 h 783167"/>
              <a:gd name="connsiteX1" fmla="*/ 110067 w 768350"/>
              <a:gd name="connsiteY1" fmla="*/ 0 h 783167"/>
              <a:gd name="connsiteX2" fmla="*/ 768350 w 768350"/>
              <a:gd name="connsiteY2" fmla="*/ 188384 h 783167"/>
              <a:gd name="connsiteX3" fmla="*/ 666749 w 768350"/>
              <a:gd name="connsiteY3" fmla="*/ 783167 h 783167"/>
              <a:gd name="connsiteX4" fmla="*/ 0 w 768350"/>
              <a:gd name="connsiteY4" fmla="*/ 675217 h 783167"/>
              <a:gd name="connsiteX0" fmla="*/ 0 w 768350"/>
              <a:gd name="connsiteY0" fmla="*/ 647700 h 755650"/>
              <a:gd name="connsiteX1" fmla="*/ 143934 w 768350"/>
              <a:gd name="connsiteY1" fmla="*/ 0 h 755650"/>
              <a:gd name="connsiteX2" fmla="*/ 768350 w 768350"/>
              <a:gd name="connsiteY2" fmla="*/ 160867 h 755650"/>
              <a:gd name="connsiteX3" fmla="*/ 666749 w 768350"/>
              <a:gd name="connsiteY3" fmla="*/ 755650 h 755650"/>
              <a:gd name="connsiteX4" fmla="*/ 0 w 768350"/>
              <a:gd name="connsiteY4" fmla="*/ 647700 h 755650"/>
              <a:gd name="connsiteX0" fmla="*/ 0 w 753533"/>
              <a:gd name="connsiteY0" fmla="*/ 649817 h 755650"/>
              <a:gd name="connsiteX1" fmla="*/ 129117 w 753533"/>
              <a:gd name="connsiteY1" fmla="*/ 0 h 755650"/>
              <a:gd name="connsiteX2" fmla="*/ 753533 w 753533"/>
              <a:gd name="connsiteY2" fmla="*/ 160867 h 755650"/>
              <a:gd name="connsiteX3" fmla="*/ 651932 w 753533"/>
              <a:gd name="connsiteY3" fmla="*/ 755650 h 755650"/>
              <a:gd name="connsiteX4" fmla="*/ 0 w 753533"/>
              <a:gd name="connsiteY4" fmla="*/ 649817 h 755650"/>
              <a:gd name="connsiteX0" fmla="*/ 0 w 753533"/>
              <a:gd name="connsiteY0" fmla="*/ 649817 h 755650"/>
              <a:gd name="connsiteX1" fmla="*/ 129117 w 753533"/>
              <a:gd name="connsiteY1" fmla="*/ 0 h 755650"/>
              <a:gd name="connsiteX2" fmla="*/ 753533 w 753533"/>
              <a:gd name="connsiteY2" fmla="*/ 160867 h 755650"/>
              <a:gd name="connsiteX3" fmla="*/ 651932 w 753533"/>
              <a:gd name="connsiteY3" fmla="*/ 755650 h 755650"/>
              <a:gd name="connsiteX4" fmla="*/ 0 w 753533"/>
              <a:gd name="connsiteY4" fmla="*/ 649817 h 755650"/>
              <a:gd name="connsiteX0" fmla="*/ 0 w 753533"/>
              <a:gd name="connsiteY0" fmla="*/ 649817 h 755650"/>
              <a:gd name="connsiteX1" fmla="*/ 129117 w 753533"/>
              <a:gd name="connsiteY1" fmla="*/ 0 h 755650"/>
              <a:gd name="connsiteX2" fmla="*/ 753533 w 753533"/>
              <a:gd name="connsiteY2" fmla="*/ 160867 h 755650"/>
              <a:gd name="connsiteX3" fmla="*/ 651932 w 753533"/>
              <a:gd name="connsiteY3" fmla="*/ 755650 h 755650"/>
              <a:gd name="connsiteX4" fmla="*/ 0 w 753533"/>
              <a:gd name="connsiteY4" fmla="*/ 649817 h 755650"/>
              <a:gd name="connsiteX0" fmla="*/ 0 w 753533"/>
              <a:gd name="connsiteY0" fmla="*/ 654050 h 759883"/>
              <a:gd name="connsiteX1" fmla="*/ 116417 w 753533"/>
              <a:gd name="connsiteY1" fmla="*/ 0 h 759883"/>
              <a:gd name="connsiteX2" fmla="*/ 753533 w 753533"/>
              <a:gd name="connsiteY2" fmla="*/ 165100 h 759883"/>
              <a:gd name="connsiteX3" fmla="*/ 651932 w 753533"/>
              <a:gd name="connsiteY3" fmla="*/ 759883 h 759883"/>
              <a:gd name="connsiteX4" fmla="*/ 0 w 753533"/>
              <a:gd name="connsiteY4" fmla="*/ 654050 h 759883"/>
              <a:gd name="connsiteX0" fmla="*/ 0 w 753533"/>
              <a:gd name="connsiteY0" fmla="*/ 654050 h 759883"/>
              <a:gd name="connsiteX1" fmla="*/ 116417 w 753533"/>
              <a:gd name="connsiteY1" fmla="*/ 0 h 759883"/>
              <a:gd name="connsiteX2" fmla="*/ 753533 w 753533"/>
              <a:gd name="connsiteY2" fmla="*/ 165100 h 759883"/>
              <a:gd name="connsiteX3" fmla="*/ 651932 w 753533"/>
              <a:gd name="connsiteY3" fmla="*/ 759883 h 759883"/>
              <a:gd name="connsiteX4" fmla="*/ 0 w 753533"/>
              <a:gd name="connsiteY4" fmla="*/ 654050 h 759883"/>
              <a:gd name="connsiteX0" fmla="*/ 0 w 753533"/>
              <a:gd name="connsiteY0" fmla="*/ 654050 h 1105872"/>
              <a:gd name="connsiteX1" fmla="*/ 116417 w 753533"/>
              <a:gd name="connsiteY1" fmla="*/ 0 h 1105872"/>
              <a:gd name="connsiteX2" fmla="*/ 753533 w 753533"/>
              <a:gd name="connsiteY2" fmla="*/ 165100 h 1105872"/>
              <a:gd name="connsiteX3" fmla="*/ 637104 w 753533"/>
              <a:gd name="connsiteY3" fmla="*/ 1105872 h 1105872"/>
              <a:gd name="connsiteX4" fmla="*/ 0 w 753533"/>
              <a:gd name="connsiteY4" fmla="*/ 654050 h 1105872"/>
              <a:gd name="connsiteX0" fmla="*/ 0 w 753533"/>
              <a:gd name="connsiteY0" fmla="*/ 654050 h 1105872"/>
              <a:gd name="connsiteX1" fmla="*/ 116417 w 753533"/>
              <a:gd name="connsiteY1" fmla="*/ 0 h 1105872"/>
              <a:gd name="connsiteX2" fmla="*/ 753533 w 753533"/>
              <a:gd name="connsiteY2" fmla="*/ 165100 h 1105872"/>
              <a:gd name="connsiteX3" fmla="*/ 637104 w 753533"/>
              <a:gd name="connsiteY3" fmla="*/ 1105872 h 1105872"/>
              <a:gd name="connsiteX4" fmla="*/ 0 w 753533"/>
              <a:gd name="connsiteY4" fmla="*/ 654050 h 1105872"/>
              <a:gd name="connsiteX0" fmla="*/ 0 w 753533"/>
              <a:gd name="connsiteY0" fmla="*/ 654050 h 1105872"/>
              <a:gd name="connsiteX1" fmla="*/ 116417 w 753533"/>
              <a:gd name="connsiteY1" fmla="*/ 0 h 1105872"/>
              <a:gd name="connsiteX2" fmla="*/ 753533 w 753533"/>
              <a:gd name="connsiteY2" fmla="*/ 165100 h 1105872"/>
              <a:gd name="connsiteX3" fmla="*/ 637104 w 753533"/>
              <a:gd name="connsiteY3" fmla="*/ 1105872 h 1105872"/>
              <a:gd name="connsiteX4" fmla="*/ 0 w 753533"/>
              <a:gd name="connsiteY4" fmla="*/ 654050 h 1105872"/>
              <a:gd name="connsiteX0" fmla="*/ 0 w 753533"/>
              <a:gd name="connsiteY0" fmla="*/ 654050 h 1105872"/>
              <a:gd name="connsiteX1" fmla="*/ 116417 w 753533"/>
              <a:gd name="connsiteY1" fmla="*/ 0 h 1105872"/>
              <a:gd name="connsiteX2" fmla="*/ 753533 w 753533"/>
              <a:gd name="connsiteY2" fmla="*/ 165100 h 1105872"/>
              <a:gd name="connsiteX3" fmla="*/ 637104 w 753533"/>
              <a:gd name="connsiteY3" fmla="*/ 1105872 h 1105872"/>
              <a:gd name="connsiteX4" fmla="*/ 0 w 753533"/>
              <a:gd name="connsiteY4" fmla="*/ 654050 h 1105872"/>
              <a:gd name="connsiteX0" fmla="*/ 0 w 763418"/>
              <a:gd name="connsiteY0" fmla="*/ 1103836 h 1105872"/>
              <a:gd name="connsiteX1" fmla="*/ 126302 w 763418"/>
              <a:gd name="connsiteY1" fmla="*/ 0 h 1105872"/>
              <a:gd name="connsiteX2" fmla="*/ 763418 w 763418"/>
              <a:gd name="connsiteY2" fmla="*/ 165100 h 1105872"/>
              <a:gd name="connsiteX3" fmla="*/ 646989 w 763418"/>
              <a:gd name="connsiteY3" fmla="*/ 1105872 h 1105872"/>
              <a:gd name="connsiteX4" fmla="*/ 0 w 763418"/>
              <a:gd name="connsiteY4" fmla="*/ 1103836 h 1105872"/>
              <a:gd name="connsiteX0" fmla="*/ 3534 w 766952"/>
              <a:gd name="connsiteY0" fmla="*/ 1103836 h 1105872"/>
              <a:gd name="connsiteX1" fmla="*/ 129836 w 766952"/>
              <a:gd name="connsiteY1" fmla="*/ 0 h 1105872"/>
              <a:gd name="connsiteX2" fmla="*/ 766952 w 766952"/>
              <a:gd name="connsiteY2" fmla="*/ 165100 h 1105872"/>
              <a:gd name="connsiteX3" fmla="*/ 650523 w 766952"/>
              <a:gd name="connsiteY3" fmla="*/ 1105872 h 1105872"/>
              <a:gd name="connsiteX4" fmla="*/ 3534 w 766952"/>
              <a:gd name="connsiteY4" fmla="*/ 1103836 h 1105872"/>
              <a:gd name="connsiteX0" fmla="*/ 5278 w 768696"/>
              <a:gd name="connsiteY0" fmla="*/ 1103836 h 1105872"/>
              <a:gd name="connsiteX1" fmla="*/ 131580 w 768696"/>
              <a:gd name="connsiteY1" fmla="*/ 0 h 1105872"/>
              <a:gd name="connsiteX2" fmla="*/ 768696 w 768696"/>
              <a:gd name="connsiteY2" fmla="*/ 165100 h 1105872"/>
              <a:gd name="connsiteX3" fmla="*/ 652267 w 768696"/>
              <a:gd name="connsiteY3" fmla="*/ 1105872 h 1105872"/>
              <a:gd name="connsiteX4" fmla="*/ 5278 w 768696"/>
              <a:gd name="connsiteY4" fmla="*/ 1103836 h 1105872"/>
              <a:gd name="connsiteX0" fmla="*/ 5278 w 768696"/>
              <a:gd name="connsiteY0" fmla="*/ 1103836 h 1105872"/>
              <a:gd name="connsiteX1" fmla="*/ 131580 w 768696"/>
              <a:gd name="connsiteY1" fmla="*/ 0 h 1105872"/>
              <a:gd name="connsiteX2" fmla="*/ 768696 w 768696"/>
              <a:gd name="connsiteY2" fmla="*/ 165100 h 1105872"/>
              <a:gd name="connsiteX3" fmla="*/ 652267 w 768696"/>
              <a:gd name="connsiteY3" fmla="*/ 1105872 h 1105872"/>
              <a:gd name="connsiteX4" fmla="*/ 5278 w 768696"/>
              <a:gd name="connsiteY4" fmla="*/ 1103836 h 1105872"/>
              <a:gd name="connsiteX0" fmla="*/ 5278 w 768696"/>
              <a:gd name="connsiteY0" fmla="*/ 1103836 h 1103836"/>
              <a:gd name="connsiteX1" fmla="*/ 131580 w 768696"/>
              <a:gd name="connsiteY1" fmla="*/ 0 h 1103836"/>
              <a:gd name="connsiteX2" fmla="*/ 768696 w 768696"/>
              <a:gd name="connsiteY2" fmla="*/ 165100 h 1103836"/>
              <a:gd name="connsiteX3" fmla="*/ 660734 w 768696"/>
              <a:gd name="connsiteY3" fmla="*/ 1101639 h 1103836"/>
              <a:gd name="connsiteX4" fmla="*/ 5278 w 768696"/>
              <a:gd name="connsiteY4" fmla="*/ 1103836 h 1103836"/>
              <a:gd name="connsiteX0" fmla="*/ 5423 w 766724"/>
              <a:gd name="connsiteY0" fmla="*/ 1099602 h 1101639"/>
              <a:gd name="connsiteX1" fmla="*/ 129608 w 766724"/>
              <a:gd name="connsiteY1" fmla="*/ 0 h 1101639"/>
              <a:gd name="connsiteX2" fmla="*/ 766724 w 766724"/>
              <a:gd name="connsiteY2" fmla="*/ 165100 h 1101639"/>
              <a:gd name="connsiteX3" fmla="*/ 658762 w 766724"/>
              <a:gd name="connsiteY3" fmla="*/ 1101639 h 1101639"/>
              <a:gd name="connsiteX4" fmla="*/ 5423 w 766724"/>
              <a:gd name="connsiteY4" fmla="*/ 1099602 h 1101639"/>
              <a:gd name="connsiteX0" fmla="*/ 4885 w 774653"/>
              <a:gd name="connsiteY0" fmla="*/ 1101719 h 1101719"/>
              <a:gd name="connsiteX1" fmla="*/ 137537 w 774653"/>
              <a:gd name="connsiteY1" fmla="*/ 0 h 1101719"/>
              <a:gd name="connsiteX2" fmla="*/ 774653 w 774653"/>
              <a:gd name="connsiteY2" fmla="*/ 165100 h 1101719"/>
              <a:gd name="connsiteX3" fmla="*/ 666691 w 774653"/>
              <a:gd name="connsiteY3" fmla="*/ 1101639 h 1101719"/>
              <a:gd name="connsiteX4" fmla="*/ 4885 w 774653"/>
              <a:gd name="connsiteY4" fmla="*/ 1101719 h 1101719"/>
              <a:gd name="connsiteX0" fmla="*/ 4885 w 774653"/>
              <a:gd name="connsiteY0" fmla="*/ 1101719 h 1101719"/>
              <a:gd name="connsiteX1" fmla="*/ 137537 w 774653"/>
              <a:gd name="connsiteY1" fmla="*/ 0 h 1101719"/>
              <a:gd name="connsiteX2" fmla="*/ 774653 w 774653"/>
              <a:gd name="connsiteY2" fmla="*/ 165100 h 1101719"/>
              <a:gd name="connsiteX3" fmla="*/ 666691 w 774653"/>
              <a:gd name="connsiteY3" fmla="*/ 1101639 h 1101719"/>
              <a:gd name="connsiteX4" fmla="*/ 4885 w 774653"/>
              <a:gd name="connsiteY4" fmla="*/ 1101719 h 1101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653" h="1101719">
                <a:moveTo>
                  <a:pt x="4885" y="1101719"/>
                </a:moveTo>
                <a:cubicBezTo>
                  <a:pt x="-17728" y="855469"/>
                  <a:pt x="40139" y="329556"/>
                  <a:pt x="137537" y="0"/>
                </a:cubicBezTo>
                <a:lnTo>
                  <a:pt x="774653" y="165100"/>
                </a:lnTo>
                <a:cubicBezTo>
                  <a:pt x="694208" y="407822"/>
                  <a:pt x="647628" y="864558"/>
                  <a:pt x="666691" y="1101639"/>
                </a:cubicBezTo>
                <a:lnTo>
                  <a:pt x="4885" y="1101719"/>
                </a:ln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506" name="Text Placeholder 5"/>
          <p:cNvSpPr>
            <a:spLocks noGrp="1"/>
          </p:cNvSpPr>
          <p:nvPr>
            <p:ph idx="1"/>
          </p:nvPr>
        </p:nvSpPr>
        <p:spPr>
          <a:xfrm>
            <a:off x="154425" y="986382"/>
            <a:ext cx="10515600" cy="5075519"/>
          </a:xfrm>
        </p:spPr>
        <p:txBody>
          <a:bodyPr>
            <a:noAutofit/>
          </a:bodyPr>
          <a:lstStyle/>
          <a:p>
            <a:pPr marL="644525" lvl="2" indent="-342900" fontAlgn="ctr">
              <a:lnSpc>
                <a:spcPct val="100000"/>
              </a:lnSpc>
              <a:spcBef>
                <a:spcPts val="300"/>
              </a:spcBef>
              <a:spcAft>
                <a:spcPts val="600"/>
              </a:spcAft>
            </a:pPr>
            <a:r>
              <a:rPr lang="en-GB" altLang="en-US" b="1"/>
              <a:t>Enables benchmarking of customer satisfaction </a:t>
            </a:r>
          </a:p>
          <a:p>
            <a:pPr marL="1101725" lvl="3" indent="-342900" fontAlgn="ctr">
              <a:lnSpc>
                <a:spcPct val="100000"/>
              </a:lnSpc>
              <a:spcBef>
                <a:spcPts val="300"/>
              </a:spcBef>
              <a:spcAft>
                <a:spcPts val="600"/>
              </a:spcAft>
            </a:pPr>
            <a:r>
              <a:rPr lang="en-GB" altLang="en-US" sz="2000"/>
              <a:t>Shared measure for service quality in University IT Departments around the world </a:t>
            </a:r>
          </a:p>
          <a:p>
            <a:pPr marL="1101725" lvl="3" indent="-342900" fontAlgn="ctr">
              <a:lnSpc>
                <a:spcPct val="100000"/>
              </a:lnSpc>
              <a:spcBef>
                <a:spcPts val="300"/>
              </a:spcBef>
              <a:spcAft>
                <a:spcPts val="600"/>
              </a:spcAft>
            </a:pPr>
            <a:r>
              <a:rPr lang="en-GB" altLang="en-US" sz="2000"/>
              <a:t>Based on SERVQUAL</a:t>
            </a:r>
          </a:p>
          <a:p>
            <a:pPr marL="1101725" lvl="3" indent="-342900" fontAlgn="ctr">
              <a:lnSpc>
                <a:spcPct val="100000"/>
              </a:lnSpc>
              <a:spcBef>
                <a:spcPts val="300"/>
              </a:spcBef>
              <a:spcAft>
                <a:spcPts val="600"/>
              </a:spcAft>
            </a:pPr>
            <a:r>
              <a:rPr lang="en-GB" altLang="en-US" sz="2000"/>
              <a:t>13 identical questions and a few individual questions</a:t>
            </a:r>
          </a:p>
          <a:p>
            <a:pPr marL="644525" lvl="2" indent="-342900" fontAlgn="ctr">
              <a:lnSpc>
                <a:spcPct val="100000"/>
              </a:lnSpc>
              <a:spcBef>
                <a:spcPts val="300"/>
              </a:spcBef>
              <a:spcAft>
                <a:spcPts val="600"/>
              </a:spcAft>
            </a:pPr>
            <a:r>
              <a:rPr lang="en-GB" altLang="en-US" b="1"/>
              <a:t>Measures the difference between:</a:t>
            </a:r>
          </a:p>
          <a:p>
            <a:pPr marL="1101725" lvl="3" indent="-342900" fontAlgn="ctr">
              <a:lnSpc>
                <a:spcPct val="100000"/>
              </a:lnSpc>
              <a:spcBef>
                <a:spcPts val="300"/>
              </a:spcBef>
              <a:spcAft>
                <a:spcPts val="600"/>
              </a:spcAft>
            </a:pPr>
            <a:r>
              <a:rPr lang="en-GB" altLang="en-US" sz="2000"/>
              <a:t>Minimum service expectations</a:t>
            </a:r>
          </a:p>
          <a:p>
            <a:pPr marL="1101725" lvl="3" indent="-342900" fontAlgn="ctr">
              <a:lnSpc>
                <a:spcPct val="100000"/>
              </a:lnSpc>
              <a:spcBef>
                <a:spcPts val="300"/>
              </a:spcBef>
              <a:spcAft>
                <a:spcPts val="600"/>
              </a:spcAft>
            </a:pPr>
            <a:r>
              <a:rPr lang="en-GB" altLang="en-US" sz="2000"/>
              <a:t>Desired service expectations</a:t>
            </a:r>
          </a:p>
          <a:p>
            <a:pPr marL="1101725" lvl="3" indent="-342900" fontAlgn="ctr">
              <a:lnSpc>
                <a:spcPct val="100000"/>
              </a:lnSpc>
              <a:spcBef>
                <a:spcPts val="300"/>
              </a:spcBef>
              <a:spcAft>
                <a:spcPts val="600"/>
              </a:spcAft>
            </a:pPr>
            <a:r>
              <a:rPr lang="en-GB" altLang="en-US" sz="2000"/>
              <a:t>Actual service received</a:t>
            </a:r>
          </a:p>
          <a:p>
            <a:pPr marL="587375" lvl="2" indent="-285750" fontAlgn="ctr">
              <a:lnSpc>
                <a:spcPct val="100000"/>
              </a:lnSpc>
              <a:spcBef>
                <a:spcPts val="300"/>
              </a:spcBef>
              <a:spcAft>
                <a:spcPts val="600"/>
              </a:spcAft>
            </a:pPr>
            <a:r>
              <a:rPr lang="en-GB" altLang="en-US" b="1">
                <a:hlinkClick r:id="rId5"/>
              </a:rPr>
              <a:t>www.techqual.org</a:t>
            </a:r>
            <a:r>
              <a:rPr lang="en-GB" altLang="en-US"/>
              <a:t> </a:t>
            </a:r>
          </a:p>
          <a:p>
            <a:pPr marL="1044575" lvl="3" indent="-285750" fontAlgn="ctr">
              <a:lnSpc>
                <a:spcPct val="100000"/>
              </a:lnSpc>
              <a:spcBef>
                <a:spcPts val="300"/>
              </a:spcBef>
              <a:spcAft>
                <a:spcPts val="600"/>
              </a:spcAft>
            </a:pPr>
            <a:r>
              <a:rPr lang="en-GB" altLang="en-US" sz="2000"/>
              <a:t>Sadly to be decommissioned at the end of 2019</a:t>
            </a:r>
          </a:p>
          <a:p>
            <a:pPr marL="0" indent="0">
              <a:spcBef>
                <a:spcPct val="0"/>
              </a:spcBef>
              <a:buNone/>
            </a:pPr>
            <a:endParaRPr lang="en-GB" altLang="en-US" sz="2000">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644555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D654DE-6F84-4E59-B1A2-C7D947FB2FFB}"/>
              </a:ext>
            </a:extLst>
          </p:cNvPr>
          <p:cNvPicPr>
            <a:picLocks noChangeAspect="1"/>
          </p:cNvPicPr>
          <p:nvPr/>
        </p:nvPicPr>
        <p:blipFill rotWithShape="1">
          <a:blip r:embed="rId3">
            <a:extLst>
              <a:ext uri="{28A0092B-C50C-407E-A947-70E740481C1C}">
                <a14:useLocalDpi xmlns:a14="http://schemas.microsoft.com/office/drawing/2010/main" val="0"/>
              </a:ext>
            </a:extLst>
          </a:blip>
          <a:srcRect t="3356"/>
          <a:stretch/>
        </p:blipFill>
        <p:spPr>
          <a:xfrm>
            <a:off x="1649641" y="-1"/>
            <a:ext cx="10542359" cy="6864523"/>
          </a:xfrm>
          <a:prstGeom prst="rect">
            <a:avLst/>
          </a:prstGeom>
        </p:spPr>
      </p:pic>
      <p:sp>
        <p:nvSpPr>
          <p:cNvPr id="8" name="Rectangle 7">
            <a:extLst>
              <a:ext uri="{FF2B5EF4-FFF2-40B4-BE49-F238E27FC236}">
                <a16:creationId xmlns:a16="http://schemas.microsoft.com/office/drawing/2014/main" id="{DDEE299E-2146-48D6-A7BE-68B092602720}"/>
              </a:ext>
            </a:extLst>
          </p:cNvPr>
          <p:cNvSpPr/>
          <p:nvPr/>
        </p:nvSpPr>
        <p:spPr>
          <a:xfrm>
            <a:off x="1649642" y="-1"/>
            <a:ext cx="10542358" cy="6858001"/>
          </a:xfrm>
          <a:prstGeom prst="rect">
            <a:avLst/>
          </a:prstGeom>
          <a:gradFill flip="none" rotWithShape="1">
            <a:gsLst>
              <a:gs pos="62000">
                <a:srgbClr val="FFFFFF">
                  <a:alpha val="81000"/>
                </a:srgbClr>
              </a:gs>
              <a:gs pos="40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05" name="Title 4"/>
          <p:cNvSpPr>
            <a:spLocks noGrp="1"/>
          </p:cNvSpPr>
          <p:nvPr>
            <p:ph type="title"/>
          </p:nvPr>
        </p:nvSpPr>
        <p:spPr>
          <a:xfrm>
            <a:off x="265998" y="0"/>
            <a:ext cx="10515600" cy="1325563"/>
          </a:xfrm>
        </p:spPr>
        <p:txBody>
          <a:bodyPr>
            <a:normAutofit/>
          </a:bodyPr>
          <a:lstStyle/>
          <a:p>
            <a:r>
              <a:rPr lang="en-GB" altLang="en-US">
                <a:cs typeface="Calibri Light"/>
              </a:rPr>
              <a:t>But science isn’t everything</a:t>
            </a:r>
          </a:p>
        </p:txBody>
      </p:sp>
      <p:sp>
        <p:nvSpPr>
          <p:cNvPr id="9" name="Freeform: Shape 8">
            <a:extLst>
              <a:ext uri="{FF2B5EF4-FFF2-40B4-BE49-F238E27FC236}">
                <a16:creationId xmlns:a16="http://schemas.microsoft.com/office/drawing/2014/main" id="{96D97DB8-181A-4601-8C69-572506E535DB}"/>
              </a:ext>
            </a:extLst>
          </p:cNvPr>
          <p:cNvSpPr/>
          <p:nvPr/>
        </p:nvSpPr>
        <p:spPr>
          <a:xfrm>
            <a:off x="10042525" y="4083050"/>
            <a:ext cx="981075" cy="1155700"/>
          </a:xfrm>
          <a:custGeom>
            <a:avLst/>
            <a:gdLst>
              <a:gd name="connsiteX0" fmla="*/ 282575 w 984250"/>
              <a:gd name="connsiteY0" fmla="*/ 1123950 h 1123950"/>
              <a:gd name="connsiteX1" fmla="*/ 0 w 984250"/>
              <a:gd name="connsiteY1" fmla="*/ 107950 h 1123950"/>
              <a:gd name="connsiteX2" fmla="*/ 965200 w 984250"/>
              <a:gd name="connsiteY2" fmla="*/ 0 h 1123950"/>
              <a:gd name="connsiteX3" fmla="*/ 984250 w 984250"/>
              <a:gd name="connsiteY3" fmla="*/ 1016000 h 1123950"/>
              <a:gd name="connsiteX4" fmla="*/ 282575 w 984250"/>
              <a:gd name="connsiteY4" fmla="*/ 1123950 h 1123950"/>
              <a:gd name="connsiteX0" fmla="*/ 282575 w 984250"/>
              <a:gd name="connsiteY0" fmla="*/ 1155700 h 1155700"/>
              <a:gd name="connsiteX1" fmla="*/ 0 w 984250"/>
              <a:gd name="connsiteY1" fmla="*/ 139700 h 1155700"/>
              <a:gd name="connsiteX2" fmla="*/ 974725 w 984250"/>
              <a:gd name="connsiteY2" fmla="*/ 0 h 1155700"/>
              <a:gd name="connsiteX3" fmla="*/ 984250 w 984250"/>
              <a:gd name="connsiteY3" fmla="*/ 1047750 h 1155700"/>
              <a:gd name="connsiteX4" fmla="*/ 282575 w 984250"/>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1155700">
                <a:moveTo>
                  <a:pt x="279400" y="1155700"/>
                </a:moveTo>
                <a:lnTo>
                  <a:pt x="0" y="161925"/>
                </a:lnTo>
                <a:cubicBezTo>
                  <a:pt x="342900" y="44450"/>
                  <a:pt x="641350" y="12700"/>
                  <a:pt x="971550" y="0"/>
                </a:cubicBezTo>
                <a:lnTo>
                  <a:pt x="981075" y="1047750"/>
                </a:lnTo>
                <a:cubicBezTo>
                  <a:pt x="778933" y="1045633"/>
                  <a:pt x="630767" y="1040342"/>
                  <a:pt x="279400" y="1155700"/>
                </a:cubicBez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903AE470-AA10-4B79-9EB4-0F0C59D53D5A}"/>
              </a:ext>
            </a:extLst>
          </p:cNvPr>
          <p:cNvSpPr/>
          <p:nvPr/>
        </p:nvSpPr>
        <p:spPr>
          <a:xfrm>
            <a:off x="8918575" y="4498975"/>
            <a:ext cx="1239838" cy="1250950"/>
          </a:xfrm>
          <a:custGeom>
            <a:avLst/>
            <a:gdLst>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38" h="1250950">
                <a:moveTo>
                  <a:pt x="0" y="515938"/>
                </a:moveTo>
                <a:cubicBezTo>
                  <a:pt x="178858" y="324909"/>
                  <a:pt x="468842" y="118004"/>
                  <a:pt x="679450" y="0"/>
                </a:cubicBezTo>
                <a:lnTo>
                  <a:pt x="1239838" y="796925"/>
                </a:lnTo>
                <a:cubicBezTo>
                  <a:pt x="985309" y="932392"/>
                  <a:pt x="810154" y="1055158"/>
                  <a:pt x="666750" y="1250950"/>
                </a:cubicBezTo>
                <a:lnTo>
                  <a:pt x="0" y="515938"/>
                </a:lnTo>
                <a:close/>
              </a:path>
            </a:pathLst>
          </a:cu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54EC9C63-AC38-4931-809A-13CC9746EEE5}"/>
              </a:ext>
            </a:extLst>
          </p:cNvPr>
          <p:cNvSpPr/>
          <p:nvPr/>
        </p:nvSpPr>
        <p:spPr>
          <a:xfrm>
            <a:off x="524933" y="5660067"/>
            <a:ext cx="8242300" cy="1202267"/>
          </a:xfrm>
          <a:custGeom>
            <a:avLst/>
            <a:gdLst>
              <a:gd name="connsiteX0" fmla="*/ 0 w 8242300"/>
              <a:gd name="connsiteY0" fmla="*/ 1202267 h 1202267"/>
              <a:gd name="connsiteX1" fmla="*/ 8242300 w 8242300"/>
              <a:gd name="connsiteY1" fmla="*/ 1198034 h 1202267"/>
              <a:gd name="connsiteX2" fmla="*/ 279400 w 8242300"/>
              <a:gd name="connsiteY2" fmla="*/ 0 h 1202267"/>
              <a:gd name="connsiteX3" fmla="*/ 0 w 8242300"/>
              <a:gd name="connsiteY3" fmla="*/ 1202267 h 1202267"/>
            </a:gdLst>
            <a:ahLst/>
            <a:cxnLst>
              <a:cxn ang="0">
                <a:pos x="connsiteX0" y="connsiteY0"/>
              </a:cxn>
              <a:cxn ang="0">
                <a:pos x="connsiteX1" y="connsiteY1"/>
              </a:cxn>
              <a:cxn ang="0">
                <a:pos x="connsiteX2" y="connsiteY2"/>
              </a:cxn>
              <a:cxn ang="0">
                <a:pos x="connsiteX3" y="connsiteY3"/>
              </a:cxn>
            </a:cxnLst>
            <a:rect l="l" t="t" r="r" b="b"/>
            <a:pathLst>
              <a:path w="8242300" h="1202267">
                <a:moveTo>
                  <a:pt x="0" y="1202267"/>
                </a:moveTo>
                <a:lnTo>
                  <a:pt x="8242300" y="1198034"/>
                </a:lnTo>
                <a:lnTo>
                  <a:pt x="279400" y="0"/>
                </a:lnTo>
                <a:lnTo>
                  <a:pt x="0" y="1202267"/>
                </a:lnTo>
                <a:close/>
              </a:path>
            </a:pathLst>
          </a:custGeom>
          <a:solidFill>
            <a:schemeClr val="bg1">
              <a:lumMod val="7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213DA558-CA62-4C56-867A-EDA9B113B3F6}"/>
              </a:ext>
            </a:extLst>
          </p:cNvPr>
          <p:cNvSpPr/>
          <p:nvPr/>
        </p:nvSpPr>
        <p:spPr>
          <a:xfrm>
            <a:off x="4019550" y="2916768"/>
            <a:ext cx="2051050" cy="2673349"/>
          </a:xfrm>
          <a:custGeom>
            <a:avLst/>
            <a:gdLst>
              <a:gd name="connsiteX0" fmla="*/ 0 w 2074333"/>
              <a:gd name="connsiteY0" fmla="*/ 2324100 h 2658533"/>
              <a:gd name="connsiteX1" fmla="*/ 1066800 w 2074333"/>
              <a:gd name="connsiteY1" fmla="*/ 0 h 2658533"/>
              <a:gd name="connsiteX2" fmla="*/ 2074333 w 2074333"/>
              <a:gd name="connsiteY2" fmla="*/ 762000 h 2658533"/>
              <a:gd name="connsiteX3" fmla="*/ 1206500 w 2074333"/>
              <a:gd name="connsiteY3" fmla="*/ 2658533 h 2658533"/>
              <a:gd name="connsiteX4" fmla="*/ 0 w 2074333"/>
              <a:gd name="connsiteY4" fmla="*/ 2324100 h 2658533"/>
              <a:gd name="connsiteX0" fmla="*/ 0 w 2400300"/>
              <a:gd name="connsiteY0" fmla="*/ 2368291 h 2711191"/>
              <a:gd name="connsiteX1" fmla="*/ 1392767 w 2400300"/>
              <a:gd name="connsiteY1" fmla="*/ 52658 h 2711191"/>
              <a:gd name="connsiteX2" fmla="*/ 2400300 w 2400300"/>
              <a:gd name="connsiteY2" fmla="*/ 814658 h 2711191"/>
              <a:gd name="connsiteX3" fmla="*/ 1532467 w 2400300"/>
              <a:gd name="connsiteY3" fmla="*/ 2711191 h 2711191"/>
              <a:gd name="connsiteX4" fmla="*/ 0 w 2400300"/>
              <a:gd name="connsiteY4" fmla="*/ 2368291 h 2711191"/>
              <a:gd name="connsiteX0" fmla="*/ 0 w 2400300"/>
              <a:gd name="connsiteY0" fmla="*/ 1973684 h 2316584"/>
              <a:gd name="connsiteX1" fmla="*/ 1092200 w 2400300"/>
              <a:gd name="connsiteY1" fmla="*/ 94085 h 2316584"/>
              <a:gd name="connsiteX2" fmla="*/ 2400300 w 2400300"/>
              <a:gd name="connsiteY2" fmla="*/ 420051 h 2316584"/>
              <a:gd name="connsiteX3" fmla="*/ 1532467 w 2400300"/>
              <a:gd name="connsiteY3" fmla="*/ 2316584 h 2316584"/>
              <a:gd name="connsiteX4" fmla="*/ 0 w 2400300"/>
              <a:gd name="connsiteY4" fmla="*/ 1973684 h 2316584"/>
              <a:gd name="connsiteX0" fmla="*/ 0 w 2400300"/>
              <a:gd name="connsiteY0" fmla="*/ 1973684 h 2316584"/>
              <a:gd name="connsiteX1" fmla="*/ 1092200 w 2400300"/>
              <a:gd name="connsiteY1" fmla="*/ 94085 h 2316584"/>
              <a:gd name="connsiteX2" fmla="*/ 2400300 w 2400300"/>
              <a:gd name="connsiteY2" fmla="*/ 420051 h 2316584"/>
              <a:gd name="connsiteX3" fmla="*/ 1532467 w 2400300"/>
              <a:gd name="connsiteY3" fmla="*/ 2316584 h 2316584"/>
              <a:gd name="connsiteX4" fmla="*/ 0 w 2400300"/>
              <a:gd name="connsiteY4" fmla="*/ 1973684 h 2316584"/>
              <a:gd name="connsiteX0" fmla="*/ 0 w 2400300"/>
              <a:gd name="connsiteY0" fmla="*/ 1879599 h 2222499"/>
              <a:gd name="connsiteX1" fmla="*/ 1092200 w 2400300"/>
              <a:gd name="connsiteY1" fmla="*/ 0 h 2222499"/>
              <a:gd name="connsiteX2" fmla="*/ 2400300 w 2400300"/>
              <a:gd name="connsiteY2" fmla="*/ 325966 h 2222499"/>
              <a:gd name="connsiteX3" fmla="*/ 1532467 w 2400300"/>
              <a:gd name="connsiteY3" fmla="*/ 2222499 h 2222499"/>
              <a:gd name="connsiteX4" fmla="*/ 0 w 2400300"/>
              <a:gd name="connsiteY4" fmla="*/ 1879599 h 2222499"/>
              <a:gd name="connsiteX0" fmla="*/ 0 w 2400300"/>
              <a:gd name="connsiteY0" fmla="*/ 1879599 h 2222499"/>
              <a:gd name="connsiteX1" fmla="*/ 1092200 w 2400300"/>
              <a:gd name="connsiteY1" fmla="*/ 0 h 2222499"/>
              <a:gd name="connsiteX2" fmla="*/ 2400300 w 2400300"/>
              <a:gd name="connsiteY2" fmla="*/ 325966 h 2222499"/>
              <a:gd name="connsiteX3" fmla="*/ 1532467 w 2400300"/>
              <a:gd name="connsiteY3" fmla="*/ 2222499 h 2222499"/>
              <a:gd name="connsiteX4" fmla="*/ 0 w 2400300"/>
              <a:gd name="connsiteY4" fmla="*/ 1879599 h 2222499"/>
              <a:gd name="connsiteX0" fmla="*/ 0 w 2400300"/>
              <a:gd name="connsiteY0" fmla="*/ 1879599 h 2222499"/>
              <a:gd name="connsiteX1" fmla="*/ 1092200 w 2400300"/>
              <a:gd name="connsiteY1" fmla="*/ 0 h 2222499"/>
              <a:gd name="connsiteX2" fmla="*/ 2400300 w 2400300"/>
              <a:gd name="connsiteY2" fmla="*/ 325966 h 2222499"/>
              <a:gd name="connsiteX3" fmla="*/ 1532467 w 2400300"/>
              <a:gd name="connsiteY3" fmla="*/ 2222499 h 2222499"/>
              <a:gd name="connsiteX4" fmla="*/ 0 w 2400300"/>
              <a:gd name="connsiteY4" fmla="*/ 1879599 h 2222499"/>
              <a:gd name="connsiteX0" fmla="*/ 0 w 2400300"/>
              <a:gd name="connsiteY0" fmla="*/ 1879599 h 2222499"/>
              <a:gd name="connsiteX1" fmla="*/ 1092200 w 2400300"/>
              <a:gd name="connsiteY1" fmla="*/ 0 h 2222499"/>
              <a:gd name="connsiteX2" fmla="*/ 2400300 w 2400300"/>
              <a:gd name="connsiteY2" fmla="*/ 325966 h 2222499"/>
              <a:gd name="connsiteX3" fmla="*/ 1532467 w 2400300"/>
              <a:gd name="connsiteY3" fmla="*/ 2222499 h 2222499"/>
              <a:gd name="connsiteX4" fmla="*/ 0 w 2400300"/>
              <a:gd name="connsiteY4" fmla="*/ 1879599 h 2222499"/>
              <a:gd name="connsiteX0" fmla="*/ 0 w 2387600"/>
              <a:gd name="connsiteY0" fmla="*/ 1879599 h 2222499"/>
              <a:gd name="connsiteX1" fmla="*/ 1079500 w 2387600"/>
              <a:gd name="connsiteY1" fmla="*/ 0 h 2222499"/>
              <a:gd name="connsiteX2" fmla="*/ 2387600 w 2387600"/>
              <a:gd name="connsiteY2" fmla="*/ 325966 h 2222499"/>
              <a:gd name="connsiteX3" fmla="*/ 1519767 w 2387600"/>
              <a:gd name="connsiteY3" fmla="*/ 2222499 h 2222499"/>
              <a:gd name="connsiteX4" fmla="*/ 0 w 2387600"/>
              <a:gd name="connsiteY4" fmla="*/ 1879599 h 2222499"/>
              <a:gd name="connsiteX0" fmla="*/ 0 w 2387600"/>
              <a:gd name="connsiteY0" fmla="*/ 1879599 h 2222499"/>
              <a:gd name="connsiteX1" fmla="*/ 1079500 w 2387600"/>
              <a:gd name="connsiteY1" fmla="*/ 0 h 2222499"/>
              <a:gd name="connsiteX2" fmla="*/ 2387600 w 2387600"/>
              <a:gd name="connsiteY2" fmla="*/ 325966 h 2222499"/>
              <a:gd name="connsiteX3" fmla="*/ 1519767 w 2387600"/>
              <a:gd name="connsiteY3" fmla="*/ 2222499 h 2222499"/>
              <a:gd name="connsiteX4" fmla="*/ 0 w 2387600"/>
              <a:gd name="connsiteY4" fmla="*/ 1879599 h 2222499"/>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233082"/>
              <a:gd name="connsiteX1" fmla="*/ 1079500 w 2387600"/>
              <a:gd name="connsiteY1" fmla="*/ 0 h 2233082"/>
              <a:gd name="connsiteX2" fmla="*/ 2387600 w 2387600"/>
              <a:gd name="connsiteY2" fmla="*/ 325966 h 2233082"/>
              <a:gd name="connsiteX3" fmla="*/ 1528234 w 2387600"/>
              <a:gd name="connsiteY3" fmla="*/ 2233082 h 2233082"/>
              <a:gd name="connsiteX4" fmla="*/ 0 w 2387600"/>
              <a:gd name="connsiteY4" fmla="*/ 1879599 h 2233082"/>
              <a:gd name="connsiteX0" fmla="*/ 0 w 2387600"/>
              <a:gd name="connsiteY0" fmla="*/ 1879599 h 2233082"/>
              <a:gd name="connsiteX1" fmla="*/ 1079500 w 2387600"/>
              <a:gd name="connsiteY1" fmla="*/ 0 h 2233082"/>
              <a:gd name="connsiteX2" fmla="*/ 2387600 w 2387600"/>
              <a:gd name="connsiteY2" fmla="*/ 325966 h 2233082"/>
              <a:gd name="connsiteX3" fmla="*/ 1528234 w 2387600"/>
              <a:gd name="connsiteY3" fmla="*/ 2233082 h 2233082"/>
              <a:gd name="connsiteX4" fmla="*/ 0 w 2387600"/>
              <a:gd name="connsiteY4" fmla="*/ 1879599 h 2233082"/>
              <a:gd name="connsiteX0" fmla="*/ 0 w 2387600"/>
              <a:gd name="connsiteY0" fmla="*/ 1879599 h 2233082"/>
              <a:gd name="connsiteX1" fmla="*/ 1079500 w 2387600"/>
              <a:gd name="connsiteY1" fmla="*/ 0 h 2233082"/>
              <a:gd name="connsiteX2" fmla="*/ 2387600 w 2387600"/>
              <a:gd name="connsiteY2" fmla="*/ 325966 h 2233082"/>
              <a:gd name="connsiteX3" fmla="*/ 1528234 w 2387600"/>
              <a:gd name="connsiteY3" fmla="*/ 2233082 h 2233082"/>
              <a:gd name="connsiteX4" fmla="*/ 0 w 2387600"/>
              <a:gd name="connsiteY4" fmla="*/ 18795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2412999 h 2690282"/>
              <a:gd name="connsiteX1" fmla="*/ 1058333 w 2063750"/>
              <a:gd name="connsiteY1" fmla="*/ 0 h 2690282"/>
              <a:gd name="connsiteX2" fmla="*/ 2063750 w 2063750"/>
              <a:gd name="connsiteY2" fmla="*/ 783166 h 2690282"/>
              <a:gd name="connsiteX3" fmla="*/ 1204384 w 2063750"/>
              <a:gd name="connsiteY3" fmla="*/ 2690282 h 2690282"/>
              <a:gd name="connsiteX4" fmla="*/ 0 w 2063750"/>
              <a:gd name="connsiteY4" fmla="*/ 2412999 h 2690282"/>
              <a:gd name="connsiteX0" fmla="*/ 0 w 2063750"/>
              <a:gd name="connsiteY0" fmla="*/ 2396066 h 2673349"/>
              <a:gd name="connsiteX1" fmla="*/ 1066799 w 2063750"/>
              <a:gd name="connsiteY1" fmla="*/ 0 h 2673349"/>
              <a:gd name="connsiteX2" fmla="*/ 2063750 w 2063750"/>
              <a:gd name="connsiteY2" fmla="*/ 766233 h 2673349"/>
              <a:gd name="connsiteX3" fmla="*/ 1204384 w 2063750"/>
              <a:gd name="connsiteY3" fmla="*/ 2673349 h 2673349"/>
              <a:gd name="connsiteX4" fmla="*/ 0 w 2063750"/>
              <a:gd name="connsiteY4" fmla="*/ 2396066 h 2673349"/>
              <a:gd name="connsiteX0" fmla="*/ 0 w 2063750"/>
              <a:gd name="connsiteY0" fmla="*/ 2396066 h 2673349"/>
              <a:gd name="connsiteX1" fmla="*/ 1066799 w 2063750"/>
              <a:gd name="connsiteY1" fmla="*/ 0 h 2673349"/>
              <a:gd name="connsiteX2" fmla="*/ 2063750 w 2063750"/>
              <a:gd name="connsiteY2" fmla="*/ 766233 h 2673349"/>
              <a:gd name="connsiteX3" fmla="*/ 1204384 w 2063750"/>
              <a:gd name="connsiteY3" fmla="*/ 2673349 h 2673349"/>
              <a:gd name="connsiteX4" fmla="*/ 0 w 2063750"/>
              <a:gd name="connsiteY4" fmla="*/ 2396066 h 2673349"/>
              <a:gd name="connsiteX0" fmla="*/ 0 w 2051050"/>
              <a:gd name="connsiteY0" fmla="*/ 2396066 h 2673349"/>
              <a:gd name="connsiteX1" fmla="*/ 1054099 w 2051050"/>
              <a:gd name="connsiteY1" fmla="*/ 0 h 2673349"/>
              <a:gd name="connsiteX2" fmla="*/ 2051050 w 2051050"/>
              <a:gd name="connsiteY2" fmla="*/ 766233 h 2673349"/>
              <a:gd name="connsiteX3" fmla="*/ 1191684 w 2051050"/>
              <a:gd name="connsiteY3" fmla="*/ 2673349 h 2673349"/>
              <a:gd name="connsiteX4" fmla="*/ 0 w 2051050"/>
              <a:gd name="connsiteY4" fmla="*/ 2396066 h 2673349"/>
              <a:gd name="connsiteX0" fmla="*/ 0 w 2051050"/>
              <a:gd name="connsiteY0" fmla="*/ 2396066 h 2673349"/>
              <a:gd name="connsiteX1" fmla="*/ 1054099 w 2051050"/>
              <a:gd name="connsiteY1" fmla="*/ 0 h 2673349"/>
              <a:gd name="connsiteX2" fmla="*/ 2051050 w 2051050"/>
              <a:gd name="connsiteY2" fmla="*/ 766233 h 2673349"/>
              <a:gd name="connsiteX3" fmla="*/ 1191684 w 2051050"/>
              <a:gd name="connsiteY3" fmla="*/ 2673349 h 2673349"/>
              <a:gd name="connsiteX4" fmla="*/ 0 w 2051050"/>
              <a:gd name="connsiteY4" fmla="*/ 2396066 h 2673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1050" h="2673349">
                <a:moveTo>
                  <a:pt x="0" y="2396066"/>
                </a:moveTo>
                <a:cubicBezTo>
                  <a:pt x="155223" y="1590320"/>
                  <a:pt x="658281" y="552448"/>
                  <a:pt x="1054099" y="0"/>
                </a:cubicBezTo>
                <a:cubicBezTo>
                  <a:pt x="1077382" y="20461"/>
                  <a:pt x="1960739" y="745066"/>
                  <a:pt x="2051050" y="766233"/>
                </a:cubicBezTo>
                <a:cubicBezTo>
                  <a:pt x="1726494" y="1080205"/>
                  <a:pt x="1342673" y="2124427"/>
                  <a:pt x="1191684" y="2673349"/>
                </a:cubicBezTo>
                <a:lnTo>
                  <a:pt x="0" y="2396066"/>
                </a:ln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36B615C3-C769-4982-AF6E-8F89858B6A11}"/>
              </a:ext>
            </a:extLst>
          </p:cNvPr>
          <p:cNvSpPr/>
          <p:nvPr/>
        </p:nvSpPr>
        <p:spPr>
          <a:xfrm>
            <a:off x="7958667" y="2817283"/>
            <a:ext cx="1456266" cy="1202267"/>
          </a:xfrm>
          <a:custGeom>
            <a:avLst/>
            <a:gdLst>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10733 h 1210733"/>
              <a:gd name="connsiteX1" fmla="*/ 1462616 w 1462616"/>
              <a:gd name="connsiteY1" fmla="*/ 541866 h 1210733"/>
              <a:gd name="connsiteX2" fmla="*/ 1204383 w 1462616"/>
              <a:gd name="connsiteY2" fmla="*/ 0 h 1210733"/>
              <a:gd name="connsiteX3" fmla="*/ 0 w 1462616"/>
              <a:gd name="connsiteY3" fmla="*/ 742950 h 1210733"/>
              <a:gd name="connsiteX4" fmla="*/ 400050 w 1462616"/>
              <a:gd name="connsiteY4" fmla="*/ 1210733 h 1210733"/>
              <a:gd name="connsiteX0" fmla="*/ 400050 w 1462616"/>
              <a:gd name="connsiteY0" fmla="*/ 1212850 h 1212850"/>
              <a:gd name="connsiteX1" fmla="*/ 1462616 w 1462616"/>
              <a:gd name="connsiteY1" fmla="*/ 543983 h 1212850"/>
              <a:gd name="connsiteX2" fmla="*/ 1172633 w 1462616"/>
              <a:gd name="connsiteY2" fmla="*/ 0 h 1212850"/>
              <a:gd name="connsiteX3" fmla="*/ 0 w 1462616"/>
              <a:gd name="connsiteY3" fmla="*/ 745067 h 1212850"/>
              <a:gd name="connsiteX4" fmla="*/ 400050 w 1462616"/>
              <a:gd name="connsiteY4" fmla="*/ 1212850 h 1212850"/>
              <a:gd name="connsiteX0" fmla="*/ 400050 w 1462616"/>
              <a:gd name="connsiteY0" fmla="*/ 1212850 h 1212850"/>
              <a:gd name="connsiteX1" fmla="*/ 1462616 w 1462616"/>
              <a:gd name="connsiteY1" fmla="*/ 543983 h 1212850"/>
              <a:gd name="connsiteX2" fmla="*/ 1172633 w 1462616"/>
              <a:gd name="connsiteY2" fmla="*/ 0 h 1212850"/>
              <a:gd name="connsiteX3" fmla="*/ 0 w 1462616"/>
              <a:gd name="connsiteY3" fmla="*/ 745067 h 1212850"/>
              <a:gd name="connsiteX4" fmla="*/ 400050 w 1462616"/>
              <a:gd name="connsiteY4" fmla="*/ 1212850 h 1212850"/>
              <a:gd name="connsiteX0" fmla="*/ 400050 w 1462616"/>
              <a:gd name="connsiteY0" fmla="*/ 1212850 h 1212850"/>
              <a:gd name="connsiteX1" fmla="*/ 1462616 w 1462616"/>
              <a:gd name="connsiteY1" fmla="*/ 543983 h 1212850"/>
              <a:gd name="connsiteX2" fmla="*/ 1172633 w 1462616"/>
              <a:gd name="connsiteY2" fmla="*/ 0 h 1212850"/>
              <a:gd name="connsiteX3" fmla="*/ 0 w 1462616"/>
              <a:gd name="connsiteY3" fmla="*/ 745067 h 1212850"/>
              <a:gd name="connsiteX4" fmla="*/ 400050 w 1462616"/>
              <a:gd name="connsiteY4" fmla="*/ 1212850 h 1212850"/>
              <a:gd name="connsiteX0" fmla="*/ 393700 w 1456266"/>
              <a:gd name="connsiteY0" fmla="*/ 1212850 h 1212850"/>
              <a:gd name="connsiteX1" fmla="*/ 1456266 w 1456266"/>
              <a:gd name="connsiteY1" fmla="*/ 543983 h 1212850"/>
              <a:gd name="connsiteX2" fmla="*/ 1166283 w 1456266"/>
              <a:gd name="connsiteY2" fmla="*/ 0 h 1212850"/>
              <a:gd name="connsiteX3" fmla="*/ 0 w 1456266"/>
              <a:gd name="connsiteY3" fmla="*/ 759884 h 1212850"/>
              <a:gd name="connsiteX4" fmla="*/ 393700 w 1456266"/>
              <a:gd name="connsiteY4" fmla="*/ 1212850 h 1212850"/>
              <a:gd name="connsiteX0" fmla="*/ 393700 w 1456266"/>
              <a:gd name="connsiteY0" fmla="*/ 1202267 h 1202267"/>
              <a:gd name="connsiteX1" fmla="*/ 1456266 w 1456266"/>
              <a:gd name="connsiteY1" fmla="*/ 533400 h 1202267"/>
              <a:gd name="connsiteX2" fmla="*/ 1164167 w 1456266"/>
              <a:gd name="connsiteY2" fmla="*/ 0 h 1202267"/>
              <a:gd name="connsiteX3" fmla="*/ 0 w 1456266"/>
              <a:gd name="connsiteY3" fmla="*/ 749301 h 1202267"/>
              <a:gd name="connsiteX4" fmla="*/ 393700 w 1456266"/>
              <a:gd name="connsiteY4" fmla="*/ 1202267 h 1202267"/>
              <a:gd name="connsiteX0" fmla="*/ 393700 w 1456266"/>
              <a:gd name="connsiteY0" fmla="*/ 1202267 h 1202267"/>
              <a:gd name="connsiteX1" fmla="*/ 1456266 w 1456266"/>
              <a:gd name="connsiteY1" fmla="*/ 533400 h 1202267"/>
              <a:gd name="connsiteX2" fmla="*/ 1164167 w 1456266"/>
              <a:gd name="connsiteY2" fmla="*/ 0 h 1202267"/>
              <a:gd name="connsiteX3" fmla="*/ 0 w 1456266"/>
              <a:gd name="connsiteY3" fmla="*/ 749301 h 1202267"/>
              <a:gd name="connsiteX4" fmla="*/ 393700 w 1456266"/>
              <a:gd name="connsiteY4" fmla="*/ 1202267 h 1202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266" h="1202267">
                <a:moveTo>
                  <a:pt x="393700" y="1202267"/>
                </a:moveTo>
                <a:cubicBezTo>
                  <a:pt x="737306" y="907345"/>
                  <a:pt x="1068210" y="694973"/>
                  <a:pt x="1456266" y="533400"/>
                </a:cubicBezTo>
                <a:lnTo>
                  <a:pt x="1164167" y="0"/>
                </a:lnTo>
                <a:cubicBezTo>
                  <a:pt x="789517" y="155929"/>
                  <a:pt x="264584" y="487540"/>
                  <a:pt x="0" y="749301"/>
                </a:cubicBezTo>
                <a:lnTo>
                  <a:pt x="393700" y="1202267"/>
                </a:lnTo>
                <a:close/>
              </a:path>
            </a:pathLst>
          </a:cu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132D8350-C958-4049-9C4B-771EE1579824}"/>
              </a:ext>
            </a:extLst>
          </p:cNvPr>
          <p:cNvSpPr/>
          <p:nvPr/>
        </p:nvSpPr>
        <p:spPr>
          <a:xfrm>
            <a:off x="7861300" y="4529665"/>
            <a:ext cx="1312334" cy="1615017"/>
          </a:xfrm>
          <a:custGeom>
            <a:avLst/>
            <a:gdLst>
              <a:gd name="connsiteX0" fmla="*/ 611716 w 1333500"/>
              <a:gd name="connsiteY0" fmla="*/ 1589616 h 1589616"/>
              <a:gd name="connsiteX1" fmla="*/ 611716 w 1333500"/>
              <a:gd name="connsiteY1" fmla="*/ 1589616 h 1589616"/>
              <a:gd name="connsiteX2" fmla="*/ 563033 w 1333500"/>
              <a:gd name="connsiteY2" fmla="*/ 1559983 h 1589616"/>
              <a:gd name="connsiteX3" fmla="*/ 0 w 1333500"/>
              <a:gd name="connsiteY3" fmla="*/ 1234016 h 1589616"/>
              <a:gd name="connsiteX4" fmla="*/ 863600 w 1333500"/>
              <a:gd name="connsiteY4" fmla="*/ 0 h 1589616"/>
              <a:gd name="connsiteX5" fmla="*/ 1333500 w 1333500"/>
              <a:gd name="connsiteY5" fmla="*/ 461433 h 1589616"/>
              <a:gd name="connsiteX6" fmla="*/ 611716 w 1333500"/>
              <a:gd name="connsiteY6" fmla="*/ 1589616 h 1589616"/>
              <a:gd name="connsiteX0" fmla="*/ 611716 w 1333500"/>
              <a:gd name="connsiteY0" fmla="*/ 1589616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5" fmla="*/ 611716 w 1333500"/>
              <a:gd name="connsiteY5" fmla="*/ 1589616 h 1589616"/>
              <a:gd name="connsiteX0" fmla="*/ 611716 w 1333500"/>
              <a:gd name="connsiteY0" fmla="*/ 1589616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5" fmla="*/ 611716 w 1333500"/>
              <a:gd name="connsiteY5" fmla="*/ 1589616 h 1589616"/>
              <a:gd name="connsiteX0" fmla="*/ 872066 w 1333500"/>
              <a:gd name="connsiteY0" fmla="*/ 2120899 h 2120899"/>
              <a:gd name="connsiteX1" fmla="*/ 611716 w 1333500"/>
              <a:gd name="connsiteY1" fmla="*/ 1589616 h 2120899"/>
              <a:gd name="connsiteX2" fmla="*/ 0 w 1333500"/>
              <a:gd name="connsiteY2" fmla="*/ 1234016 h 2120899"/>
              <a:gd name="connsiteX3" fmla="*/ 863600 w 1333500"/>
              <a:gd name="connsiteY3" fmla="*/ 0 h 2120899"/>
              <a:gd name="connsiteX4" fmla="*/ 1333500 w 1333500"/>
              <a:gd name="connsiteY4" fmla="*/ 461433 h 2120899"/>
              <a:gd name="connsiteX5" fmla="*/ 872066 w 1333500"/>
              <a:gd name="connsiteY5" fmla="*/ 2120899 h 2120899"/>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61433 h 1654601"/>
              <a:gd name="connsiteX1" fmla="*/ 611716 w 1333500"/>
              <a:gd name="connsiteY1" fmla="*/ 1589616 h 1654601"/>
              <a:gd name="connsiteX2" fmla="*/ 0 w 1333500"/>
              <a:gd name="connsiteY2" fmla="*/ 1234016 h 1654601"/>
              <a:gd name="connsiteX3" fmla="*/ 863600 w 1333500"/>
              <a:gd name="connsiteY3" fmla="*/ 0 h 1654601"/>
              <a:gd name="connsiteX4" fmla="*/ 1333500 w 1333500"/>
              <a:gd name="connsiteY4" fmla="*/ 461433 h 1654601"/>
              <a:gd name="connsiteX0" fmla="*/ 1333500 w 1333500"/>
              <a:gd name="connsiteY0" fmla="*/ 461433 h 1654601"/>
              <a:gd name="connsiteX1" fmla="*/ 611716 w 1333500"/>
              <a:gd name="connsiteY1" fmla="*/ 1589616 h 1654601"/>
              <a:gd name="connsiteX2" fmla="*/ 0 w 1333500"/>
              <a:gd name="connsiteY2" fmla="*/ 1234016 h 1654601"/>
              <a:gd name="connsiteX3" fmla="*/ 863600 w 1333500"/>
              <a:gd name="connsiteY3" fmla="*/ 0 h 1654601"/>
              <a:gd name="connsiteX4" fmla="*/ 1333500 w 1333500"/>
              <a:gd name="connsiteY4" fmla="*/ 461433 h 1654601"/>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27567 h 1555750"/>
              <a:gd name="connsiteX1" fmla="*/ 611716 w 1333500"/>
              <a:gd name="connsiteY1" fmla="*/ 1555750 h 1555750"/>
              <a:gd name="connsiteX2" fmla="*/ 0 w 1333500"/>
              <a:gd name="connsiteY2" fmla="*/ 1200150 h 1555750"/>
              <a:gd name="connsiteX3" fmla="*/ 884766 w 1333500"/>
              <a:gd name="connsiteY3" fmla="*/ 0 h 1555750"/>
              <a:gd name="connsiteX4" fmla="*/ 1333500 w 1333500"/>
              <a:gd name="connsiteY4" fmla="*/ 427567 h 1555750"/>
              <a:gd name="connsiteX0" fmla="*/ 1333500 w 1333500"/>
              <a:gd name="connsiteY0" fmla="*/ 427567 h 1555750"/>
              <a:gd name="connsiteX1" fmla="*/ 611716 w 1333500"/>
              <a:gd name="connsiteY1" fmla="*/ 1555750 h 1555750"/>
              <a:gd name="connsiteX2" fmla="*/ 0 w 1333500"/>
              <a:gd name="connsiteY2" fmla="*/ 1200150 h 1555750"/>
              <a:gd name="connsiteX3" fmla="*/ 884766 w 1333500"/>
              <a:gd name="connsiteY3" fmla="*/ 0 h 1555750"/>
              <a:gd name="connsiteX4" fmla="*/ 1333500 w 1333500"/>
              <a:gd name="connsiteY4" fmla="*/ 427567 h 1555750"/>
              <a:gd name="connsiteX0" fmla="*/ 1278467 w 1278467"/>
              <a:gd name="connsiteY0" fmla="*/ 427567 h 1555750"/>
              <a:gd name="connsiteX1" fmla="*/ 556683 w 1278467"/>
              <a:gd name="connsiteY1" fmla="*/ 1555750 h 1555750"/>
              <a:gd name="connsiteX2" fmla="*/ 0 w 1278467"/>
              <a:gd name="connsiteY2" fmla="*/ 1236133 h 1555750"/>
              <a:gd name="connsiteX3" fmla="*/ 829733 w 1278467"/>
              <a:gd name="connsiteY3" fmla="*/ 0 h 1555750"/>
              <a:gd name="connsiteX4" fmla="*/ 1278467 w 1278467"/>
              <a:gd name="connsiteY4" fmla="*/ 427567 h 1555750"/>
              <a:gd name="connsiteX0" fmla="*/ 1278467 w 1278467"/>
              <a:gd name="connsiteY0" fmla="*/ 427567 h 1555750"/>
              <a:gd name="connsiteX1" fmla="*/ 556683 w 1278467"/>
              <a:gd name="connsiteY1" fmla="*/ 1555750 h 1555750"/>
              <a:gd name="connsiteX2" fmla="*/ 0 w 1278467"/>
              <a:gd name="connsiteY2" fmla="*/ 1236133 h 1555750"/>
              <a:gd name="connsiteX3" fmla="*/ 829733 w 1278467"/>
              <a:gd name="connsiteY3" fmla="*/ 0 h 1555750"/>
              <a:gd name="connsiteX4" fmla="*/ 1278467 w 1278467"/>
              <a:gd name="connsiteY4" fmla="*/ 427567 h 1555750"/>
              <a:gd name="connsiteX0" fmla="*/ 1348317 w 1348317"/>
              <a:gd name="connsiteY0" fmla="*/ 427567 h 1555750"/>
              <a:gd name="connsiteX1" fmla="*/ 626533 w 1348317"/>
              <a:gd name="connsiteY1" fmla="*/ 1555750 h 1555750"/>
              <a:gd name="connsiteX2" fmla="*/ 0 w 1348317"/>
              <a:gd name="connsiteY2" fmla="*/ 1198033 h 1555750"/>
              <a:gd name="connsiteX3" fmla="*/ 899583 w 1348317"/>
              <a:gd name="connsiteY3" fmla="*/ 0 h 1555750"/>
              <a:gd name="connsiteX4" fmla="*/ 1348317 w 1348317"/>
              <a:gd name="connsiteY4" fmla="*/ 427567 h 1555750"/>
              <a:gd name="connsiteX0" fmla="*/ 1348317 w 1348317"/>
              <a:gd name="connsiteY0" fmla="*/ 486834 h 1615017"/>
              <a:gd name="connsiteX1" fmla="*/ 626533 w 1348317"/>
              <a:gd name="connsiteY1" fmla="*/ 1615017 h 1615017"/>
              <a:gd name="connsiteX2" fmla="*/ 0 w 1348317"/>
              <a:gd name="connsiteY2" fmla="*/ 1257300 h 1615017"/>
              <a:gd name="connsiteX3" fmla="*/ 831850 w 1348317"/>
              <a:gd name="connsiteY3" fmla="*/ 0 h 1615017"/>
              <a:gd name="connsiteX4" fmla="*/ 1348317 w 1348317"/>
              <a:gd name="connsiteY4" fmla="*/ 486834 h 1615017"/>
              <a:gd name="connsiteX0" fmla="*/ 1348317 w 1348317"/>
              <a:gd name="connsiteY0" fmla="*/ 486834 h 1615017"/>
              <a:gd name="connsiteX1" fmla="*/ 626533 w 1348317"/>
              <a:gd name="connsiteY1" fmla="*/ 1615017 h 1615017"/>
              <a:gd name="connsiteX2" fmla="*/ 0 w 1348317"/>
              <a:gd name="connsiteY2" fmla="*/ 1257300 h 1615017"/>
              <a:gd name="connsiteX3" fmla="*/ 831850 w 1348317"/>
              <a:gd name="connsiteY3" fmla="*/ 0 h 1615017"/>
              <a:gd name="connsiteX4" fmla="*/ 1348317 w 1348317"/>
              <a:gd name="connsiteY4" fmla="*/ 486834 h 1615017"/>
              <a:gd name="connsiteX0" fmla="*/ 1348317 w 1348317"/>
              <a:gd name="connsiteY0" fmla="*/ 486834 h 1615017"/>
              <a:gd name="connsiteX1" fmla="*/ 626533 w 1348317"/>
              <a:gd name="connsiteY1" fmla="*/ 1615017 h 1615017"/>
              <a:gd name="connsiteX2" fmla="*/ 0 w 1348317"/>
              <a:gd name="connsiteY2" fmla="*/ 1257300 h 1615017"/>
              <a:gd name="connsiteX3" fmla="*/ 831850 w 1348317"/>
              <a:gd name="connsiteY3" fmla="*/ 0 h 1615017"/>
              <a:gd name="connsiteX4" fmla="*/ 1348317 w 1348317"/>
              <a:gd name="connsiteY4" fmla="*/ 486834 h 1615017"/>
              <a:gd name="connsiteX0" fmla="*/ 1312334 w 1312334"/>
              <a:gd name="connsiteY0" fmla="*/ 520701 h 1615017"/>
              <a:gd name="connsiteX1" fmla="*/ 626533 w 1312334"/>
              <a:gd name="connsiteY1" fmla="*/ 1615017 h 1615017"/>
              <a:gd name="connsiteX2" fmla="*/ 0 w 1312334"/>
              <a:gd name="connsiteY2" fmla="*/ 1257300 h 1615017"/>
              <a:gd name="connsiteX3" fmla="*/ 831850 w 1312334"/>
              <a:gd name="connsiteY3" fmla="*/ 0 h 1615017"/>
              <a:gd name="connsiteX4" fmla="*/ 1312334 w 1312334"/>
              <a:gd name="connsiteY4" fmla="*/ 520701 h 161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34" h="1615017">
                <a:moveTo>
                  <a:pt x="1312334" y="520701"/>
                </a:moveTo>
                <a:cubicBezTo>
                  <a:pt x="1041753" y="770821"/>
                  <a:pt x="776817" y="1137003"/>
                  <a:pt x="626533" y="1615017"/>
                </a:cubicBezTo>
                <a:cubicBezTo>
                  <a:pt x="418516" y="1505805"/>
                  <a:pt x="203905" y="1375833"/>
                  <a:pt x="0" y="1257300"/>
                </a:cubicBezTo>
                <a:cubicBezTo>
                  <a:pt x="144639" y="853017"/>
                  <a:pt x="462844" y="332317"/>
                  <a:pt x="831850" y="0"/>
                </a:cubicBezTo>
                <a:lnTo>
                  <a:pt x="1312334" y="520701"/>
                </a:lnTo>
                <a:close/>
              </a:path>
            </a:pathLst>
          </a:cu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4C7E4534-97DF-4F96-A5BF-078693EA7D2B}"/>
              </a:ext>
            </a:extLst>
          </p:cNvPr>
          <p:cNvSpPr/>
          <p:nvPr/>
        </p:nvSpPr>
        <p:spPr>
          <a:xfrm>
            <a:off x="7691967" y="3742267"/>
            <a:ext cx="2048933" cy="2042582"/>
          </a:xfrm>
          <a:custGeom>
            <a:avLst/>
            <a:gdLst>
              <a:gd name="connsiteX0" fmla="*/ 0 w 2027766"/>
              <a:gd name="connsiteY0" fmla="*/ 122766 h 1957916"/>
              <a:gd name="connsiteX1" fmla="*/ 480483 w 2027766"/>
              <a:gd name="connsiteY1" fmla="*/ 0 h 1957916"/>
              <a:gd name="connsiteX2" fmla="*/ 2027766 w 2027766"/>
              <a:gd name="connsiteY2" fmla="*/ 1847850 h 1957916"/>
              <a:gd name="connsiteX3" fmla="*/ 1921933 w 2027766"/>
              <a:gd name="connsiteY3" fmla="*/ 1957916 h 1957916"/>
              <a:gd name="connsiteX4" fmla="*/ 0 w 2027766"/>
              <a:gd name="connsiteY4" fmla="*/ 122766 h 1957916"/>
              <a:gd name="connsiteX0" fmla="*/ 0 w 2027766"/>
              <a:gd name="connsiteY0" fmla="*/ 112182 h 1947332"/>
              <a:gd name="connsiteX1" fmla="*/ 448733 w 2027766"/>
              <a:gd name="connsiteY1" fmla="*/ 0 h 1947332"/>
              <a:gd name="connsiteX2" fmla="*/ 2027766 w 2027766"/>
              <a:gd name="connsiteY2" fmla="*/ 1837266 h 1947332"/>
              <a:gd name="connsiteX3" fmla="*/ 1921933 w 2027766"/>
              <a:gd name="connsiteY3" fmla="*/ 1947332 h 1947332"/>
              <a:gd name="connsiteX4" fmla="*/ 0 w 2027766"/>
              <a:gd name="connsiteY4" fmla="*/ 112182 h 1947332"/>
              <a:gd name="connsiteX0" fmla="*/ 0 w 2027766"/>
              <a:gd name="connsiteY0" fmla="*/ 112182 h 1962148"/>
              <a:gd name="connsiteX1" fmla="*/ 448733 w 2027766"/>
              <a:gd name="connsiteY1" fmla="*/ 0 h 1962148"/>
              <a:gd name="connsiteX2" fmla="*/ 2027766 w 2027766"/>
              <a:gd name="connsiteY2" fmla="*/ 1837266 h 1962148"/>
              <a:gd name="connsiteX3" fmla="*/ 1849966 w 2027766"/>
              <a:gd name="connsiteY3" fmla="*/ 1962148 h 1962148"/>
              <a:gd name="connsiteX4" fmla="*/ 0 w 2027766"/>
              <a:gd name="connsiteY4" fmla="*/ 112182 h 1962148"/>
              <a:gd name="connsiteX0" fmla="*/ 0 w 1936750"/>
              <a:gd name="connsiteY0" fmla="*/ 112182 h 1962148"/>
              <a:gd name="connsiteX1" fmla="*/ 448733 w 1936750"/>
              <a:gd name="connsiteY1" fmla="*/ 0 h 1962148"/>
              <a:gd name="connsiteX2" fmla="*/ 1936750 w 1936750"/>
              <a:gd name="connsiteY2" fmla="*/ 1947332 h 1962148"/>
              <a:gd name="connsiteX3" fmla="*/ 1849966 w 1936750"/>
              <a:gd name="connsiteY3" fmla="*/ 1962148 h 1962148"/>
              <a:gd name="connsiteX4" fmla="*/ 0 w 1936750"/>
              <a:gd name="connsiteY4" fmla="*/ 112182 h 1962148"/>
              <a:gd name="connsiteX0" fmla="*/ 0 w 2002366"/>
              <a:gd name="connsiteY0" fmla="*/ 112182 h 1962148"/>
              <a:gd name="connsiteX1" fmla="*/ 448733 w 2002366"/>
              <a:gd name="connsiteY1" fmla="*/ 0 h 1962148"/>
              <a:gd name="connsiteX2" fmla="*/ 2002366 w 2002366"/>
              <a:gd name="connsiteY2" fmla="*/ 1756832 h 1962148"/>
              <a:gd name="connsiteX3" fmla="*/ 1849966 w 2002366"/>
              <a:gd name="connsiteY3" fmla="*/ 1962148 h 1962148"/>
              <a:gd name="connsiteX4" fmla="*/ 0 w 2002366"/>
              <a:gd name="connsiteY4" fmla="*/ 112182 h 1962148"/>
              <a:gd name="connsiteX0" fmla="*/ 0 w 2002366"/>
              <a:gd name="connsiteY0" fmla="*/ 192616 h 2042582"/>
              <a:gd name="connsiteX1" fmla="*/ 859366 w 2002366"/>
              <a:gd name="connsiteY1" fmla="*/ 0 h 2042582"/>
              <a:gd name="connsiteX2" fmla="*/ 2002366 w 2002366"/>
              <a:gd name="connsiteY2" fmla="*/ 1837266 h 2042582"/>
              <a:gd name="connsiteX3" fmla="*/ 1849966 w 2002366"/>
              <a:gd name="connsiteY3" fmla="*/ 2042582 h 2042582"/>
              <a:gd name="connsiteX4" fmla="*/ 0 w 2002366"/>
              <a:gd name="connsiteY4" fmla="*/ 192616 h 2042582"/>
              <a:gd name="connsiteX0" fmla="*/ 0 w 2048933"/>
              <a:gd name="connsiteY0" fmla="*/ 192616 h 2042582"/>
              <a:gd name="connsiteX1" fmla="*/ 859366 w 2048933"/>
              <a:gd name="connsiteY1" fmla="*/ 0 h 2042582"/>
              <a:gd name="connsiteX2" fmla="*/ 2048933 w 2048933"/>
              <a:gd name="connsiteY2" fmla="*/ 1799166 h 2042582"/>
              <a:gd name="connsiteX3" fmla="*/ 1849966 w 2048933"/>
              <a:gd name="connsiteY3" fmla="*/ 2042582 h 2042582"/>
              <a:gd name="connsiteX4" fmla="*/ 0 w 2048933"/>
              <a:gd name="connsiteY4" fmla="*/ 192616 h 2042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8933" h="2042582">
                <a:moveTo>
                  <a:pt x="0" y="192616"/>
                </a:moveTo>
                <a:lnTo>
                  <a:pt x="859366" y="0"/>
                </a:lnTo>
                <a:lnTo>
                  <a:pt x="2048933" y="1799166"/>
                </a:lnTo>
                <a:lnTo>
                  <a:pt x="1849966" y="2042582"/>
                </a:lnTo>
                <a:lnTo>
                  <a:pt x="0" y="192616"/>
                </a:ln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0BF3FB7-BFCC-45CB-9770-39F85C705C94}"/>
              </a:ext>
            </a:extLst>
          </p:cNvPr>
          <p:cNvSpPr/>
          <p:nvPr/>
        </p:nvSpPr>
        <p:spPr>
          <a:xfrm rot="2287281">
            <a:off x="10168558" y="3510514"/>
            <a:ext cx="1560408" cy="1499467"/>
          </a:xfrm>
          <a:custGeom>
            <a:avLst/>
            <a:gdLst>
              <a:gd name="connsiteX0" fmla="*/ 0 w 2027766"/>
              <a:gd name="connsiteY0" fmla="*/ 122766 h 1957916"/>
              <a:gd name="connsiteX1" fmla="*/ 480483 w 2027766"/>
              <a:gd name="connsiteY1" fmla="*/ 0 h 1957916"/>
              <a:gd name="connsiteX2" fmla="*/ 2027766 w 2027766"/>
              <a:gd name="connsiteY2" fmla="*/ 1847850 h 1957916"/>
              <a:gd name="connsiteX3" fmla="*/ 1921933 w 2027766"/>
              <a:gd name="connsiteY3" fmla="*/ 1957916 h 1957916"/>
              <a:gd name="connsiteX4" fmla="*/ 0 w 2027766"/>
              <a:gd name="connsiteY4" fmla="*/ 122766 h 1957916"/>
              <a:gd name="connsiteX0" fmla="*/ 0 w 2027766"/>
              <a:gd name="connsiteY0" fmla="*/ 168035 h 2003185"/>
              <a:gd name="connsiteX1" fmla="*/ 605774 w 2027766"/>
              <a:gd name="connsiteY1" fmla="*/ 0 h 2003185"/>
              <a:gd name="connsiteX2" fmla="*/ 2027766 w 2027766"/>
              <a:gd name="connsiteY2" fmla="*/ 1893119 h 2003185"/>
              <a:gd name="connsiteX3" fmla="*/ 1921933 w 2027766"/>
              <a:gd name="connsiteY3" fmla="*/ 2003185 h 2003185"/>
              <a:gd name="connsiteX4" fmla="*/ 0 w 2027766"/>
              <a:gd name="connsiteY4" fmla="*/ 168035 h 2003185"/>
              <a:gd name="connsiteX0" fmla="*/ 0 w 1921933"/>
              <a:gd name="connsiteY0" fmla="*/ 168035 h 2003185"/>
              <a:gd name="connsiteX1" fmla="*/ 605774 w 1921933"/>
              <a:gd name="connsiteY1" fmla="*/ 0 h 2003185"/>
              <a:gd name="connsiteX2" fmla="*/ 1216801 w 1921933"/>
              <a:gd name="connsiteY2" fmla="*/ 1163201 h 2003185"/>
              <a:gd name="connsiteX3" fmla="*/ 1921933 w 1921933"/>
              <a:gd name="connsiteY3" fmla="*/ 2003185 h 2003185"/>
              <a:gd name="connsiteX4" fmla="*/ 0 w 1921933"/>
              <a:gd name="connsiteY4" fmla="*/ 168035 h 2003185"/>
              <a:gd name="connsiteX0" fmla="*/ 0 w 1216801"/>
              <a:gd name="connsiteY0" fmla="*/ 168035 h 1450388"/>
              <a:gd name="connsiteX1" fmla="*/ 605774 w 1216801"/>
              <a:gd name="connsiteY1" fmla="*/ 0 h 1450388"/>
              <a:gd name="connsiteX2" fmla="*/ 1216801 w 1216801"/>
              <a:gd name="connsiteY2" fmla="*/ 1163201 h 1450388"/>
              <a:gd name="connsiteX3" fmla="*/ 875083 w 1216801"/>
              <a:gd name="connsiteY3" fmla="*/ 1450388 h 1450388"/>
              <a:gd name="connsiteX4" fmla="*/ 0 w 1216801"/>
              <a:gd name="connsiteY4" fmla="*/ 168035 h 1450388"/>
              <a:gd name="connsiteX0" fmla="*/ 0 w 1216801"/>
              <a:gd name="connsiteY0" fmla="*/ 168035 h 1405590"/>
              <a:gd name="connsiteX1" fmla="*/ 605774 w 1216801"/>
              <a:gd name="connsiteY1" fmla="*/ 0 h 1405590"/>
              <a:gd name="connsiteX2" fmla="*/ 1216801 w 1216801"/>
              <a:gd name="connsiteY2" fmla="*/ 1163201 h 1405590"/>
              <a:gd name="connsiteX3" fmla="*/ 740678 w 1216801"/>
              <a:gd name="connsiteY3" fmla="*/ 1405590 h 1405590"/>
              <a:gd name="connsiteX4" fmla="*/ 0 w 1216801"/>
              <a:gd name="connsiteY4" fmla="*/ 168035 h 1405590"/>
              <a:gd name="connsiteX0" fmla="*/ 0 w 902012"/>
              <a:gd name="connsiteY0" fmla="*/ 168035 h 1405590"/>
              <a:gd name="connsiteX1" fmla="*/ 605774 w 902012"/>
              <a:gd name="connsiteY1" fmla="*/ 0 h 1405590"/>
              <a:gd name="connsiteX2" fmla="*/ 902012 w 902012"/>
              <a:gd name="connsiteY2" fmla="*/ 1337346 h 1405590"/>
              <a:gd name="connsiteX3" fmla="*/ 740678 w 902012"/>
              <a:gd name="connsiteY3" fmla="*/ 1405590 h 1405590"/>
              <a:gd name="connsiteX4" fmla="*/ 0 w 902012"/>
              <a:gd name="connsiteY4" fmla="*/ 168035 h 1405590"/>
              <a:gd name="connsiteX0" fmla="*/ 0 w 992140"/>
              <a:gd name="connsiteY0" fmla="*/ 168035 h 1405590"/>
              <a:gd name="connsiteX1" fmla="*/ 605774 w 992140"/>
              <a:gd name="connsiteY1" fmla="*/ 0 h 1405590"/>
              <a:gd name="connsiteX2" fmla="*/ 992140 w 992140"/>
              <a:gd name="connsiteY2" fmla="*/ 1185811 h 1405590"/>
              <a:gd name="connsiteX3" fmla="*/ 740678 w 992140"/>
              <a:gd name="connsiteY3" fmla="*/ 1405590 h 1405590"/>
              <a:gd name="connsiteX4" fmla="*/ 0 w 992140"/>
              <a:gd name="connsiteY4" fmla="*/ 168035 h 1405590"/>
              <a:gd name="connsiteX0" fmla="*/ 0 w 992140"/>
              <a:gd name="connsiteY0" fmla="*/ 230038 h 1467593"/>
              <a:gd name="connsiteX1" fmla="*/ 491853 w 992140"/>
              <a:gd name="connsiteY1" fmla="*/ 0 h 1467593"/>
              <a:gd name="connsiteX2" fmla="*/ 992140 w 992140"/>
              <a:gd name="connsiteY2" fmla="*/ 1247814 h 1467593"/>
              <a:gd name="connsiteX3" fmla="*/ 740678 w 992140"/>
              <a:gd name="connsiteY3" fmla="*/ 1467593 h 1467593"/>
              <a:gd name="connsiteX4" fmla="*/ 0 w 992140"/>
              <a:gd name="connsiteY4" fmla="*/ 230038 h 1467593"/>
              <a:gd name="connsiteX0" fmla="*/ 0 w 1092500"/>
              <a:gd name="connsiteY0" fmla="*/ 182128 h 1467593"/>
              <a:gd name="connsiteX1" fmla="*/ 592213 w 1092500"/>
              <a:gd name="connsiteY1" fmla="*/ 0 h 1467593"/>
              <a:gd name="connsiteX2" fmla="*/ 1092500 w 1092500"/>
              <a:gd name="connsiteY2" fmla="*/ 1247814 h 1467593"/>
              <a:gd name="connsiteX3" fmla="*/ 841038 w 1092500"/>
              <a:gd name="connsiteY3" fmla="*/ 1467593 h 1467593"/>
              <a:gd name="connsiteX4" fmla="*/ 0 w 1092500"/>
              <a:gd name="connsiteY4" fmla="*/ 182128 h 1467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2500" h="1467593">
                <a:moveTo>
                  <a:pt x="0" y="182128"/>
                </a:moveTo>
                <a:lnTo>
                  <a:pt x="592213" y="0"/>
                </a:lnTo>
                <a:lnTo>
                  <a:pt x="1092500" y="1247814"/>
                </a:lnTo>
                <a:lnTo>
                  <a:pt x="841038" y="1467593"/>
                </a:lnTo>
                <a:lnTo>
                  <a:pt x="0" y="182128"/>
                </a:ln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733CA8E7-9C03-4B0D-8A34-A9490AC453F0}"/>
              </a:ext>
            </a:extLst>
          </p:cNvPr>
          <p:cNvSpPr/>
          <p:nvPr/>
        </p:nvSpPr>
        <p:spPr>
          <a:xfrm>
            <a:off x="8390466" y="3428999"/>
            <a:ext cx="1585383" cy="1612902"/>
          </a:xfrm>
          <a:custGeom>
            <a:avLst/>
            <a:gdLst>
              <a:gd name="connsiteX0" fmla="*/ 0 w 1754716"/>
              <a:gd name="connsiteY0" fmla="*/ 647700 h 2169584"/>
              <a:gd name="connsiteX1" fmla="*/ 1333500 w 1754716"/>
              <a:gd name="connsiteY1" fmla="*/ 2169584 h 2169584"/>
              <a:gd name="connsiteX2" fmla="*/ 1754716 w 1754716"/>
              <a:gd name="connsiteY2" fmla="*/ 1883834 h 2169584"/>
              <a:gd name="connsiteX3" fmla="*/ 958850 w 1754716"/>
              <a:gd name="connsiteY3" fmla="*/ 0 h 2169584"/>
              <a:gd name="connsiteX4" fmla="*/ 0 w 1754716"/>
              <a:gd name="connsiteY4" fmla="*/ 647700 h 2169584"/>
              <a:gd name="connsiteX0" fmla="*/ 0 w 1754716"/>
              <a:gd name="connsiteY0" fmla="*/ 647700 h 1883834"/>
              <a:gd name="connsiteX1" fmla="*/ 605367 w 1754716"/>
              <a:gd name="connsiteY1" fmla="*/ 1333501 h 1883834"/>
              <a:gd name="connsiteX2" fmla="*/ 1754716 w 1754716"/>
              <a:gd name="connsiteY2" fmla="*/ 1883834 h 1883834"/>
              <a:gd name="connsiteX3" fmla="*/ 958850 w 1754716"/>
              <a:gd name="connsiteY3" fmla="*/ 0 h 1883834"/>
              <a:gd name="connsiteX4" fmla="*/ 0 w 1754716"/>
              <a:gd name="connsiteY4" fmla="*/ 647700 h 1883834"/>
              <a:gd name="connsiteX0" fmla="*/ 0 w 1401233"/>
              <a:gd name="connsiteY0" fmla="*/ 647700 h 1333501"/>
              <a:gd name="connsiteX1" fmla="*/ 605367 w 1401233"/>
              <a:gd name="connsiteY1" fmla="*/ 1333501 h 1333501"/>
              <a:gd name="connsiteX2" fmla="*/ 1401233 w 1401233"/>
              <a:gd name="connsiteY2" fmla="*/ 840317 h 1333501"/>
              <a:gd name="connsiteX3" fmla="*/ 958850 w 1401233"/>
              <a:gd name="connsiteY3" fmla="*/ 0 h 1333501"/>
              <a:gd name="connsiteX4" fmla="*/ 0 w 1401233"/>
              <a:gd name="connsiteY4" fmla="*/ 647700 h 1333501"/>
              <a:gd name="connsiteX0" fmla="*/ 0 w 1401233"/>
              <a:gd name="connsiteY0" fmla="*/ 647700 h 1627718"/>
              <a:gd name="connsiteX1" fmla="*/ 848783 w 1401233"/>
              <a:gd name="connsiteY1" fmla="*/ 1627718 h 1627718"/>
              <a:gd name="connsiteX2" fmla="*/ 1401233 w 1401233"/>
              <a:gd name="connsiteY2" fmla="*/ 840317 h 1627718"/>
              <a:gd name="connsiteX3" fmla="*/ 958850 w 1401233"/>
              <a:gd name="connsiteY3" fmla="*/ 0 h 1627718"/>
              <a:gd name="connsiteX4" fmla="*/ 0 w 1401233"/>
              <a:gd name="connsiteY4" fmla="*/ 647700 h 1627718"/>
              <a:gd name="connsiteX0" fmla="*/ 0 w 1572683"/>
              <a:gd name="connsiteY0" fmla="*/ 647700 h 1627718"/>
              <a:gd name="connsiteX1" fmla="*/ 848783 w 1572683"/>
              <a:gd name="connsiteY1" fmla="*/ 1627718 h 1627718"/>
              <a:gd name="connsiteX2" fmla="*/ 1572683 w 1572683"/>
              <a:gd name="connsiteY2" fmla="*/ 1170517 h 1627718"/>
              <a:gd name="connsiteX3" fmla="*/ 958850 w 1572683"/>
              <a:gd name="connsiteY3" fmla="*/ 0 h 1627718"/>
              <a:gd name="connsiteX4" fmla="*/ 0 w 1572683"/>
              <a:gd name="connsiteY4" fmla="*/ 647700 h 1627718"/>
              <a:gd name="connsiteX0" fmla="*/ 0 w 1572683"/>
              <a:gd name="connsiteY0" fmla="*/ 647700 h 1634068"/>
              <a:gd name="connsiteX1" fmla="*/ 857250 w 1572683"/>
              <a:gd name="connsiteY1" fmla="*/ 1634068 h 1634068"/>
              <a:gd name="connsiteX2" fmla="*/ 1572683 w 1572683"/>
              <a:gd name="connsiteY2" fmla="*/ 1170517 h 1634068"/>
              <a:gd name="connsiteX3" fmla="*/ 958850 w 1572683"/>
              <a:gd name="connsiteY3" fmla="*/ 0 h 1634068"/>
              <a:gd name="connsiteX4" fmla="*/ 0 w 1572683"/>
              <a:gd name="connsiteY4" fmla="*/ 647700 h 1634068"/>
              <a:gd name="connsiteX0" fmla="*/ 0 w 1572683"/>
              <a:gd name="connsiteY0" fmla="*/ 647700 h 1634068"/>
              <a:gd name="connsiteX1" fmla="*/ 857250 w 1572683"/>
              <a:gd name="connsiteY1" fmla="*/ 1634068 h 1634068"/>
              <a:gd name="connsiteX2" fmla="*/ 1572683 w 1572683"/>
              <a:gd name="connsiteY2" fmla="*/ 1170517 h 1634068"/>
              <a:gd name="connsiteX3" fmla="*/ 958850 w 1572683"/>
              <a:gd name="connsiteY3" fmla="*/ 0 h 1634068"/>
              <a:gd name="connsiteX4" fmla="*/ 0 w 1572683"/>
              <a:gd name="connsiteY4" fmla="*/ 647700 h 1634068"/>
              <a:gd name="connsiteX0" fmla="*/ 0 w 1585383"/>
              <a:gd name="connsiteY0" fmla="*/ 647700 h 1634068"/>
              <a:gd name="connsiteX1" fmla="*/ 857250 w 1585383"/>
              <a:gd name="connsiteY1" fmla="*/ 1634068 h 1634068"/>
              <a:gd name="connsiteX2" fmla="*/ 1585383 w 1585383"/>
              <a:gd name="connsiteY2" fmla="*/ 1181101 h 1634068"/>
              <a:gd name="connsiteX3" fmla="*/ 958850 w 1585383"/>
              <a:gd name="connsiteY3" fmla="*/ 0 h 1634068"/>
              <a:gd name="connsiteX4" fmla="*/ 0 w 1585383"/>
              <a:gd name="connsiteY4" fmla="*/ 647700 h 1634068"/>
              <a:gd name="connsiteX0" fmla="*/ 0 w 1585383"/>
              <a:gd name="connsiteY0" fmla="*/ 647700 h 1634068"/>
              <a:gd name="connsiteX1" fmla="*/ 857250 w 1585383"/>
              <a:gd name="connsiteY1" fmla="*/ 1634068 h 1634068"/>
              <a:gd name="connsiteX2" fmla="*/ 1585383 w 1585383"/>
              <a:gd name="connsiteY2" fmla="*/ 1181101 h 1634068"/>
              <a:gd name="connsiteX3" fmla="*/ 958850 w 1585383"/>
              <a:gd name="connsiteY3" fmla="*/ 0 h 1634068"/>
              <a:gd name="connsiteX4" fmla="*/ 0 w 1585383"/>
              <a:gd name="connsiteY4" fmla="*/ 647700 h 1634068"/>
              <a:gd name="connsiteX0" fmla="*/ 0 w 1585383"/>
              <a:gd name="connsiteY0" fmla="*/ 618067 h 1604435"/>
              <a:gd name="connsiteX1" fmla="*/ 857250 w 1585383"/>
              <a:gd name="connsiteY1" fmla="*/ 1604435 h 1604435"/>
              <a:gd name="connsiteX2" fmla="*/ 1585383 w 1585383"/>
              <a:gd name="connsiteY2" fmla="*/ 1151468 h 1604435"/>
              <a:gd name="connsiteX3" fmla="*/ 975783 w 1585383"/>
              <a:gd name="connsiteY3" fmla="*/ 0 h 1604435"/>
              <a:gd name="connsiteX4" fmla="*/ 0 w 1585383"/>
              <a:gd name="connsiteY4" fmla="*/ 618067 h 1604435"/>
              <a:gd name="connsiteX0" fmla="*/ 0 w 1585383"/>
              <a:gd name="connsiteY0" fmla="*/ 618067 h 1604435"/>
              <a:gd name="connsiteX1" fmla="*/ 857250 w 1585383"/>
              <a:gd name="connsiteY1" fmla="*/ 1604435 h 1604435"/>
              <a:gd name="connsiteX2" fmla="*/ 1585383 w 1585383"/>
              <a:gd name="connsiteY2" fmla="*/ 1151468 h 1604435"/>
              <a:gd name="connsiteX3" fmla="*/ 975783 w 1585383"/>
              <a:gd name="connsiteY3" fmla="*/ 0 h 1604435"/>
              <a:gd name="connsiteX4" fmla="*/ 0 w 1585383"/>
              <a:gd name="connsiteY4" fmla="*/ 618067 h 1604435"/>
              <a:gd name="connsiteX0" fmla="*/ 0 w 1585383"/>
              <a:gd name="connsiteY0" fmla="*/ 618067 h 1604435"/>
              <a:gd name="connsiteX1" fmla="*/ 857250 w 1585383"/>
              <a:gd name="connsiteY1" fmla="*/ 1604435 h 1604435"/>
              <a:gd name="connsiteX2" fmla="*/ 1585383 w 1585383"/>
              <a:gd name="connsiteY2" fmla="*/ 1151468 h 1604435"/>
              <a:gd name="connsiteX3" fmla="*/ 975783 w 1585383"/>
              <a:gd name="connsiteY3" fmla="*/ 0 h 1604435"/>
              <a:gd name="connsiteX4" fmla="*/ 0 w 1585383"/>
              <a:gd name="connsiteY4" fmla="*/ 618067 h 1604435"/>
              <a:gd name="connsiteX0" fmla="*/ 0 w 1585383"/>
              <a:gd name="connsiteY0" fmla="*/ 626534 h 1612902"/>
              <a:gd name="connsiteX1" fmla="*/ 857250 w 1585383"/>
              <a:gd name="connsiteY1" fmla="*/ 1612902 h 1612902"/>
              <a:gd name="connsiteX2" fmla="*/ 1585383 w 1585383"/>
              <a:gd name="connsiteY2" fmla="*/ 1159935 h 1612902"/>
              <a:gd name="connsiteX3" fmla="*/ 971550 w 1585383"/>
              <a:gd name="connsiteY3" fmla="*/ 0 h 1612902"/>
              <a:gd name="connsiteX4" fmla="*/ 0 w 1585383"/>
              <a:gd name="connsiteY4" fmla="*/ 626534 h 1612902"/>
              <a:gd name="connsiteX0" fmla="*/ 0 w 1585383"/>
              <a:gd name="connsiteY0" fmla="*/ 626534 h 1612902"/>
              <a:gd name="connsiteX1" fmla="*/ 857250 w 1585383"/>
              <a:gd name="connsiteY1" fmla="*/ 1612902 h 1612902"/>
              <a:gd name="connsiteX2" fmla="*/ 1585383 w 1585383"/>
              <a:gd name="connsiteY2" fmla="*/ 1159935 h 1612902"/>
              <a:gd name="connsiteX3" fmla="*/ 971550 w 1585383"/>
              <a:gd name="connsiteY3" fmla="*/ 0 h 1612902"/>
              <a:gd name="connsiteX4" fmla="*/ 0 w 1585383"/>
              <a:gd name="connsiteY4" fmla="*/ 626534 h 1612902"/>
              <a:gd name="connsiteX0" fmla="*/ 0 w 1585383"/>
              <a:gd name="connsiteY0" fmla="*/ 626534 h 1612902"/>
              <a:gd name="connsiteX1" fmla="*/ 857250 w 1585383"/>
              <a:gd name="connsiteY1" fmla="*/ 1612902 h 1612902"/>
              <a:gd name="connsiteX2" fmla="*/ 1585383 w 1585383"/>
              <a:gd name="connsiteY2" fmla="*/ 1159935 h 1612902"/>
              <a:gd name="connsiteX3" fmla="*/ 971550 w 1585383"/>
              <a:gd name="connsiteY3" fmla="*/ 0 h 1612902"/>
              <a:gd name="connsiteX4" fmla="*/ 0 w 1585383"/>
              <a:gd name="connsiteY4" fmla="*/ 626534 h 161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383" h="1612902">
                <a:moveTo>
                  <a:pt x="0" y="626534"/>
                </a:moveTo>
                <a:lnTo>
                  <a:pt x="857250" y="1612902"/>
                </a:lnTo>
                <a:cubicBezTo>
                  <a:pt x="1080911" y="1426635"/>
                  <a:pt x="1342672" y="1267885"/>
                  <a:pt x="1585383" y="1159935"/>
                </a:cubicBezTo>
                <a:lnTo>
                  <a:pt x="971550" y="0"/>
                </a:lnTo>
                <a:cubicBezTo>
                  <a:pt x="597606" y="167921"/>
                  <a:pt x="304094" y="378179"/>
                  <a:pt x="0" y="626534"/>
                </a:cubicBez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77E96A8C-E1C6-4EF4-9C34-857DD253B1B3}"/>
              </a:ext>
            </a:extLst>
          </p:cNvPr>
          <p:cNvSpPr/>
          <p:nvPr/>
        </p:nvSpPr>
        <p:spPr>
          <a:xfrm>
            <a:off x="9842500" y="3683399"/>
            <a:ext cx="1574800" cy="856851"/>
          </a:xfrm>
          <a:custGeom>
            <a:avLst/>
            <a:gdLst>
              <a:gd name="connsiteX0" fmla="*/ 209550 w 1565275"/>
              <a:gd name="connsiteY0" fmla="*/ 822325 h 822325"/>
              <a:gd name="connsiteX1" fmla="*/ 209550 w 1565275"/>
              <a:gd name="connsiteY1" fmla="*/ 822325 h 822325"/>
              <a:gd name="connsiteX2" fmla="*/ 174625 w 1565275"/>
              <a:gd name="connsiteY2" fmla="*/ 771525 h 822325"/>
              <a:gd name="connsiteX3" fmla="*/ 0 w 1565275"/>
              <a:gd name="connsiteY3" fmla="*/ 114300 h 822325"/>
              <a:gd name="connsiteX4" fmla="*/ 1565275 w 1565275"/>
              <a:gd name="connsiteY4" fmla="*/ 0 h 822325"/>
              <a:gd name="connsiteX5" fmla="*/ 1470025 w 1565275"/>
              <a:gd name="connsiteY5" fmla="*/ 692150 h 822325"/>
              <a:gd name="connsiteX6" fmla="*/ 209550 w 1565275"/>
              <a:gd name="connsiteY6" fmla="*/ 822325 h 822325"/>
              <a:gd name="connsiteX0" fmla="*/ 209550 w 1565275"/>
              <a:gd name="connsiteY0" fmla="*/ 822325 h 822325"/>
              <a:gd name="connsiteX1" fmla="*/ 209550 w 1565275"/>
              <a:gd name="connsiteY1" fmla="*/ 822325 h 822325"/>
              <a:gd name="connsiteX2" fmla="*/ 0 w 1565275"/>
              <a:gd name="connsiteY2" fmla="*/ 114300 h 822325"/>
              <a:gd name="connsiteX3" fmla="*/ 1565275 w 1565275"/>
              <a:gd name="connsiteY3" fmla="*/ 0 h 822325"/>
              <a:gd name="connsiteX4" fmla="*/ 1470025 w 1565275"/>
              <a:gd name="connsiteY4" fmla="*/ 692150 h 822325"/>
              <a:gd name="connsiteX5" fmla="*/ 209550 w 1565275"/>
              <a:gd name="connsiteY5" fmla="*/ 822325 h 822325"/>
              <a:gd name="connsiteX0" fmla="*/ 1470025 w 1565275"/>
              <a:gd name="connsiteY0" fmla="*/ 692150 h 822325"/>
              <a:gd name="connsiteX1" fmla="*/ 209550 w 1565275"/>
              <a:gd name="connsiteY1" fmla="*/ 822325 h 822325"/>
              <a:gd name="connsiteX2" fmla="*/ 0 w 1565275"/>
              <a:gd name="connsiteY2" fmla="*/ 114300 h 822325"/>
              <a:gd name="connsiteX3" fmla="*/ 1565275 w 1565275"/>
              <a:gd name="connsiteY3" fmla="*/ 0 h 822325"/>
              <a:gd name="connsiteX4" fmla="*/ 1470025 w 1565275"/>
              <a:gd name="connsiteY4" fmla="*/ 692150 h 822325"/>
              <a:gd name="connsiteX0" fmla="*/ 1470025 w 1565275"/>
              <a:gd name="connsiteY0" fmla="*/ 692150 h 827327"/>
              <a:gd name="connsiteX1" fmla="*/ 209550 w 1565275"/>
              <a:gd name="connsiteY1" fmla="*/ 822325 h 827327"/>
              <a:gd name="connsiteX2" fmla="*/ 0 w 1565275"/>
              <a:gd name="connsiteY2" fmla="*/ 114300 h 827327"/>
              <a:gd name="connsiteX3" fmla="*/ 1565275 w 1565275"/>
              <a:gd name="connsiteY3" fmla="*/ 0 h 827327"/>
              <a:gd name="connsiteX4" fmla="*/ 1470025 w 1565275"/>
              <a:gd name="connsiteY4" fmla="*/ 692150 h 827327"/>
              <a:gd name="connsiteX0" fmla="*/ 1470025 w 1565275"/>
              <a:gd name="connsiteY0" fmla="*/ 692150 h 827327"/>
              <a:gd name="connsiteX1" fmla="*/ 209550 w 1565275"/>
              <a:gd name="connsiteY1" fmla="*/ 822325 h 827327"/>
              <a:gd name="connsiteX2" fmla="*/ 0 w 1565275"/>
              <a:gd name="connsiteY2" fmla="*/ 114300 h 827327"/>
              <a:gd name="connsiteX3" fmla="*/ 1565275 w 1565275"/>
              <a:gd name="connsiteY3" fmla="*/ 0 h 827327"/>
              <a:gd name="connsiteX4" fmla="*/ 1470025 w 1565275"/>
              <a:gd name="connsiteY4" fmla="*/ 692150 h 827327"/>
              <a:gd name="connsiteX0" fmla="*/ 1470025 w 1565275"/>
              <a:gd name="connsiteY0" fmla="*/ 692150 h 827327"/>
              <a:gd name="connsiteX1" fmla="*/ 209550 w 1565275"/>
              <a:gd name="connsiteY1" fmla="*/ 822325 h 827327"/>
              <a:gd name="connsiteX2" fmla="*/ 0 w 1565275"/>
              <a:gd name="connsiteY2" fmla="*/ 114300 h 827327"/>
              <a:gd name="connsiteX3" fmla="*/ 1565275 w 1565275"/>
              <a:gd name="connsiteY3" fmla="*/ 0 h 827327"/>
              <a:gd name="connsiteX4" fmla="*/ 1470025 w 1565275"/>
              <a:gd name="connsiteY4" fmla="*/ 692150 h 827327"/>
              <a:gd name="connsiteX0" fmla="*/ 1470025 w 1565275"/>
              <a:gd name="connsiteY0" fmla="*/ 692150 h 832941"/>
              <a:gd name="connsiteX1" fmla="*/ 209550 w 1565275"/>
              <a:gd name="connsiteY1" fmla="*/ 822325 h 832941"/>
              <a:gd name="connsiteX2" fmla="*/ 0 w 1565275"/>
              <a:gd name="connsiteY2" fmla="*/ 114300 h 832941"/>
              <a:gd name="connsiteX3" fmla="*/ 1565275 w 1565275"/>
              <a:gd name="connsiteY3" fmla="*/ 0 h 832941"/>
              <a:gd name="connsiteX4" fmla="*/ 1470025 w 1565275"/>
              <a:gd name="connsiteY4" fmla="*/ 692150 h 832941"/>
              <a:gd name="connsiteX0" fmla="*/ 1470025 w 1565275"/>
              <a:gd name="connsiteY0" fmla="*/ 692150 h 832941"/>
              <a:gd name="connsiteX1" fmla="*/ 209550 w 1565275"/>
              <a:gd name="connsiteY1" fmla="*/ 822325 h 832941"/>
              <a:gd name="connsiteX2" fmla="*/ 0 w 1565275"/>
              <a:gd name="connsiteY2" fmla="*/ 114300 h 832941"/>
              <a:gd name="connsiteX3" fmla="*/ 1565275 w 1565275"/>
              <a:gd name="connsiteY3" fmla="*/ 0 h 832941"/>
              <a:gd name="connsiteX4" fmla="*/ 1470025 w 1565275"/>
              <a:gd name="connsiteY4" fmla="*/ 692150 h 832941"/>
              <a:gd name="connsiteX0" fmla="*/ 1470025 w 1565275"/>
              <a:gd name="connsiteY0" fmla="*/ 692150 h 832941"/>
              <a:gd name="connsiteX1" fmla="*/ 209550 w 1565275"/>
              <a:gd name="connsiteY1" fmla="*/ 822325 h 832941"/>
              <a:gd name="connsiteX2" fmla="*/ 0 w 1565275"/>
              <a:gd name="connsiteY2" fmla="*/ 114300 h 832941"/>
              <a:gd name="connsiteX3" fmla="*/ 1565275 w 1565275"/>
              <a:gd name="connsiteY3" fmla="*/ 0 h 832941"/>
              <a:gd name="connsiteX4" fmla="*/ 1470025 w 1565275"/>
              <a:gd name="connsiteY4" fmla="*/ 692150 h 832941"/>
              <a:gd name="connsiteX0" fmla="*/ 1470025 w 1565275"/>
              <a:gd name="connsiteY0" fmla="*/ 692150 h 832941"/>
              <a:gd name="connsiteX1" fmla="*/ 209550 w 1565275"/>
              <a:gd name="connsiteY1" fmla="*/ 822325 h 832941"/>
              <a:gd name="connsiteX2" fmla="*/ 0 w 1565275"/>
              <a:gd name="connsiteY2" fmla="*/ 114300 h 832941"/>
              <a:gd name="connsiteX3" fmla="*/ 1565275 w 1565275"/>
              <a:gd name="connsiteY3" fmla="*/ 0 h 832941"/>
              <a:gd name="connsiteX4" fmla="*/ 1470025 w 1565275"/>
              <a:gd name="connsiteY4" fmla="*/ 692150 h 832941"/>
              <a:gd name="connsiteX0" fmla="*/ 1476375 w 1565275"/>
              <a:gd name="connsiteY0" fmla="*/ 695325 h 832941"/>
              <a:gd name="connsiteX1" fmla="*/ 209550 w 1565275"/>
              <a:gd name="connsiteY1" fmla="*/ 822325 h 832941"/>
              <a:gd name="connsiteX2" fmla="*/ 0 w 1565275"/>
              <a:gd name="connsiteY2" fmla="*/ 114300 h 832941"/>
              <a:gd name="connsiteX3" fmla="*/ 1565275 w 1565275"/>
              <a:gd name="connsiteY3" fmla="*/ 0 h 832941"/>
              <a:gd name="connsiteX4" fmla="*/ 1476375 w 1565275"/>
              <a:gd name="connsiteY4" fmla="*/ 695325 h 832941"/>
              <a:gd name="connsiteX0" fmla="*/ 1476375 w 1565275"/>
              <a:gd name="connsiteY0" fmla="*/ 695325 h 822325"/>
              <a:gd name="connsiteX1" fmla="*/ 209550 w 1565275"/>
              <a:gd name="connsiteY1" fmla="*/ 822325 h 822325"/>
              <a:gd name="connsiteX2" fmla="*/ 0 w 1565275"/>
              <a:gd name="connsiteY2" fmla="*/ 114300 h 822325"/>
              <a:gd name="connsiteX3" fmla="*/ 1565275 w 1565275"/>
              <a:gd name="connsiteY3" fmla="*/ 0 h 822325"/>
              <a:gd name="connsiteX4" fmla="*/ 1476375 w 1565275"/>
              <a:gd name="connsiteY4" fmla="*/ 695325 h 822325"/>
              <a:gd name="connsiteX0" fmla="*/ 1476375 w 1565275"/>
              <a:gd name="connsiteY0" fmla="*/ 695325 h 822325"/>
              <a:gd name="connsiteX1" fmla="*/ 209550 w 1565275"/>
              <a:gd name="connsiteY1" fmla="*/ 822325 h 822325"/>
              <a:gd name="connsiteX2" fmla="*/ 0 w 1565275"/>
              <a:gd name="connsiteY2" fmla="*/ 114300 h 822325"/>
              <a:gd name="connsiteX3" fmla="*/ 1565275 w 1565275"/>
              <a:gd name="connsiteY3" fmla="*/ 0 h 822325"/>
              <a:gd name="connsiteX4" fmla="*/ 1476375 w 1565275"/>
              <a:gd name="connsiteY4" fmla="*/ 695325 h 822325"/>
              <a:gd name="connsiteX0" fmla="*/ 1485900 w 1574800"/>
              <a:gd name="connsiteY0" fmla="*/ 695325 h 822325"/>
              <a:gd name="connsiteX1" fmla="*/ 219075 w 1574800"/>
              <a:gd name="connsiteY1" fmla="*/ 822325 h 822325"/>
              <a:gd name="connsiteX2" fmla="*/ 0 w 1574800"/>
              <a:gd name="connsiteY2" fmla="*/ 149225 h 822325"/>
              <a:gd name="connsiteX3" fmla="*/ 1574800 w 1574800"/>
              <a:gd name="connsiteY3" fmla="*/ 0 h 822325"/>
              <a:gd name="connsiteX4" fmla="*/ 1485900 w 1574800"/>
              <a:gd name="connsiteY4" fmla="*/ 695325 h 822325"/>
              <a:gd name="connsiteX0" fmla="*/ 1485900 w 1574800"/>
              <a:gd name="connsiteY0" fmla="*/ 695325 h 822325"/>
              <a:gd name="connsiteX1" fmla="*/ 219075 w 1574800"/>
              <a:gd name="connsiteY1" fmla="*/ 822325 h 822325"/>
              <a:gd name="connsiteX2" fmla="*/ 0 w 1574800"/>
              <a:gd name="connsiteY2" fmla="*/ 149225 h 822325"/>
              <a:gd name="connsiteX3" fmla="*/ 1574800 w 1574800"/>
              <a:gd name="connsiteY3" fmla="*/ 0 h 822325"/>
              <a:gd name="connsiteX4" fmla="*/ 1485900 w 1574800"/>
              <a:gd name="connsiteY4" fmla="*/ 695325 h 822325"/>
              <a:gd name="connsiteX0" fmla="*/ 1485900 w 1574800"/>
              <a:gd name="connsiteY0" fmla="*/ 729851 h 856851"/>
              <a:gd name="connsiteX1" fmla="*/ 219075 w 1574800"/>
              <a:gd name="connsiteY1" fmla="*/ 856851 h 856851"/>
              <a:gd name="connsiteX2" fmla="*/ 0 w 1574800"/>
              <a:gd name="connsiteY2" fmla="*/ 183751 h 856851"/>
              <a:gd name="connsiteX3" fmla="*/ 1574800 w 1574800"/>
              <a:gd name="connsiteY3" fmla="*/ 34526 h 856851"/>
              <a:gd name="connsiteX4" fmla="*/ 1485900 w 1574800"/>
              <a:gd name="connsiteY4" fmla="*/ 729851 h 85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800" h="856851">
                <a:moveTo>
                  <a:pt x="1485900" y="729851"/>
                </a:moveTo>
                <a:cubicBezTo>
                  <a:pt x="1056217" y="655768"/>
                  <a:pt x="471487" y="750488"/>
                  <a:pt x="219075" y="856851"/>
                </a:cubicBezTo>
                <a:cubicBezTo>
                  <a:pt x="160278" y="659709"/>
                  <a:pt x="69850" y="419759"/>
                  <a:pt x="0" y="183751"/>
                </a:cubicBezTo>
                <a:cubicBezTo>
                  <a:pt x="613833" y="-50141"/>
                  <a:pt x="1265767" y="-10982"/>
                  <a:pt x="1574800" y="34526"/>
                </a:cubicBezTo>
                <a:lnTo>
                  <a:pt x="1485900" y="729851"/>
                </a:lnTo>
                <a:close/>
              </a:path>
            </a:pathLst>
          </a:cu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827F553F-46FA-49F1-9141-E33C3220C8C6}"/>
              </a:ext>
            </a:extLst>
          </p:cNvPr>
          <p:cNvSpPr/>
          <p:nvPr/>
        </p:nvSpPr>
        <p:spPr>
          <a:xfrm>
            <a:off x="9429751" y="4864100"/>
            <a:ext cx="755650" cy="603250"/>
          </a:xfrm>
          <a:custGeom>
            <a:avLst/>
            <a:gdLst>
              <a:gd name="connsiteX0" fmla="*/ 114300 w 752475"/>
              <a:gd name="connsiteY0" fmla="*/ 596900 h 596900"/>
              <a:gd name="connsiteX1" fmla="*/ 0 w 752475"/>
              <a:gd name="connsiteY1" fmla="*/ 454025 h 596900"/>
              <a:gd name="connsiteX2" fmla="*/ 704850 w 752475"/>
              <a:gd name="connsiteY2" fmla="*/ 0 h 596900"/>
              <a:gd name="connsiteX3" fmla="*/ 752475 w 752475"/>
              <a:gd name="connsiteY3" fmla="*/ 180975 h 596900"/>
              <a:gd name="connsiteX4" fmla="*/ 114300 w 752475"/>
              <a:gd name="connsiteY4" fmla="*/ 596900 h 596900"/>
              <a:gd name="connsiteX0" fmla="*/ 114300 w 752475"/>
              <a:gd name="connsiteY0" fmla="*/ 596900 h 596900"/>
              <a:gd name="connsiteX1" fmla="*/ 0 w 752475"/>
              <a:gd name="connsiteY1" fmla="*/ 454025 h 596900"/>
              <a:gd name="connsiteX2" fmla="*/ 704850 w 752475"/>
              <a:gd name="connsiteY2" fmla="*/ 0 h 596900"/>
              <a:gd name="connsiteX3" fmla="*/ 752475 w 752475"/>
              <a:gd name="connsiteY3" fmla="*/ 180975 h 596900"/>
              <a:gd name="connsiteX4" fmla="*/ 114300 w 752475"/>
              <a:gd name="connsiteY4" fmla="*/ 596900 h 596900"/>
              <a:gd name="connsiteX0" fmla="*/ 114300 w 752475"/>
              <a:gd name="connsiteY0" fmla="*/ 596900 h 596900"/>
              <a:gd name="connsiteX1" fmla="*/ 0 w 752475"/>
              <a:gd name="connsiteY1" fmla="*/ 454025 h 596900"/>
              <a:gd name="connsiteX2" fmla="*/ 704850 w 752475"/>
              <a:gd name="connsiteY2" fmla="*/ 0 h 596900"/>
              <a:gd name="connsiteX3" fmla="*/ 752475 w 752475"/>
              <a:gd name="connsiteY3" fmla="*/ 180975 h 596900"/>
              <a:gd name="connsiteX4" fmla="*/ 114300 w 752475"/>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50" h="603250">
                <a:moveTo>
                  <a:pt x="114300" y="603250"/>
                </a:moveTo>
                <a:lnTo>
                  <a:pt x="0" y="460375"/>
                </a:lnTo>
                <a:cubicBezTo>
                  <a:pt x="282575" y="186796"/>
                  <a:pt x="523875" y="71966"/>
                  <a:pt x="700087" y="0"/>
                </a:cubicBezTo>
                <a:lnTo>
                  <a:pt x="755650" y="173037"/>
                </a:lnTo>
                <a:cubicBezTo>
                  <a:pt x="596900" y="232303"/>
                  <a:pt x="290513" y="423333"/>
                  <a:pt x="114300" y="603250"/>
                </a:cubicBezTo>
                <a:close/>
              </a:path>
            </a:pathLst>
          </a:cu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E6F13E8D-CAC3-4F36-B705-692E6D88978A}"/>
              </a:ext>
            </a:extLst>
          </p:cNvPr>
          <p:cNvSpPr/>
          <p:nvPr/>
        </p:nvSpPr>
        <p:spPr>
          <a:xfrm>
            <a:off x="11281833" y="4274607"/>
            <a:ext cx="914400" cy="1063625"/>
          </a:xfrm>
          <a:custGeom>
            <a:avLst/>
            <a:gdLst>
              <a:gd name="connsiteX0" fmla="*/ 0 w 910166"/>
              <a:gd name="connsiteY0" fmla="*/ 893234 h 1054100"/>
              <a:gd name="connsiteX1" fmla="*/ 0 w 910166"/>
              <a:gd name="connsiteY1" fmla="*/ 893234 h 1054100"/>
              <a:gd name="connsiteX2" fmla="*/ 0 w 910166"/>
              <a:gd name="connsiteY2" fmla="*/ 829734 h 1054100"/>
              <a:gd name="connsiteX3" fmla="*/ 186266 w 910166"/>
              <a:gd name="connsiteY3" fmla="*/ 0 h 1054100"/>
              <a:gd name="connsiteX4" fmla="*/ 905933 w 910166"/>
              <a:gd name="connsiteY4" fmla="*/ 232834 h 1054100"/>
              <a:gd name="connsiteX5" fmla="*/ 910166 w 910166"/>
              <a:gd name="connsiteY5" fmla="*/ 397934 h 1054100"/>
              <a:gd name="connsiteX6" fmla="*/ 541866 w 910166"/>
              <a:gd name="connsiteY6" fmla="*/ 1054100 h 1054100"/>
              <a:gd name="connsiteX7" fmla="*/ 0 w 910166"/>
              <a:gd name="connsiteY7" fmla="*/ 893234 h 1054100"/>
              <a:gd name="connsiteX0" fmla="*/ 0 w 910166"/>
              <a:gd name="connsiteY0" fmla="*/ 893234 h 1054100"/>
              <a:gd name="connsiteX1" fmla="*/ 0 w 910166"/>
              <a:gd name="connsiteY1" fmla="*/ 893234 h 1054100"/>
              <a:gd name="connsiteX2" fmla="*/ 186266 w 910166"/>
              <a:gd name="connsiteY2" fmla="*/ 0 h 1054100"/>
              <a:gd name="connsiteX3" fmla="*/ 905933 w 910166"/>
              <a:gd name="connsiteY3" fmla="*/ 232834 h 1054100"/>
              <a:gd name="connsiteX4" fmla="*/ 910166 w 910166"/>
              <a:gd name="connsiteY4" fmla="*/ 397934 h 1054100"/>
              <a:gd name="connsiteX5" fmla="*/ 541866 w 910166"/>
              <a:gd name="connsiteY5" fmla="*/ 1054100 h 1054100"/>
              <a:gd name="connsiteX6" fmla="*/ 0 w 910166"/>
              <a:gd name="connsiteY6" fmla="*/ 893234 h 1054100"/>
              <a:gd name="connsiteX0" fmla="*/ 541866 w 910166"/>
              <a:gd name="connsiteY0" fmla="*/ 1054100 h 1054100"/>
              <a:gd name="connsiteX1" fmla="*/ 0 w 910166"/>
              <a:gd name="connsiteY1" fmla="*/ 893234 h 1054100"/>
              <a:gd name="connsiteX2" fmla="*/ 186266 w 910166"/>
              <a:gd name="connsiteY2" fmla="*/ 0 h 1054100"/>
              <a:gd name="connsiteX3" fmla="*/ 905933 w 910166"/>
              <a:gd name="connsiteY3" fmla="*/ 232834 h 1054100"/>
              <a:gd name="connsiteX4" fmla="*/ 910166 w 910166"/>
              <a:gd name="connsiteY4" fmla="*/ 397934 h 1054100"/>
              <a:gd name="connsiteX5" fmla="*/ 541866 w 910166"/>
              <a:gd name="connsiteY5" fmla="*/ 1054100 h 1054100"/>
              <a:gd name="connsiteX0" fmla="*/ 546100 w 914400"/>
              <a:gd name="connsiteY0" fmla="*/ 1054100 h 1054100"/>
              <a:gd name="connsiteX1" fmla="*/ 0 w 914400"/>
              <a:gd name="connsiteY1" fmla="*/ 884768 h 1054100"/>
              <a:gd name="connsiteX2" fmla="*/ 190500 w 914400"/>
              <a:gd name="connsiteY2" fmla="*/ 0 h 1054100"/>
              <a:gd name="connsiteX3" fmla="*/ 910167 w 914400"/>
              <a:gd name="connsiteY3" fmla="*/ 232834 h 1054100"/>
              <a:gd name="connsiteX4" fmla="*/ 914400 w 914400"/>
              <a:gd name="connsiteY4" fmla="*/ 397934 h 1054100"/>
              <a:gd name="connsiteX5" fmla="*/ 546100 w 914400"/>
              <a:gd name="connsiteY5" fmla="*/ 1054100 h 1054100"/>
              <a:gd name="connsiteX0" fmla="*/ 652563 w 1020863"/>
              <a:gd name="connsiteY0" fmla="*/ 1054100 h 1054100"/>
              <a:gd name="connsiteX1" fmla="*/ 106463 w 1020863"/>
              <a:gd name="connsiteY1" fmla="*/ 884768 h 1054100"/>
              <a:gd name="connsiteX2" fmla="*/ 296963 w 1020863"/>
              <a:gd name="connsiteY2" fmla="*/ 0 h 1054100"/>
              <a:gd name="connsiteX3" fmla="*/ 1016630 w 1020863"/>
              <a:gd name="connsiteY3" fmla="*/ 232834 h 1054100"/>
              <a:gd name="connsiteX4" fmla="*/ 1020863 w 1020863"/>
              <a:gd name="connsiteY4" fmla="*/ 397934 h 1054100"/>
              <a:gd name="connsiteX5" fmla="*/ 652563 w 1020863"/>
              <a:gd name="connsiteY5" fmla="*/ 1054100 h 1054100"/>
              <a:gd name="connsiteX0" fmla="*/ 652563 w 1020863"/>
              <a:gd name="connsiteY0" fmla="*/ 1054100 h 1054100"/>
              <a:gd name="connsiteX1" fmla="*/ 106463 w 1020863"/>
              <a:gd name="connsiteY1" fmla="*/ 884768 h 1054100"/>
              <a:gd name="connsiteX2" fmla="*/ 296963 w 1020863"/>
              <a:gd name="connsiteY2" fmla="*/ 0 h 1054100"/>
              <a:gd name="connsiteX3" fmla="*/ 1016630 w 1020863"/>
              <a:gd name="connsiteY3" fmla="*/ 232834 h 1054100"/>
              <a:gd name="connsiteX4" fmla="*/ 1020863 w 1020863"/>
              <a:gd name="connsiteY4" fmla="*/ 397934 h 1054100"/>
              <a:gd name="connsiteX5" fmla="*/ 652563 w 1020863"/>
              <a:gd name="connsiteY5" fmla="*/ 1054100 h 1054100"/>
              <a:gd name="connsiteX0" fmla="*/ 546100 w 914400"/>
              <a:gd name="connsiteY0" fmla="*/ 1054100 h 1054100"/>
              <a:gd name="connsiteX1" fmla="*/ 0 w 914400"/>
              <a:gd name="connsiteY1" fmla="*/ 884768 h 1054100"/>
              <a:gd name="connsiteX2" fmla="*/ 190500 w 914400"/>
              <a:gd name="connsiteY2" fmla="*/ 0 h 1054100"/>
              <a:gd name="connsiteX3" fmla="*/ 910167 w 914400"/>
              <a:gd name="connsiteY3" fmla="*/ 232834 h 1054100"/>
              <a:gd name="connsiteX4" fmla="*/ 914400 w 914400"/>
              <a:gd name="connsiteY4" fmla="*/ 397934 h 1054100"/>
              <a:gd name="connsiteX5" fmla="*/ 546100 w 914400"/>
              <a:gd name="connsiteY5" fmla="*/ 1054100 h 1054100"/>
              <a:gd name="connsiteX0" fmla="*/ 546100 w 914400"/>
              <a:gd name="connsiteY0" fmla="*/ 1054100 h 1054100"/>
              <a:gd name="connsiteX1" fmla="*/ 0 w 914400"/>
              <a:gd name="connsiteY1" fmla="*/ 884768 h 1054100"/>
              <a:gd name="connsiteX2" fmla="*/ 190500 w 914400"/>
              <a:gd name="connsiteY2" fmla="*/ 0 h 1054100"/>
              <a:gd name="connsiteX3" fmla="*/ 910167 w 914400"/>
              <a:gd name="connsiteY3" fmla="*/ 232834 h 1054100"/>
              <a:gd name="connsiteX4" fmla="*/ 914400 w 914400"/>
              <a:gd name="connsiteY4" fmla="*/ 397934 h 1054100"/>
              <a:gd name="connsiteX5" fmla="*/ 546100 w 914400"/>
              <a:gd name="connsiteY5" fmla="*/ 1054100 h 1054100"/>
              <a:gd name="connsiteX0" fmla="*/ 546100 w 914400"/>
              <a:gd name="connsiteY0" fmla="*/ 1054100 h 1054100"/>
              <a:gd name="connsiteX1" fmla="*/ 0 w 914400"/>
              <a:gd name="connsiteY1" fmla="*/ 884768 h 1054100"/>
              <a:gd name="connsiteX2" fmla="*/ 190500 w 914400"/>
              <a:gd name="connsiteY2" fmla="*/ 0 h 1054100"/>
              <a:gd name="connsiteX3" fmla="*/ 910167 w 914400"/>
              <a:gd name="connsiteY3" fmla="*/ 232834 h 1054100"/>
              <a:gd name="connsiteX4" fmla="*/ 914400 w 914400"/>
              <a:gd name="connsiteY4" fmla="*/ 397934 h 1054100"/>
              <a:gd name="connsiteX5" fmla="*/ 546100 w 914400"/>
              <a:gd name="connsiteY5" fmla="*/ 1054100 h 1054100"/>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1063625">
                <a:moveTo>
                  <a:pt x="546100" y="1063625"/>
                </a:moveTo>
                <a:cubicBezTo>
                  <a:pt x="381000" y="977548"/>
                  <a:pt x="249766" y="929570"/>
                  <a:pt x="0" y="894293"/>
                </a:cubicBezTo>
                <a:cubicBezTo>
                  <a:pt x="41249" y="678440"/>
                  <a:pt x="125412" y="294923"/>
                  <a:pt x="188912" y="0"/>
                </a:cubicBezTo>
                <a:cubicBezTo>
                  <a:pt x="483305" y="45861"/>
                  <a:pt x="771349" y="177448"/>
                  <a:pt x="910167" y="242359"/>
                </a:cubicBezTo>
                <a:lnTo>
                  <a:pt x="914400" y="407459"/>
                </a:lnTo>
                <a:lnTo>
                  <a:pt x="546100" y="1063625"/>
                </a:ln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7B7C05AD-1D35-4E57-BD74-92202C33E67E}"/>
              </a:ext>
            </a:extLst>
          </p:cNvPr>
          <p:cNvSpPr/>
          <p:nvPr/>
        </p:nvSpPr>
        <p:spPr>
          <a:xfrm>
            <a:off x="9247717" y="5183717"/>
            <a:ext cx="2944283" cy="1674284"/>
          </a:xfrm>
          <a:custGeom>
            <a:avLst/>
            <a:gdLst>
              <a:gd name="connsiteX0" fmla="*/ 2933700 w 2933700"/>
              <a:gd name="connsiteY0" fmla="*/ 0 h 1155700"/>
              <a:gd name="connsiteX1" fmla="*/ 2933700 w 2933700"/>
              <a:gd name="connsiteY1" fmla="*/ 1155700 h 1155700"/>
              <a:gd name="connsiteX2" fmla="*/ 0 w 2933700"/>
              <a:gd name="connsiteY2" fmla="*/ 1155700 h 1155700"/>
              <a:gd name="connsiteX3" fmla="*/ 2933700 w 2933700"/>
              <a:gd name="connsiteY3" fmla="*/ 0 h 1155700"/>
              <a:gd name="connsiteX0" fmla="*/ 2933700 w 2933700"/>
              <a:gd name="connsiteY0" fmla="*/ 73305 h 1229005"/>
              <a:gd name="connsiteX1" fmla="*/ 2933700 w 2933700"/>
              <a:gd name="connsiteY1" fmla="*/ 1229005 h 1229005"/>
              <a:gd name="connsiteX2" fmla="*/ 0 w 2933700"/>
              <a:gd name="connsiteY2" fmla="*/ 1229005 h 1229005"/>
              <a:gd name="connsiteX3" fmla="*/ 2933700 w 2933700"/>
              <a:gd name="connsiteY3" fmla="*/ 73305 h 1229005"/>
              <a:gd name="connsiteX0" fmla="*/ 2933700 w 2933700"/>
              <a:gd name="connsiteY0" fmla="*/ 521705 h 1677405"/>
              <a:gd name="connsiteX1" fmla="*/ 2933700 w 2933700"/>
              <a:gd name="connsiteY1" fmla="*/ 1677405 h 1677405"/>
              <a:gd name="connsiteX2" fmla="*/ 0 w 2933700"/>
              <a:gd name="connsiteY2" fmla="*/ 1677405 h 1677405"/>
              <a:gd name="connsiteX3" fmla="*/ 2933700 w 2933700"/>
              <a:gd name="connsiteY3" fmla="*/ 521705 h 1677405"/>
              <a:gd name="connsiteX0" fmla="*/ 2933700 w 2933700"/>
              <a:gd name="connsiteY0" fmla="*/ 526449 h 1682149"/>
              <a:gd name="connsiteX1" fmla="*/ 2933700 w 2933700"/>
              <a:gd name="connsiteY1" fmla="*/ 1682149 h 1682149"/>
              <a:gd name="connsiteX2" fmla="*/ 0 w 2933700"/>
              <a:gd name="connsiteY2" fmla="*/ 1669449 h 1682149"/>
              <a:gd name="connsiteX3" fmla="*/ 2933700 w 2933700"/>
              <a:gd name="connsiteY3" fmla="*/ 526449 h 1682149"/>
              <a:gd name="connsiteX0" fmla="*/ 2933700 w 2933700"/>
              <a:gd name="connsiteY0" fmla="*/ 490120 h 1645820"/>
              <a:gd name="connsiteX1" fmla="*/ 2933700 w 2933700"/>
              <a:gd name="connsiteY1" fmla="*/ 1645820 h 1645820"/>
              <a:gd name="connsiteX2" fmla="*/ 0 w 2933700"/>
              <a:gd name="connsiteY2" fmla="*/ 1633120 h 1645820"/>
              <a:gd name="connsiteX3" fmla="*/ 2933700 w 2933700"/>
              <a:gd name="connsiteY3" fmla="*/ 490120 h 1645820"/>
              <a:gd name="connsiteX0" fmla="*/ 2933700 w 2933700"/>
              <a:gd name="connsiteY0" fmla="*/ 513911 h 1669611"/>
              <a:gd name="connsiteX1" fmla="*/ 2933700 w 2933700"/>
              <a:gd name="connsiteY1" fmla="*/ 1669611 h 1669611"/>
              <a:gd name="connsiteX2" fmla="*/ 0 w 2933700"/>
              <a:gd name="connsiteY2" fmla="*/ 1656911 h 1669611"/>
              <a:gd name="connsiteX3" fmla="*/ 2933700 w 2933700"/>
              <a:gd name="connsiteY3" fmla="*/ 513911 h 1669611"/>
              <a:gd name="connsiteX0" fmla="*/ 2933700 w 2933700"/>
              <a:gd name="connsiteY0" fmla="*/ 504302 h 1660002"/>
              <a:gd name="connsiteX1" fmla="*/ 2933700 w 2933700"/>
              <a:gd name="connsiteY1" fmla="*/ 1660002 h 1660002"/>
              <a:gd name="connsiteX2" fmla="*/ 0 w 2933700"/>
              <a:gd name="connsiteY2" fmla="*/ 1647302 h 1660002"/>
              <a:gd name="connsiteX3" fmla="*/ 2933700 w 2933700"/>
              <a:gd name="connsiteY3" fmla="*/ 504302 h 1660002"/>
              <a:gd name="connsiteX0" fmla="*/ 2929467 w 2929467"/>
              <a:gd name="connsiteY0" fmla="*/ 498540 h 1658474"/>
              <a:gd name="connsiteX1" fmla="*/ 2929467 w 2929467"/>
              <a:gd name="connsiteY1" fmla="*/ 1654240 h 1658474"/>
              <a:gd name="connsiteX2" fmla="*/ 0 w 2929467"/>
              <a:gd name="connsiteY2" fmla="*/ 1658474 h 1658474"/>
              <a:gd name="connsiteX3" fmla="*/ 2929467 w 2929467"/>
              <a:gd name="connsiteY3" fmla="*/ 498540 h 1658474"/>
            </a:gdLst>
            <a:ahLst/>
            <a:cxnLst>
              <a:cxn ang="0">
                <a:pos x="connsiteX0" y="connsiteY0"/>
              </a:cxn>
              <a:cxn ang="0">
                <a:pos x="connsiteX1" y="connsiteY1"/>
              </a:cxn>
              <a:cxn ang="0">
                <a:pos x="connsiteX2" y="connsiteY2"/>
              </a:cxn>
              <a:cxn ang="0">
                <a:pos x="connsiteX3" y="connsiteY3"/>
              </a:cxn>
            </a:cxnLst>
            <a:rect l="l" t="t" r="r" b="b"/>
            <a:pathLst>
              <a:path w="2929467" h="1658474">
                <a:moveTo>
                  <a:pt x="2929467" y="498540"/>
                </a:moveTo>
                <a:lnTo>
                  <a:pt x="2929467" y="1654240"/>
                </a:lnTo>
                <a:lnTo>
                  <a:pt x="0" y="1658474"/>
                </a:lnTo>
                <a:cubicBezTo>
                  <a:pt x="190499" y="-301558"/>
                  <a:pt x="2260600" y="-293095"/>
                  <a:pt x="2929467" y="49854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34AD3A50-BBF2-46E0-8A9B-D28BC9E260BF}"/>
              </a:ext>
            </a:extLst>
          </p:cNvPr>
          <p:cNvPicPr>
            <a:picLocks noChangeAspect="1"/>
          </p:cNvPicPr>
          <p:nvPr/>
        </p:nvPicPr>
        <p:blipFill>
          <a:blip r:embed="rId4"/>
          <a:stretch>
            <a:fillRect/>
          </a:stretch>
        </p:blipFill>
        <p:spPr>
          <a:xfrm>
            <a:off x="9557809" y="5770714"/>
            <a:ext cx="2511552" cy="931757"/>
          </a:xfrm>
          <a:prstGeom prst="rect">
            <a:avLst/>
          </a:prstGeom>
          <a:solidFill>
            <a:schemeClr val="bg1">
              <a:lumMod val="85000"/>
            </a:schemeClr>
          </a:solidFill>
          <a:ln>
            <a:noFill/>
          </a:ln>
        </p:spPr>
      </p:pic>
      <p:sp>
        <p:nvSpPr>
          <p:cNvPr id="23" name="Freeform: Shape 22">
            <a:extLst>
              <a:ext uri="{FF2B5EF4-FFF2-40B4-BE49-F238E27FC236}">
                <a16:creationId xmlns:a16="http://schemas.microsoft.com/office/drawing/2014/main" id="{1196732D-2E25-40C7-934E-1A515234EFD7}"/>
              </a:ext>
            </a:extLst>
          </p:cNvPr>
          <p:cNvSpPr/>
          <p:nvPr/>
        </p:nvSpPr>
        <p:spPr>
          <a:xfrm>
            <a:off x="9093200" y="5080804"/>
            <a:ext cx="3098800" cy="1779841"/>
          </a:xfrm>
          <a:custGeom>
            <a:avLst/>
            <a:gdLst>
              <a:gd name="connsiteX0" fmla="*/ 2933700 w 2933700"/>
              <a:gd name="connsiteY0" fmla="*/ 0 h 1155700"/>
              <a:gd name="connsiteX1" fmla="*/ 2933700 w 2933700"/>
              <a:gd name="connsiteY1" fmla="*/ 1155700 h 1155700"/>
              <a:gd name="connsiteX2" fmla="*/ 0 w 2933700"/>
              <a:gd name="connsiteY2" fmla="*/ 1155700 h 1155700"/>
              <a:gd name="connsiteX3" fmla="*/ 2933700 w 2933700"/>
              <a:gd name="connsiteY3" fmla="*/ 0 h 1155700"/>
              <a:gd name="connsiteX0" fmla="*/ 2933700 w 2933700"/>
              <a:gd name="connsiteY0" fmla="*/ 73305 h 1229005"/>
              <a:gd name="connsiteX1" fmla="*/ 2933700 w 2933700"/>
              <a:gd name="connsiteY1" fmla="*/ 1229005 h 1229005"/>
              <a:gd name="connsiteX2" fmla="*/ 0 w 2933700"/>
              <a:gd name="connsiteY2" fmla="*/ 1229005 h 1229005"/>
              <a:gd name="connsiteX3" fmla="*/ 2933700 w 2933700"/>
              <a:gd name="connsiteY3" fmla="*/ 73305 h 1229005"/>
              <a:gd name="connsiteX0" fmla="*/ 2933700 w 2933700"/>
              <a:gd name="connsiteY0" fmla="*/ 521705 h 1677405"/>
              <a:gd name="connsiteX1" fmla="*/ 2933700 w 2933700"/>
              <a:gd name="connsiteY1" fmla="*/ 1677405 h 1677405"/>
              <a:gd name="connsiteX2" fmla="*/ 0 w 2933700"/>
              <a:gd name="connsiteY2" fmla="*/ 1677405 h 1677405"/>
              <a:gd name="connsiteX3" fmla="*/ 2933700 w 2933700"/>
              <a:gd name="connsiteY3" fmla="*/ 521705 h 1677405"/>
              <a:gd name="connsiteX0" fmla="*/ 2933700 w 2933700"/>
              <a:gd name="connsiteY0" fmla="*/ 526449 h 1682149"/>
              <a:gd name="connsiteX1" fmla="*/ 2933700 w 2933700"/>
              <a:gd name="connsiteY1" fmla="*/ 1682149 h 1682149"/>
              <a:gd name="connsiteX2" fmla="*/ 0 w 2933700"/>
              <a:gd name="connsiteY2" fmla="*/ 1669449 h 1682149"/>
              <a:gd name="connsiteX3" fmla="*/ 2933700 w 2933700"/>
              <a:gd name="connsiteY3" fmla="*/ 526449 h 1682149"/>
              <a:gd name="connsiteX0" fmla="*/ 2933700 w 2933700"/>
              <a:gd name="connsiteY0" fmla="*/ 490120 h 1645820"/>
              <a:gd name="connsiteX1" fmla="*/ 2933700 w 2933700"/>
              <a:gd name="connsiteY1" fmla="*/ 1645820 h 1645820"/>
              <a:gd name="connsiteX2" fmla="*/ 0 w 2933700"/>
              <a:gd name="connsiteY2" fmla="*/ 1633120 h 1645820"/>
              <a:gd name="connsiteX3" fmla="*/ 2933700 w 2933700"/>
              <a:gd name="connsiteY3" fmla="*/ 490120 h 1645820"/>
              <a:gd name="connsiteX0" fmla="*/ 2933700 w 2933700"/>
              <a:gd name="connsiteY0" fmla="*/ 513911 h 1669611"/>
              <a:gd name="connsiteX1" fmla="*/ 2933700 w 2933700"/>
              <a:gd name="connsiteY1" fmla="*/ 1669611 h 1669611"/>
              <a:gd name="connsiteX2" fmla="*/ 0 w 2933700"/>
              <a:gd name="connsiteY2" fmla="*/ 1656911 h 1669611"/>
              <a:gd name="connsiteX3" fmla="*/ 2933700 w 2933700"/>
              <a:gd name="connsiteY3" fmla="*/ 513911 h 1669611"/>
              <a:gd name="connsiteX0" fmla="*/ 2933700 w 2933700"/>
              <a:gd name="connsiteY0" fmla="*/ 504302 h 1660002"/>
              <a:gd name="connsiteX1" fmla="*/ 2933700 w 2933700"/>
              <a:gd name="connsiteY1" fmla="*/ 1660002 h 1660002"/>
              <a:gd name="connsiteX2" fmla="*/ 0 w 2933700"/>
              <a:gd name="connsiteY2" fmla="*/ 1647302 h 1660002"/>
              <a:gd name="connsiteX3" fmla="*/ 2933700 w 2933700"/>
              <a:gd name="connsiteY3" fmla="*/ 504302 h 1660002"/>
              <a:gd name="connsiteX0" fmla="*/ 2933700 w 2933700"/>
              <a:gd name="connsiteY0" fmla="*/ 485366 h 1697611"/>
              <a:gd name="connsiteX1" fmla="*/ 2933700 w 2933700"/>
              <a:gd name="connsiteY1" fmla="*/ 1697611 h 1697611"/>
              <a:gd name="connsiteX2" fmla="*/ 0 w 2933700"/>
              <a:gd name="connsiteY2" fmla="*/ 1684911 h 1697611"/>
              <a:gd name="connsiteX3" fmla="*/ 2933700 w 2933700"/>
              <a:gd name="connsiteY3" fmla="*/ 485366 h 1697611"/>
              <a:gd name="connsiteX0" fmla="*/ 2933700 w 2933700"/>
              <a:gd name="connsiteY0" fmla="*/ 485366 h 1693572"/>
              <a:gd name="connsiteX1" fmla="*/ 160311 w 2933700"/>
              <a:gd name="connsiteY1" fmla="*/ 1693572 h 1693572"/>
              <a:gd name="connsiteX2" fmla="*/ 0 w 2933700"/>
              <a:gd name="connsiteY2" fmla="*/ 1684911 h 1693572"/>
              <a:gd name="connsiteX3" fmla="*/ 2933700 w 2933700"/>
              <a:gd name="connsiteY3" fmla="*/ 485366 h 1693572"/>
              <a:gd name="connsiteX0" fmla="*/ 2933700 w 2933700"/>
              <a:gd name="connsiteY0" fmla="*/ 485366 h 1693572"/>
              <a:gd name="connsiteX1" fmla="*/ 2845529 w 2933700"/>
              <a:gd name="connsiteY1" fmla="*/ 522282 h 1693572"/>
              <a:gd name="connsiteX2" fmla="*/ 160311 w 2933700"/>
              <a:gd name="connsiteY2" fmla="*/ 1693572 h 1693572"/>
              <a:gd name="connsiteX3" fmla="*/ 0 w 2933700"/>
              <a:gd name="connsiteY3" fmla="*/ 1684911 h 1693572"/>
              <a:gd name="connsiteX4" fmla="*/ 2933700 w 2933700"/>
              <a:gd name="connsiteY4" fmla="*/ 485366 h 1693572"/>
              <a:gd name="connsiteX0" fmla="*/ 2933700 w 2949732"/>
              <a:gd name="connsiteY0" fmla="*/ 485366 h 1693572"/>
              <a:gd name="connsiteX1" fmla="*/ 2949732 w 2949732"/>
              <a:gd name="connsiteY1" fmla="*/ 599021 h 1693572"/>
              <a:gd name="connsiteX2" fmla="*/ 160311 w 2949732"/>
              <a:gd name="connsiteY2" fmla="*/ 1693572 h 1693572"/>
              <a:gd name="connsiteX3" fmla="*/ 0 w 2949732"/>
              <a:gd name="connsiteY3" fmla="*/ 1684911 h 1693572"/>
              <a:gd name="connsiteX4" fmla="*/ 2933700 w 2949732"/>
              <a:gd name="connsiteY4" fmla="*/ 485366 h 1693572"/>
              <a:gd name="connsiteX0" fmla="*/ 2933700 w 2933700"/>
              <a:gd name="connsiteY0" fmla="*/ 485366 h 1693572"/>
              <a:gd name="connsiteX1" fmla="*/ 2933700 w 2933700"/>
              <a:gd name="connsiteY1" fmla="*/ 914058 h 1693572"/>
              <a:gd name="connsiteX2" fmla="*/ 160311 w 2933700"/>
              <a:gd name="connsiteY2" fmla="*/ 1693572 h 1693572"/>
              <a:gd name="connsiteX3" fmla="*/ 0 w 2933700"/>
              <a:gd name="connsiteY3" fmla="*/ 1684911 h 1693572"/>
              <a:gd name="connsiteX4" fmla="*/ 2933700 w 2933700"/>
              <a:gd name="connsiteY4" fmla="*/ 485366 h 1693572"/>
              <a:gd name="connsiteX0" fmla="*/ 2933700 w 2933700"/>
              <a:gd name="connsiteY0" fmla="*/ 485366 h 1693572"/>
              <a:gd name="connsiteX1" fmla="*/ 2933700 w 2933700"/>
              <a:gd name="connsiteY1" fmla="*/ 914058 h 1693572"/>
              <a:gd name="connsiteX2" fmla="*/ 160311 w 2933700"/>
              <a:gd name="connsiteY2" fmla="*/ 1693572 h 1693572"/>
              <a:gd name="connsiteX3" fmla="*/ 0 w 2933700"/>
              <a:gd name="connsiteY3" fmla="*/ 1684911 h 1693572"/>
              <a:gd name="connsiteX4" fmla="*/ 2933700 w 2933700"/>
              <a:gd name="connsiteY4" fmla="*/ 485366 h 1693572"/>
              <a:gd name="connsiteX0" fmla="*/ 2933700 w 2933700"/>
              <a:gd name="connsiteY0" fmla="*/ 482733 h 1690939"/>
              <a:gd name="connsiteX1" fmla="*/ 2933700 w 2933700"/>
              <a:gd name="connsiteY1" fmla="*/ 911425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82733 h 1690939"/>
              <a:gd name="connsiteX1" fmla="*/ 2933700 w 2933700"/>
              <a:gd name="connsiteY1" fmla="*/ 911425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82733 h 1690939"/>
              <a:gd name="connsiteX1" fmla="*/ 2917669 w 2933700"/>
              <a:gd name="connsiteY1" fmla="*/ 588310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82733 h 1690939"/>
              <a:gd name="connsiteX1" fmla="*/ 2917669 w 2933700"/>
              <a:gd name="connsiteY1" fmla="*/ 588310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82733 h 1690939"/>
              <a:gd name="connsiteX1" fmla="*/ 2932698 w 2933700"/>
              <a:gd name="connsiteY1" fmla="*/ 603456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79301 h 1697527"/>
              <a:gd name="connsiteX1" fmla="*/ 2932698 w 2933700"/>
              <a:gd name="connsiteY1" fmla="*/ 600024 h 1697527"/>
              <a:gd name="connsiteX2" fmla="*/ 160311 w 2933700"/>
              <a:gd name="connsiteY2" fmla="*/ 1687507 h 1697527"/>
              <a:gd name="connsiteX3" fmla="*/ 0 w 2933700"/>
              <a:gd name="connsiteY3" fmla="*/ 1697527 h 1697527"/>
              <a:gd name="connsiteX4" fmla="*/ 2933700 w 2933700"/>
              <a:gd name="connsiteY4" fmla="*/ 479301 h 1697527"/>
              <a:gd name="connsiteX0" fmla="*/ 2933700 w 2933700"/>
              <a:gd name="connsiteY0" fmla="*/ 479301 h 1698109"/>
              <a:gd name="connsiteX1" fmla="*/ 2932698 w 2933700"/>
              <a:gd name="connsiteY1" fmla="*/ 600024 h 1698109"/>
              <a:gd name="connsiteX2" fmla="*/ 157305 w 2933700"/>
              <a:gd name="connsiteY2" fmla="*/ 1698109 h 1698109"/>
              <a:gd name="connsiteX3" fmla="*/ 0 w 2933700"/>
              <a:gd name="connsiteY3" fmla="*/ 1697527 h 1698109"/>
              <a:gd name="connsiteX4" fmla="*/ 2933700 w 2933700"/>
              <a:gd name="connsiteY4" fmla="*/ 479301 h 1698109"/>
              <a:gd name="connsiteX0" fmla="*/ 2933700 w 2933700"/>
              <a:gd name="connsiteY0" fmla="*/ 479301 h 1698109"/>
              <a:gd name="connsiteX1" fmla="*/ 2932698 w 2933700"/>
              <a:gd name="connsiteY1" fmla="*/ 600024 h 1698109"/>
              <a:gd name="connsiteX2" fmla="*/ 157305 w 2933700"/>
              <a:gd name="connsiteY2" fmla="*/ 1698109 h 1698109"/>
              <a:gd name="connsiteX3" fmla="*/ 0 w 2933700"/>
              <a:gd name="connsiteY3" fmla="*/ 1697527 h 1698109"/>
              <a:gd name="connsiteX4" fmla="*/ 2933700 w 2933700"/>
              <a:gd name="connsiteY4" fmla="*/ 479301 h 1698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3700" h="1698109">
                <a:moveTo>
                  <a:pt x="2933700" y="479301"/>
                </a:moveTo>
                <a:lnTo>
                  <a:pt x="2932698" y="600024"/>
                </a:lnTo>
                <a:cubicBezTo>
                  <a:pt x="2356912" y="-149871"/>
                  <a:pt x="337322" y="-237886"/>
                  <a:pt x="157305" y="1698109"/>
                </a:cubicBezTo>
                <a:lnTo>
                  <a:pt x="0" y="1697527"/>
                </a:lnTo>
                <a:cubicBezTo>
                  <a:pt x="190499" y="-262505"/>
                  <a:pt x="2264833" y="-312334"/>
                  <a:pt x="2933700" y="47930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077A070D-0B2F-4443-9E82-ABA61258EDBF}"/>
              </a:ext>
            </a:extLst>
          </p:cNvPr>
          <p:cNvSpPr/>
          <p:nvPr/>
        </p:nvSpPr>
        <p:spPr>
          <a:xfrm>
            <a:off x="6121446" y="5755217"/>
            <a:ext cx="774653" cy="1101719"/>
          </a:xfrm>
          <a:custGeom>
            <a:avLst/>
            <a:gdLst>
              <a:gd name="connsiteX0" fmla="*/ 0 w 766233"/>
              <a:gd name="connsiteY0" fmla="*/ 726017 h 802217"/>
              <a:gd name="connsiteX1" fmla="*/ 107950 w 766233"/>
              <a:gd name="connsiteY1" fmla="*/ 0 h 802217"/>
              <a:gd name="connsiteX2" fmla="*/ 766233 w 766233"/>
              <a:gd name="connsiteY2" fmla="*/ 188384 h 802217"/>
              <a:gd name="connsiteX3" fmla="*/ 662516 w 766233"/>
              <a:gd name="connsiteY3" fmla="*/ 802217 h 802217"/>
              <a:gd name="connsiteX4" fmla="*/ 0 w 766233"/>
              <a:gd name="connsiteY4" fmla="*/ 726017 h 802217"/>
              <a:gd name="connsiteX0" fmla="*/ 0 w 768350"/>
              <a:gd name="connsiteY0" fmla="*/ 675217 h 802217"/>
              <a:gd name="connsiteX1" fmla="*/ 110067 w 768350"/>
              <a:gd name="connsiteY1" fmla="*/ 0 h 802217"/>
              <a:gd name="connsiteX2" fmla="*/ 768350 w 768350"/>
              <a:gd name="connsiteY2" fmla="*/ 188384 h 802217"/>
              <a:gd name="connsiteX3" fmla="*/ 664633 w 768350"/>
              <a:gd name="connsiteY3" fmla="*/ 802217 h 802217"/>
              <a:gd name="connsiteX4" fmla="*/ 0 w 768350"/>
              <a:gd name="connsiteY4" fmla="*/ 675217 h 802217"/>
              <a:gd name="connsiteX0" fmla="*/ 0 w 768350"/>
              <a:gd name="connsiteY0" fmla="*/ 675217 h 783167"/>
              <a:gd name="connsiteX1" fmla="*/ 110067 w 768350"/>
              <a:gd name="connsiteY1" fmla="*/ 0 h 783167"/>
              <a:gd name="connsiteX2" fmla="*/ 768350 w 768350"/>
              <a:gd name="connsiteY2" fmla="*/ 188384 h 783167"/>
              <a:gd name="connsiteX3" fmla="*/ 666749 w 768350"/>
              <a:gd name="connsiteY3" fmla="*/ 783167 h 783167"/>
              <a:gd name="connsiteX4" fmla="*/ 0 w 768350"/>
              <a:gd name="connsiteY4" fmla="*/ 675217 h 783167"/>
              <a:gd name="connsiteX0" fmla="*/ 0 w 768350"/>
              <a:gd name="connsiteY0" fmla="*/ 675217 h 783167"/>
              <a:gd name="connsiteX1" fmla="*/ 110067 w 768350"/>
              <a:gd name="connsiteY1" fmla="*/ 0 h 783167"/>
              <a:gd name="connsiteX2" fmla="*/ 768350 w 768350"/>
              <a:gd name="connsiteY2" fmla="*/ 188384 h 783167"/>
              <a:gd name="connsiteX3" fmla="*/ 666749 w 768350"/>
              <a:gd name="connsiteY3" fmla="*/ 783167 h 783167"/>
              <a:gd name="connsiteX4" fmla="*/ 0 w 768350"/>
              <a:gd name="connsiteY4" fmla="*/ 675217 h 783167"/>
              <a:gd name="connsiteX0" fmla="*/ 0 w 768350"/>
              <a:gd name="connsiteY0" fmla="*/ 675217 h 783167"/>
              <a:gd name="connsiteX1" fmla="*/ 110067 w 768350"/>
              <a:gd name="connsiteY1" fmla="*/ 0 h 783167"/>
              <a:gd name="connsiteX2" fmla="*/ 768350 w 768350"/>
              <a:gd name="connsiteY2" fmla="*/ 188384 h 783167"/>
              <a:gd name="connsiteX3" fmla="*/ 666749 w 768350"/>
              <a:gd name="connsiteY3" fmla="*/ 783167 h 783167"/>
              <a:gd name="connsiteX4" fmla="*/ 0 w 768350"/>
              <a:gd name="connsiteY4" fmla="*/ 675217 h 783167"/>
              <a:gd name="connsiteX0" fmla="*/ 0 w 768350"/>
              <a:gd name="connsiteY0" fmla="*/ 675217 h 783167"/>
              <a:gd name="connsiteX1" fmla="*/ 110067 w 768350"/>
              <a:gd name="connsiteY1" fmla="*/ 0 h 783167"/>
              <a:gd name="connsiteX2" fmla="*/ 768350 w 768350"/>
              <a:gd name="connsiteY2" fmla="*/ 188384 h 783167"/>
              <a:gd name="connsiteX3" fmla="*/ 666749 w 768350"/>
              <a:gd name="connsiteY3" fmla="*/ 783167 h 783167"/>
              <a:gd name="connsiteX4" fmla="*/ 0 w 768350"/>
              <a:gd name="connsiteY4" fmla="*/ 675217 h 783167"/>
              <a:gd name="connsiteX0" fmla="*/ 0 w 768350"/>
              <a:gd name="connsiteY0" fmla="*/ 647700 h 755650"/>
              <a:gd name="connsiteX1" fmla="*/ 143934 w 768350"/>
              <a:gd name="connsiteY1" fmla="*/ 0 h 755650"/>
              <a:gd name="connsiteX2" fmla="*/ 768350 w 768350"/>
              <a:gd name="connsiteY2" fmla="*/ 160867 h 755650"/>
              <a:gd name="connsiteX3" fmla="*/ 666749 w 768350"/>
              <a:gd name="connsiteY3" fmla="*/ 755650 h 755650"/>
              <a:gd name="connsiteX4" fmla="*/ 0 w 768350"/>
              <a:gd name="connsiteY4" fmla="*/ 647700 h 755650"/>
              <a:gd name="connsiteX0" fmla="*/ 0 w 753533"/>
              <a:gd name="connsiteY0" fmla="*/ 649817 h 755650"/>
              <a:gd name="connsiteX1" fmla="*/ 129117 w 753533"/>
              <a:gd name="connsiteY1" fmla="*/ 0 h 755650"/>
              <a:gd name="connsiteX2" fmla="*/ 753533 w 753533"/>
              <a:gd name="connsiteY2" fmla="*/ 160867 h 755650"/>
              <a:gd name="connsiteX3" fmla="*/ 651932 w 753533"/>
              <a:gd name="connsiteY3" fmla="*/ 755650 h 755650"/>
              <a:gd name="connsiteX4" fmla="*/ 0 w 753533"/>
              <a:gd name="connsiteY4" fmla="*/ 649817 h 755650"/>
              <a:gd name="connsiteX0" fmla="*/ 0 w 753533"/>
              <a:gd name="connsiteY0" fmla="*/ 649817 h 755650"/>
              <a:gd name="connsiteX1" fmla="*/ 129117 w 753533"/>
              <a:gd name="connsiteY1" fmla="*/ 0 h 755650"/>
              <a:gd name="connsiteX2" fmla="*/ 753533 w 753533"/>
              <a:gd name="connsiteY2" fmla="*/ 160867 h 755650"/>
              <a:gd name="connsiteX3" fmla="*/ 651932 w 753533"/>
              <a:gd name="connsiteY3" fmla="*/ 755650 h 755650"/>
              <a:gd name="connsiteX4" fmla="*/ 0 w 753533"/>
              <a:gd name="connsiteY4" fmla="*/ 649817 h 755650"/>
              <a:gd name="connsiteX0" fmla="*/ 0 w 753533"/>
              <a:gd name="connsiteY0" fmla="*/ 649817 h 755650"/>
              <a:gd name="connsiteX1" fmla="*/ 129117 w 753533"/>
              <a:gd name="connsiteY1" fmla="*/ 0 h 755650"/>
              <a:gd name="connsiteX2" fmla="*/ 753533 w 753533"/>
              <a:gd name="connsiteY2" fmla="*/ 160867 h 755650"/>
              <a:gd name="connsiteX3" fmla="*/ 651932 w 753533"/>
              <a:gd name="connsiteY3" fmla="*/ 755650 h 755650"/>
              <a:gd name="connsiteX4" fmla="*/ 0 w 753533"/>
              <a:gd name="connsiteY4" fmla="*/ 649817 h 755650"/>
              <a:gd name="connsiteX0" fmla="*/ 0 w 753533"/>
              <a:gd name="connsiteY0" fmla="*/ 654050 h 759883"/>
              <a:gd name="connsiteX1" fmla="*/ 116417 w 753533"/>
              <a:gd name="connsiteY1" fmla="*/ 0 h 759883"/>
              <a:gd name="connsiteX2" fmla="*/ 753533 w 753533"/>
              <a:gd name="connsiteY2" fmla="*/ 165100 h 759883"/>
              <a:gd name="connsiteX3" fmla="*/ 651932 w 753533"/>
              <a:gd name="connsiteY3" fmla="*/ 759883 h 759883"/>
              <a:gd name="connsiteX4" fmla="*/ 0 w 753533"/>
              <a:gd name="connsiteY4" fmla="*/ 654050 h 759883"/>
              <a:gd name="connsiteX0" fmla="*/ 0 w 753533"/>
              <a:gd name="connsiteY0" fmla="*/ 654050 h 759883"/>
              <a:gd name="connsiteX1" fmla="*/ 116417 w 753533"/>
              <a:gd name="connsiteY1" fmla="*/ 0 h 759883"/>
              <a:gd name="connsiteX2" fmla="*/ 753533 w 753533"/>
              <a:gd name="connsiteY2" fmla="*/ 165100 h 759883"/>
              <a:gd name="connsiteX3" fmla="*/ 651932 w 753533"/>
              <a:gd name="connsiteY3" fmla="*/ 759883 h 759883"/>
              <a:gd name="connsiteX4" fmla="*/ 0 w 753533"/>
              <a:gd name="connsiteY4" fmla="*/ 654050 h 759883"/>
              <a:gd name="connsiteX0" fmla="*/ 0 w 753533"/>
              <a:gd name="connsiteY0" fmla="*/ 654050 h 1105872"/>
              <a:gd name="connsiteX1" fmla="*/ 116417 w 753533"/>
              <a:gd name="connsiteY1" fmla="*/ 0 h 1105872"/>
              <a:gd name="connsiteX2" fmla="*/ 753533 w 753533"/>
              <a:gd name="connsiteY2" fmla="*/ 165100 h 1105872"/>
              <a:gd name="connsiteX3" fmla="*/ 637104 w 753533"/>
              <a:gd name="connsiteY3" fmla="*/ 1105872 h 1105872"/>
              <a:gd name="connsiteX4" fmla="*/ 0 w 753533"/>
              <a:gd name="connsiteY4" fmla="*/ 654050 h 1105872"/>
              <a:gd name="connsiteX0" fmla="*/ 0 w 753533"/>
              <a:gd name="connsiteY0" fmla="*/ 654050 h 1105872"/>
              <a:gd name="connsiteX1" fmla="*/ 116417 w 753533"/>
              <a:gd name="connsiteY1" fmla="*/ 0 h 1105872"/>
              <a:gd name="connsiteX2" fmla="*/ 753533 w 753533"/>
              <a:gd name="connsiteY2" fmla="*/ 165100 h 1105872"/>
              <a:gd name="connsiteX3" fmla="*/ 637104 w 753533"/>
              <a:gd name="connsiteY3" fmla="*/ 1105872 h 1105872"/>
              <a:gd name="connsiteX4" fmla="*/ 0 w 753533"/>
              <a:gd name="connsiteY4" fmla="*/ 654050 h 1105872"/>
              <a:gd name="connsiteX0" fmla="*/ 0 w 753533"/>
              <a:gd name="connsiteY0" fmla="*/ 654050 h 1105872"/>
              <a:gd name="connsiteX1" fmla="*/ 116417 w 753533"/>
              <a:gd name="connsiteY1" fmla="*/ 0 h 1105872"/>
              <a:gd name="connsiteX2" fmla="*/ 753533 w 753533"/>
              <a:gd name="connsiteY2" fmla="*/ 165100 h 1105872"/>
              <a:gd name="connsiteX3" fmla="*/ 637104 w 753533"/>
              <a:gd name="connsiteY3" fmla="*/ 1105872 h 1105872"/>
              <a:gd name="connsiteX4" fmla="*/ 0 w 753533"/>
              <a:gd name="connsiteY4" fmla="*/ 654050 h 1105872"/>
              <a:gd name="connsiteX0" fmla="*/ 0 w 753533"/>
              <a:gd name="connsiteY0" fmla="*/ 654050 h 1105872"/>
              <a:gd name="connsiteX1" fmla="*/ 116417 w 753533"/>
              <a:gd name="connsiteY1" fmla="*/ 0 h 1105872"/>
              <a:gd name="connsiteX2" fmla="*/ 753533 w 753533"/>
              <a:gd name="connsiteY2" fmla="*/ 165100 h 1105872"/>
              <a:gd name="connsiteX3" fmla="*/ 637104 w 753533"/>
              <a:gd name="connsiteY3" fmla="*/ 1105872 h 1105872"/>
              <a:gd name="connsiteX4" fmla="*/ 0 w 753533"/>
              <a:gd name="connsiteY4" fmla="*/ 654050 h 1105872"/>
              <a:gd name="connsiteX0" fmla="*/ 0 w 763418"/>
              <a:gd name="connsiteY0" fmla="*/ 1103836 h 1105872"/>
              <a:gd name="connsiteX1" fmla="*/ 126302 w 763418"/>
              <a:gd name="connsiteY1" fmla="*/ 0 h 1105872"/>
              <a:gd name="connsiteX2" fmla="*/ 763418 w 763418"/>
              <a:gd name="connsiteY2" fmla="*/ 165100 h 1105872"/>
              <a:gd name="connsiteX3" fmla="*/ 646989 w 763418"/>
              <a:gd name="connsiteY3" fmla="*/ 1105872 h 1105872"/>
              <a:gd name="connsiteX4" fmla="*/ 0 w 763418"/>
              <a:gd name="connsiteY4" fmla="*/ 1103836 h 1105872"/>
              <a:gd name="connsiteX0" fmla="*/ 3534 w 766952"/>
              <a:gd name="connsiteY0" fmla="*/ 1103836 h 1105872"/>
              <a:gd name="connsiteX1" fmla="*/ 129836 w 766952"/>
              <a:gd name="connsiteY1" fmla="*/ 0 h 1105872"/>
              <a:gd name="connsiteX2" fmla="*/ 766952 w 766952"/>
              <a:gd name="connsiteY2" fmla="*/ 165100 h 1105872"/>
              <a:gd name="connsiteX3" fmla="*/ 650523 w 766952"/>
              <a:gd name="connsiteY3" fmla="*/ 1105872 h 1105872"/>
              <a:gd name="connsiteX4" fmla="*/ 3534 w 766952"/>
              <a:gd name="connsiteY4" fmla="*/ 1103836 h 1105872"/>
              <a:gd name="connsiteX0" fmla="*/ 5278 w 768696"/>
              <a:gd name="connsiteY0" fmla="*/ 1103836 h 1105872"/>
              <a:gd name="connsiteX1" fmla="*/ 131580 w 768696"/>
              <a:gd name="connsiteY1" fmla="*/ 0 h 1105872"/>
              <a:gd name="connsiteX2" fmla="*/ 768696 w 768696"/>
              <a:gd name="connsiteY2" fmla="*/ 165100 h 1105872"/>
              <a:gd name="connsiteX3" fmla="*/ 652267 w 768696"/>
              <a:gd name="connsiteY3" fmla="*/ 1105872 h 1105872"/>
              <a:gd name="connsiteX4" fmla="*/ 5278 w 768696"/>
              <a:gd name="connsiteY4" fmla="*/ 1103836 h 1105872"/>
              <a:gd name="connsiteX0" fmla="*/ 5278 w 768696"/>
              <a:gd name="connsiteY0" fmla="*/ 1103836 h 1105872"/>
              <a:gd name="connsiteX1" fmla="*/ 131580 w 768696"/>
              <a:gd name="connsiteY1" fmla="*/ 0 h 1105872"/>
              <a:gd name="connsiteX2" fmla="*/ 768696 w 768696"/>
              <a:gd name="connsiteY2" fmla="*/ 165100 h 1105872"/>
              <a:gd name="connsiteX3" fmla="*/ 652267 w 768696"/>
              <a:gd name="connsiteY3" fmla="*/ 1105872 h 1105872"/>
              <a:gd name="connsiteX4" fmla="*/ 5278 w 768696"/>
              <a:gd name="connsiteY4" fmla="*/ 1103836 h 1105872"/>
              <a:gd name="connsiteX0" fmla="*/ 5278 w 768696"/>
              <a:gd name="connsiteY0" fmla="*/ 1103836 h 1103836"/>
              <a:gd name="connsiteX1" fmla="*/ 131580 w 768696"/>
              <a:gd name="connsiteY1" fmla="*/ 0 h 1103836"/>
              <a:gd name="connsiteX2" fmla="*/ 768696 w 768696"/>
              <a:gd name="connsiteY2" fmla="*/ 165100 h 1103836"/>
              <a:gd name="connsiteX3" fmla="*/ 660734 w 768696"/>
              <a:gd name="connsiteY3" fmla="*/ 1101639 h 1103836"/>
              <a:gd name="connsiteX4" fmla="*/ 5278 w 768696"/>
              <a:gd name="connsiteY4" fmla="*/ 1103836 h 1103836"/>
              <a:gd name="connsiteX0" fmla="*/ 5423 w 766724"/>
              <a:gd name="connsiteY0" fmla="*/ 1099602 h 1101639"/>
              <a:gd name="connsiteX1" fmla="*/ 129608 w 766724"/>
              <a:gd name="connsiteY1" fmla="*/ 0 h 1101639"/>
              <a:gd name="connsiteX2" fmla="*/ 766724 w 766724"/>
              <a:gd name="connsiteY2" fmla="*/ 165100 h 1101639"/>
              <a:gd name="connsiteX3" fmla="*/ 658762 w 766724"/>
              <a:gd name="connsiteY3" fmla="*/ 1101639 h 1101639"/>
              <a:gd name="connsiteX4" fmla="*/ 5423 w 766724"/>
              <a:gd name="connsiteY4" fmla="*/ 1099602 h 1101639"/>
              <a:gd name="connsiteX0" fmla="*/ 4885 w 774653"/>
              <a:gd name="connsiteY0" fmla="*/ 1101719 h 1101719"/>
              <a:gd name="connsiteX1" fmla="*/ 137537 w 774653"/>
              <a:gd name="connsiteY1" fmla="*/ 0 h 1101719"/>
              <a:gd name="connsiteX2" fmla="*/ 774653 w 774653"/>
              <a:gd name="connsiteY2" fmla="*/ 165100 h 1101719"/>
              <a:gd name="connsiteX3" fmla="*/ 666691 w 774653"/>
              <a:gd name="connsiteY3" fmla="*/ 1101639 h 1101719"/>
              <a:gd name="connsiteX4" fmla="*/ 4885 w 774653"/>
              <a:gd name="connsiteY4" fmla="*/ 1101719 h 1101719"/>
              <a:gd name="connsiteX0" fmla="*/ 4885 w 774653"/>
              <a:gd name="connsiteY0" fmla="*/ 1101719 h 1101719"/>
              <a:gd name="connsiteX1" fmla="*/ 137537 w 774653"/>
              <a:gd name="connsiteY1" fmla="*/ 0 h 1101719"/>
              <a:gd name="connsiteX2" fmla="*/ 774653 w 774653"/>
              <a:gd name="connsiteY2" fmla="*/ 165100 h 1101719"/>
              <a:gd name="connsiteX3" fmla="*/ 666691 w 774653"/>
              <a:gd name="connsiteY3" fmla="*/ 1101639 h 1101719"/>
              <a:gd name="connsiteX4" fmla="*/ 4885 w 774653"/>
              <a:gd name="connsiteY4" fmla="*/ 1101719 h 1101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653" h="1101719">
                <a:moveTo>
                  <a:pt x="4885" y="1101719"/>
                </a:moveTo>
                <a:cubicBezTo>
                  <a:pt x="-17728" y="855469"/>
                  <a:pt x="40139" y="329556"/>
                  <a:pt x="137537" y="0"/>
                </a:cubicBezTo>
                <a:lnTo>
                  <a:pt x="774653" y="165100"/>
                </a:lnTo>
                <a:cubicBezTo>
                  <a:pt x="694208" y="407822"/>
                  <a:pt x="647628" y="864558"/>
                  <a:pt x="666691" y="1101639"/>
                </a:cubicBezTo>
                <a:lnTo>
                  <a:pt x="4885" y="1101719"/>
                </a:ln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506" name="Text Placeholder 5"/>
          <p:cNvSpPr>
            <a:spLocks noGrp="1"/>
          </p:cNvSpPr>
          <p:nvPr>
            <p:ph idx="1"/>
          </p:nvPr>
        </p:nvSpPr>
        <p:spPr>
          <a:xfrm>
            <a:off x="363807" y="1325563"/>
            <a:ext cx="10810699" cy="4351338"/>
          </a:xfrm>
        </p:spPr>
        <p:txBody>
          <a:bodyPr>
            <a:noAutofit/>
          </a:bodyPr>
          <a:lstStyle/>
          <a:p>
            <a:pPr>
              <a:spcBef>
                <a:spcPts val="600"/>
              </a:spcBef>
              <a:spcAft>
                <a:spcPts val="1200"/>
              </a:spcAft>
            </a:pPr>
            <a:r>
              <a:rPr lang="en-GB" altLang="en-US" sz="2600" b="1"/>
              <a:t>Customer Satisfaction is an important KPI to track progress</a:t>
            </a:r>
          </a:p>
          <a:p>
            <a:pPr lvl="1">
              <a:spcBef>
                <a:spcPts val="600"/>
              </a:spcBef>
              <a:spcAft>
                <a:spcPts val="1200"/>
              </a:spcAft>
            </a:pPr>
            <a:r>
              <a:rPr lang="en-GB" altLang="en-US" sz="2600"/>
              <a:t>But measuring customer satisfaction isn’t the goal...</a:t>
            </a:r>
          </a:p>
          <a:p>
            <a:pPr lvl="1">
              <a:spcBef>
                <a:spcPts val="600"/>
              </a:spcBef>
              <a:spcAft>
                <a:spcPts val="1200"/>
              </a:spcAft>
            </a:pPr>
            <a:r>
              <a:rPr lang="en-GB" altLang="en-US" sz="2600"/>
              <a:t>It’s the start of a continual improvement journey</a:t>
            </a:r>
          </a:p>
          <a:p>
            <a:pPr>
              <a:spcBef>
                <a:spcPts val="600"/>
              </a:spcBef>
              <a:spcAft>
                <a:spcPts val="1200"/>
              </a:spcAft>
            </a:pPr>
            <a:r>
              <a:rPr lang="en-GB" altLang="en-US" sz="2600" b="1"/>
              <a:t>Particularly important for internal service providers</a:t>
            </a:r>
          </a:p>
          <a:p>
            <a:pPr lvl="1">
              <a:spcBef>
                <a:spcPts val="600"/>
              </a:spcBef>
              <a:spcAft>
                <a:spcPts val="1200"/>
              </a:spcAft>
            </a:pPr>
            <a:r>
              <a:rPr lang="en-GB" altLang="en-US" sz="2600"/>
              <a:t>We can improve productivity and efficiency of the whole organisation</a:t>
            </a:r>
          </a:p>
          <a:p>
            <a:pPr lvl="1">
              <a:spcBef>
                <a:spcPts val="600"/>
              </a:spcBef>
              <a:spcAft>
                <a:spcPts val="1200"/>
              </a:spcAft>
            </a:pPr>
            <a:r>
              <a:rPr lang="en-GB" altLang="en-US" sz="2600"/>
              <a:t>We have long term relationships with our customers</a:t>
            </a:r>
          </a:p>
          <a:p>
            <a:pPr>
              <a:spcBef>
                <a:spcPts val="600"/>
              </a:spcBef>
              <a:spcAft>
                <a:spcPts val="1200"/>
              </a:spcAft>
            </a:pPr>
            <a:r>
              <a:rPr lang="en-GB" altLang="en-US" sz="2600" b="1"/>
              <a:t>Qualitative feedback is essential</a:t>
            </a:r>
          </a:p>
        </p:txBody>
      </p:sp>
    </p:spTree>
    <p:extLst>
      <p:ext uri="{BB962C8B-B14F-4D97-AF65-F5344CB8AC3E}">
        <p14:creationId xmlns:p14="http://schemas.microsoft.com/office/powerpoint/2010/main" val="15979586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Text Placeholder 2"/>
          <p:cNvSpPr txBox="1">
            <a:spLocks/>
          </p:cNvSpPr>
          <p:nvPr/>
        </p:nvSpPr>
        <p:spPr bwMode="auto">
          <a:xfrm>
            <a:off x="314266" y="836712"/>
            <a:ext cx="7758824" cy="537371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Autofit/>
          </a:bodyPr>
          <a:lstStyle>
            <a:defPPr>
              <a:defRPr lang="en-US"/>
            </a:defPPr>
            <a:lvl1pPr marL="228600" indent="-228600">
              <a:lnSpc>
                <a:spcPct val="90000"/>
              </a:lnSpc>
              <a:spcBef>
                <a:spcPts val="1000"/>
              </a:spcBef>
              <a:buFont typeface="Arial" panose="020B0604020202020204" pitchFamily="34" charset="0"/>
              <a:buChar char="•"/>
              <a:defRPr sz="2800"/>
            </a:lvl1pPr>
            <a:lvl2pPr marL="228600" lvl="1" indent="-228600" fontAlgn="ctr">
              <a:lnSpc>
                <a:spcPct val="120000"/>
              </a:lnSpc>
              <a:spcBef>
                <a:spcPts val="300"/>
              </a:spcBef>
              <a:buFont typeface="Arial" panose="020B0604020202020204" pitchFamily="34" charset="0"/>
              <a:buChar char="•"/>
              <a:defRPr b="1"/>
            </a:lvl2pPr>
            <a:lvl3pPr marL="644525" lvl="2" indent="-342900" fontAlgn="ctr">
              <a:lnSpc>
                <a:spcPct val="100000"/>
              </a:lnSpc>
              <a:spcBef>
                <a:spcPts val="300"/>
              </a:spcBef>
              <a:buFont typeface="Arial" panose="020B0604020202020204" pitchFamily="34" charset="0"/>
              <a:buChar char="•"/>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1"/>
            <a:endParaRPr lang="en-GB" altLang="en-US"/>
          </a:p>
        </p:txBody>
      </p:sp>
      <p:sp>
        <p:nvSpPr>
          <p:cNvPr id="11" name="Title 4"/>
          <p:cNvSpPr txBox="1">
            <a:spLocks/>
          </p:cNvSpPr>
          <p:nvPr/>
        </p:nvSpPr>
        <p:spPr>
          <a:xfrm>
            <a:off x="31056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EF7622"/>
                </a:solidFill>
                <a:latin typeface="+mj-lt"/>
                <a:ea typeface="+mj-ea"/>
                <a:cs typeface="+mj-cs"/>
              </a:defRPr>
            </a:lvl1pPr>
          </a:lstStyle>
          <a:p>
            <a:r>
              <a:rPr lang="en-GB" altLang="en-US">
                <a:cs typeface="Calibri Light"/>
              </a:rPr>
              <a:t>The science without art</a:t>
            </a:r>
          </a:p>
        </p:txBody>
      </p:sp>
      <p:sp>
        <p:nvSpPr>
          <p:cNvPr id="12" name="Freeform: Shape 11">
            <a:extLst>
              <a:ext uri="{FF2B5EF4-FFF2-40B4-BE49-F238E27FC236}">
                <a16:creationId xmlns:a16="http://schemas.microsoft.com/office/drawing/2014/main" id="{3DBD621D-77B9-4152-B960-6662694C6F53}"/>
              </a:ext>
            </a:extLst>
          </p:cNvPr>
          <p:cNvSpPr/>
          <p:nvPr/>
        </p:nvSpPr>
        <p:spPr>
          <a:xfrm>
            <a:off x="10042525" y="4083050"/>
            <a:ext cx="981075" cy="1155700"/>
          </a:xfrm>
          <a:custGeom>
            <a:avLst/>
            <a:gdLst>
              <a:gd name="connsiteX0" fmla="*/ 282575 w 984250"/>
              <a:gd name="connsiteY0" fmla="*/ 1123950 h 1123950"/>
              <a:gd name="connsiteX1" fmla="*/ 0 w 984250"/>
              <a:gd name="connsiteY1" fmla="*/ 107950 h 1123950"/>
              <a:gd name="connsiteX2" fmla="*/ 965200 w 984250"/>
              <a:gd name="connsiteY2" fmla="*/ 0 h 1123950"/>
              <a:gd name="connsiteX3" fmla="*/ 984250 w 984250"/>
              <a:gd name="connsiteY3" fmla="*/ 1016000 h 1123950"/>
              <a:gd name="connsiteX4" fmla="*/ 282575 w 984250"/>
              <a:gd name="connsiteY4" fmla="*/ 1123950 h 1123950"/>
              <a:gd name="connsiteX0" fmla="*/ 282575 w 984250"/>
              <a:gd name="connsiteY0" fmla="*/ 1155700 h 1155700"/>
              <a:gd name="connsiteX1" fmla="*/ 0 w 984250"/>
              <a:gd name="connsiteY1" fmla="*/ 139700 h 1155700"/>
              <a:gd name="connsiteX2" fmla="*/ 974725 w 984250"/>
              <a:gd name="connsiteY2" fmla="*/ 0 h 1155700"/>
              <a:gd name="connsiteX3" fmla="*/ 984250 w 984250"/>
              <a:gd name="connsiteY3" fmla="*/ 1047750 h 1155700"/>
              <a:gd name="connsiteX4" fmla="*/ 282575 w 984250"/>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1155700">
                <a:moveTo>
                  <a:pt x="279400" y="1155700"/>
                </a:moveTo>
                <a:lnTo>
                  <a:pt x="0" y="161925"/>
                </a:lnTo>
                <a:cubicBezTo>
                  <a:pt x="342900" y="44450"/>
                  <a:pt x="641350" y="12700"/>
                  <a:pt x="971550" y="0"/>
                </a:cubicBezTo>
                <a:lnTo>
                  <a:pt x="981075" y="1047750"/>
                </a:lnTo>
                <a:cubicBezTo>
                  <a:pt x="778933" y="1045633"/>
                  <a:pt x="630767" y="1040342"/>
                  <a:pt x="279400" y="1155700"/>
                </a:cubicBez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BAAC69D9-AC57-4308-8091-DE99F5586585}"/>
              </a:ext>
            </a:extLst>
          </p:cNvPr>
          <p:cNvSpPr/>
          <p:nvPr/>
        </p:nvSpPr>
        <p:spPr>
          <a:xfrm>
            <a:off x="8918575" y="4498975"/>
            <a:ext cx="1239838" cy="1250950"/>
          </a:xfrm>
          <a:custGeom>
            <a:avLst/>
            <a:gdLst>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38" h="1250950">
                <a:moveTo>
                  <a:pt x="0" y="515938"/>
                </a:moveTo>
                <a:cubicBezTo>
                  <a:pt x="178858" y="324909"/>
                  <a:pt x="468842" y="118004"/>
                  <a:pt x="679450" y="0"/>
                </a:cubicBezTo>
                <a:lnTo>
                  <a:pt x="1239838" y="796925"/>
                </a:lnTo>
                <a:cubicBezTo>
                  <a:pt x="985309" y="932392"/>
                  <a:pt x="810154" y="1055158"/>
                  <a:pt x="666750" y="1250950"/>
                </a:cubicBezTo>
                <a:lnTo>
                  <a:pt x="0" y="515938"/>
                </a:lnTo>
                <a:close/>
              </a:path>
            </a:pathLst>
          </a:cu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33948066-87A9-433F-BED2-5B79E8684717}"/>
              </a:ext>
            </a:extLst>
          </p:cNvPr>
          <p:cNvSpPr/>
          <p:nvPr/>
        </p:nvSpPr>
        <p:spPr>
          <a:xfrm>
            <a:off x="524933" y="5660067"/>
            <a:ext cx="8242300" cy="1202267"/>
          </a:xfrm>
          <a:custGeom>
            <a:avLst/>
            <a:gdLst>
              <a:gd name="connsiteX0" fmla="*/ 0 w 8242300"/>
              <a:gd name="connsiteY0" fmla="*/ 1202267 h 1202267"/>
              <a:gd name="connsiteX1" fmla="*/ 8242300 w 8242300"/>
              <a:gd name="connsiteY1" fmla="*/ 1198034 h 1202267"/>
              <a:gd name="connsiteX2" fmla="*/ 279400 w 8242300"/>
              <a:gd name="connsiteY2" fmla="*/ 0 h 1202267"/>
              <a:gd name="connsiteX3" fmla="*/ 0 w 8242300"/>
              <a:gd name="connsiteY3" fmla="*/ 1202267 h 1202267"/>
            </a:gdLst>
            <a:ahLst/>
            <a:cxnLst>
              <a:cxn ang="0">
                <a:pos x="connsiteX0" y="connsiteY0"/>
              </a:cxn>
              <a:cxn ang="0">
                <a:pos x="connsiteX1" y="connsiteY1"/>
              </a:cxn>
              <a:cxn ang="0">
                <a:pos x="connsiteX2" y="connsiteY2"/>
              </a:cxn>
              <a:cxn ang="0">
                <a:pos x="connsiteX3" y="connsiteY3"/>
              </a:cxn>
            </a:cxnLst>
            <a:rect l="l" t="t" r="r" b="b"/>
            <a:pathLst>
              <a:path w="8242300" h="1202267">
                <a:moveTo>
                  <a:pt x="0" y="1202267"/>
                </a:moveTo>
                <a:lnTo>
                  <a:pt x="8242300" y="1198034"/>
                </a:lnTo>
                <a:lnTo>
                  <a:pt x="279400" y="0"/>
                </a:lnTo>
                <a:lnTo>
                  <a:pt x="0" y="1202267"/>
                </a:lnTo>
                <a:close/>
              </a:path>
            </a:pathLst>
          </a:custGeom>
          <a:solidFill>
            <a:schemeClr val="bg1">
              <a:lumMod val="7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3970A9A-D3A1-4FA3-977F-F8526703019D}"/>
              </a:ext>
            </a:extLst>
          </p:cNvPr>
          <p:cNvSpPr/>
          <p:nvPr/>
        </p:nvSpPr>
        <p:spPr>
          <a:xfrm>
            <a:off x="4019550" y="2916768"/>
            <a:ext cx="2051050" cy="2673349"/>
          </a:xfrm>
          <a:custGeom>
            <a:avLst/>
            <a:gdLst>
              <a:gd name="connsiteX0" fmla="*/ 0 w 2074333"/>
              <a:gd name="connsiteY0" fmla="*/ 2324100 h 2658533"/>
              <a:gd name="connsiteX1" fmla="*/ 1066800 w 2074333"/>
              <a:gd name="connsiteY1" fmla="*/ 0 h 2658533"/>
              <a:gd name="connsiteX2" fmla="*/ 2074333 w 2074333"/>
              <a:gd name="connsiteY2" fmla="*/ 762000 h 2658533"/>
              <a:gd name="connsiteX3" fmla="*/ 1206500 w 2074333"/>
              <a:gd name="connsiteY3" fmla="*/ 2658533 h 2658533"/>
              <a:gd name="connsiteX4" fmla="*/ 0 w 2074333"/>
              <a:gd name="connsiteY4" fmla="*/ 2324100 h 2658533"/>
              <a:gd name="connsiteX0" fmla="*/ 0 w 2400300"/>
              <a:gd name="connsiteY0" fmla="*/ 2368291 h 2711191"/>
              <a:gd name="connsiteX1" fmla="*/ 1392767 w 2400300"/>
              <a:gd name="connsiteY1" fmla="*/ 52658 h 2711191"/>
              <a:gd name="connsiteX2" fmla="*/ 2400300 w 2400300"/>
              <a:gd name="connsiteY2" fmla="*/ 814658 h 2711191"/>
              <a:gd name="connsiteX3" fmla="*/ 1532467 w 2400300"/>
              <a:gd name="connsiteY3" fmla="*/ 2711191 h 2711191"/>
              <a:gd name="connsiteX4" fmla="*/ 0 w 2400300"/>
              <a:gd name="connsiteY4" fmla="*/ 2368291 h 2711191"/>
              <a:gd name="connsiteX0" fmla="*/ 0 w 2400300"/>
              <a:gd name="connsiteY0" fmla="*/ 1973684 h 2316584"/>
              <a:gd name="connsiteX1" fmla="*/ 1092200 w 2400300"/>
              <a:gd name="connsiteY1" fmla="*/ 94085 h 2316584"/>
              <a:gd name="connsiteX2" fmla="*/ 2400300 w 2400300"/>
              <a:gd name="connsiteY2" fmla="*/ 420051 h 2316584"/>
              <a:gd name="connsiteX3" fmla="*/ 1532467 w 2400300"/>
              <a:gd name="connsiteY3" fmla="*/ 2316584 h 2316584"/>
              <a:gd name="connsiteX4" fmla="*/ 0 w 2400300"/>
              <a:gd name="connsiteY4" fmla="*/ 1973684 h 2316584"/>
              <a:gd name="connsiteX0" fmla="*/ 0 w 2400300"/>
              <a:gd name="connsiteY0" fmla="*/ 1973684 h 2316584"/>
              <a:gd name="connsiteX1" fmla="*/ 1092200 w 2400300"/>
              <a:gd name="connsiteY1" fmla="*/ 94085 h 2316584"/>
              <a:gd name="connsiteX2" fmla="*/ 2400300 w 2400300"/>
              <a:gd name="connsiteY2" fmla="*/ 420051 h 2316584"/>
              <a:gd name="connsiteX3" fmla="*/ 1532467 w 2400300"/>
              <a:gd name="connsiteY3" fmla="*/ 2316584 h 2316584"/>
              <a:gd name="connsiteX4" fmla="*/ 0 w 2400300"/>
              <a:gd name="connsiteY4" fmla="*/ 1973684 h 2316584"/>
              <a:gd name="connsiteX0" fmla="*/ 0 w 2400300"/>
              <a:gd name="connsiteY0" fmla="*/ 1879599 h 2222499"/>
              <a:gd name="connsiteX1" fmla="*/ 1092200 w 2400300"/>
              <a:gd name="connsiteY1" fmla="*/ 0 h 2222499"/>
              <a:gd name="connsiteX2" fmla="*/ 2400300 w 2400300"/>
              <a:gd name="connsiteY2" fmla="*/ 325966 h 2222499"/>
              <a:gd name="connsiteX3" fmla="*/ 1532467 w 2400300"/>
              <a:gd name="connsiteY3" fmla="*/ 2222499 h 2222499"/>
              <a:gd name="connsiteX4" fmla="*/ 0 w 2400300"/>
              <a:gd name="connsiteY4" fmla="*/ 1879599 h 2222499"/>
              <a:gd name="connsiteX0" fmla="*/ 0 w 2400300"/>
              <a:gd name="connsiteY0" fmla="*/ 1879599 h 2222499"/>
              <a:gd name="connsiteX1" fmla="*/ 1092200 w 2400300"/>
              <a:gd name="connsiteY1" fmla="*/ 0 h 2222499"/>
              <a:gd name="connsiteX2" fmla="*/ 2400300 w 2400300"/>
              <a:gd name="connsiteY2" fmla="*/ 325966 h 2222499"/>
              <a:gd name="connsiteX3" fmla="*/ 1532467 w 2400300"/>
              <a:gd name="connsiteY3" fmla="*/ 2222499 h 2222499"/>
              <a:gd name="connsiteX4" fmla="*/ 0 w 2400300"/>
              <a:gd name="connsiteY4" fmla="*/ 1879599 h 2222499"/>
              <a:gd name="connsiteX0" fmla="*/ 0 w 2400300"/>
              <a:gd name="connsiteY0" fmla="*/ 1879599 h 2222499"/>
              <a:gd name="connsiteX1" fmla="*/ 1092200 w 2400300"/>
              <a:gd name="connsiteY1" fmla="*/ 0 h 2222499"/>
              <a:gd name="connsiteX2" fmla="*/ 2400300 w 2400300"/>
              <a:gd name="connsiteY2" fmla="*/ 325966 h 2222499"/>
              <a:gd name="connsiteX3" fmla="*/ 1532467 w 2400300"/>
              <a:gd name="connsiteY3" fmla="*/ 2222499 h 2222499"/>
              <a:gd name="connsiteX4" fmla="*/ 0 w 2400300"/>
              <a:gd name="connsiteY4" fmla="*/ 1879599 h 2222499"/>
              <a:gd name="connsiteX0" fmla="*/ 0 w 2400300"/>
              <a:gd name="connsiteY0" fmla="*/ 1879599 h 2222499"/>
              <a:gd name="connsiteX1" fmla="*/ 1092200 w 2400300"/>
              <a:gd name="connsiteY1" fmla="*/ 0 h 2222499"/>
              <a:gd name="connsiteX2" fmla="*/ 2400300 w 2400300"/>
              <a:gd name="connsiteY2" fmla="*/ 325966 h 2222499"/>
              <a:gd name="connsiteX3" fmla="*/ 1532467 w 2400300"/>
              <a:gd name="connsiteY3" fmla="*/ 2222499 h 2222499"/>
              <a:gd name="connsiteX4" fmla="*/ 0 w 2400300"/>
              <a:gd name="connsiteY4" fmla="*/ 1879599 h 2222499"/>
              <a:gd name="connsiteX0" fmla="*/ 0 w 2387600"/>
              <a:gd name="connsiteY0" fmla="*/ 1879599 h 2222499"/>
              <a:gd name="connsiteX1" fmla="*/ 1079500 w 2387600"/>
              <a:gd name="connsiteY1" fmla="*/ 0 h 2222499"/>
              <a:gd name="connsiteX2" fmla="*/ 2387600 w 2387600"/>
              <a:gd name="connsiteY2" fmla="*/ 325966 h 2222499"/>
              <a:gd name="connsiteX3" fmla="*/ 1519767 w 2387600"/>
              <a:gd name="connsiteY3" fmla="*/ 2222499 h 2222499"/>
              <a:gd name="connsiteX4" fmla="*/ 0 w 2387600"/>
              <a:gd name="connsiteY4" fmla="*/ 1879599 h 2222499"/>
              <a:gd name="connsiteX0" fmla="*/ 0 w 2387600"/>
              <a:gd name="connsiteY0" fmla="*/ 1879599 h 2222499"/>
              <a:gd name="connsiteX1" fmla="*/ 1079500 w 2387600"/>
              <a:gd name="connsiteY1" fmla="*/ 0 h 2222499"/>
              <a:gd name="connsiteX2" fmla="*/ 2387600 w 2387600"/>
              <a:gd name="connsiteY2" fmla="*/ 325966 h 2222499"/>
              <a:gd name="connsiteX3" fmla="*/ 1519767 w 2387600"/>
              <a:gd name="connsiteY3" fmla="*/ 2222499 h 2222499"/>
              <a:gd name="connsiteX4" fmla="*/ 0 w 2387600"/>
              <a:gd name="connsiteY4" fmla="*/ 1879599 h 2222499"/>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233082"/>
              <a:gd name="connsiteX1" fmla="*/ 1079500 w 2387600"/>
              <a:gd name="connsiteY1" fmla="*/ 0 h 2233082"/>
              <a:gd name="connsiteX2" fmla="*/ 2387600 w 2387600"/>
              <a:gd name="connsiteY2" fmla="*/ 325966 h 2233082"/>
              <a:gd name="connsiteX3" fmla="*/ 1528234 w 2387600"/>
              <a:gd name="connsiteY3" fmla="*/ 2233082 h 2233082"/>
              <a:gd name="connsiteX4" fmla="*/ 0 w 2387600"/>
              <a:gd name="connsiteY4" fmla="*/ 1879599 h 2233082"/>
              <a:gd name="connsiteX0" fmla="*/ 0 w 2387600"/>
              <a:gd name="connsiteY0" fmla="*/ 1879599 h 2233082"/>
              <a:gd name="connsiteX1" fmla="*/ 1079500 w 2387600"/>
              <a:gd name="connsiteY1" fmla="*/ 0 h 2233082"/>
              <a:gd name="connsiteX2" fmla="*/ 2387600 w 2387600"/>
              <a:gd name="connsiteY2" fmla="*/ 325966 h 2233082"/>
              <a:gd name="connsiteX3" fmla="*/ 1528234 w 2387600"/>
              <a:gd name="connsiteY3" fmla="*/ 2233082 h 2233082"/>
              <a:gd name="connsiteX4" fmla="*/ 0 w 2387600"/>
              <a:gd name="connsiteY4" fmla="*/ 1879599 h 2233082"/>
              <a:gd name="connsiteX0" fmla="*/ 0 w 2387600"/>
              <a:gd name="connsiteY0" fmla="*/ 1879599 h 2233082"/>
              <a:gd name="connsiteX1" fmla="*/ 1079500 w 2387600"/>
              <a:gd name="connsiteY1" fmla="*/ 0 h 2233082"/>
              <a:gd name="connsiteX2" fmla="*/ 2387600 w 2387600"/>
              <a:gd name="connsiteY2" fmla="*/ 325966 h 2233082"/>
              <a:gd name="connsiteX3" fmla="*/ 1528234 w 2387600"/>
              <a:gd name="connsiteY3" fmla="*/ 2233082 h 2233082"/>
              <a:gd name="connsiteX4" fmla="*/ 0 w 2387600"/>
              <a:gd name="connsiteY4" fmla="*/ 18795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2412999 h 2690282"/>
              <a:gd name="connsiteX1" fmla="*/ 1058333 w 2063750"/>
              <a:gd name="connsiteY1" fmla="*/ 0 h 2690282"/>
              <a:gd name="connsiteX2" fmla="*/ 2063750 w 2063750"/>
              <a:gd name="connsiteY2" fmla="*/ 783166 h 2690282"/>
              <a:gd name="connsiteX3" fmla="*/ 1204384 w 2063750"/>
              <a:gd name="connsiteY3" fmla="*/ 2690282 h 2690282"/>
              <a:gd name="connsiteX4" fmla="*/ 0 w 2063750"/>
              <a:gd name="connsiteY4" fmla="*/ 2412999 h 2690282"/>
              <a:gd name="connsiteX0" fmla="*/ 0 w 2063750"/>
              <a:gd name="connsiteY0" fmla="*/ 2396066 h 2673349"/>
              <a:gd name="connsiteX1" fmla="*/ 1066799 w 2063750"/>
              <a:gd name="connsiteY1" fmla="*/ 0 h 2673349"/>
              <a:gd name="connsiteX2" fmla="*/ 2063750 w 2063750"/>
              <a:gd name="connsiteY2" fmla="*/ 766233 h 2673349"/>
              <a:gd name="connsiteX3" fmla="*/ 1204384 w 2063750"/>
              <a:gd name="connsiteY3" fmla="*/ 2673349 h 2673349"/>
              <a:gd name="connsiteX4" fmla="*/ 0 w 2063750"/>
              <a:gd name="connsiteY4" fmla="*/ 2396066 h 2673349"/>
              <a:gd name="connsiteX0" fmla="*/ 0 w 2063750"/>
              <a:gd name="connsiteY0" fmla="*/ 2396066 h 2673349"/>
              <a:gd name="connsiteX1" fmla="*/ 1066799 w 2063750"/>
              <a:gd name="connsiteY1" fmla="*/ 0 h 2673349"/>
              <a:gd name="connsiteX2" fmla="*/ 2063750 w 2063750"/>
              <a:gd name="connsiteY2" fmla="*/ 766233 h 2673349"/>
              <a:gd name="connsiteX3" fmla="*/ 1204384 w 2063750"/>
              <a:gd name="connsiteY3" fmla="*/ 2673349 h 2673349"/>
              <a:gd name="connsiteX4" fmla="*/ 0 w 2063750"/>
              <a:gd name="connsiteY4" fmla="*/ 2396066 h 2673349"/>
              <a:gd name="connsiteX0" fmla="*/ 0 w 2051050"/>
              <a:gd name="connsiteY0" fmla="*/ 2396066 h 2673349"/>
              <a:gd name="connsiteX1" fmla="*/ 1054099 w 2051050"/>
              <a:gd name="connsiteY1" fmla="*/ 0 h 2673349"/>
              <a:gd name="connsiteX2" fmla="*/ 2051050 w 2051050"/>
              <a:gd name="connsiteY2" fmla="*/ 766233 h 2673349"/>
              <a:gd name="connsiteX3" fmla="*/ 1191684 w 2051050"/>
              <a:gd name="connsiteY3" fmla="*/ 2673349 h 2673349"/>
              <a:gd name="connsiteX4" fmla="*/ 0 w 2051050"/>
              <a:gd name="connsiteY4" fmla="*/ 2396066 h 2673349"/>
              <a:gd name="connsiteX0" fmla="*/ 0 w 2051050"/>
              <a:gd name="connsiteY0" fmla="*/ 2396066 h 2673349"/>
              <a:gd name="connsiteX1" fmla="*/ 1054099 w 2051050"/>
              <a:gd name="connsiteY1" fmla="*/ 0 h 2673349"/>
              <a:gd name="connsiteX2" fmla="*/ 2051050 w 2051050"/>
              <a:gd name="connsiteY2" fmla="*/ 766233 h 2673349"/>
              <a:gd name="connsiteX3" fmla="*/ 1191684 w 2051050"/>
              <a:gd name="connsiteY3" fmla="*/ 2673349 h 2673349"/>
              <a:gd name="connsiteX4" fmla="*/ 0 w 2051050"/>
              <a:gd name="connsiteY4" fmla="*/ 2396066 h 2673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1050" h="2673349">
                <a:moveTo>
                  <a:pt x="0" y="2396066"/>
                </a:moveTo>
                <a:cubicBezTo>
                  <a:pt x="155223" y="1590320"/>
                  <a:pt x="658281" y="552448"/>
                  <a:pt x="1054099" y="0"/>
                </a:cubicBezTo>
                <a:cubicBezTo>
                  <a:pt x="1077382" y="20461"/>
                  <a:pt x="1960739" y="745066"/>
                  <a:pt x="2051050" y="766233"/>
                </a:cubicBezTo>
                <a:cubicBezTo>
                  <a:pt x="1726494" y="1080205"/>
                  <a:pt x="1342673" y="2124427"/>
                  <a:pt x="1191684" y="2673349"/>
                </a:cubicBezTo>
                <a:lnTo>
                  <a:pt x="0" y="2396066"/>
                </a:ln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2B8306EB-111C-4D5C-BB2D-7A22D820EB66}"/>
              </a:ext>
            </a:extLst>
          </p:cNvPr>
          <p:cNvSpPr/>
          <p:nvPr/>
        </p:nvSpPr>
        <p:spPr>
          <a:xfrm>
            <a:off x="7958667" y="2817283"/>
            <a:ext cx="1456266" cy="1202267"/>
          </a:xfrm>
          <a:custGeom>
            <a:avLst/>
            <a:gdLst>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10733 h 1210733"/>
              <a:gd name="connsiteX1" fmla="*/ 1462616 w 1462616"/>
              <a:gd name="connsiteY1" fmla="*/ 541866 h 1210733"/>
              <a:gd name="connsiteX2" fmla="*/ 1204383 w 1462616"/>
              <a:gd name="connsiteY2" fmla="*/ 0 h 1210733"/>
              <a:gd name="connsiteX3" fmla="*/ 0 w 1462616"/>
              <a:gd name="connsiteY3" fmla="*/ 742950 h 1210733"/>
              <a:gd name="connsiteX4" fmla="*/ 400050 w 1462616"/>
              <a:gd name="connsiteY4" fmla="*/ 1210733 h 1210733"/>
              <a:gd name="connsiteX0" fmla="*/ 400050 w 1462616"/>
              <a:gd name="connsiteY0" fmla="*/ 1212850 h 1212850"/>
              <a:gd name="connsiteX1" fmla="*/ 1462616 w 1462616"/>
              <a:gd name="connsiteY1" fmla="*/ 543983 h 1212850"/>
              <a:gd name="connsiteX2" fmla="*/ 1172633 w 1462616"/>
              <a:gd name="connsiteY2" fmla="*/ 0 h 1212850"/>
              <a:gd name="connsiteX3" fmla="*/ 0 w 1462616"/>
              <a:gd name="connsiteY3" fmla="*/ 745067 h 1212850"/>
              <a:gd name="connsiteX4" fmla="*/ 400050 w 1462616"/>
              <a:gd name="connsiteY4" fmla="*/ 1212850 h 1212850"/>
              <a:gd name="connsiteX0" fmla="*/ 400050 w 1462616"/>
              <a:gd name="connsiteY0" fmla="*/ 1212850 h 1212850"/>
              <a:gd name="connsiteX1" fmla="*/ 1462616 w 1462616"/>
              <a:gd name="connsiteY1" fmla="*/ 543983 h 1212850"/>
              <a:gd name="connsiteX2" fmla="*/ 1172633 w 1462616"/>
              <a:gd name="connsiteY2" fmla="*/ 0 h 1212850"/>
              <a:gd name="connsiteX3" fmla="*/ 0 w 1462616"/>
              <a:gd name="connsiteY3" fmla="*/ 745067 h 1212850"/>
              <a:gd name="connsiteX4" fmla="*/ 400050 w 1462616"/>
              <a:gd name="connsiteY4" fmla="*/ 1212850 h 1212850"/>
              <a:gd name="connsiteX0" fmla="*/ 400050 w 1462616"/>
              <a:gd name="connsiteY0" fmla="*/ 1212850 h 1212850"/>
              <a:gd name="connsiteX1" fmla="*/ 1462616 w 1462616"/>
              <a:gd name="connsiteY1" fmla="*/ 543983 h 1212850"/>
              <a:gd name="connsiteX2" fmla="*/ 1172633 w 1462616"/>
              <a:gd name="connsiteY2" fmla="*/ 0 h 1212850"/>
              <a:gd name="connsiteX3" fmla="*/ 0 w 1462616"/>
              <a:gd name="connsiteY3" fmla="*/ 745067 h 1212850"/>
              <a:gd name="connsiteX4" fmla="*/ 400050 w 1462616"/>
              <a:gd name="connsiteY4" fmla="*/ 1212850 h 1212850"/>
              <a:gd name="connsiteX0" fmla="*/ 393700 w 1456266"/>
              <a:gd name="connsiteY0" fmla="*/ 1212850 h 1212850"/>
              <a:gd name="connsiteX1" fmla="*/ 1456266 w 1456266"/>
              <a:gd name="connsiteY1" fmla="*/ 543983 h 1212850"/>
              <a:gd name="connsiteX2" fmla="*/ 1166283 w 1456266"/>
              <a:gd name="connsiteY2" fmla="*/ 0 h 1212850"/>
              <a:gd name="connsiteX3" fmla="*/ 0 w 1456266"/>
              <a:gd name="connsiteY3" fmla="*/ 759884 h 1212850"/>
              <a:gd name="connsiteX4" fmla="*/ 393700 w 1456266"/>
              <a:gd name="connsiteY4" fmla="*/ 1212850 h 1212850"/>
              <a:gd name="connsiteX0" fmla="*/ 393700 w 1456266"/>
              <a:gd name="connsiteY0" fmla="*/ 1202267 h 1202267"/>
              <a:gd name="connsiteX1" fmla="*/ 1456266 w 1456266"/>
              <a:gd name="connsiteY1" fmla="*/ 533400 h 1202267"/>
              <a:gd name="connsiteX2" fmla="*/ 1164167 w 1456266"/>
              <a:gd name="connsiteY2" fmla="*/ 0 h 1202267"/>
              <a:gd name="connsiteX3" fmla="*/ 0 w 1456266"/>
              <a:gd name="connsiteY3" fmla="*/ 749301 h 1202267"/>
              <a:gd name="connsiteX4" fmla="*/ 393700 w 1456266"/>
              <a:gd name="connsiteY4" fmla="*/ 1202267 h 1202267"/>
              <a:gd name="connsiteX0" fmla="*/ 393700 w 1456266"/>
              <a:gd name="connsiteY0" fmla="*/ 1202267 h 1202267"/>
              <a:gd name="connsiteX1" fmla="*/ 1456266 w 1456266"/>
              <a:gd name="connsiteY1" fmla="*/ 533400 h 1202267"/>
              <a:gd name="connsiteX2" fmla="*/ 1164167 w 1456266"/>
              <a:gd name="connsiteY2" fmla="*/ 0 h 1202267"/>
              <a:gd name="connsiteX3" fmla="*/ 0 w 1456266"/>
              <a:gd name="connsiteY3" fmla="*/ 749301 h 1202267"/>
              <a:gd name="connsiteX4" fmla="*/ 393700 w 1456266"/>
              <a:gd name="connsiteY4" fmla="*/ 1202267 h 1202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266" h="1202267">
                <a:moveTo>
                  <a:pt x="393700" y="1202267"/>
                </a:moveTo>
                <a:cubicBezTo>
                  <a:pt x="737306" y="907345"/>
                  <a:pt x="1068210" y="694973"/>
                  <a:pt x="1456266" y="533400"/>
                </a:cubicBezTo>
                <a:lnTo>
                  <a:pt x="1164167" y="0"/>
                </a:lnTo>
                <a:cubicBezTo>
                  <a:pt x="789517" y="155929"/>
                  <a:pt x="264584" y="487540"/>
                  <a:pt x="0" y="749301"/>
                </a:cubicBezTo>
                <a:lnTo>
                  <a:pt x="393700" y="1202267"/>
                </a:lnTo>
                <a:close/>
              </a:path>
            </a:pathLst>
          </a:cu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CA137A9F-DB79-45C2-87BA-C79C463AA694}"/>
              </a:ext>
            </a:extLst>
          </p:cNvPr>
          <p:cNvSpPr/>
          <p:nvPr/>
        </p:nvSpPr>
        <p:spPr>
          <a:xfrm>
            <a:off x="7861300" y="4529665"/>
            <a:ext cx="1312334" cy="1615017"/>
          </a:xfrm>
          <a:custGeom>
            <a:avLst/>
            <a:gdLst>
              <a:gd name="connsiteX0" fmla="*/ 611716 w 1333500"/>
              <a:gd name="connsiteY0" fmla="*/ 1589616 h 1589616"/>
              <a:gd name="connsiteX1" fmla="*/ 611716 w 1333500"/>
              <a:gd name="connsiteY1" fmla="*/ 1589616 h 1589616"/>
              <a:gd name="connsiteX2" fmla="*/ 563033 w 1333500"/>
              <a:gd name="connsiteY2" fmla="*/ 1559983 h 1589616"/>
              <a:gd name="connsiteX3" fmla="*/ 0 w 1333500"/>
              <a:gd name="connsiteY3" fmla="*/ 1234016 h 1589616"/>
              <a:gd name="connsiteX4" fmla="*/ 863600 w 1333500"/>
              <a:gd name="connsiteY4" fmla="*/ 0 h 1589616"/>
              <a:gd name="connsiteX5" fmla="*/ 1333500 w 1333500"/>
              <a:gd name="connsiteY5" fmla="*/ 461433 h 1589616"/>
              <a:gd name="connsiteX6" fmla="*/ 611716 w 1333500"/>
              <a:gd name="connsiteY6" fmla="*/ 1589616 h 1589616"/>
              <a:gd name="connsiteX0" fmla="*/ 611716 w 1333500"/>
              <a:gd name="connsiteY0" fmla="*/ 1589616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5" fmla="*/ 611716 w 1333500"/>
              <a:gd name="connsiteY5" fmla="*/ 1589616 h 1589616"/>
              <a:gd name="connsiteX0" fmla="*/ 611716 w 1333500"/>
              <a:gd name="connsiteY0" fmla="*/ 1589616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5" fmla="*/ 611716 w 1333500"/>
              <a:gd name="connsiteY5" fmla="*/ 1589616 h 1589616"/>
              <a:gd name="connsiteX0" fmla="*/ 872066 w 1333500"/>
              <a:gd name="connsiteY0" fmla="*/ 2120899 h 2120899"/>
              <a:gd name="connsiteX1" fmla="*/ 611716 w 1333500"/>
              <a:gd name="connsiteY1" fmla="*/ 1589616 h 2120899"/>
              <a:gd name="connsiteX2" fmla="*/ 0 w 1333500"/>
              <a:gd name="connsiteY2" fmla="*/ 1234016 h 2120899"/>
              <a:gd name="connsiteX3" fmla="*/ 863600 w 1333500"/>
              <a:gd name="connsiteY3" fmla="*/ 0 h 2120899"/>
              <a:gd name="connsiteX4" fmla="*/ 1333500 w 1333500"/>
              <a:gd name="connsiteY4" fmla="*/ 461433 h 2120899"/>
              <a:gd name="connsiteX5" fmla="*/ 872066 w 1333500"/>
              <a:gd name="connsiteY5" fmla="*/ 2120899 h 2120899"/>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61433 h 1654601"/>
              <a:gd name="connsiteX1" fmla="*/ 611716 w 1333500"/>
              <a:gd name="connsiteY1" fmla="*/ 1589616 h 1654601"/>
              <a:gd name="connsiteX2" fmla="*/ 0 w 1333500"/>
              <a:gd name="connsiteY2" fmla="*/ 1234016 h 1654601"/>
              <a:gd name="connsiteX3" fmla="*/ 863600 w 1333500"/>
              <a:gd name="connsiteY3" fmla="*/ 0 h 1654601"/>
              <a:gd name="connsiteX4" fmla="*/ 1333500 w 1333500"/>
              <a:gd name="connsiteY4" fmla="*/ 461433 h 1654601"/>
              <a:gd name="connsiteX0" fmla="*/ 1333500 w 1333500"/>
              <a:gd name="connsiteY0" fmla="*/ 461433 h 1654601"/>
              <a:gd name="connsiteX1" fmla="*/ 611716 w 1333500"/>
              <a:gd name="connsiteY1" fmla="*/ 1589616 h 1654601"/>
              <a:gd name="connsiteX2" fmla="*/ 0 w 1333500"/>
              <a:gd name="connsiteY2" fmla="*/ 1234016 h 1654601"/>
              <a:gd name="connsiteX3" fmla="*/ 863600 w 1333500"/>
              <a:gd name="connsiteY3" fmla="*/ 0 h 1654601"/>
              <a:gd name="connsiteX4" fmla="*/ 1333500 w 1333500"/>
              <a:gd name="connsiteY4" fmla="*/ 461433 h 1654601"/>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27567 h 1555750"/>
              <a:gd name="connsiteX1" fmla="*/ 611716 w 1333500"/>
              <a:gd name="connsiteY1" fmla="*/ 1555750 h 1555750"/>
              <a:gd name="connsiteX2" fmla="*/ 0 w 1333500"/>
              <a:gd name="connsiteY2" fmla="*/ 1200150 h 1555750"/>
              <a:gd name="connsiteX3" fmla="*/ 884766 w 1333500"/>
              <a:gd name="connsiteY3" fmla="*/ 0 h 1555750"/>
              <a:gd name="connsiteX4" fmla="*/ 1333500 w 1333500"/>
              <a:gd name="connsiteY4" fmla="*/ 427567 h 1555750"/>
              <a:gd name="connsiteX0" fmla="*/ 1333500 w 1333500"/>
              <a:gd name="connsiteY0" fmla="*/ 427567 h 1555750"/>
              <a:gd name="connsiteX1" fmla="*/ 611716 w 1333500"/>
              <a:gd name="connsiteY1" fmla="*/ 1555750 h 1555750"/>
              <a:gd name="connsiteX2" fmla="*/ 0 w 1333500"/>
              <a:gd name="connsiteY2" fmla="*/ 1200150 h 1555750"/>
              <a:gd name="connsiteX3" fmla="*/ 884766 w 1333500"/>
              <a:gd name="connsiteY3" fmla="*/ 0 h 1555750"/>
              <a:gd name="connsiteX4" fmla="*/ 1333500 w 1333500"/>
              <a:gd name="connsiteY4" fmla="*/ 427567 h 1555750"/>
              <a:gd name="connsiteX0" fmla="*/ 1278467 w 1278467"/>
              <a:gd name="connsiteY0" fmla="*/ 427567 h 1555750"/>
              <a:gd name="connsiteX1" fmla="*/ 556683 w 1278467"/>
              <a:gd name="connsiteY1" fmla="*/ 1555750 h 1555750"/>
              <a:gd name="connsiteX2" fmla="*/ 0 w 1278467"/>
              <a:gd name="connsiteY2" fmla="*/ 1236133 h 1555750"/>
              <a:gd name="connsiteX3" fmla="*/ 829733 w 1278467"/>
              <a:gd name="connsiteY3" fmla="*/ 0 h 1555750"/>
              <a:gd name="connsiteX4" fmla="*/ 1278467 w 1278467"/>
              <a:gd name="connsiteY4" fmla="*/ 427567 h 1555750"/>
              <a:gd name="connsiteX0" fmla="*/ 1278467 w 1278467"/>
              <a:gd name="connsiteY0" fmla="*/ 427567 h 1555750"/>
              <a:gd name="connsiteX1" fmla="*/ 556683 w 1278467"/>
              <a:gd name="connsiteY1" fmla="*/ 1555750 h 1555750"/>
              <a:gd name="connsiteX2" fmla="*/ 0 w 1278467"/>
              <a:gd name="connsiteY2" fmla="*/ 1236133 h 1555750"/>
              <a:gd name="connsiteX3" fmla="*/ 829733 w 1278467"/>
              <a:gd name="connsiteY3" fmla="*/ 0 h 1555750"/>
              <a:gd name="connsiteX4" fmla="*/ 1278467 w 1278467"/>
              <a:gd name="connsiteY4" fmla="*/ 427567 h 1555750"/>
              <a:gd name="connsiteX0" fmla="*/ 1348317 w 1348317"/>
              <a:gd name="connsiteY0" fmla="*/ 427567 h 1555750"/>
              <a:gd name="connsiteX1" fmla="*/ 626533 w 1348317"/>
              <a:gd name="connsiteY1" fmla="*/ 1555750 h 1555750"/>
              <a:gd name="connsiteX2" fmla="*/ 0 w 1348317"/>
              <a:gd name="connsiteY2" fmla="*/ 1198033 h 1555750"/>
              <a:gd name="connsiteX3" fmla="*/ 899583 w 1348317"/>
              <a:gd name="connsiteY3" fmla="*/ 0 h 1555750"/>
              <a:gd name="connsiteX4" fmla="*/ 1348317 w 1348317"/>
              <a:gd name="connsiteY4" fmla="*/ 427567 h 1555750"/>
              <a:gd name="connsiteX0" fmla="*/ 1348317 w 1348317"/>
              <a:gd name="connsiteY0" fmla="*/ 486834 h 1615017"/>
              <a:gd name="connsiteX1" fmla="*/ 626533 w 1348317"/>
              <a:gd name="connsiteY1" fmla="*/ 1615017 h 1615017"/>
              <a:gd name="connsiteX2" fmla="*/ 0 w 1348317"/>
              <a:gd name="connsiteY2" fmla="*/ 1257300 h 1615017"/>
              <a:gd name="connsiteX3" fmla="*/ 831850 w 1348317"/>
              <a:gd name="connsiteY3" fmla="*/ 0 h 1615017"/>
              <a:gd name="connsiteX4" fmla="*/ 1348317 w 1348317"/>
              <a:gd name="connsiteY4" fmla="*/ 486834 h 1615017"/>
              <a:gd name="connsiteX0" fmla="*/ 1348317 w 1348317"/>
              <a:gd name="connsiteY0" fmla="*/ 486834 h 1615017"/>
              <a:gd name="connsiteX1" fmla="*/ 626533 w 1348317"/>
              <a:gd name="connsiteY1" fmla="*/ 1615017 h 1615017"/>
              <a:gd name="connsiteX2" fmla="*/ 0 w 1348317"/>
              <a:gd name="connsiteY2" fmla="*/ 1257300 h 1615017"/>
              <a:gd name="connsiteX3" fmla="*/ 831850 w 1348317"/>
              <a:gd name="connsiteY3" fmla="*/ 0 h 1615017"/>
              <a:gd name="connsiteX4" fmla="*/ 1348317 w 1348317"/>
              <a:gd name="connsiteY4" fmla="*/ 486834 h 1615017"/>
              <a:gd name="connsiteX0" fmla="*/ 1348317 w 1348317"/>
              <a:gd name="connsiteY0" fmla="*/ 486834 h 1615017"/>
              <a:gd name="connsiteX1" fmla="*/ 626533 w 1348317"/>
              <a:gd name="connsiteY1" fmla="*/ 1615017 h 1615017"/>
              <a:gd name="connsiteX2" fmla="*/ 0 w 1348317"/>
              <a:gd name="connsiteY2" fmla="*/ 1257300 h 1615017"/>
              <a:gd name="connsiteX3" fmla="*/ 831850 w 1348317"/>
              <a:gd name="connsiteY3" fmla="*/ 0 h 1615017"/>
              <a:gd name="connsiteX4" fmla="*/ 1348317 w 1348317"/>
              <a:gd name="connsiteY4" fmla="*/ 486834 h 1615017"/>
              <a:gd name="connsiteX0" fmla="*/ 1312334 w 1312334"/>
              <a:gd name="connsiteY0" fmla="*/ 520701 h 1615017"/>
              <a:gd name="connsiteX1" fmla="*/ 626533 w 1312334"/>
              <a:gd name="connsiteY1" fmla="*/ 1615017 h 1615017"/>
              <a:gd name="connsiteX2" fmla="*/ 0 w 1312334"/>
              <a:gd name="connsiteY2" fmla="*/ 1257300 h 1615017"/>
              <a:gd name="connsiteX3" fmla="*/ 831850 w 1312334"/>
              <a:gd name="connsiteY3" fmla="*/ 0 h 1615017"/>
              <a:gd name="connsiteX4" fmla="*/ 1312334 w 1312334"/>
              <a:gd name="connsiteY4" fmla="*/ 520701 h 161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34" h="1615017">
                <a:moveTo>
                  <a:pt x="1312334" y="520701"/>
                </a:moveTo>
                <a:cubicBezTo>
                  <a:pt x="1041753" y="770821"/>
                  <a:pt x="776817" y="1137003"/>
                  <a:pt x="626533" y="1615017"/>
                </a:cubicBezTo>
                <a:cubicBezTo>
                  <a:pt x="418516" y="1505805"/>
                  <a:pt x="203905" y="1375833"/>
                  <a:pt x="0" y="1257300"/>
                </a:cubicBezTo>
                <a:cubicBezTo>
                  <a:pt x="144639" y="853017"/>
                  <a:pt x="462844" y="332317"/>
                  <a:pt x="831850" y="0"/>
                </a:cubicBezTo>
                <a:lnTo>
                  <a:pt x="1312334" y="520701"/>
                </a:lnTo>
                <a:close/>
              </a:path>
            </a:pathLst>
          </a:cu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50B72835-C476-4F35-8759-4663F69758CA}"/>
              </a:ext>
            </a:extLst>
          </p:cNvPr>
          <p:cNvSpPr/>
          <p:nvPr/>
        </p:nvSpPr>
        <p:spPr>
          <a:xfrm>
            <a:off x="7691967" y="3742267"/>
            <a:ext cx="2048933" cy="2042582"/>
          </a:xfrm>
          <a:custGeom>
            <a:avLst/>
            <a:gdLst>
              <a:gd name="connsiteX0" fmla="*/ 0 w 2027766"/>
              <a:gd name="connsiteY0" fmla="*/ 122766 h 1957916"/>
              <a:gd name="connsiteX1" fmla="*/ 480483 w 2027766"/>
              <a:gd name="connsiteY1" fmla="*/ 0 h 1957916"/>
              <a:gd name="connsiteX2" fmla="*/ 2027766 w 2027766"/>
              <a:gd name="connsiteY2" fmla="*/ 1847850 h 1957916"/>
              <a:gd name="connsiteX3" fmla="*/ 1921933 w 2027766"/>
              <a:gd name="connsiteY3" fmla="*/ 1957916 h 1957916"/>
              <a:gd name="connsiteX4" fmla="*/ 0 w 2027766"/>
              <a:gd name="connsiteY4" fmla="*/ 122766 h 1957916"/>
              <a:gd name="connsiteX0" fmla="*/ 0 w 2027766"/>
              <a:gd name="connsiteY0" fmla="*/ 112182 h 1947332"/>
              <a:gd name="connsiteX1" fmla="*/ 448733 w 2027766"/>
              <a:gd name="connsiteY1" fmla="*/ 0 h 1947332"/>
              <a:gd name="connsiteX2" fmla="*/ 2027766 w 2027766"/>
              <a:gd name="connsiteY2" fmla="*/ 1837266 h 1947332"/>
              <a:gd name="connsiteX3" fmla="*/ 1921933 w 2027766"/>
              <a:gd name="connsiteY3" fmla="*/ 1947332 h 1947332"/>
              <a:gd name="connsiteX4" fmla="*/ 0 w 2027766"/>
              <a:gd name="connsiteY4" fmla="*/ 112182 h 1947332"/>
              <a:gd name="connsiteX0" fmla="*/ 0 w 2027766"/>
              <a:gd name="connsiteY0" fmla="*/ 112182 h 1962148"/>
              <a:gd name="connsiteX1" fmla="*/ 448733 w 2027766"/>
              <a:gd name="connsiteY1" fmla="*/ 0 h 1962148"/>
              <a:gd name="connsiteX2" fmla="*/ 2027766 w 2027766"/>
              <a:gd name="connsiteY2" fmla="*/ 1837266 h 1962148"/>
              <a:gd name="connsiteX3" fmla="*/ 1849966 w 2027766"/>
              <a:gd name="connsiteY3" fmla="*/ 1962148 h 1962148"/>
              <a:gd name="connsiteX4" fmla="*/ 0 w 2027766"/>
              <a:gd name="connsiteY4" fmla="*/ 112182 h 1962148"/>
              <a:gd name="connsiteX0" fmla="*/ 0 w 1936750"/>
              <a:gd name="connsiteY0" fmla="*/ 112182 h 1962148"/>
              <a:gd name="connsiteX1" fmla="*/ 448733 w 1936750"/>
              <a:gd name="connsiteY1" fmla="*/ 0 h 1962148"/>
              <a:gd name="connsiteX2" fmla="*/ 1936750 w 1936750"/>
              <a:gd name="connsiteY2" fmla="*/ 1947332 h 1962148"/>
              <a:gd name="connsiteX3" fmla="*/ 1849966 w 1936750"/>
              <a:gd name="connsiteY3" fmla="*/ 1962148 h 1962148"/>
              <a:gd name="connsiteX4" fmla="*/ 0 w 1936750"/>
              <a:gd name="connsiteY4" fmla="*/ 112182 h 1962148"/>
              <a:gd name="connsiteX0" fmla="*/ 0 w 2002366"/>
              <a:gd name="connsiteY0" fmla="*/ 112182 h 1962148"/>
              <a:gd name="connsiteX1" fmla="*/ 448733 w 2002366"/>
              <a:gd name="connsiteY1" fmla="*/ 0 h 1962148"/>
              <a:gd name="connsiteX2" fmla="*/ 2002366 w 2002366"/>
              <a:gd name="connsiteY2" fmla="*/ 1756832 h 1962148"/>
              <a:gd name="connsiteX3" fmla="*/ 1849966 w 2002366"/>
              <a:gd name="connsiteY3" fmla="*/ 1962148 h 1962148"/>
              <a:gd name="connsiteX4" fmla="*/ 0 w 2002366"/>
              <a:gd name="connsiteY4" fmla="*/ 112182 h 1962148"/>
              <a:gd name="connsiteX0" fmla="*/ 0 w 2002366"/>
              <a:gd name="connsiteY0" fmla="*/ 192616 h 2042582"/>
              <a:gd name="connsiteX1" fmla="*/ 859366 w 2002366"/>
              <a:gd name="connsiteY1" fmla="*/ 0 h 2042582"/>
              <a:gd name="connsiteX2" fmla="*/ 2002366 w 2002366"/>
              <a:gd name="connsiteY2" fmla="*/ 1837266 h 2042582"/>
              <a:gd name="connsiteX3" fmla="*/ 1849966 w 2002366"/>
              <a:gd name="connsiteY3" fmla="*/ 2042582 h 2042582"/>
              <a:gd name="connsiteX4" fmla="*/ 0 w 2002366"/>
              <a:gd name="connsiteY4" fmla="*/ 192616 h 2042582"/>
              <a:gd name="connsiteX0" fmla="*/ 0 w 2048933"/>
              <a:gd name="connsiteY0" fmla="*/ 192616 h 2042582"/>
              <a:gd name="connsiteX1" fmla="*/ 859366 w 2048933"/>
              <a:gd name="connsiteY1" fmla="*/ 0 h 2042582"/>
              <a:gd name="connsiteX2" fmla="*/ 2048933 w 2048933"/>
              <a:gd name="connsiteY2" fmla="*/ 1799166 h 2042582"/>
              <a:gd name="connsiteX3" fmla="*/ 1849966 w 2048933"/>
              <a:gd name="connsiteY3" fmla="*/ 2042582 h 2042582"/>
              <a:gd name="connsiteX4" fmla="*/ 0 w 2048933"/>
              <a:gd name="connsiteY4" fmla="*/ 192616 h 2042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8933" h="2042582">
                <a:moveTo>
                  <a:pt x="0" y="192616"/>
                </a:moveTo>
                <a:lnTo>
                  <a:pt x="859366" y="0"/>
                </a:lnTo>
                <a:lnTo>
                  <a:pt x="2048933" y="1799166"/>
                </a:lnTo>
                <a:lnTo>
                  <a:pt x="1849966" y="2042582"/>
                </a:lnTo>
                <a:lnTo>
                  <a:pt x="0" y="192616"/>
                </a:ln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3797329-E221-4383-AEF7-A631CA0CE3FF}"/>
              </a:ext>
            </a:extLst>
          </p:cNvPr>
          <p:cNvSpPr/>
          <p:nvPr/>
        </p:nvSpPr>
        <p:spPr>
          <a:xfrm rot="2287281">
            <a:off x="10168558" y="3510514"/>
            <a:ext cx="1560408" cy="1499467"/>
          </a:xfrm>
          <a:custGeom>
            <a:avLst/>
            <a:gdLst>
              <a:gd name="connsiteX0" fmla="*/ 0 w 2027766"/>
              <a:gd name="connsiteY0" fmla="*/ 122766 h 1957916"/>
              <a:gd name="connsiteX1" fmla="*/ 480483 w 2027766"/>
              <a:gd name="connsiteY1" fmla="*/ 0 h 1957916"/>
              <a:gd name="connsiteX2" fmla="*/ 2027766 w 2027766"/>
              <a:gd name="connsiteY2" fmla="*/ 1847850 h 1957916"/>
              <a:gd name="connsiteX3" fmla="*/ 1921933 w 2027766"/>
              <a:gd name="connsiteY3" fmla="*/ 1957916 h 1957916"/>
              <a:gd name="connsiteX4" fmla="*/ 0 w 2027766"/>
              <a:gd name="connsiteY4" fmla="*/ 122766 h 1957916"/>
              <a:gd name="connsiteX0" fmla="*/ 0 w 2027766"/>
              <a:gd name="connsiteY0" fmla="*/ 168035 h 2003185"/>
              <a:gd name="connsiteX1" fmla="*/ 605774 w 2027766"/>
              <a:gd name="connsiteY1" fmla="*/ 0 h 2003185"/>
              <a:gd name="connsiteX2" fmla="*/ 2027766 w 2027766"/>
              <a:gd name="connsiteY2" fmla="*/ 1893119 h 2003185"/>
              <a:gd name="connsiteX3" fmla="*/ 1921933 w 2027766"/>
              <a:gd name="connsiteY3" fmla="*/ 2003185 h 2003185"/>
              <a:gd name="connsiteX4" fmla="*/ 0 w 2027766"/>
              <a:gd name="connsiteY4" fmla="*/ 168035 h 2003185"/>
              <a:gd name="connsiteX0" fmla="*/ 0 w 1921933"/>
              <a:gd name="connsiteY0" fmla="*/ 168035 h 2003185"/>
              <a:gd name="connsiteX1" fmla="*/ 605774 w 1921933"/>
              <a:gd name="connsiteY1" fmla="*/ 0 h 2003185"/>
              <a:gd name="connsiteX2" fmla="*/ 1216801 w 1921933"/>
              <a:gd name="connsiteY2" fmla="*/ 1163201 h 2003185"/>
              <a:gd name="connsiteX3" fmla="*/ 1921933 w 1921933"/>
              <a:gd name="connsiteY3" fmla="*/ 2003185 h 2003185"/>
              <a:gd name="connsiteX4" fmla="*/ 0 w 1921933"/>
              <a:gd name="connsiteY4" fmla="*/ 168035 h 2003185"/>
              <a:gd name="connsiteX0" fmla="*/ 0 w 1216801"/>
              <a:gd name="connsiteY0" fmla="*/ 168035 h 1450388"/>
              <a:gd name="connsiteX1" fmla="*/ 605774 w 1216801"/>
              <a:gd name="connsiteY1" fmla="*/ 0 h 1450388"/>
              <a:gd name="connsiteX2" fmla="*/ 1216801 w 1216801"/>
              <a:gd name="connsiteY2" fmla="*/ 1163201 h 1450388"/>
              <a:gd name="connsiteX3" fmla="*/ 875083 w 1216801"/>
              <a:gd name="connsiteY3" fmla="*/ 1450388 h 1450388"/>
              <a:gd name="connsiteX4" fmla="*/ 0 w 1216801"/>
              <a:gd name="connsiteY4" fmla="*/ 168035 h 1450388"/>
              <a:gd name="connsiteX0" fmla="*/ 0 w 1216801"/>
              <a:gd name="connsiteY0" fmla="*/ 168035 h 1405590"/>
              <a:gd name="connsiteX1" fmla="*/ 605774 w 1216801"/>
              <a:gd name="connsiteY1" fmla="*/ 0 h 1405590"/>
              <a:gd name="connsiteX2" fmla="*/ 1216801 w 1216801"/>
              <a:gd name="connsiteY2" fmla="*/ 1163201 h 1405590"/>
              <a:gd name="connsiteX3" fmla="*/ 740678 w 1216801"/>
              <a:gd name="connsiteY3" fmla="*/ 1405590 h 1405590"/>
              <a:gd name="connsiteX4" fmla="*/ 0 w 1216801"/>
              <a:gd name="connsiteY4" fmla="*/ 168035 h 1405590"/>
              <a:gd name="connsiteX0" fmla="*/ 0 w 902012"/>
              <a:gd name="connsiteY0" fmla="*/ 168035 h 1405590"/>
              <a:gd name="connsiteX1" fmla="*/ 605774 w 902012"/>
              <a:gd name="connsiteY1" fmla="*/ 0 h 1405590"/>
              <a:gd name="connsiteX2" fmla="*/ 902012 w 902012"/>
              <a:gd name="connsiteY2" fmla="*/ 1337346 h 1405590"/>
              <a:gd name="connsiteX3" fmla="*/ 740678 w 902012"/>
              <a:gd name="connsiteY3" fmla="*/ 1405590 h 1405590"/>
              <a:gd name="connsiteX4" fmla="*/ 0 w 902012"/>
              <a:gd name="connsiteY4" fmla="*/ 168035 h 1405590"/>
              <a:gd name="connsiteX0" fmla="*/ 0 w 992140"/>
              <a:gd name="connsiteY0" fmla="*/ 168035 h 1405590"/>
              <a:gd name="connsiteX1" fmla="*/ 605774 w 992140"/>
              <a:gd name="connsiteY1" fmla="*/ 0 h 1405590"/>
              <a:gd name="connsiteX2" fmla="*/ 992140 w 992140"/>
              <a:gd name="connsiteY2" fmla="*/ 1185811 h 1405590"/>
              <a:gd name="connsiteX3" fmla="*/ 740678 w 992140"/>
              <a:gd name="connsiteY3" fmla="*/ 1405590 h 1405590"/>
              <a:gd name="connsiteX4" fmla="*/ 0 w 992140"/>
              <a:gd name="connsiteY4" fmla="*/ 168035 h 1405590"/>
              <a:gd name="connsiteX0" fmla="*/ 0 w 992140"/>
              <a:gd name="connsiteY0" fmla="*/ 230038 h 1467593"/>
              <a:gd name="connsiteX1" fmla="*/ 491853 w 992140"/>
              <a:gd name="connsiteY1" fmla="*/ 0 h 1467593"/>
              <a:gd name="connsiteX2" fmla="*/ 992140 w 992140"/>
              <a:gd name="connsiteY2" fmla="*/ 1247814 h 1467593"/>
              <a:gd name="connsiteX3" fmla="*/ 740678 w 992140"/>
              <a:gd name="connsiteY3" fmla="*/ 1467593 h 1467593"/>
              <a:gd name="connsiteX4" fmla="*/ 0 w 992140"/>
              <a:gd name="connsiteY4" fmla="*/ 230038 h 1467593"/>
              <a:gd name="connsiteX0" fmla="*/ 0 w 1092500"/>
              <a:gd name="connsiteY0" fmla="*/ 182128 h 1467593"/>
              <a:gd name="connsiteX1" fmla="*/ 592213 w 1092500"/>
              <a:gd name="connsiteY1" fmla="*/ 0 h 1467593"/>
              <a:gd name="connsiteX2" fmla="*/ 1092500 w 1092500"/>
              <a:gd name="connsiteY2" fmla="*/ 1247814 h 1467593"/>
              <a:gd name="connsiteX3" fmla="*/ 841038 w 1092500"/>
              <a:gd name="connsiteY3" fmla="*/ 1467593 h 1467593"/>
              <a:gd name="connsiteX4" fmla="*/ 0 w 1092500"/>
              <a:gd name="connsiteY4" fmla="*/ 182128 h 1467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2500" h="1467593">
                <a:moveTo>
                  <a:pt x="0" y="182128"/>
                </a:moveTo>
                <a:lnTo>
                  <a:pt x="592213" y="0"/>
                </a:lnTo>
                <a:lnTo>
                  <a:pt x="1092500" y="1247814"/>
                </a:lnTo>
                <a:lnTo>
                  <a:pt x="841038" y="1467593"/>
                </a:lnTo>
                <a:lnTo>
                  <a:pt x="0" y="182128"/>
                </a:ln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15409AC7-5A26-4B69-9317-26D19FDE02EB}"/>
              </a:ext>
            </a:extLst>
          </p:cNvPr>
          <p:cNvSpPr/>
          <p:nvPr/>
        </p:nvSpPr>
        <p:spPr>
          <a:xfrm>
            <a:off x="8390466" y="3428999"/>
            <a:ext cx="1585383" cy="1612902"/>
          </a:xfrm>
          <a:custGeom>
            <a:avLst/>
            <a:gdLst>
              <a:gd name="connsiteX0" fmla="*/ 0 w 1754716"/>
              <a:gd name="connsiteY0" fmla="*/ 647700 h 2169584"/>
              <a:gd name="connsiteX1" fmla="*/ 1333500 w 1754716"/>
              <a:gd name="connsiteY1" fmla="*/ 2169584 h 2169584"/>
              <a:gd name="connsiteX2" fmla="*/ 1754716 w 1754716"/>
              <a:gd name="connsiteY2" fmla="*/ 1883834 h 2169584"/>
              <a:gd name="connsiteX3" fmla="*/ 958850 w 1754716"/>
              <a:gd name="connsiteY3" fmla="*/ 0 h 2169584"/>
              <a:gd name="connsiteX4" fmla="*/ 0 w 1754716"/>
              <a:gd name="connsiteY4" fmla="*/ 647700 h 2169584"/>
              <a:gd name="connsiteX0" fmla="*/ 0 w 1754716"/>
              <a:gd name="connsiteY0" fmla="*/ 647700 h 1883834"/>
              <a:gd name="connsiteX1" fmla="*/ 605367 w 1754716"/>
              <a:gd name="connsiteY1" fmla="*/ 1333501 h 1883834"/>
              <a:gd name="connsiteX2" fmla="*/ 1754716 w 1754716"/>
              <a:gd name="connsiteY2" fmla="*/ 1883834 h 1883834"/>
              <a:gd name="connsiteX3" fmla="*/ 958850 w 1754716"/>
              <a:gd name="connsiteY3" fmla="*/ 0 h 1883834"/>
              <a:gd name="connsiteX4" fmla="*/ 0 w 1754716"/>
              <a:gd name="connsiteY4" fmla="*/ 647700 h 1883834"/>
              <a:gd name="connsiteX0" fmla="*/ 0 w 1401233"/>
              <a:gd name="connsiteY0" fmla="*/ 647700 h 1333501"/>
              <a:gd name="connsiteX1" fmla="*/ 605367 w 1401233"/>
              <a:gd name="connsiteY1" fmla="*/ 1333501 h 1333501"/>
              <a:gd name="connsiteX2" fmla="*/ 1401233 w 1401233"/>
              <a:gd name="connsiteY2" fmla="*/ 840317 h 1333501"/>
              <a:gd name="connsiteX3" fmla="*/ 958850 w 1401233"/>
              <a:gd name="connsiteY3" fmla="*/ 0 h 1333501"/>
              <a:gd name="connsiteX4" fmla="*/ 0 w 1401233"/>
              <a:gd name="connsiteY4" fmla="*/ 647700 h 1333501"/>
              <a:gd name="connsiteX0" fmla="*/ 0 w 1401233"/>
              <a:gd name="connsiteY0" fmla="*/ 647700 h 1627718"/>
              <a:gd name="connsiteX1" fmla="*/ 848783 w 1401233"/>
              <a:gd name="connsiteY1" fmla="*/ 1627718 h 1627718"/>
              <a:gd name="connsiteX2" fmla="*/ 1401233 w 1401233"/>
              <a:gd name="connsiteY2" fmla="*/ 840317 h 1627718"/>
              <a:gd name="connsiteX3" fmla="*/ 958850 w 1401233"/>
              <a:gd name="connsiteY3" fmla="*/ 0 h 1627718"/>
              <a:gd name="connsiteX4" fmla="*/ 0 w 1401233"/>
              <a:gd name="connsiteY4" fmla="*/ 647700 h 1627718"/>
              <a:gd name="connsiteX0" fmla="*/ 0 w 1572683"/>
              <a:gd name="connsiteY0" fmla="*/ 647700 h 1627718"/>
              <a:gd name="connsiteX1" fmla="*/ 848783 w 1572683"/>
              <a:gd name="connsiteY1" fmla="*/ 1627718 h 1627718"/>
              <a:gd name="connsiteX2" fmla="*/ 1572683 w 1572683"/>
              <a:gd name="connsiteY2" fmla="*/ 1170517 h 1627718"/>
              <a:gd name="connsiteX3" fmla="*/ 958850 w 1572683"/>
              <a:gd name="connsiteY3" fmla="*/ 0 h 1627718"/>
              <a:gd name="connsiteX4" fmla="*/ 0 w 1572683"/>
              <a:gd name="connsiteY4" fmla="*/ 647700 h 1627718"/>
              <a:gd name="connsiteX0" fmla="*/ 0 w 1572683"/>
              <a:gd name="connsiteY0" fmla="*/ 647700 h 1634068"/>
              <a:gd name="connsiteX1" fmla="*/ 857250 w 1572683"/>
              <a:gd name="connsiteY1" fmla="*/ 1634068 h 1634068"/>
              <a:gd name="connsiteX2" fmla="*/ 1572683 w 1572683"/>
              <a:gd name="connsiteY2" fmla="*/ 1170517 h 1634068"/>
              <a:gd name="connsiteX3" fmla="*/ 958850 w 1572683"/>
              <a:gd name="connsiteY3" fmla="*/ 0 h 1634068"/>
              <a:gd name="connsiteX4" fmla="*/ 0 w 1572683"/>
              <a:gd name="connsiteY4" fmla="*/ 647700 h 1634068"/>
              <a:gd name="connsiteX0" fmla="*/ 0 w 1572683"/>
              <a:gd name="connsiteY0" fmla="*/ 647700 h 1634068"/>
              <a:gd name="connsiteX1" fmla="*/ 857250 w 1572683"/>
              <a:gd name="connsiteY1" fmla="*/ 1634068 h 1634068"/>
              <a:gd name="connsiteX2" fmla="*/ 1572683 w 1572683"/>
              <a:gd name="connsiteY2" fmla="*/ 1170517 h 1634068"/>
              <a:gd name="connsiteX3" fmla="*/ 958850 w 1572683"/>
              <a:gd name="connsiteY3" fmla="*/ 0 h 1634068"/>
              <a:gd name="connsiteX4" fmla="*/ 0 w 1572683"/>
              <a:gd name="connsiteY4" fmla="*/ 647700 h 1634068"/>
              <a:gd name="connsiteX0" fmla="*/ 0 w 1585383"/>
              <a:gd name="connsiteY0" fmla="*/ 647700 h 1634068"/>
              <a:gd name="connsiteX1" fmla="*/ 857250 w 1585383"/>
              <a:gd name="connsiteY1" fmla="*/ 1634068 h 1634068"/>
              <a:gd name="connsiteX2" fmla="*/ 1585383 w 1585383"/>
              <a:gd name="connsiteY2" fmla="*/ 1181101 h 1634068"/>
              <a:gd name="connsiteX3" fmla="*/ 958850 w 1585383"/>
              <a:gd name="connsiteY3" fmla="*/ 0 h 1634068"/>
              <a:gd name="connsiteX4" fmla="*/ 0 w 1585383"/>
              <a:gd name="connsiteY4" fmla="*/ 647700 h 1634068"/>
              <a:gd name="connsiteX0" fmla="*/ 0 w 1585383"/>
              <a:gd name="connsiteY0" fmla="*/ 647700 h 1634068"/>
              <a:gd name="connsiteX1" fmla="*/ 857250 w 1585383"/>
              <a:gd name="connsiteY1" fmla="*/ 1634068 h 1634068"/>
              <a:gd name="connsiteX2" fmla="*/ 1585383 w 1585383"/>
              <a:gd name="connsiteY2" fmla="*/ 1181101 h 1634068"/>
              <a:gd name="connsiteX3" fmla="*/ 958850 w 1585383"/>
              <a:gd name="connsiteY3" fmla="*/ 0 h 1634068"/>
              <a:gd name="connsiteX4" fmla="*/ 0 w 1585383"/>
              <a:gd name="connsiteY4" fmla="*/ 647700 h 1634068"/>
              <a:gd name="connsiteX0" fmla="*/ 0 w 1585383"/>
              <a:gd name="connsiteY0" fmla="*/ 618067 h 1604435"/>
              <a:gd name="connsiteX1" fmla="*/ 857250 w 1585383"/>
              <a:gd name="connsiteY1" fmla="*/ 1604435 h 1604435"/>
              <a:gd name="connsiteX2" fmla="*/ 1585383 w 1585383"/>
              <a:gd name="connsiteY2" fmla="*/ 1151468 h 1604435"/>
              <a:gd name="connsiteX3" fmla="*/ 975783 w 1585383"/>
              <a:gd name="connsiteY3" fmla="*/ 0 h 1604435"/>
              <a:gd name="connsiteX4" fmla="*/ 0 w 1585383"/>
              <a:gd name="connsiteY4" fmla="*/ 618067 h 1604435"/>
              <a:gd name="connsiteX0" fmla="*/ 0 w 1585383"/>
              <a:gd name="connsiteY0" fmla="*/ 618067 h 1604435"/>
              <a:gd name="connsiteX1" fmla="*/ 857250 w 1585383"/>
              <a:gd name="connsiteY1" fmla="*/ 1604435 h 1604435"/>
              <a:gd name="connsiteX2" fmla="*/ 1585383 w 1585383"/>
              <a:gd name="connsiteY2" fmla="*/ 1151468 h 1604435"/>
              <a:gd name="connsiteX3" fmla="*/ 975783 w 1585383"/>
              <a:gd name="connsiteY3" fmla="*/ 0 h 1604435"/>
              <a:gd name="connsiteX4" fmla="*/ 0 w 1585383"/>
              <a:gd name="connsiteY4" fmla="*/ 618067 h 1604435"/>
              <a:gd name="connsiteX0" fmla="*/ 0 w 1585383"/>
              <a:gd name="connsiteY0" fmla="*/ 618067 h 1604435"/>
              <a:gd name="connsiteX1" fmla="*/ 857250 w 1585383"/>
              <a:gd name="connsiteY1" fmla="*/ 1604435 h 1604435"/>
              <a:gd name="connsiteX2" fmla="*/ 1585383 w 1585383"/>
              <a:gd name="connsiteY2" fmla="*/ 1151468 h 1604435"/>
              <a:gd name="connsiteX3" fmla="*/ 975783 w 1585383"/>
              <a:gd name="connsiteY3" fmla="*/ 0 h 1604435"/>
              <a:gd name="connsiteX4" fmla="*/ 0 w 1585383"/>
              <a:gd name="connsiteY4" fmla="*/ 618067 h 1604435"/>
              <a:gd name="connsiteX0" fmla="*/ 0 w 1585383"/>
              <a:gd name="connsiteY0" fmla="*/ 626534 h 1612902"/>
              <a:gd name="connsiteX1" fmla="*/ 857250 w 1585383"/>
              <a:gd name="connsiteY1" fmla="*/ 1612902 h 1612902"/>
              <a:gd name="connsiteX2" fmla="*/ 1585383 w 1585383"/>
              <a:gd name="connsiteY2" fmla="*/ 1159935 h 1612902"/>
              <a:gd name="connsiteX3" fmla="*/ 971550 w 1585383"/>
              <a:gd name="connsiteY3" fmla="*/ 0 h 1612902"/>
              <a:gd name="connsiteX4" fmla="*/ 0 w 1585383"/>
              <a:gd name="connsiteY4" fmla="*/ 626534 h 1612902"/>
              <a:gd name="connsiteX0" fmla="*/ 0 w 1585383"/>
              <a:gd name="connsiteY0" fmla="*/ 626534 h 1612902"/>
              <a:gd name="connsiteX1" fmla="*/ 857250 w 1585383"/>
              <a:gd name="connsiteY1" fmla="*/ 1612902 h 1612902"/>
              <a:gd name="connsiteX2" fmla="*/ 1585383 w 1585383"/>
              <a:gd name="connsiteY2" fmla="*/ 1159935 h 1612902"/>
              <a:gd name="connsiteX3" fmla="*/ 971550 w 1585383"/>
              <a:gd name="connsiteY3" fmla="*/ 0 h 1612902"/>
              <a:gd name="connsiteX4" fmla="*/ 0 w 1585383"/>
              <a:gd name="connsiteY4" fmla="*/ 626534 h 1612902"/>
              <a:gd name="connsiteX0" fmla="*/ 0 w 1585383"/>
              <a:gd name="connsiteY0" fmla="*/ 626534 h 1612902"/>
              <a:gd name="connsiteX1" fmla="*/ 857250 w 1585383"/>
              <a:gd name="connsiteY1" fmla="*/ 1612902 h 1612902"/>
              <a:gd name="connsiteX2" fmla="*/ 1585383 w 1585383"/>
              <a:gd name="connsiteY2" fmla="*/ 1159935 h 1612902"/>
              <a:gd name="connsiteX3" fmla="*/ 971550 w 1585383"/>
              <a:gd name="connsiteY3" fmla="*/ 0 h 1612902"/>
              <a:gd name="connsiteX4" fmla="*/ 0 w 1585383"/>
              <a:gd name="connsiteY4" fmla="*/ 626534 h 161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383" h="1612902">
                <a:moveTo>
                  <a:pt x="0" y="626534"/>
                </a:moveTo>
                <a:lnTo>
                  <a:pt x="857250" y="1612902"/>
                </a:lnTo>
                <a:cubicBezTo>
                  <a:pt x="1080911" y="1426635"/>
                  <a:pt x="1342672" y="1267885"/>
                  <a:pt x="1585383" y="1159935"/>
                </a:cubicBezTo>
                <a:lnTo>
                  <a:pt x="971550" y="0"/>
                </a:lnTo>
                <a:cubicBezTo>
                  <a:pt x="597606" y="167921"/>
                  <a:pt x="304094" y="378179"/>
                  <a:pt x="0" y="626534"/>
                </a:cubicBez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4841A019-7D67-4A8F-9FA3-F6920EC0A968}"/>
              </a:ext>
            </a:extLst>
          </p:cNvPr>
          <p:cNvSpPr/>
          <p:nvPr/>
        </p:nvSpPr>
        <p:spPr>
          <a:xfrm>
            <a:off x="9842500" y="3683399"/>
            <a:ext cx="1574800" cy="856851"/>
          </a:xfrm>
          <a:custGeom>
            <a:avLst/>
            <a:gdLst>
              <a:gd name="connsiteX0" fmla="*/ 209550 w 1565275"/>
              <a:gd name="connsiteY0" fmla="*/ 822325 h 822325"/>
              <a:gd name="connsiteX1" fmla="*/ 209550 w 1565275"/>
              <a:gd name="connsiteY1" fmla="*/ 822325 h 822325"/>
              <a:gd name="connsiteX2" fmla="*/ 174625 w 1565275"/>
              <a:gd name="connsiteY2" fmla="*/ 771525 h 822325"/>
              <a:gd name="connsiteX3" fmla="*/ 0 w 1565275"/>
              <a:gd name="connsiteY3" fmla="*/ 114300 h 822325"/>
              <a:gd name="connsiteX4" fmla="*/ 1565275 w 1565275"/>
              <a:gd name="connsiteY4" fmla="*/ 0 h 822325"/>
              <a:gd name="connsiteX5" fmla="*/ 1470025 w 1565275"/>
              <a:gd name="connsiteY5" fmla="*/ 692150 h 822325"/>
              <a:gd name="connsiteX6" fmla="*/ 209550 w 1565275"/>
              <a:gd name="connsiteY6" fmla="*/ 822325 h 822325"/>
              <a:gd name="connsiteX0" fmla="*/ 209550 w 1565275"/>
              <a:gd name="connsiteY0" fmla="*/ 822325 h 822325"/>
              <a:gd name="connsiteX1" fmla="*/ 209550 w 1565275"/>
              <a:gd name="connsiteY1" fmla="*/ 822325 h 822325"/>
              <a:gd name="connsiteX2" fmla="*/ 0 w 1565275"/>
              <a:gd name="connsiteY2" fmla="*/ 114300 h 822325"/>
              <a:gd name="connsiteX3" fmla="*/ 1565275 w 1565275"/>
              <a:gd name="connsiteY3" fmla="*/ 0 h 822325"/>
              <a:gd name="connsiteX4" fmla="*/ 1470025 w 1565275"/>
              <a:gd name="connsiteY4" fmla="*/ 692150 h 822325"/>
              <a:gd name="connsiteX5" fmla="*/ 209550 w 1565275"/>
              <a:gd name="connsiteY5" fmla="*/ 822325 h 822325"/>
              <a:gd name="connsiteX0" fmla="*/ 1470025 w 1565275"/>
              <a:gd name="connsiteY0" fmla="*/ 692150 h 822325"/>
              <a:gd name="connsiteX1" fmla="*/ 209550 w 1565275"/>
              <a:gd name="connsiteY1" fmla="*/ 822325 h 822325"/>
              <a:gd name="connsiteX2" fmla="*/ 0 w 1565275"/>
              <a:gd name="connsiteY2" fmla="*/ 114300 h 822325"/>
              <a:gd name="connsiteX3" fmla="*/ 1565275 w 1565275"/>
              <a:gd name="connsiteY3" fmla="*/ 0 h 822325"/>
              <a:gd name="connsiteX4" fmla="*/ 1470025 w 1565275"/>
              <a:gd name="connsiteY4" fmla="*/ 692150 h 822325"/>
              <a:gd name="connsiteX0" fmla="*/ 1470025 w 1565275"/>
              <a:gd name="connsiteY0" fmla="*/ 692150 h 827327"/>
              <a:gd name="connsiteX1" fmla="*/ 209550 w 1565275"/>
              <a:gd name="connsiteY1" fmla="*/ 822325 h 827327"/>
              <a:gd name="connsiteX2" fmla="*/ 0 w 1565275"/>
              <a:gd name="connsiteY2" fmla="*/ 114300 h 827327"/>
              <a:gd name="connsiteX3" fmla="*/ 1565275 w 1565275"/>
              <a:gd name="connsiteY3" fmla="*/ 0 h 827327"/>
              <a:gd name="connsiteX4" fmla="*/ 1470025 w 1565275"/>
              <a:gd name="connsiteY4" fmla="*/ 692150 h 827327"/>
              <a:gd name="connsiteX0" fmla="*/ 1470025 w 1565275"/>
              <a:gd name="connsiteY0" fmla="*/ 692150 h 827327"/>
              <a:gd name="connsiteX1" fmla="*/ 209550 w 1565275"/>
              <a:gd name="connsiteY1" fmla="*/ 822325 h 827327"/>
              <a:gd name="connsiteX2" fmla="*/ 0 w 1565275"/>
              <a:gd name="connsiteY2" fmla="*/ 114300 h 827327"/>
              <a:gd name="connsiteX3" fmla="*/ 1565275 w 1565275"/>
              <a:gd name="connsiteY3" fmla="*/ 0 h 827327"/>
              <a:gd name="connsiteX4" fmla="*/ 1470025 w 1565275"/>
              <a:gd name="connsiteY4" fmla="*/ 692150 h 827327"/>
              <a:gd name="connsiteX0" fmla="*/ 1470025 w 1565275"/>
              <a:gd name="connsiteY0" fmla="*/ 692150 h 827327"/>
              <a:gd name="connsiteX1" fmla="*/ 209550 w 1565275"/>
              <a:gd name="connsiteY1" fmla="*/ 822325 h 827327"/>
              <a:gd name="connsiteX2" fmla="*/ 0 w 1565275"/>
              <a:gd name="connsiteY2" fmla="*/ 114300 h 827327"/>
              <a:gd name="connsiteX3" fmla="*/ 1565275 w 1565275"/>
              <a:gd name="connsiteY3" fmla="*/ 0 h 827327"/>
              <a:gd name="connsiteX4" fmla="*/ 1470025 w 1565275"/>
              <a:gd name="connsiteY4" fmla="*/ 692150 h 827327"/>
              <a:gd name="connsiteX0" fmla="*/ 1470025 w 1565275"/>
              <a:gd name="connsiteY0" fmla="*/ 692150 h 832941"/>
              <a:gd name="connsiteX1" fmla="*/ 209550 w 1565275"/>
              <a:gd name="connsiteY1" fmla="*/ 822325 h 832941"/>
              <a:gd name="connsiteX2" fmla="*/ 0 w 1565275"/>
              <a:gd name="connsiteY2" fmla="*/ 114300 h 832941"/>
              <a:gd name="connsiteX3" fmla="*/ 1565275 w 1565275"/>
              <a:gd name="connsiteY3" fmla="*/ 0 h 832941"/>
              <a:gd name="connsiteX4" fmla="*/ 1470025 w 1565275"/>
              <a:gd name="connsiteY4" fmla="*/ 692150 h 832941"/>
              <a:gd name="connsiteX0" fmla="*/ 1470025 w 1565275"/>
              <a:gd name="connsiteY0" fmla="*/ 692150 h 832941"/>
              <a:gd name="connsiteX1" fmla="*/ 209550 w 1565275"/>
              <a:gd name="connsiteY1" fmla="*/ 822325 h 832941"/>
              <a:gd name="connsiteX2" fmla="*/ 0 w 1565275"/>
              <a:gd name="connsiteY2" fmla="*/ 114300 h 832941"/>
              <a:gd name="connsiteX3" fmla="*/ 1565275 w 1565275"/>
              <a:gd name="connsiteY3" fmla="*/ 0 h 832941"/>
              <a:gd name="connsiteX4" fmla="*/ 1470025 w 1565275"/>
              <a:gd name="connsiteY4" fmla="*/ 692150 h 832941"/>
              <a:gd name="connsiteX0" fmla="*/ 1470025 w 1565275"/>
              <a:gd name="connsiteY0" fmla="*/ 692150 h 832941"/>
              <a:gd name="connsiteX1" fmla="*/ 209550 w 1565275"/>
              <a:gd name="connsiteY1" fmla="*/ 822325 h 832941"/>
              <a:gd name="connsiteX2" fmla="*/ 0 w 1565275"/>
              <a:gd name="connsiteY2" fmla="*/ 114300 h 832941"/>
              <a:gd name="connsiteX3" fmla="*/ 1565275 w 1565275"/>
              <a:gd name="connsiteY3" fmla="*/ 0 h 832941"/>
              <a:gd name="connsiteX4" fmla="*/ 1470025 w 1565275"/>
              <a:gd name="connsiteY4" fmla="*/ 692150 h 832941"/>
              <a:gd name="connsiteX0" fmla="*/ 1470025 w 1565275"/>
              <a:gd name="connsiteY0" fmla="*/ 692150 h 832941"/>
              <a:gd name="connsiteX1" fmla="*/ 209550 w 1565275"/>
              <a:gd name="connsiteY1" fmla="*/ 822325 h 832941"/>
              <a:gd name="connsiteX2" fmla="*/ 0 w 1565275"/>
              <a:gd name="connsiteY2" fmla="*/ 114300 h 832941"/>
              <a:gd name="connsiteX3" fmla="*/ 1565275 w 1565275"/>
              <a:gd name="connsiteY3" fmla="*/ 0 h 832941"/>
              <a:gd name="connsiteX4" fmla="*/ 1470025 w 1565275"/>
              <a:gd name="connsiteY4" fmla="*/ 692150 h 832941"/>
              <a:gd name="connsiteX0" fmla="*/ 1476375 w 1565275"/>
              <a:gd name="connsiteY0" fmla="*/ 695325 h 832941"/>
              <a:gd name="connsiteX1" fmla="*/ 209550 w 1565275"/>
              <a:gd name="connsiteY1" fmla="*/ 822325 h 832941"/>
              <a:gd name="connsiteX2" fmla="*/ 0 w 1565275"/>
              <a:gd name="connsiteY2" fmla="*/ 114300 h 832941"/>
              <a:gd name="connsiteX3" fmla="*/ 1565275 w 1565275"/>
              <a:gd name="connsiteY3" fmla="*/ 0 h 832941"/>
              <a:gd name="connsiteX4" fmla="*/ 1476375 w 1565275"/>
              <a:gd name="connsiteY4" fmla="*/ 695325 h 832941"/>
              <a:gd name="connsiteX0" fmla="*/ 1476375 w 1565275"/>
              <a:gd name="connsiteY0" fmla="*/ 695325 h 822325"/>
              <a:gd name="connsiteX1" fmla="*/ 209550 w 1565275"/>
              <a:gd name="connsiteY1" fmla="*/ 822325 h 822325"/>
              <a:gd name="connsiteX2" fmla="*/ 0 w 1565275"/>
              <a:gd name="connsiteY2" fmla="*/ 114300 h 822325"/>
              <a:gd name="connsiteX3" fmla="*/ 1565275 w 1565275"/>
              <a:gd name="connsiteY3" fmla="*/ 0 h 822325"/>
              <a:gd name="connsiteX4" fmla="*/ 1476375 w 1565275"/>
              <a:gd name="connsiteY4" fmla="*/ 695325 h 822325"/>
              <a:gd name="connsiteX0" fmla="*/ 1476375 w 1565275"/>
              <a:gd name="connsiteY0" fmla="*/ 695325 h 822325"/>
              <a:gd name="connsiteX1" fmla="*/ 209550 w 1565275"/>
              <a:gd name="connsiteY1" fmla="*/ 822325 h 822325"/>
              <a:gd name="connsiteX2" fmla="*/ 0 w 1565275"/>
              <a:gd name="connsiteY2" fmla="*/ 114300 h 822325"/>
              <a:gd name="connsiteX3" fmla="*/ 1565275 w 1565275"/>
              <a:gd name="connsiteY3" fmla="*/ 0 h 822325"/>
              <a:gd name="connsiteX4" fmla="*/ 1476375 w 1565275"/>
              <a:gd name="connsiteY4" fmla="*/ 695325 h 822325"/>
              <a:gd name="connsiteX0" fmla="*/ 1485900 w 1574800"/>
              <a:gd name="connsiteY0" fmla="*/ 695325 h 822325"/>
              <a:gd name="connsiteX1" fmla="*/ 219075 w 1574800"/>
              <a:gd name="connsiteY1" fmla="*/ 822325 h 822325"/>
              <a:gd name="connsiteX2" fmla="*/ 0 w 1574800"/>
              <a:gd name="connsiteY2" fmla="*/ 149225 h 822325"/>
              <a:gd name="connsiteX3" fmla="*/ 1574800 w 1574800"/>
              <a:gd name="connsiteY3" fmla="*/ 0 h 822325"/>
              <a:gd name="connsiteX4" fmla="*/ 1485900 w 1574800"/>
              <a:gd name="connsiteY4" fmla="*/ 695325 h 822325"/>
              <a:gd name="connsiteX0" fmla="*/ 1485900 w 1574800"/>
              <a:gd name="connsiteY0" fmla="*/ 695325 h 822325"/>
              <a:gd name="connsiteX1" fmla="*/ 219075 w 1574800"/>
              <a:gd name="connsiteY1" fmla="*/ 822325 h 822325"/>
              <a:gd name="connsiteX2" fmla="*/ 0 w 1574800"/>
              <a:gd name="connsiteY2" fmla="*/ 149225 h 822325"/>
              <a:gd name="connsiteX3" fmla="*/ 1574800 w 1574800"/>
              <a:gd name="connsiteY3" fmla="*/ 0 h 822325"/>
              <a:gd name="connsiteX4" fmla="*/ 1485900 w 1574800"/>
              <a:gd name="connsiteY4" fmla="*/ 695325 h 822325"/>
              <a:gd name="connsiteX0" fmla="*/ 1485900 w 1574800"/>
              <a:gd name="connsiteY0" fmla="*/ 729851 h 856851"/>
              <a:gd name="connsiteX1" fmla="*/ 219075 w 1574800"/>
              <a:gd name="connsiteY1" fmla="*/ 856851 h 856851"/>
              <a:gd name="connsiteX2" fmla="*/ 0 w 1574800"/>
              <a:gd name="connsiteY2" fmla="*/ 183751 h 856851"/>
              <a:gd name="connsiteX3" fmla="*/ 1574800 w 1574800"/>
              <a:gd name="connsiteY3" fmla="*/ 34526 h 856851"/>
              <a:gd name="connsiteX4" fmla="*/ 1485900 w 1574800"/>
              <a:gd name="connsiteY4" fmla="*/ 729851 h 85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800" h="856851">
                <a:moveTo>
                  <a:pt x="1485900" y="729851"/>
                </a:moveTo>
                <a:cubicBezTo>
                  <a:pt x="1056217" y="655768"/>
                  <a:pt x="471487" y="750488"/>
                  <a:pt x="219075" y="856851"/>
                </a:cubicBezTo>
                <a:cubicBezTo>
                  <a:pt x="160278" y="659709"/>
                  <a:pt x="69850" y="419759"/>
                  <a:pt x="0" y="183751"/>
                </a:cubicBezTo>
                <a:cubicBezTo>
                  <a:pt x="613833" y="-50141"/>
                  <a:pt x="1265767" y="-10982"/>
                  <a:pt x="1574800" y="34526"/>
                </a:cubicBezTo>
                <a:lnTo>
                  <a:pt x="1485900" y="729851"/>
                </a:lnTo>
                <a:close/>
              </a:path>
            </a:pathLst>
          </a:cu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17313A6D-1299-45F5-A7EB-B7812808897D}"/>
              </a:ext>
            </a:extLst>
          </p:cNvPr>
          <p:cNvSpPr/>
          <p:nvPr/>
        </p:nvSpPr>
        <p:spPr>
          <a:xfrm>
            <a:off x="9429751" y="4864100"/>
            <a:ext cx="755650" cy="603250"/>
          </a:xfrm>
          <a:custGeom>
            <a:avLst/>
            <a:gdLst>
              <a:gd name="connsiteX0" fmla="*/ 114300 w 752475"/>
              <a:gd name="connsiteY0" fmla="*/ 596900 h 596900"/>
              <a:gd name="connsiteX1" fmla="*/ 0 w 752475"/>
              <a:gd name="connsiteY1" fmla="*/ 454025 h 596900"/>
              <a:gd name="connsiteX2" fmla="*/ 704850 w 752475"/>
              <a:gd name="connsiteY2" fmla="*/ 0 h 596900"/>
              <a:gd name="connsiteX3" fmla="*/ 752475 w 752475"/>
              <a:gd name="connsiteY3" fmla="*/ 180975 h 596900"/>
              <a:gd name="connsiteX4" fmla="*/ 114300 w 752475"/>
              <a:gd name="connsiteY4" fmla="*/ 596900 h 596900"/>
              <a:gd name="connsiteX0" fmla="*/ 114300 w 752475"/>
              <a:gd name="connsiteY0" fmla="*/ 596900 h 596900"/>
              <a:gd name="connsiteX1" fmla="*/ 0 w 752475"/>
              <a:gd name="connsiteY1" fmla="*/ 454025 h 596900"/>
              <a:gd name="connsiteX2" fmla="*/ 704850 w 752475"/>
              <a:gd name="connsiteY2" fmla="*/ 0 h 596900"/>
              <a:gd name="connsiteX3" fmla="*/ 752475 w 752475"/>
              <a:gd name="connsiteY3" fmla="*/ 180975 h 596900"/>
              <a:gd name="connsiteX4" fmla="*/ 114300 w 752475"/>
              <a:gd name="connsiteY4" fmla="*/ 596900 h 596900"/>
              <a:gd name="connsiteX0" fmla="*/ 114300 w 752475"/>
              <a:gd name="connsiteY0" fmla="*/ 596900 h 596900"/>
              <a:gd name="connsiteX1" fmla="*/ 0 w 752475"/>
              <a:gd name="connsiteY1" fmla="*/ 454025 h 596900"/>
              <a:gd name="connsiteX2" fmla="*/ 704850 w 752475"/>
              <a:gd name="connsiteY2" fmla="*/ 0 h 596900"/>
              <a:gd name="connsiteX3" fmla="*/ 752475 w 752475"/>
              <a:gd name="connsiteY3" fmla="*/ 180975 h 596900"/>
              <a:gd name="connsiteX4" fmla="*/ 114300 w 752475"/>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50" h="603250">
                <a:moveTo>
                  <a:pt x="114300" y="603250"/>
                </a:moveTo>
                <a:lnTo>
                  <a:pt x="0" y="460375"/>
                </a:lnTo>
                <a:cubicBezTo>
                  <a:pt x="282575" y="186796"/>
                  <a:pt x="523875" y="71966"/>
                  <a:pt x="700087" y="0"/>
                </a:cubicBezTo>
                <a:lnTo>
                  <a:pt x="755650" y="173037"/>
                </a:lnTo>
                <a:cubicBezTo>
                  <a:pt x="596900" y="232303"/>
                  <a:pt x="290513" y="423333"/>
                  <a:pt x="114300" y="603250"/>
                </a:cubicBezTo>
                <a:close/>
              </a:path>
            </a:pathLst>
          </a:cu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2D5A91C7-BF50-43BA-9D42-BEADB2B0CA87}"/>
              </a:ext>
            </a:extLst>
          </p:cNvPr>
          <p:cNvSpPr/>
          <p:nvPr/>
        </p:nvSpPr>
        <p:spPr>
          <a:xfrm>
            <a:off x="11281833" y="4274607"/>
            <a:ext cx="914400" cy="1063625"/>
          </a:xfrm>
          <a:custGeom>
            <a:avLst/>
            <a:gdLst>
              <a:gd name="connsiteX0" fmla="*/ 0 w 910166"/>
              <a:gd name="connsiteY0" fmla="*/ 893234 h 1054100"/>
              <a:gd name="connsiteX1" fmla="*/ 0 w 910166"/>
              <a:gd name="connsiteY1" fmla="*/ 893234 h 1054100"/>
              <a:gd name="connsiteX2" fmla="*/ 0 w 910166"/>
              <a:gd name="connsiteY2" fmla="*/ 829734 h 1054100"/>
              <a:gd name="connsiteX3" fmla="*/ 186266 w 910166"/>
              <a:gd name="connsiteY3" fmla="*/ 0 h 1054100"/>
              <a:gd name="connsiteX4" fmla="*/ 905933 w 910166"/>
              <a:gd name="connsiteY4" fmla="*/ 232834 h 1054100"/>
              <a:gd name="connsiteX5" fmla="*/ 910166 w 910166"/>
              <a:gd name="connsiteY5" fmla="*/ 397934 h 1054100"/>
              <a:gd name="connsiteX6" fmla="*/ 541866 w 910166"/>
              <a:gd name="connsiteY6" fmla="*/ 1054100 h 1054100"/>
              <a:gd name="connsiteX7" fmla="*/ 0 w 910166"/>
              <a:gd name="connsiteY7" fmla="*/ 893234 h 1054100"/>
              <a:gd name="connsiteX0" fmla="*/ 0 w 910166"/>
              <a:gd name="connsiteY0" fmla="*/ 893234 h 1054100"/>
              <a:gd name="connsiteX1" fmla="*/ 0 w 910166"/>
              <a:gd name="connsiteY1" fmla="*/ 893234 h 1054100"/>
              <a:gd name="connsiteX2" fmla="*/ 186266 w 910166"/>
              <a:gd name="connsiteY2" fmla="*/ 0 h 1054100"/>
              <a:gd name="connsiteX3" fmla="*/ 905933 w 910166"/>
              <a:gd name="connsiteY3" fmla="*/ 232834 h 1054100"/>
              <a:gd name="connsiteX4" fmla="*/ 910166 w 910166"/>
              <a:gd name="connsiteY4" fmla="*/ 397934 h 1054100"/>
              <a:gd name="connsiteX5" fmla="*/ 541866 w 910166"/>
              <a:gd name="connsiteY5" fmla="*/ 1054100 h 1054100"/>
              <a:gd name="connsiteX6" fmla="*/ 0 w 910166"/>
              <a:gd name="connsiteY6" fmla="*/ 893234 h 1054100"/>
              <a:gd name="connsiteX0" fmla="*/ 541866 w 910166"/>
              <a:gd name="connsiteY0" fmla="*/ 1054100 h 1054100"/>
              <a:gd name="connsiteX1" fmla="*/ 0 w 910166"/>
              <a:gd name="connsiteY1" fmla="*/ 893234 h 1054100"/>
              <a:gd name="connsiteX2" fmla="*/ 186266 w 910166"/>
              <a:gd name="connsiteY2" fmla="*/ 0 h 1054100"/>
              <a:gd name="connsiteX3" fmla="*/ 905933 w 910166"/>
              <a:gd name="connsiteY3" fmla="*/ 232834 h 1054100"/>
              <a:gd name="connsiteX4" fmla="*/ 910166 w 910166"/>
              <a:gd name="connsiteY4" fmla="*/ 397934 h 1054100"/>
              <a:gd name="connsiteX5" fmla="*/ 541866 w 910166"/>
              <a:gd name="connsiteY5" fmla="*/ 1054100 h 1054100"/>
              <a:gd name="connsiteX0" fmla="*/ 546100 w 914400"/>
              <a:gd name="connsiteY0" fmla="*/ 1054100 h 1054100"/>
              <a:gd name="connsiteX1" fmla="*/ 0 w 914400"/>
              <a:gd name="connsiteY1" fmla="*/ 884768 h 1054100"/>
              <a:gd name="connsiteX2" fmla="*/ 190500 w 914400"/>
              <a:gd name="connsiteY2" fmla="*/ 0 h 1054100"/>
              <a:gd name="connsiteX3" fmla="*/ 910167 w 914400"/>
              <a:gd name="connsiteY3" fmla="*/ 232834 h 1054100"/>
              <a:gd name="connsiteX4" fmla="*/ 914400 w 914400"/>
              <a:gd name="connsiteY4" fmla="*/ 397934 h 1054100"/>
              <a:gd name="connsiteX5" fmla="*/ 546100 w 914400"/>
              <a:gd name="connsiteY5" fmla="*/ 1054100 h 1054100"/>
              <a:gd name="connsiteX0" fmla="*/ 652563 w 1020863"/>
              <a:gd name="connsiteY0" fmla="*/ 1054100 h 1054100"/>
              <a:gd name="connsiteX1" fmla="*/ 106463 w 1020863"/>
              <a:gd name="connsiteY1" fmla="*/ 884768 h 1054100"/>
              <a:gd name="connsiteX2" fmla="*/ 296963 w 1020863"/>
              <a:gd name="connsiteY2" fmla="*/ 0 h 1054100"/>
              <a:gd name="connsiteX3" fmla="*/ 1016630 w 1020863"/>
              <a:gd name="connsiteY3" fmla="*/ 232834 h 1054100"/>
              <a:gd name="connsiteX4" fmla="*/ 1020863 w 1020863"/>
              <a:gd name="connsiteY4" fmla="*/ 397934 h 1054100"/>
              <a:gd name="connsiteX5" fmla="*/ 652563 w 1020863"/>
              <a:gd name="connsiteY5" fmla="*/ 1054100 h 1054100"/>
              <a:gd name="connsiteX0" fmla="*/ 652563 w 1020863"/>
              <a:gd name="connsiteY0" fmla="*/ 1054100 h 1054100"/>
              <a:gd name="connsiteX1" fmla="*/ 106463 w 1020863"/>
              <a:gd name="connsiteY1" fmla="*/ 884768 h 1054100"/>
              <a:gd name="connsiteX2" fmla="*/ 296963 w 1020863"/>
              <a:gd name="connsiteY2" fmla="*/ 0 h 1054100"/>
              <a:gd name="connsiteX3" fmla="*/ 1016630 w 1020863"/>
              <a:gd name="connsiteY3" fmla="*/ 232834 h 1054100"/>
              <a:gd name="connsiteX4" fmla="*/ 1020863 w 1020863"/>
              <a:gd name="connsiteY4" fmla="*/ 397934 h 1054100"/>
              <a:gd name="connsiteX5" fmla="*/ 652563 w 1020863"/>
              <a:gd name="connsiteY5" fmla="*/ 1054100 h 1054100"/>
              <a:gd name="connsiteX0" fmla="*/ 546100 w 914400"/>
              <a:gd name="connsiteY0" fmla="*/ 1054100 h 1054100"/>
              <a:gd name="connsiteX1" fmla="*/ 0 w 914400"/>
              <a:gd name="connsiteY1" fmla="*/ 884768 h 1054100"/>
              <a:gd name="connsiteX2" fmla="*/ 190500 w 914400"/>
              <a:gd name="connsiteY2" fmla="*/ 0 h 1054100"/>
              <a:gd name="connsiteX3" fmla="*/ 910167 w 914400"/>
              <a:gd name="connsiteY3" fmla="*/ 232834 h 1054100"/>
              <a:gd name="connsiteX4" fmla="*/ 914400 w 914400"/>
              <a:gd name="connsiteY4" fmla="*/ 397934 h 1054100"/>
              <a:gd name="connsiteX5" fmla="*/ 546100 w 914400"/>
              <a:gd name="connsiteY5" fmla="*/ 1054100 h 1054100"/>
              <a:gd name="connsiteX0" fmla="*/ 546100 w 914400"/>
              <a:gd name="connsiteY0" fmla="*/ 1054100 h 1054100"/>
              <a:gd name="connsiteX1" fmla="*/ 0 w 914400"/>
              <a:gd name="connsiteY1" fmla="*/ 884768 h 1054100"/>
              <a:gd name="connsiteX2" fmla="*/ 190500 w 914400"/>
              <a:gd name="connsiteY2" fmla="*/ 0 h 1054100"/>
              <a:gd name="connsiteX3" fmla="*/ 910167 w 914400"/>
              <a:gd name="connsiteY3" fmla="*/ 232834 h 1054100"/>
              <a:gd name="connsiteX4" fmla="*/ 914400 w 914400"/>
              <a:gd name="connsiteY4" fmla="*/ 397934 h 1054100"/>
              <a:gd name="connsiteX5" fmla="*/ 546100 w 914400"/>
              <a:gd name="connsiteY5" fmla="*/ 1054100 h 1054100"/>
              <a:gd name="connsiteX0" fmla="*/ 546100 w 914400"/>
              <a:gd name="connsiteY0" fmla="*/ 1054100 h 1054100"/>
              <a:gd name="connsiteX1" fmla="*/ 0 w 914400"/>
              <a:gd name="connsiteY1" fmla="*/ 884768 h 1054100"/>
              <a:gd name="connsiteX2" fmla="*/ 190500 w 914400"/>
              <a:gd name="connsiteY2" fmla="*/ 0 h 1054100"/>
              <a:gd name="connsiteX3" fmla="*/ 910167 w 914400"/>
              <a:gd name="connsiteY3" fmla="*/ 232834 h 1054100"/>
              <a:gd name="connsiteX4" fmla="*/ 914400 w 914400"/>
              <a:gd name="connsiteY4" fmla="*/ 397934 h 1054100"/>
              <a:gd name="connsiteX5" fmla="*/ 546100 w 914400"/>
              <a:gd name="connsiteY5" fmla="*/ 1054100 h 1054100"/>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1063625">
                <a:moveTo>
                  <a:pt x="546100" y="1063625"/>
                </a:moveTo>
                <a:cubicBezTo>
                  <a:pt x="381000" y="977548"/>
                  <a:pt x="249766" y="929570"/>
                  <a:pt x="0" y="894293"/>
                </a:cubicBezTo>
                <a:cubicBezTo>
                  <a:pt x="41249" y="678440"/>
                  <a:pt x="125412" y="294923"/>
                  <a:pt x="188912" y="0"/>
                </a:cubicBezTo>
                <a:cubicBezTo>
                  <a:pt x="483305" y="45861"/>
                  <a:pt x="771349" y="177448"/>
                  <a:pt x="910167" y="242359"/>
                </a:cubicBezTo>
                <a:lnTo>
                  <a:pt x="914400" y="407459"/>
                </a:lnTo>
                <a:lnTo>
                  <a:pt x="546100" y="1063625"/>
                </a:ln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EC9675F5-BA73-4A8D-AE24-7047D4285B6E}"/>
              </a:ext>
            </a:extLst>
          </p:cNvPr>
          <p:cNvSpPr/>
          <p:nvPr/>
        </p:nvSpPr>
        <p:spPr>
          <a:xfrm>
            <a:off x="9247717" y="5183717"/>
            <a:ext cx="2944283" cy="1674284"/>
          </a:xfrm>
          <a:custGeom>
            <a:avLst/>
            <a:gdLst>
              <a:gd name="connsiteX0" fmla="*/ 2933700 w 2933700"/>
              <a:gd name="connsiteY0" fmla="*/ 0 h 1155700"/>
              <a:gd name="connsiteX1" fmla="*/ 2933700 w 2933700"/>
              <a:gd name="connsiteY1" fmla="*/ 1155700 h 1155700"/>
              <a:gd name="connsiteX2" fmla="*/ 0 w 2933700"/>
              <a:gd name="connsiteY2" fmla="*/ 1155700 h 1155700"/>
              <a:gd name="connsiteX3" fmla="*/ 2933700 w 2933700"/>
              <a:gd name="connsiteY3" fmla="*/ 0 h 1155700"/>
              <a:gd name="connsiteX0" fmla="*/ 2933700 w 2933700"/>
              <a:gd name="connsiteY0" fmla="*/ 73305 h 1229005"/>
              <a:gd name="connsiteX1" fmla="*/ 2933700 w 2933700"/>
              <a:gd name="connsiteY1" fmla="*/ 1229005 h 1229005"/>
              <a:gd name="connsiteX2" fmla="*/ 0 w 2933700"/>
              <a:gd name="connsiteY2" fmla="*/ 1229005 h 1229005"/>
              <a:gd name="connsiteX3" fmla="*/ 2933700 w 2933700"/>
              <a:gd name="connsiteY3" fmla="*/ 73305 h 1229005"/>
              <a:gd name="connsiteX0" fmla="*/ 2933700 w 2933700"/>
              <a:gd name="connsiteY0" fmla="*/ 521705 h 1677405"/>
              <a:gd name="connsiteX1" fmla="*/ 2933700 w 2933700"/>
              <a:gd name="connsiteY1" fmla="*/ 1677405 h 1677405"/>
              <a:gd name="connsiteX2" fmla="*/ 0 w 2933700"/>
              <a:gd name="connsiteY2" fmla="*/ 1677405 h 1677405"/>
              <a:gd name="connsiteX3" fmla="*/ 2933700 w 2933700"/>
              <a:gd name="connsiteY3" fmla="*/ 521705 h 1677405"/>
              <a:gd name="connsiteX0" fmla="*/ 2933700 w 2933700"/>
              <a:gd name="connsiteY0" fmla="*/ 526449 h 1682149"/>
              <a:gd name="connsiteX1" fmla="*/ 2933700 w 2933700"/>
              <a:gd name="connsiteY1" fmla="*/ 1682149 h 1682149"/>
              <a:gd name="connsiteX2" fmla="*/ 0 w 2933700"/>
              <a:gd name="connsiteY2" fmla="*/ 1669449 h 1682149"/>
              <a:gd name="connsiteX3" fmla="*/ 2933700 w 2933700"/>
              <a:gd name="connsiteY3" fmla="*/ 526449 h 1682149"/>
              <a:gd name="connsiteX0" fmla="*/ 2933700 w 2933700"/>
              <a:gd name="connsiteY0" fmla="*/ 490120 h 1645820"/>
              <a:gd name="connsiteX1" fmla="*/ 2933700 w 2933700"/>
              <a:gd name="connsiteY1" fmla="*/ 1645820 h 1645820"/>
              <a:gd name="connsiteX2" fmla="*/ 0 w 2933700"/>
              <a:gd name="connsiteY2" fmla="*/ 1633120 h 1645820"/>
              <a:gd name="connsiteX3" fmla="*/ 2933700 w 2933700"/>
              <a:gd name="connsiteY3" fmla="*/ 490120 h 1645820"/>
              <a:gd name="connsiteX0" fmla="*/ 2933700 w 2933700"/>
              <a:gd name="connsiteY0" fmla="*/ 513911 h 1669611"/>
              <a:gd name="connsiteX1" fmla="*/ 2933700 w 2933700"/>
              <a:gd name="connsiteY1" fmla="*/ 1669611 h 1669611"/>
              <a:gd name="connsiteX2" fmla="*/ 0 w 2933700"/>
              <a:gd name="connsiteY2" fmla="*/ 1656911 h 1669611"/>
              <a:gd name="connsiteX3" fmla="*/ 2933700 w 2933700"/>
              <a:gd name="connsiteY3" fmla="*/ 513911 h 1669611"/>
              <a:gd name="connsiteX0" fmla="*/ 2933700 w 2933700"/>
              <a:gd name="connsiteY0" fmla="*/ 504302 h 1660002"/>
              <a:gd name="connsiteX1" fmla="*/ 2933700 w 2933700"/>
              <a:gd name="connsiteY1" fmla="*/ 1660002 h 1660002"/>
              <a:gd name="connsiteX2" fmla="*/ 0 w 2933700"/>
              <a:gd name="connsiteY2" fmla="*/ 1647302 h 1660002"/>
              <a:gd name="connsiteX3" fmla="*/ 2933700 w 2933700"/>
              <a:gd name="connsiteY3" fmla="*/ 504302 h 1660002"/>
              <a:gd name="connsiteX0" fmla="*/ 2929467 w 2929467"/>
              <a:gd name="connsiteY0" fmla="*/ 498540 h 1658474"/>
              <a:gd name="connsiteX1" fmla="*/ 2929467 w 2929467"/>
              <a:gd name="connsiteY1" fmla="*/ 1654240 h 1658474"/>
              <a:gd name="connsiteX2" fmla="*/ 0 w 2929467"/>
              <a:gd name="connsiteY2" fmla="*/ 1658474 h 1658474"/>
              <a:gd name="connsiteX3" fmla="*/ 2929467 w 2929467"/>
              <a:gd name="connsiteY3" fmla="*/ 498540 h 1658474"/>
            </a:gdLst>
            <a:ahLst/>
            <a:cxnLst>
              <a:cxn ang="0">
                <a:pos x="connsiteX0" y="connsiteY0"/>
              </a:cxn>
              <a:cxn ang="0">
                <a:pos x="connsiteX1" y="connsiteY1"/>
              </a:cxn>
              <a:cxn ang="0">
                <a:pos x="connsiteX2" y="connsiteY2"/>
              </a:cxn>
              <a:cxn ang="0">
                <a:pos x="connsiteX3" y="connsiteY3"/>
              </a:cxn>
            </a:cxnLst>
            <a:rect l="l" t="t" r="r" b="b"/>
            <a:pathLst>
              <a:path w="2929467" h="1658474">
                <a:moveTo>
                  <a:pt x="2929467" y="498540"/>
                </a:moveTo>
                <a:lnTo>
                  <a:pt x="2929467" y="1654240"/>
                </a:lnTo>
                <a:lnTo>
                  <a:pt x="0" y="1658474"/>
                </a:lnTo>
                <a:cubicBezTo>
                  <a:pt x="190499" y="-301558"/>
                  <a:pt x="2260600" y="-293095"/>
                  <a:pt x="2929467" y="49854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D3BDEF3D-89BE-4442-BA8C-ECB4564546B8}"/>
              </a:ext>
            </a:extLst>
          </p:cNvPr>
          <p:cNvPicPr>
            <a:picLocks noChangeAspect="1"/>
          </p:cNvPicPr>
          <p:nvPr/>
        </p:nvPicPr>
        <p:blipFill>
          <a:blip r:embed="rId3"/>
          <a:stretch>
            <a:fillRect/>
          </a:stretch>
        </p:blipFill>
        <p:spPr>
          <a:xfrm>
            <a:off x="9557809" y="5770714"/>
            <a:ext cx="2511552" cy="931757"/>
          </a:xfrm>
          <a:prstGeom prst="rect">
            <a:avLst/>
          </a:prstGeom>
          <a:solidFill>
            <a:schemeClr val="bg1">
              <a:lumMod val="85000"/>
            </a:schemeClr>
          </a:solidFill>
          <a:ln>
            <a:noFill/>
          </a:ln>
        </p:spPr>
      </p:pic>
      <p:sp>
        <p:nvSpPr>
          <p:cNvPr id="27" name="Freeform: Shape 26">
            <a:extLst>
              <a:ext uri="{FF2B5EF4-FFF2-40B4-BE49-F238E27FC236}">
                <a16:creationId xmlns:a16="http://schemas.microsoft.com/office/drawing/2014/main" id="{491AE66E-712E-4174-87E8-4F85B939D50C}"/>
              </a:ext>
            </a:extLst>
          </p:cNvPr>
          <p:cNvSpPr/>
          <p:nvPr/>
        </p:nvSpPr>
        <p:spPr>
          <a:xfrm>
            <a:off x="9093200" y="5080804"/>
            <a:ext cx="3098800" cy="1779841"/>
          </a:xfrm>
          <a:custGeom>
            <a:avLst/>
            <a:gdLst>
              <a:gd name="connsiteX0" fmla="*/ 2933700 w 2933700"/>
              <a:gd name="connsiteY0" fmla="*/ 0 h 1155700"/>
              <a:gd name="connsiteX1" fmla="*/ 2933700 w 2933700"/>
              <a:gd name="connsiteY1" fmla="*/ 1155700 h 1155700"/>
              <a:gd name="connsiteX2" fmla="*/ 0 w 2933700"/>
              <a:gd name="connsiteY2" fmla="*/ 1155700 h 1155700"/>
              <a:gd name="connsiteX3" fmla="*/ 2933700 w 2933700"/>
              <a:gd name="connsiteY3" fmla="*/ 0 h 1155700"/>
              <a:gd name="connsiteX0" fmla="*/ 2933700 w 2933700"/>
              <a:gd name="connsiteY0" fmla="*/ 73305 h 1229005"/>
              <a:gd name="connsiteX1" fmla="*/ 2933700 w 2933700"/>
              <a:gd name="connsiteY1" fmla="*/ 1229005 h 1229005"/>
              <a:gd name="connsiteX2" fmla="*/ 0 w 2933700"/>
              <a:gd name="connsiteY2" fmla="*/ 1229005 h 1229005"/>
              <a:gd name="connsiteX3" fmla="*/ 2933700 w 2933700"/>
              <a:gd name="connsiteY3" fmla="*/ 73305 h 1229005"/>
              <a:gd name="connsiteX0" fmla="*/ 2933700 w 2933700"/>
              <a:gd name="connsiteY0" fmla="*/ 521705 h 1677405"/>
              <a:gd name="connsiteX1" fmla="*/ 2933700 w 2933700"/>
              <a:gd name="connsiteY1" fmla="*/ 1677405 h 1677405"/>
              <a:gd name="connsiteX2" fmla="*/ 0 w 2933700"/>
              <a:gd name="connsiteY2" fmla="*/ 1677405 h 1677405"/>
              <a:gd name="connsiteX3" fmla="*/ 2933700 w 2933700"/>
              <a:gd name="connsiteY3" fmla="*/ 521705 h 1677405"/>
              <a:gd name="connsiteX0" fmla="*/ 2933700 w 2933700"/>
              <a:gd name="connsiteY0" fmla="*/ 526449 h 1682149"/>
              <a:gd name="connsiteX1" fmla="*/ 2933700 w 2933700"/>
              <a:gd name="connsiteY1" fmla="*/ 1682149 h 1682149"/>
              <a:gd name="connsiteX2" fmla="*/ 0 w 2933700"/>
              <a:gd name="connsiteY2" fmla="*/ 1669449 h 1682149"/>
              <a:gd name="connsiteX3" fmla="*/ 2933700 w 2933700"/>
              <a:gd name="connsiteY3" fmla="*/ 526449 h 1682149"/>
              <a:gd name="connsiteX0" fmla="*/ 2933700 w 2933700"/>
              <a:gd name="connsiteY0" fmla="*/ 490120 h 1645820"/>
              <a:gd name="connsiteX1" fmla="*/ 2933700 w 2933700"/>
              <a:gd name="connsiteY1" fmla="*/ 1645820 h 1645820"/>
              <a:gd name="connsiteX2" fmla="*/ 0 w 2933700"/>
              <a:gd name="connsiteY2" fmla="*/ 1633120 h 1645820"/>
              <a:gd name="connsiteX3" fmla="*/ 2933700 w 2933700"/>
              <a:gd name="connsiteY3" fmla="*/ 490120 h 1645820"/>
              <a:gd name="connsiteX0" fmla="*/ 2933700 w 2933700"/>
              <a:gd name="connsiteY0" fmla="*/ 513911 h 1669611"/>
              <a:gd name="connsiteX1" fmla="*/ 2933700 w 2933700"/>
              <a:gd name="connsiteY1" fmla="*/ 1669611 h 1669611"/>
              <a:gd name="connsiteX2" fmla="*/ 0 w 2933700"/>
              <a:gd name="connsiteY2" fmla="*/ 1656911 h 1669611"/>
              <a:gd name="connsiteX3" fmla="*/ 2933700 w 2933700"/>
              <a:gd name="connsiteY3" fmla="*/ 513911 h 1669611"/>
              <a:gd name="connsiteX0" fmla="*/ 2933700 w 2933700"/>
              <a:gd name="connsiteY0" fmla="*/ 504302 h 1660002"/>
              <a:gd name="connsiteX1" fmla="*/ 2933700 w 2933700"/>
              <a:gd name="connsiteY1" fmla="*/ 1660002 h 1660002"/>
              <a:gd name="connsiteX2" fmla="*/ 0 w 2933700"/>
              <a:gd name="connsiteY2" fmla="*/ 1647302 h 1660002"/>
              <a:gd name="connsiteX3" fmla="*/ 2933700 w 2933700"/>
              <a:gd name="connsiteY3" fmla="*/ 504302 h 1660002"/>
              <a:gd name="connsiteX0" fmla="*/ 2933700 w 2933700"/>
              <a:gd name="connsiteY0" fmla="*/ 485366 h 1697611"/>
              <a:gd name="connsiteX1" fmla="*/ 2933700 w 2933700"/>
              <a:gd name="connsiteY1" fmla="*/ 1697611 h 1697611"/>
              <a:gd name="connsiteX2" fmla="*/ 0 w 2933700"/>
              <a:gd name="connsiteY2" fmla="*/ 1684911 h 1697611"/>
              <a:gd name="connsiteX3" fmla="*/ 2933700 w 2933700"/>
              <a:gd name="connsiteY3" fmla="*/ 485366 h 1697611"/>
              <a:gd name="connsiteX0" fmla="*/ 2933700 w 2933700"/>
              <a:gd name="connsiteY0" fmla="*/ 485366 h 1693572"/>
              <a:gd name="connsiteX1" fmla="*/ 160311 w 2933700"/>
              <a:gd name="connsiteY1" fmla="*/ 1693572 h 1693572"/>
              <a:gd name="connsiteX2" fmla="*/ 0 w 2933700"/>
              <a:gd name="connsiteY2" fmla="*/ 1684911 h 1693572"/>
              <a:gd name="connsiteX3" fmla="*/ 2933700 w 2933700"/>
              <a:gd name="connsiteY3" fmla="*/ 485366 h 1693572"/>
              <a:gd name="connsiteX0" fmla="*/ 2933700 w 2933700"/>
              <a:gd name="connsiteY0" fmla="*/ 485366 h 1693572"/>
              <a:gd name="connsiteX1" fmla="*/ 2845529 w 2933700"/>
              <a:gd name="connsiteY1" fmla="*/ 522282 h 1693572"/>
              <a:gd name="connsiteX2" fmla="*/ 160311 w 2933700"/>
              <a:gd name="connsiteY2" fmla="*/ 1693572 h 1693572"/>
              <a:gd name="connsiteX3" fmla="*/ 0 w 2933700"/>
              <a:gd name="connsiteY3" fmla="*/ 1684911 h 1693572"/>
              <a:gd name="connsiteX4" fmla="*/ 2933700 w 2933700"/>
              <a:gd name="connsiteY4" fmla="*/ 485366 h 1693572"/>
              <a:gd name="connsiteX0" fmla="*/ 2933700 w 2949732"/>
              <a:gd name="connsiteY0" fmla="*/ 485366 h 1693572"/>
              <a:gd name="connsiteX1" fmla="*/ 2949732 w 2949732"/>
              <a:gd name="connsiteY1" fmla="*/ 599021 h 1693572"/>
              <a:gd name="connsiteX2" fmla="*/ 160311 w 2949732"/>
              <a:gd name="connsiteY2" fmla="*/ 1693572 h 1693572"/>
              <a:gd name="connsiteX3" fmla="*/ 0 w 2949732"/>
              <a:gd name="connsiteY3" fmla="*/ 1684911 h 1693572"/>
              <a:gd name="connsiteX4" fmla="*/ 2933700 w 2949732"/>
              <a:gd name="connsiteY4" fmla="*/ 485366 h 1693572"/>
              <a:gd name="connsiteX0" fmla="*/ 2933700 w 2933700"/>
              <a:gd name="connsiteY0" fmla="*/ 485366 h 1693572"/>
              <a:gd name="connsiteX1" fmla="*/ 2933700 w 2933700"/>
              <a:gd name="connsiteY1" fmla="*/ 914058 h 1693572"/>
              <a:gd name="connsiteX2" fmla="*/ 160311 w 2933700"/>
              <a:gd name="connsiteY2" fmla="*/ 1693572 h 1693572"/>
              <a:gd name="connsiteX3" fmla="*/ 0 w 2933700"/>
              <a:gd name="connsiteY3" fmla="*/ 1684911 h 1693572"/>
              <a:gd name="connsiteX4" fmla="*/ 2933700 w 2933700"/>
              <a:gd name="connsiteY4" fmla="*/ 485366 h 1693572"/>
              <a:gd name="connsiteX0" fmla="*/ 2933700 w 2933700"/>
              <a:gd name="connsiteY0" fmla="*/ 485366 h 1693572"/>
              <a:gd name="connsiteX1" fmla="*/ 2933700 w 2933700"/>
              <a:gd name="connsiteY1" fmla="*/ 914058 h 1693572"/>
              <a:gd name="connsiteX2" fmla="*/ 160311 w 2933700"/>
              <a:gd name="connsiteY2" fmla="*/ 1693572 h 1693572"/>
              <a:gd name="connsiteX3" fmla="*/ 0 w 2933700"/>
              <a:gd name="connsiteY3" fmla="*/ 1684911 h 1693572"/>
              <a:gd name="connsiteX4" fmla="*/ 2933700 w 2933700"/>
              <a:gd name="connsiteY4" fmla="*/ 485366 h 1693572"/>
              <a:gd name="connsiteX0" fmla="*/ 2933700 w 2933700"/>
              <a:gd name="connsiteY0" fmla="*/ 482733 h 1690939"/>
              <a:gd name="connsiteX1" fmla="*/ 2933700 w 2933700"/>
              <a:gd name="connsiteY1" fmla="*/ 911425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82733 h 1690939"/>
              <a:gd name="connsiteX1" fmla="*/ 2933700 w 2933700"/>
              <a:gd name="connsiteY1" fmla="*/ 911425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82733 h 1690939"/>
              <a:gd name="connsiteX1" fmla="*/ 2917669 w 2933700"/>
              <a:gd name="connsiteY1" fmla="*/ 588310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82733 h 1690939"/>
              <a:gd name="connsiteX1" fmla="*/ 2917669 w 2933700"/>
              <a:gd name="connsiteY1" fmla="*/ 588310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82733 h 1690939"/>
              <a:gd name="connsiteX1" fmla="*/ 2932698 w 2933700"/>
              <a:gd name="connsiteY1" fmla="*/ 603456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79301 h 1697527"/>
              <a:gd name="connsiteX1" fmla="*/ 2932698 w 2933700"/>
              <a:gd name="connsiteY1" fmla="*/ 600024 h 1697527"/>
              <a:gd name="connsiteX2" fmla="*/ 160311 w 2933700"/>
              <a:gd name="connsiteY2" fmla="*/ 1687507 h 1697527"/>
              <a:gd name="connsiteX3" fmla="*/ 0 w 2933700"/>
              <a:gd name="connsiteY3" fmla="*/ 1697527 h 1697527"/>
              <a:gd name="connsiteX4" fmla="*/ 2933700 w 2933700"/>
              <a:gd name="connsiteY4" fmla="*/ 479301 h 1697527"/>
              <a:gd name="connsiteX0" fmla="*/ 2933700 w 2933700"/>
              <a:gd name="connsiteY0" fmla="*/ 479301 h 1698109"/>
              <a:gd name="connsiteX1" fmla="*/ 2932698 w 2933700"/>
              <a:gd name="connsiteY1" fmla="*/ 600024 h 1698109"/>
              <a:gd name="connsiteX2" fmla="*/ 157305 w 2933700"/>
              <a:gd name="connsiteY2" fmla="*/ 1698109 h 1698109"/>
              <a:gd name="connsiteX3" fmla="*/ 0 w 2933700"/>
              <a:gd name="connsiteY3" fmla="*/ 1697527 h 1698109"/>
              <a:gd name="connsiteX4" fmla="*/ 2933700 w 2933700"/>
              <a:gd name="connsiteY4" fmla="*/ 479301 h 1698109"/>
              <a:gd name="connsiteX0" fmla="*/ 2933700 w 2933700"/>
              <a:gd name="connsiteY0" fmla="*/ 479301 h 1698109"/>
              <a:gd name="connsiteX1" fmla="*/ 2932698 w 2933700"/>
              <a:gd name="connsiteY1" fmla="*/ 600024 h 1698109"/>
              <a:gd name="connsiteX2" fmla="*/ 157305 w 2933700"/>
              <a:gd name="connsiteY2" fmla="*/ 1698109 h 1698109"/>
              <a:gd name="connsiteX3" fmla="*/ 0 w 2933700"/>
              <a:gd name="connsiteY3" fmla="*/ 1697527 h 1698109"/>
              <a:gd name="connsiteX4" fmla="*/ 2933700 w 2933700"/>
              <a:gd name="connsiteY4" fmla="*/ 479301 h 1698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3700" h="1698109">
                <a:moveTo>
                  <a:pt x="2933700" y="479301"/>
                </a:moveTo>
                <a:lnTo>
                  <a:pt x="2932698" y="600024"/>
                </a:lnTo>
                <a:cubicBezTo>
                  <a:pt x="2356912" y="-149871"/>
                  <a:pt x="337322" y="-237886"/>
                  <a:pt x="157305" y="1698109"/>
                </a:cubicBezTo>
                <a:lnTo>
                  <a:pt x="0" y="1697527"/>
                </a:lnTo>
                <a:cubicBezTo>
                  <a:pt x="190499" y="-262505"/>
                  <a:pt x="2264833" y="-312334"/>
                  <a:pt x="2933700" y="47930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706FD45D-8628-438D-A5D2-EB1AD596AE74}"/>
              </a:ext>
            </a:extLst>
          </p:cNvPr>
          <p:cNvSpPr/>
          <p:nvPr/>
        </p:nvSpPr>
        <p:spPr>
          <a:xfrm>
            <a:off x="6121446" y="5755217"/>
            <a:ext cx="774653" cy="1101719"/>
          </a:xfrm>
          <a:custGeom>
            <a:avLst/>
            <a:gdLst>
              <a:gd name="connsiteX0" fmla="*/ 0 w 766233"/>
              <a:gd name="connsiteY0" fmla="*/ 726017 h 802217"/>
              <a:gd name="connsiteX1" fmla="*/ 107950 w 766233"/>
              <a:gd name="connsiteY1" fmla="*/ 0 h 802217"/>
              <a:gd name="connsiteX2" fmla="*/ 766233 w 766233"/>
              <a:gd name="connsiteY2" fmla="*/ 188384 h 802217"/>
              <a:gd name="connsiteX3" fmla="*/ 662516 w 766233"/>
              <a:gd name="connsiteY3" fmla="*/ 802217 h 802217"/>
              <a:gd name="connsiteX4" fmla="*/ 0 w 766233"/>
              <a:gd name="connsiteY4" fmla="*/ 726017 h 802217"/>
              <a:gd name="connsiteX0" fmla="*/ 0 w 768350"/>
              <a:gd name="connsiteY0" fmla="*/ 675217 h 802217"/>
              <a:gd name="connsiteX1" fmla="*/ 110067 w 768350"/>
              <a:gd name="connsiteY1" fmla="*/ 0 h 802217"/>
              <a:gd name="connsiteX2" fmla="*/ 768350 w 768350"/>
              <a:gd name="connsiteY2" fmla="*/ 188384 h 802217"/>
              <a:gd name="connsiteX3" fmla="*/ 664633 w 768350"/>
              <a:gd name="connsiteY3" fmla="*/ 802217 h 802217"/>
              <a:gd name="connsiteX4" fmla="*/ 0 w 768350"/>
              <a:gd name="connsiteY4" fmla="*/ 675217 h 802217"/>
              <a:gd name="connsiteX0" fmla="*/ 0 w 768350"/>
              <a:gd name="connsiteY0" fmla="*/ 675217 h 783167"/>
              <a:gd name="connsiteX1" fmla="*/ 110067 w 768350"/>
              <a:gd name="connsiteY1" fmla="*/ 0 h 783167"/>
              <a:gd name="connsiteX2" fmla="*/ 768350 w 768350"/>
              <a:gd name="connsiteY2" fmla="*/ 188384 h 783167"/>
              <a:gd name="connsiteX3" fmla="*/ 666749 w 768350"/>
              <a:gd name="connsiteY3" fmla="*/ 783167 h 783167"/>
              <a:gd name="connsiteX4" fmla="*/ 0 w 768350"/>
              <a:gd name="connsiteY4" fmla="*/ 675217 h 783167"/>
              <a:gd name="connsiteX0" fmla="*/ 0 w 768350"/>
              <a:gd name="connsiteY0" fmla="*/ 675217 h 783167"/>
              <a:gd name="connsiteX1" fmla="*/ 110067 w 768350"/>
              <a:gd name="connsiteY1" fmla="*/ 0 h 783167"/>
              <a:gd name="connsiteX2" fmla="*/ 768350 w 768350"/>
              <a:gd name="connsiteY2" fmla="*/ 188384 h 783167"/>
              <a:gd name="connsiteX3" fmla="*/ 666749 w 768350"/>
              <a:gd name="connsiteY3" fmla="*/ 783167 h 783167"/>
              <a:gd name="connsiteX4" fmla="*/ 0 w 768350"/>
              <a:gd name="connsiteY4" fmla="*/ 675217 h 783167"/>
              <a:gd name="connsiteX0" fmla="*/ 0 w 768350"/>
              <a:gd name="connsiteY0" fmla="*/ 675217 h 783167"/>
              <a:gd name="connsiteX1" fmla="*/ 110067 w 768350"/>
              <a:gd name="connsiteY1" fmla="*/ 0 h 783167"/>
              <a:gd name="connsiteX2" fmla="*/ 768350 w 768350"/>
              <a:gd name="connsiteY2" fmla="*/ 188384 h 783167"/>
              <a:gd name="connsiteX3" fmla="*/ 666749 w 768350"/>
              <a:gd name="connsiteY3" fmla="*/ 783167 h 783167"/>
              <a:gd name="connsiteX4" fmla="*/ 0 w 768350"/>
              <a:gd name="connsiteY4" fmla="*/ 675217 h 783167"/>
              <a:gd name="connsiteX0" fmla="*/ 0 w 768350"/>
              <a:gd name="connsiteY0" fmla="*/ 675217 h 783167"/>
              <a:gd name="connsiteX1" fmla="*/ 110067 w 768350"/>
              <a:gd name="connsiteY1" fmla="*/ 0 h 783167"/>
              <a:gd name="connsiteX2" fmla="*/ 768350 w 768350"/>
              <a:gd name="connsiteY2" fmla="*/ 188384 h 783167"/>
              <a:gd name="connsiteX3" fmla="*/ 666749 w 768350"/>
              <a:gd name="connsiteY3" fmla="*/ 783167 h 783167"/>
              <a:gd name="connsiteX4" fmla="*/ 0 w 768350"/>
              <a:gd name="connsiteY4" fmla="*/ 675217 h 783167"/>
              <a:gd name="connsiteX0" fmla="*/ 0 w 768350"/>
              <a:gd name="connsiteY0" fmla="*/ 647700 h 755650"/>
              <a:gd name="connsiteX1" fmla="*/ 143934 w 768350"/>
              <a:gd name="connsiteY1" fmla="*/ 0 h 755650"/>
              <a:gd name="connsiteX2" fmla="*/ 768350 w 768350"/>
              <a:gd name="connsiteY2" fmla="*/ 160867 h 755650"/>
              <a:gd name="connsiteX3" fmla="*/ 666749 w 768350"/>
              <a:gd name="connsiteY3" fmla="*/ 755650 h 755650"/>
              <a:gd name="connsiteX4" fmla="*/ 0 w 768350"/>
              <a:gd name="connsiteY4" fmla="*/ 647700 h 755650"/>
              <a:gd name="connsiteX0" fmla="*/ 0 w 753533"/>
              <a:gd name="connsiteY0" fmla="*/ 649817 h 755650"/>
              <a:gd name="connsiteX1" fmla="*/ 129117 w 753533"/>
              <a:gd name="connsiteY1" fmla="*/ 0 h 755650"/>
              <a:gd name="connsiteX2" fmla="*/ 753533 w 753533"/>
              <a:gd name="connsiteY2" fmla="*/ 160867 h 755650"/>
              <a:gd name="connsiteX3" fmla="*/ 651932 w 753533"/>
              <a:gd name="connsiteY3" fmla="*/ 755650 h 755650"/>
              <a:gd name="connsiteX4" fmla="*/ 0 w 753533"/>
              <a:gd name="connsiteY4" fmla="*/ 649817 h 755650"/>
              <a:gd name="connsiteX0" fmla="*/ 0 w 753533"/>
              <a:gd name="connsiteY0" fmla="*/ 649817 h 755650"/>
              <a:gd name="connsiteX1" fmla="*/ 129117 w 753533"/>
              <a:gd name="connsiteY1" fmla="*/ 0 h 755650"/>
              <a:gd name="connsiteX2" fmla="*/ 753533 w 753533"/>
              <a:gd name="connsiteY2" fmla="*/ 160867 h 755650"/>
              <a:gd name="connsiteX3" fmla="*/ 651932 w 753533"/>
              <a:gd name="connsiteY3" fmla="*/ 755650 h 755650"/>
              <a:gd name="connsiteX4" fmla="*/ 0 w 753533"/>
              <a:gd name="connsiteY4" fmla="*/ 649817 h 755650"/>
              <a:gd name="connsiteX0" fmla="*/ 0 w 753533"/>
              <a:gd name="connsiteY0" fmla="*/ 649817 h 755650"/>
              <a:gd name="connsiteX1" fmla="*/ 129117 w 753533"/>
              <a:gd name="connsiteY1" fmla="*/ 0 h 755650"/>
              <a:gd name="connsiteX2" fmla="*/ 753533 w 753533"/>
              <a:gd name="connsiteY2" fmla="*/ 160867 h 755650"/>
              <a:gd name="connsiteX3" fmla="*/ 651932 w 753533"/>
              <a:gd name="connsiteY3" fmla="*/ 755650 h 755650"/>
              <a:gd name="connsiteX4" fmla="*/ 0 w 753533"/>
              <a:gd name="connsiteY4" fmla="*/ 649817 h 755650"/>
              <a:gd name="connsiteX0" fmla="*/ 0 w 753533"/>
              <a:gd name="connsiteY0" fmla="*/ 654050 h 759883"/>
              <a:gd name="connsiteX1" fmla="*/ 116417 w 753533"/>
              <a:gd name="connsiteY1" fmla="*/ 0 h 759883"/>
              <a:gd name="connsiteX2" fmla="*/ 753533 w 753533"/>
              <a:gd name="connsiteY2" fmla="*/ 165100 h 759883"/>
              <a:gd name="connsiteX3" fmla="*/ 651932 w 753533"/>
              <a:gd name="connsiteY3" fmla="*/ 759883 h 759883"/>
              <a:gd name="connsiteX4" fmla="*/ 0 w 753533"/>
              <a:gd name="connsiteY4" fmla="*/ 654050 h 759883"/>
              <a:gd name="connsiteX0" fmla="*/ 0 w 753533"/>
              <a:gd name="connsiteY0" fmla="*/ 654050 h 759883"/>
              <a:gd name="connsiteX1" fmla="*/ 116417 w 753533"/>
              <a:gd name="connsiteY1" fmla="*/ 0 h 759883"/>
              <a:gd name="connsiteX2" fmla="*/ 753533 w 753533"/>
              <a:gd name="connsiteY2" fmla="*/ 165100 h 759883"/>
              <a:gd name="connsiteX3" fmla="*/ 651932 w 753533"/>
              <a:gd name="connsiteY3" fmla="*/ 759883 h 759883"/>
              <a:gd name="connsiteX4" fmla="*/ 0 w 753533"/>
              <a:gd name="connsiteY4" fmla="*/ 654050 h 759883"/>
              <a:gd name="connsiteX0" fmla="*/ 0 w 753533"/>
              <a:gd name="connsiteY0" fmla="*/ 654050 h 1105872"/>
              <a:gd name="connsiteX1" fmla="*/ 116417 w 753533"/>
              <a:gd name="connsiteY1" fmla="*/ 0 h 1105872"/>
              <a:gd name="connsiteX2" fmla="*/ 753533 w 753533"/>
              <a:gd name="connsiteY2" fmla="*/ 165100 h 1105872"/>
              <a:gd name="connsiteX3" fmla="*/ 637104 w 753533"/>
              <a:gd name="connsiteY3" fmla="*/ 1105872 h 1105872"/>
              <a:gd name="connsiteX4" fmla="*/ 0 w 753533"/>
              <a:gd name="connsiteY4" fmla="*/ 654050 h 1105872"/>
              <a:gd name="connsiteX0" fmla="*/ 0 w 753533"/>
              <a:gd name="connsiteY0" fmla="*/ 654050 h 1105872"/>
              <a:gd name="connsiteX1" fmla="*/ 116417 w 753533"/>
              <a:gd name="connsiteY1" fmla="*/ 0 h 1105872"/>
              <a:gd name="connsiteX2" fmla="*/ 753533 w 753533"/>
              <a:gd name="connsiteY2" fmla="*/ 165100 h 1105872"/>
              <a:gd name="connsiteX3" fmla="*/ 637104 w 753533"/>
              <a:gd name="connsiteY3" fmla="*/ 1105872 h 1105872"/>
              <a:gd name="connsiteX4" fmla="*/ 0 w 753533"/>
              <a:gd name="connsiteY4" fmla="*/ 654050 h 1105872"/>
              <a:gd name="connsiteX0" fmla="*/ 0 w 753533"/>
              <a:gd name="connsiteY0" fmla="*/ 654050 h 1105872"/>
              <a:gd name="connsiteX1" fmla="*/ 116417 w 753533"/>
              <a:gd name="connsiteY1" fmla="*/ 0 h 1105872"/>
              <a:gd name="connsiteX2" fmla="*/ 753533 w 753533"/>
              <a:gd name="connsiteY2" fmla="*/ 165100 h 1105872"/>
              <a:gd name="connsiteX3" fmla="*/ 637104 w 753533"/>
              <a:gd name="connsiteY3" fmla="*/ 1105872 h 1105872"/>
              <a:gd name="connsiteX4" fmla="*/ 0 w 753533"/>
              <a:gd name="connsiteY4" fmla="*/ 654050 h 1105872"/>
              <a:gd name="connsiteX0" fmla="*/ 0 w 753533"/>
              <a:gd name="connsiteY0" fmla="*/ 654050 h 1105872"/>
              <a:gd name="connsiteX1" fmla="*/ 116417 w 753533"/>
              <a:gd name="connsiteY1" fmla="*/ 0 h 1105872"/>
              <a:gd name="connsiteX2" fmla="*/ 753533 w 753533"/>
              <a:gd name="connsiteY2" fmla="*/ 165100 h 1105872"/>
              <a:gd name="connsiteX3" fmla="*/ 637104 w 753533"/>
              <a:gd name="connsiteY3" fmla="*/ 1105872 h 1105872"/>
              <a:gd name="connsiteX4" fmla="*/ 0 w 753533"/>
              <a:gd name="connsiteY4" fmla="*/ 654050 h 1105872"/>
              <a:gd name="connsiteX0" fmla="*/ 0 w 763418"/>
              <a:gd name="connsiteY0" fmla="*/ 1103836 h 1105872"/>
              <a:gd name="connsiteX1" fmla="*/ 126302 w 763418"/>
              <a:gd name="connsiteY1" fmla="*/ 0 h 1105872"/>
              <a:gd name="connsiteX2" fmla="*/ 763418 w 763418"/>
              <a:gd name="connsiteY2" fmla="*/ 165100 h 1105872"/>
              <a:gd name="connsiteX3" fmla="*/ 646989 w 763418"/>
              <a:gd name="connsiteY3" fmla="*/ 1105872 h 1105872"/>
              <a:gd name="connsiteX4" fmla="*/ 0 w 763418"/>
              <a:gd name="connsiteY4" fmla="*/ 1103836 h 1105872"/>
              <a:gd name="connsiteX0" fmla="*/ 3534 w 766952"/>
              <a:gd name="connsiteY0" fmla="*/ 1103836 h 1105872"/>
              <a:gd name="connsiteX1" fmla="*/ 129836 w 766952"/>
              <a:gd name="connsiteY1" fmla="*/ 0 h 1105872"/>
              <a:gd name="connsiteX2" fmla="*/ 766952 w 766952"/>
              <a:gd name="connsiteY2" fmla="*/ 165100 h 1105872"/>
              <a:gd name="connsiteX3" fmla="*/ 650523 w 766952"/>
              <a:gd name="connsiteY3" fmla="*/ 1105872 h 1105872"/>
              <a:gd name="connsiteX4" fmla="*/ 3534 w 766952"/>
              <a:gd name="connsiteY4" fmla="*/ 1103836 h 1105872"/>
              <a:gd name="connsiteX0" fmla="*/ 5278 w 768696"/>
              <a:gd name="connsiteY0" fmla="*/ 1103836 h 1105872"/>
              <a:gd name="connsiteX1" fmla="*/ 131580 w 768696"/>
              <a:gd name="connsiteY1" fmla="*/ 0 h 1105872"/>
              <a:gd name="connsiteX2" fmla="*/ 768696 w 768696"/>
              <a:gd name="connsiteY2" fmla="*/ 165100 h 1105872"/>
              <a:gd name="connsiteX3" fmla="*/ 652267 w 768696"/>
              <a:gd name="connsiteY3" fmla="*/ 1105872 h 1105872"/>
              <a:gd name="connsiteX4" fmla="*/ 5278 w 768696"/>
              <a:gd name="connsiteY4" fmla="*/ 1103836 h 1105872"/>
              <a:gd name="connsiteX0" fmla="*/ 5278 w 768696"/>
              <a:gd name="connsiteY0" fmla="*/ 1103836 h 1105872"/>
              <a:gd name="connsiteX1" fmla="*/ 131580 w 768696"/>
              <a:gd name="connsiteY1" fmla="*/ 0 h 1105872"/>
              <a:gd name="connsiteX2" fmla="*/ 768696 w 768696"/>
              <a:gd name="connsiteY2" fmla="*/ 165100 h 1105872"/>
              <a:gd name="connsiteX3" fmla="*/ 652267 w 768696"/>
              <a:gd name="connsiteY3" fmla="*/ 1105872 h 1105872"/>
              <a:gd name="connsiteX4" fmla="*/ 5278 w 768696"/>
              <a:gd name="connsiteY4" fmla="*/ 1103836 h 1105872"/>
              <a:gd name="connsiteX0" fmla="*/ 5278 w 768696"/>
              <a:gd name="connsiteY0" fmla="*/ 1103836 h 1103836"/>
              <a:gd name="connsiteX1" fmla="*/ 131580 w 768696"/>
              <a:gd name="connsiteY1" fmla="*/ 0 h 1103836"/>
              <a:gd name="connsiteX2" fmla="*/ 768696 w 768696"/>
              <a:gd name="connsiteY2" fmla="*/ 165100 h 1103836"/>
              <a:gd name="connsiteX3" fmla="*/ 660734 w 768696"/>
              <a:gd name="connsiteY3" fmla="*/ 1101639 h 1103836"/>
              <a:gd name="connsiteX4" fmla="*/ 5278 w 768696"/>
              <a:gd name="connsiteY4" fmla="*/ 1103836 h 1103836"/>
              <a:gd name="connsiteX0" fmla="*/ 5423 w 766724"/>
              <a:gd name="connsiteY0" fmla="*/ 1099602 h 1101639"/>
              <a:gd name="connsiteX1" fmla="*/ 129608 w 766724"/>
              <a:gd name="connsiteY1" fmla="*/ 0 h 1101639"/>
              <a:gd name="connsiteX2" fmla="*/ 766724 w 766724"/>
              <a:gd name="connsiteY2" fmla="*/ 165100 h 1101639"/>
              <a:gd name="connsiteX3" fmla="*/ 658762 w 766724"/>
              <a:gd name="connsiteY3" fmla="*/ 1101639 h 1101639"/>
              <a:gd name="connsiteX4" fmla="*/ 5423 w 766724"/>
              <a:gd name="connsiteY4" fmla="*/ 1099602 h 1101639"/>
              <a:gd name="connsiteX0" fmla="*/ 4885 w 774653"/>
              <a:gd name="connsiteY0" fmla="*/ 1101719 h 1101719"/>
              <a:gd name="connsiteX1" fmla="*/ 137537 w 774653"/>
              <a:gd name="connsiteY1" fmla="*/ 0 h 1101719"/>
              <a:gd name="connsiteX2" fmla="*/ 774653 w 774653"/>
              <a:gd name="connsiteY2" fmla="*/ 165100 h 1101719"/>
              <a:gd name="connsiteX3" fmla="*/ 666691 w 774653"/>
              <a:gd name="connsiteY3" fmla="*/ 1101639 h 1101719"/>
              <a:gd name="connsiteX4" fmla="*/ 4885 w 774653"/>
              <a:gd name="connsiteY4" fmla="*/ 1101719 h 1101719"/>
              <a:gd name="connsiteX0" fmla="*/ 4885 w 774653"/>
              <a:gd name="connsiteY0" fmla="*/ 1101719 h 1101719"/>
              <a:gd name="connsiteX1" fmla="*/ 137537 w 774653"/>
              <a:gd name="connsiteY1" fmla="*/ 0 h 1101719"/>
              <a:gd name="connsiteX2" fmla="*/ 774653 w 774653"/>
              <a:gd name="connsiteY2" fmla="*/ 165100 h 1101719"/>
              <a:gd name="connsiteX3" fmla="*/ 666691 w 774653"/>
              <a:gd name="connsiteY3" fmla="*/ 1101639 h 1101719"/>
              <a:gd name="connsiteX4" fmla="*/ 4885 w 774653"/>
              <a:gd name="connsiteY4" fmla="*/ 1101719 h 1101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653" h="1101719">
                <a:moveTo>
                  <a:pt x="4885" y="1101719"/>
                </a:moveTo>
                <a:cubicBezTo>
                  <a:pt x="-17728" y="855469"/>
                  <a:pt x="40139" y="329556"/>
                  <a:pt x="137537" y="0"/>
                </a:cubicBezTo>
                <a:lnTo>
                  <a:pt x="774653" y="165100"/>
                </a:lnTo>
                <a:cubicBezTo>
                  <a:pt x="694208" y="407822"/>
                  <a:pt x="647628" y="864558"/>
                  <a:pt x="666691" y="1101639"/>
                </a:cubicBezTo>
                <a:lnTo>
                  <a:pt x="4885" y="1101719"/>
                </a:ln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a:blip r:embed="rId4"/>
          <a:stretch>
            <a:fillRect/>
          </a:stretch>
        </p:blipFill>
        <p:spPr>
          <a:xfrm>
            <a:off x="6702750" y="1289522"/>
            <a:ext cx="4731598" cy="287872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Rectangle 2"/>
          <p:cNvSpPr/>
          <p:nvPr/>
        </p:nvSpPr>
        <p:spPr>
          <a:xfrm>
            <a:off x="310569" y="1215758"/>
            <a:ext cx="5841312" cy="3308085"/>
          </a:xfrm>
          <a:prstGeom prst="rect">
            <a:avLst/>
          </a:prstGeom>
        </p:spPr>
        <p:txBody>
          <a:bodyPr wrap="square">
            <a:spAutoFit/>
          </a:bodyPr>
          <a:lstStyle/>
          <a:p>
            <a:pPr marL="228600" lvl="2" indent="-228600" fontAlgn="ctr">
              <a:lnSpc>
                <a:spcPct val="90000"/>
              </a:lnSpc>
              <a:spcBef>
                <a:spcPts val="1000"/>
              </a:spcBef>
              <a:buFont typeface="Arial" panose="020B0604020202020204" pitchFamily="34" charset="0"/>
              <a:buChar char="•"/>
            </a:pPr>
            <a:r>
              <a:rPr lang="en-GB" altLang="en-US" sz="2600" b="1"/>
              <a:t>Obsession with numbers is damaging </a:t>
            </a:r>
          </a:p>
          <a:p>
            <a:pPr marL="685800" lvl="3" indent="-228600" fontAlgn="ctr">
              <a:lnSpc>
                <a:spcPct val="90000"/>
              </a:lnSpc>
              <a:spcBef>
                <a:spcPts val="1000"/>
              </a:spcBef>
              <a:buFont typeface="Arial" panose="020B0604020202020204" pitchFamily="34" charset="0"/>
              <a:buChar char="•"/>
            </a:pPr>
            <a:r>
              <a:rPr lang="en-GB" altLang="en-US" sz="2600"/>
              <a:t>Like hospitals asking patients with serious trauma if they would recommend the hospital to their friends and family</a:t>
            </a:r>
          </a:p>
          <a:p>
            <a:pPr marL="685800" lvl="3" indent="-228600" fontAlgn="ctr">
              <a:lnSpc>
                <a:spcPct val="90000"/>
              </a:lnSpc>
              <a:spcBef>
                <a:spcPts val="1000"/>
              </a:spcBef>
              <a:buFont typeface="Arial" panose="020B0604020202020204" pitchFamily="34" charset="0"/>
              <a:buChar char="•"/>
            </a:pPr>
            <a:r>
              <a:rPr lang="en-GB" altLang="en-US" sz="2600"/>
              <a:t>Or this UK train company hitting their very low targets</a:t>
            </a:r>
          </a:p>
          <a:p>
            <a:pPr marL="644525" lvl="2" indent="-342900" fontAlgn="ctr">
              <a:lnSpc>
                <a:spcPct val="100000"/>
              </a:lnSpc>
              <a:spcBef>
                <a:spcPts val="300"/>
              </a:spcBef>
            </a:pPr>
            <a:endParaRPr lang="en-GB" altLang="en-US" sz="2600"/>
          </a:p>
        </p:txBody>
      </p:sp>
    </p:spTree>
    <p:extLst>
      <p:ext uri="{BB962C8B-B14F-4D97-AF65-F5344CB8AC3E}">
        <p14:creationId xmlns:p14="http://schemas.microsoft.com/office/powerpoint/2010/main" val="151631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20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0468A3-82DE-401F-B256-D86F8BA2A2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576" y="0"/>
            <a:ext cx="9912424" cy="6861601"/>
          </a:xfrm>
          <a:prstGeom prst="rect">
            <a:avLst/>
          </a:prstGeom>
        </p:spPr>
      </p:pic>
      <p:sp>
        <p:nvSpPr>
          <p:cNvPr id="7" name="Rectangle 6">
            <a:extLst>
              <a:ext uri="{FF2B5EF4-FFF2-40B4-BE49-F238E27FC236}">
                <a16:creationId xmlns:a16="http://schemas.microsoft.com/office/drawing/2014/main" id="{24225328-E9A9-4FAB-ACB0-05112D12EF39}"/>
              </a:ext>
            </a:extLst>
          </p:cNvPr>
          <p:cNvSpPr/>
          <p:nvPr/>
        </p:nvSpPr>
        <p:spPr>
          <a:xfrm>
            <a:off x="2260519" y="0"/>
            <a:ext cx="8554437" cy="6858000"/>
          </a:xfrm>
          <a:prstGeom prst="rect">
            <a:avLst/>
          </a:prstGeom>
          <a:gradFill flip="none" rotWithShape="1">
            <a:gsLst>
              <a:gs pos="19000">
                <a:srgbClr val="FFFFFF">
                  <a:alpha val="91000"/>
                </a:srgbClr>
              </a:gs>
              <a:gs pos="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05" name="Title 4"/>
          <p:cNvSpPr>
            <a:spLocks noGrp="1"/>
          </p:cNvSpPr>
          <p:nvPr>
            <p:ph type="title"/>
          </p:nvPr>
        </p:nvSpPr>
        <p:spPr>
          <a:xfrm>
            <a:off x="456971" y="83439"/>
            <a:ext cx="10515600" cy="1137140"/>
          </a:xfrm>
        </p:spPr>
        <p:txBody>
          <a:bodyPr vert="horz" lIns="91440" tIns="45720" rIns="91440" bIns="45720" rtlCol="0" anchor="ctr">
            <a:noAutofit/>
          </a:bodyPr>
          <a:lstStyle/>
          <a:p>
            <a:r>
              <a:rPr lang="en-GB" altLang="en-US">
                <a:cs typeface="Calibri Light"/>
              </a:rPr>
              <a:t>The art in customer satisfaction </a:t>
            </a:r>
          </a:p>
        </p:txBody>
      </p:sp>
      <p:sp>
        <p:nvSpPr>
          <p:cNvPr id="33" name="Freeform: Shape 32">
            <a:extLst>
              <a:ext uri="{FF2B5EF4-FFF2-40B4-BE49-F238E27FC236}">
                <a16:creationId xmlns:a16="http://schemas.microsoft.com/office/drawing/2014/main" id="{2CF5C9F0-1D38-4E3F-8618-7E786C7D5D36}"/>
              </a:ext>
            </a:extLst>
          </p:cNvPr>
          <p:cNvSpPr/>
          <p:nvPr/>
        </p:nvSpPr>
        <p:spPr>
          <a:xfrm>
            <a:off x="10042525" y="4083050"/>
            <a:ext cx="981075" cy="1155700"/>
          </a:xfrm>
          <a:custGeom>
            <a:avLst/>
            <a:gdLst>
              <a:gd name="connsiteX0" fmla="*/ 282575 w 984250"/>
              <a:gd name="connsiteY0" fmla="*/ 1123950 h 1123950"/>
              <a:gd name="connsiteX1" fmla="*/ 0 w 984250"/>
              <a:gd name="connsiteY1" fmla="*/ 107950 h 1123950"/>
              <a:gd name="connsiteX2" fmla="*/ 965200 w 984250"/>
              <a:gd name="connsiteY2" fmla="*/ 0 h 1123950"/>
              <a:gd name="connsiteX3" fmla="*/ 984250 w 984250"/>
              <a:gd name="connsiteY3" fmla="*/ 1016000 h 1123950"/>
              <a:gd name="connsiteX4" fmla="*/ 282575 w 984250"/>
              <a:gd name="connsiteY4" fmla="*/ 1123950 h 1123950"/>
              <a:gd name="connsiteX0" fmla="*/ 282575 w 984250"/>
              <a:gd name="connsiteY0" fmla="*/ 1155700 h 1155700"/>
              <a:gd name="connsiteX1" fmla="*/ 0 w 984250"/>
              <a:gd name="connsiteY1" fmla="*/ 139700 h 1155700"/>
              <a:gd name="connsiteX2" fmla="*/ 974725 w 984250"/>
              <a:gd name="connsiteY2" fmla="*/ 0 h 1155700"/>
              <a:gd name="connsiteX3" fmla="*/ 984250 w 984250"/>
              <a:gd name="connsiteY3" fmla="*/ 1047750 h 1155700"/>
              <a:gd name="connsiteX4" fmla="*/ 282575 w 984250"/>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1155700">
                <a:moveTo>
                  <a:pt x="279400" y="1155700"/>
                </a:moveTo>
                <a:lnTo>
                  <a:pt x="0" y="161925"/>
                </a:lnTo>
                <a:cubicBezTo>
                  <a:pt x="342900" y="44450"/>
                  <a:pt x="641350" y="12700"/>
                  <a:pt x="971550" y="0"/>
                </a:cubicBezTo>
                <a:lnTo>
                  <a:pt x="981075" y="1047750"/>
                </a:lnTo>
                <a:cubicBezTo>
                  <a:pt x="778933" y="1045633"/>
                  <a:pt x="630767" y="1040342"/>
                  <a:pt x="279400" y="1155700"/>
                </a:cubicBezTo>
                <a:close/>
              </a:path>
            </a:pathLst>
          </a:custGeom>
          <a:solidFill>
            <a:schemeClr val="bg1">
              <a:lumMod val="85000"/>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DF236782-A3FC-4422-B62F-C789215F2E37}"/>
              </a:ext>
            </a:extLst>
          </p:cNvPr>
          <p:cNvSpPr/>
          <p:nvPr/>
        </p:nvSpPr>
        <p:spPr>
          <a:xfrm>
            <a:off x="8918575" y="4498975"/>
            <a:ext cx="1239838" cy="1250950"/>
          </a:xfrm>
          <a:custGeom>
            <a:avLst/>
            <a:gdLst>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38" h="1250950">
                <a:moveTo>
                  <a:pt x="0" y="515938"/>
                </a:moveTo>
                <a:cubicBezTo>
                  <a:pt x="178858" y="324909"/>
                  <a:pt x="468842" y="118004"/>
                  <a:pt x="679450" y="0"/>
                </a:cubicBezTo>
                <a:lnTo>
                  <a:pt x="1239838" y="796925"/>
                </a:lnTo>
                <a:cubicBezTo>
                  <a:pt x="985309" y="932392"/>
                  <a:pt x="810154" y="1055158"/>
                  <a:pt x="666750" y="1250950"/>
                </a:cubicBezTo>
                <a:lnTo>
                  <a:pt x="0" y="515938"/>
                </a:lnTo>
                <a:close/>
              </a:path>
            </a:pathLst>
          </a:custGeom>
          <a:solidFill>
            <a:schemeClr val="bg1">
              <a:lumMod val="95000"/>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B20D7BD-3E67-44B6-821C-663A12797710}"/>
              </a:ext>
            </a:extLst>
          </p:cNvPr>
          <p:cNvSpPr/>
          <p:nvPr/>
        </p:nvSpPr>
        <p:spPr>
          <a:xfrm>
            <a:off x="524933" y="5660067"/>
            <a:ext cx="8242300" cy="1202267"/>
          </a:xfrm>
          <a:custGeom>
            <a:avLst/>
            <a:gdLst>
              <a:gd name="connsiteX0" fmla="*/ 0 w 8242300"/>
              <a:gd name="connsiteY0" fmla="*/ 1202267 h 1202267"/>
              <a:gd name="connsiteX1" fmla="*/ 8242300 w 8242300"/>
              <a:gd name="connsiteY1" fmla="*/ 1198034 h 1202267"/>
              <a:gd name="connsiteX2" fmla="*/ 279400 w 8242300"/>
              <a:gd name="connsiteY2" fmla="*/ 0 h 1202267"/>
              <a:gd name="connsiteX3" fmla="*/ 0 w 8242300"/>
              <a:gd name="connsiteY3" fmla="*/ 1202267 h 1202267"/>
            </a:gdLst>
            <a:ahLst/>
            <a:cxnLst>
              <a:cxn ang="0">
                <a:pos x="connsiteX0" y="connsiteY0"/>
              </a:cxn>
              <a:cxn ang="0">
                <a:pos x="connsiteX1" y="connsiteY1"/>
              </a:cxn>
              <a:cxn ang="0">
                <a:pos x="connsiteX2" y="connsiteY2"/>
              </a:cxn>
              <a:cxn ang="0">
                <a:pos x="connsiteX3" y="connsiteY3"/>
              </a:cxn>
            </a:cxnLst>
            <a:rect l="l" t="t" r="r" b="b"/>
            <a:pathLst>
              <a:path w="8242300" h="1202267">
                <a:moveTo>
                  <a:pt x="0" y="1202267"/>
                </a:moveTo>
                <a:lnTo>
                  <a:pt x="8242300" y="1198034"/>
                </a:lnTo>
                <a:lnTo>
                  <a:pt x="279400" y="0"/>
                </a:lnTo>
                <a:lnTo>
                  <a:pt x="0" y="1202267"/>
                </a:lnTo>
                <a:close/>
              </a:path>
            </a:pathLst>
          </a:custGeom>
          <a:solidFill>
            <a:schemeClr val="bg1">
              <a:lumMod val="75000"/>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0DF8D9BD-1D58-4D68-A6AE-3EF10BFE3822}"/>
              </a:ext>
            </a:extLst>
          </p:cNvPr>
          <p:cNvSpPr/>
          <p:nvPr/>
        </p:nvSpPr>
        <p:spPr>
          <a:xfrm>
            <a:off x="4019550" y="2916768"/>
            <a:ext cx="2051050" cy="2673349"/>
          </a:xfrm>
          <a:custGeom>
            <a:avLst/>
            <a:gdLst>
              <a:gd name="connsiteX0" fmla="*/ 0 w 2074333"/>
              <a:gd name="connsiteY0" fmla="*/ 2324100 h 2658533"/>
              <a:gd name="connsiteX1" fmla="*/ 1066800 w 2074333"/>
              <a:gd name="connsiteY1" fmla="*/ 0 h 2658533"/>
              <a:gd name="connsiteX2" fmla="*/ 2074333 w 2074333"/>
              <a:gd name="connsiteY2" fmla="*/ 762000 h 2658533"/>
              <a:gd name="connsiteX3" fmla="*/ 1206500 w 2074333"/>
              <a:gd name="connsiteY3" fmla="*/ 2658533 h 2658533"/>
              <a:gd name="connsiteX4" fmla="*/ 0 w 2074333"/>
              <a:gd name="connsiteY4" fmla="*/ 2324100 h 2658533"/>
              <a:gd name="connsiteX0" fmla="*/ 0 w 2400300"/>
              <a:gd name="connsiteY0" fmla="*/ 2368291 h 2711191"/>
              <a:gd name="connsiteX1" fmla="*/ 1392767 w 2400300"/>
              <a:gd name="connsiteY1" fmla="*/ 52658 h 2711191"/>
              <a:gd name="connsiteX2" fmla="*/ 2400300 w 2400300"/>
              <a:gd name="connsiteY2" fmla="*/ 814658 h 2711191"/>
              <a:gd name="connsiteX3" fmla="*/ 1532467 w 2400300"/>
              <a:gd name="connsiteY3" fmla="*/ 2711191 h 2711191"/>
              <a:gd name="connsiteX4" fmla="*/ 0 w 2400300"/>
              <a:gd name="connsiteY4" fmla="*/ 2368291 h 2711191"/>
              <a:gd name="connsiteX0" fmla="*/ 0 w 2400300"/>
              <a:gd name="connsiteY0" fmla="*/ 1973684 h 2316584"/>
              <a:gd name="connsiteX1" fmla="*/ 1092200 w 2400300"/>
              <a:gd name="connsiteY1" fmla="*/ 94085 h 2316584"/>
              <a:gd name="connsiteX2" fmla="*/ 2400300 w 2400300"/>
              <a:gd name="connsiteY2" fmla="*/ 420051 h 2316584"/>
              <a:gd name="connsiteX3" fmla="*/ 1532467 w 2400300"/>
              <a:gd name="connsiteY3" fmla="*/ 2316584 h 2316584"/>
              <a:gd name="connsiteX4" fmla="*/ 0 w 2400300"/>
              <a:gd name="connsiteY4" fmla="*/ 1973684 h 2316584"/>
              <a:gd name="connsiteX0" fmla="*/ 0 w 2400300"/>
              <a:gd name="connsiteY0" fmla="*/ 1973684 h 2316584"/>
              <a:gd name="connsiteX1" fmla="*/ 1092200 w 2400300"/>
              <a:gd name="connsiteY1" fmla="*/ 94085 h 2316584"/>
              <a:gd name="connsiteX2" fmla="*/ 2400300 w 2400300"/>
              <a:gd name="connsiteY2" fmla="*/ 420051 h 2316584"/>
              <a:gd name="connsiteX3" fmla="*/ 1532467 w 2400300"/>
              <a:gd name="connsiteY3" fmla="*/ 2316584 h 2316584"/>
              <a:gd name="connsiteX4" fmla="*/ 0 w 2400300"/>
              <a:gd name="connsiteY4" fmla="*/ 1973684 h 2316584"/>
              <a:gd name="connsiteX0" fmla="*/ 0 w 2400300"/>
              <a:gd name="connsiteY0" fmla="*/ 1879599 h 2222499"/>
              <a:gd name="connsiteX1" fmla="*/ 1092200 w 2400300"/>
              <a:gd name="connsiteY1" fmla="*/ 0 h 2222499"/>
              <a:gd name="connsiteX2" fmla="*/ 2400300 w 2400300"/>
              <a:gd name="connsiteY2" fmla="*/ 325966 h 2222499"/>
              <a:gd name="connsiteX3" fmla="*/ 1532467 w 2400300"/>
              <a:gd name="connsiteY3" fmla="*/ 2222499 h 2222499"/>
              <a:gd name="connsiteX4" fmla="*/ 0 w 2400300"/>
              <a:gd name="connsiteY4" fmla="*/ 1879599 h 2222499"/>
              <a:gd name="connsiteX0" fmla="*/ 0 w 2400300"/>
              <a:gd name="connsiteY0" fmla="*/ 1879599 h 2222499"/>
              <a:gd name="connsiteX1" fmla="*/ 1092200 w 2400300"/>
              <a:gd name="connsiteY1" fmla="*/ 0 h 2222499"/>
              <a:gd name="connsiteX2" fmla="*/ 2400300 w 2400300"/>
              <a:gd name="connsiteY2" fmla="*/ 325966 h 2222499"/>
              <a:gd name="connsiteX3" fmla="*/ 1532467 w 2400300"/>
              <a:gd name="connsiteY3" fmla="*/ 2222499 h 2222499"/>
              <a:gd name="connsiteX4" fmla="*/ 0 w 2400300"/>
              <a:gd name="connsiteY4" fmla="*/ 1879599 h 2222499"/>
              <a:gd name="connsiteX0" fmla="*/ 0 w 2400300"/>
              <a:gd name="connsiteY0" fmla="*/ 1879599 h 2222499"/>
              <a:gd name="connsiteX1" fmla="*/ 1092200 w 2400300"/>
              <a:gd name="connsiteY1" fmla="*/ 0 h 2222499"/>
              <a:gd name="connsiteX2" fmla="*/ 2400300 w 2400300"/>
              <a:gd name="connsiteY2" fmla="*/ 325966 h 2222499"/>
              <a:gd name="connsiteX3" fmla="*/ 1532467 w 2400300"/>
              <a:gd name="connsiteY3" fmla="*/ 2222499 h 2222499"/>
              <a:gd name="connsiteX4" fmla="*/ 0 w 2400300"/>
              <a:gd name="connsiteY4" fmla="*/ 1879599 h 2222499"/>
              <a:gd name="connsiteX0" fmla="*/ 0 w 2400300"/>
              <a:gd name="connsiteY0" fmla="*/ 1879599 h 2222499"/>
              <a:gd name="connsiteX1" fmla="*/ 1092200 w 2400300"/>
              <a:gd name="connsiteY1" fmla="*/ 0 h 2222499"/>
              <a:gd name="connsiteX2" fmla="*/ 2400300 w 2400300"/>
              <a:gd name="connsiteY2" fmla="*/ 325966 h 2222499"/>
              <a:gd name="connsiteX3" fmla="*/ 1532467 w 2400300"/>
              <a:gd name="connsiteY3" fmla="*/ 2222499 h 2222499"/>
              <a:gd name="connsiteX4" fmla="*/ 0 w 2400300"/>
              <a:gd name="connsiteY4" fmla="*/ 1879599 h 2222499"/>
              <a:gd name="connsiteX0" fmla="*/ 0 w 2387600"/>
              <a:gd name="connsiteY0" fmla="*/ 1879599 h 2222499"/>
              <a:gd name="connsiteX1" fmla="*/ 1079500 w 2387600"/>
              <a:gd name="connsiteY1" fmla="*/ 0 h 2222499"/>
              <a:gd name="connsiteX2" fmla="*/ 2387600 w 2387600"/>
              <a:gd name="connsiteY2" fmla="*/ 325966 h 2222499"/>
              <a:gd name="connsiteX3" fmla="*/ 1519767 w 2387600"/>
              <a:gd name="connsiteY3" fmla="*/ 2222499 h 2222499"/>
              <a:gd name="connsiteX4" fmla="*/ 0 w 2387600"/>
              <a:gd name="connsiteY4" fmla="*/ 1879599 h 2222499"/>
              <a:gd name="connsiteX0" fmla="*/ 0 w 2387600"/>
              <a:gd name="connsiteY0" fmla="*/ 1879599 h 2222499"/>
              <a:gd name="connsiteX1" fmla="*/ 1079500 w 2387600"/>
              <a:gd name="connsiteY1" fmla="*/ 0 h 2222499"/>
              <a:gd name="connsiteX2" fmla="*/ 2387600 w 2387600"/>
              <a:gd name="connsiteY2" fmla="*/ 325966 h 2222499"/>
              <a:gd name="connsiteX3" fmla="*/ 1519767 w 2387600"/>
              <a:gd name="connsiteY3" fmla="*/ 2222499 h 2222499"/>
              <a:gd name="connsiteX4" fmla="*/ 0 w 2387600"/>
              <a:gd name="connsiteY4" fmla="*/ 1879599 h 2222499"/>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233082"/>
              <a:gd name="connsiteX1" fmla="*/ 1079500 w 2387600"/>
              <a:gd name="connsiteY1" fmla="*/ 0 h 2233082"/>
              <a:gd name="connsiteX2" fmla="*/ 2387600 w 2387600"/>
              <a:gd name="connsiteY2" fmla="*/ 325966 h 2233082"/>
              <a:gd name="connsiteX3" fmla="*/ 1528234 w 2387600"/>
              <a:gd name="connsiteY3" fmla="*/ 2233082 h 2233082"/>
              <a:gd name="connsiteX4" fmla="*/ 0 w 2387600"/>
              <a:gd name="connsiteY4" fmla="*/ 1879599 h 2233082"/>
              <a:gd name="connsiteX0" fmla="*/ 0 w 2387600"/>
              <a:gd name="connsiteY0" fmla="*/ 1879599 h 2233082"/>
              <a:gd name="connsiteX1" fmla="*/ 1079500 w 2387600"/>
              <a:gd name="connsiteY1" fmla="*/ 0 h 2233082"/>
              <a:gd name="connsiteX2" fmla="*/ 2387600 w 2387600"/>
              <a:gd name="connsiteY2" fmla="*/ 325966 h 2233082"/>
              <a:gd name="connsiteX3" fmla="*/ 1528234 w 2387600"/>
              <a:gd name="connsiteY3" fmla="*/ 2233082 h 2233082"/>
              <a:gd name="connsiteX4" fmla="*/ 0 w 2387600"/>
              <a:gd name="connsiteY4" fmla="*/ 1879599 h 2233082"/>
              <a:gd name="connsiteX0" fmla="*/ 0 w 2387600"/>
              <a:gd name="connsiteY0" fmla="*/ 1879599 h 2233082"/>
              <a:gd name="connsiteX1" fmla="*/ 1079500 w 2387600"/>
              <a:gd name="connsiteY1" fmla="*/ 0 h 2233082"/>
              <a:gd name="connsiteX2" fmla="*/ 2387600 w 2387600"/>
              <a:gd name="connsiteY2" fmla="*/ 325966 h 2233082"/>
              <a:gd name="connsiteX3" fmla="*/ 1528234 w 2387600"/>
              <a:gd name="connsiteY3" fmla="*/ 2233082 h 2233082"/>
              <a:gd name="connsiteX4" fmla="*/ 0 w 2387600"/>
              <a:gd name="connsiteY4" fmla="*/ 18795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2412999 h 2690282"/>
              <a:gd name="connsiteX1" fmla="*/ 1058333 w 2063750"/>
              <a:gd name="connsiteY1" fmla="*/ 0 h 2690282"/>
              <a:gd name="connsiteX2" fmla="*/ 2063750 w 2063750"/>
              <a:gd name="connsiteY2" fmla="*/ 783166 h 2690282"/>
              <a:gd name="connsiteX3" fmla="*/ 1204384 w 2063750"/>
              <a:gd name="connsiteY3" fmla="*/ 2690282 h 2690282"/>
              <a:gd name="connsiteX4" fmla="*/ 0 w 2063750"/>
              <a:gd name="connsiteY4" fmla="*/ 2412999 h 2690282"/>
              <a:gd name="connsiteX0" fmla="*/ 0 w 2063750"/>
              <a:gd name="connsiteY0" fmla="*/ 2396066 h 2673349"/>
              <a:gd name="connsiteX1" fmla="*/ 1066799 w 2063750"/>
              <a:gd name="connsiteY1" fmla="*/ 0 h 2673349"/>
              <a:gd name="connsiteX2" fmla="*/ 2063750 w 2063750"/>
              <a:gd name="connsiteY2" fmla="*/ 766233 h 2673349"/>
              <a:gd name="connsiteX3" fmla="*/ 1204384 w 2063750"/>
              <a:gd name="connsiteY3" fmla="*/ 2673349 h 2673349"/>
              <a:gd name="connsiteX4" fmla="*/ 0 w 2063750"/>
              <a:gd name="connsiteY4" fmla="*/ 2396066 h 2673349"/>
              <a:gd name="connsiteX0" fmla="*/ 0 w 2063750"/>
              <a:gd name="connsiteY0" fmla="*/ 2396066 h 2673349"/>
              <a:gd name="connsiteX1" fmla="*/ 1066799 w 2063750"/>
              <a:gd name="connsiteY1" fmla="*/ 0 h 2673349"/>
              <a:gd name="connsiteX2" fmla="*/ 2063750 w 2063750"/>
              <a:gd name="connsiteY2" fmla="*/ 766233 h 2673349"/>
              <a:gd name="connsiteX3" fmla="*/ 1204384 w 2063750"/>
              <a:gd name="connsiteY3" fmla="*/ 2673349 h 2673349"/>
              <a:gd name="connsiteX4" fmla="*/ 0 w 2063750"/>
              <a:gd name="connsiteY4" fmla="*/ 2396066 h 2673349"/>
              <a:gd name="connsiteX0" fmla="*/ 0 w 2051050"/>
              <a:gd name="connsiteY0" fmla="*/ 2396066 h 2673349"/>
              <a:gd name="connsiteX1" fmla="*/ 1054099 w 2051050"/>
              <a:gd name="connsiteY1" fmla="*/ 0 h 2673349"/>
              <a:gd name="connsiteX2" fmla="*/ 2051050 w 2051050"/>
              <a:gd name="connsiteY2" fmla="*/ 766233 h 2673349"/>
              <a:gd name="connsiteX3" fmla="*/ 1191684 w 2051050"/>
              <a:gd name="connsiteY3" fmla="*/ 2673349 h 2673349"/>
              <a:gd name="connsiteX4" fmla="*/ 0 w 2051050"/>
              <a:gd name="connsiteY4" fmla="*/ 2396066 h 2673349"/>
              <a:gd name="connsiteX0" fmla="*/ 0 w 2051050"/>
              <a:gd name="connsiteY0" fmla="*/ 2396066 h 2673349"/>
              <a:gd name="connsiteX1" fmla="*/ 1054099 w 2051050"/>
              <a:gd name="connsiteY1" fmla="*/ 0 h 2673349"/>
              <a:gd name="connsiteX2" fmla="*/ 2051050 w 2051050"/>
              <a:gd name="connsiteY2" fmla="*/ 766233 h 2673349"/>
              <a:gd name="connsiteX3" fmla="*/ 1191684 w 2051050"/>
              <a:gd name="connsiteY3" fmla="*/ 2673349 h 2673349"/>
              <a:gd name="connsiteX4" fmla="*/ 0 w 2051050"/>
              <a:gd name="connsiteY4" fmla="*/ 2396066 h 2673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1050" h="2673349">
                <a:moveTo>
                  <a:pt x="0" y="2396066"/>
                </a:moveTo>
                <a:cubicBezTo>
                  <a:pt x="155223" y="1590320"/>
                  <a:pt x="658281" y="552448"/>
                  <a:pt x="1054099" y="0"/>
                </a:cubicBezTo>
                <a:cubicBezTo>
                  <a:pt x="1077382" y="20461"/>
                  <a:pt x="1960739" y="745066"/>
                  <a:pt x="2051050" y="766233"/>
                </a:cubicBezTo>
                <a:cubicBezTo>
                  <a:pt x="1726494" y="1080205"/>
                  <a:pt x="1342673" y="2124427"/>
                  <a:pt x="1191684" y="2673349"/>
                </a:cubicBezTo>
                <a:lnTo>
                  <a:pt x="0" y="2396066"/>
                </a:lnTo>
                <a:close/>
              </a:path>
            </a:pathLst>
          </a:custGeom>
          <a:solidFill>
            <a:schemeClr val="bg1">
              <a:lumMod val="85000"/>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D99CE5EA-57DB-46F3-94CF-695CF4179245}"/>
              </a:ext>
            </a:extLst>
          </p:cNvPr>
          <p:cNvSpPr/>
          <p:nvPr/>
        </p:nvSpPr>
        <p:spPr>
          <a:xfrm>
            <a:off x="7958667" y="2817283"/>
            <a:ext cx="1456266" cy="1202267"/>
          </a:xfrm>
          <a:custGeom>
            <a:avLst/>
            <a:gdLst>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10733 h 1210733"/>
              <a:gd name="connsiteX1" fmla="*/ 1462616 w 1462616"/>
              <a:gd name="connsiteY1" fmla="*/ 541866 h 1210733"/>
              <a:gd name="connsiteX2" fmla="*/ 1204383 w 1462616"/>
              <a:gd name="connsiteY2" fmla="*/ 0 h 1210733"/>
              <a:gd name="connsiteX3" fmla="*/ 0 w 1462616"/>
              <a:gd name="connsiteY3" fmla="*/ 742950 h 1210733"/>
              <a:gd name="connsiteX4" fmla="*/ 400050 w 1462616"/>
              <a:gd name="connsiteY4" fmla="*/ 1210733 h 1210733"/>
              <a:gd name="connsiteX0" fmla="*/ 400050 w 1462616"/>
              <a:gd name="connsiteY0" fmla="*/ 1212850 h 1212850"/>
              <a:gd name="connsiteX1" fmla="*/ 1462616 w 1462616"/>
              <a:gd name="connsiteY1" fmla="*/ 543983 h 1212850"/>
              <a:gd name="connsiteX2" fmla="*/ 1172633 w 1462616"/>
              <a:gd name="connsiteY2" fmla="*/ 0 h 1212850"/>
              <a:gd name="connsiteX3" fmla="*/ 0 w 1462616"/>
              <a:gd name="connsiteY3" fmla="*/ 745067 h 1212850"/>
              <a:gd name="connsiteX4" fmla="*/ 400050 w 1462616"/>
              <a:gd name="connsiteY4" fmla="*/ 1212850 h 1212850"/>
              <a:gd name="connsiteX0" fmla="*/ 400050 w 1462616"/>
              <a:gd name="connsiteY0" fmla="*/ 1212850 h 1212850"/>
              <a:gd name="connsiteX1" fmla="*/ 1462616 w 1462616"/>
              <a:gd name="connsiteY1" fmla="*/ 543983 h 1212850"/>
              <a:gd name="connsiteX2" fmla="*/ 1172633 w 1462616"/>
              <a:gd name="connsiteY2" fmla="*/ 0 h 1212850"/>
              <a:gd name="connsiteX3" fmla="*/ 0 w 1462616"/>
              <a:gd name="connsiteY3" fmla="*/ 745067 h 1212850"/>
              <a:gd name="connsiteX4" fmla="*/ 400050 w 1462616"/>
              <a:gd name="connsiteY4" fmla="*/ 1212850 h 1212850"/>
              <a:gd name="connsiteX0" fmla="*/ 400050 w 1462616"/>
              <a:gd name="connsiteY0" fmla="*/ 1212850 h 1212850"/>
              <a:gd name="connsiteX1" fmla="*/ 1462616 w 1462616"/>
              <a:gd name="connsiteY1" fmla="*/ 543983 h 1212850"/>
              <a:gd name="connsiteX2" fmla="*/ 1172633 w 1462616"/>
              <a:gd name="connsiteY2" fmla="*/ 0 h 1212850"/>
              <a:gd name="connsiteX3" fmla="*/ 0 w 1462616"/>
              <a:gd name="connsiteY3" fmla="*/ 745067 h 1212850"/>
              <a:gd name="connsiteX4" fmla="*/ 400050 w 1462616"/>
              <a:gd name="connsiteY4" fmla="*/ 1212850 h 1212850"/>
              <a:gd name="connsiteX0" fmla="*/ 393700 w 1456266"/>
              <a:gd name="connsiteY0" fmla="*/ 1212850 h 1212850"/>
              <a:gd name="connsiteX1" fmla="*/ 1456266 w 1456266"/>
              <a:gd name="connsiteY1" fmla="*/ 543983 h 1212850"/>
              <a:gd name="connsiteX2" fmla="*/ 1166283 w 1456266"/>
              <a:gd name="connsiteY2" fmla="*/ 0 h 1212850"/>
              <a:gd name="connsiteX3" fmla="*/ 0 w 1456266"/>
              <a:gd name="connsiteY3" fmla="*/ 759884 h 1212850"/>
              <a:gd name="connsiteX4" fmla="*/ 393700 w 1456266"/>
              <a:gd name="connsiteY4" fmla="*/ 1212850 h 1212850"/>
              <a:gd name="connsiteX0" fmla="*/ 393700 w 1456266"/>
              <a:gd name="connsiteY0" fmla="*/ 1202267 h 1202267"/>
              <a:gd name="connsiteX1" fmla="*/ 1456266 w 1456266"/>
              <a:gd name="connsiteY1" fmla="*/ 533400 h 1202267"/>
              <a:gd name="connsiteX2" fmla="*/ 1164167 w 1456266"/>
              <a:gd name="connsiteY2" fmla="*/ 0 h 1202267"/>
              <a:gd name="connsiteX3" fmla="*/ 0 w 1456266"/>
              <a:gd name="connsiteY3" fmla="*/ 749301 h 1202267"/>
              <a:gd name="connsiteX4" fmla="*/ 393700 w 1456266"/>
              <a:gd name="connsiteY4" fmla="*/ 1202267 h 1202267"/>
              <a:gd name="connsiteX0" fmla="*/ 393700 w 1456266"/>
              <a:gd name="connsiteY0" fmla="*/ 1202267 h 1202267"/>
              <a:gd name="connsiteX1" fmla="*/ 1456266 w 1456266"/>
              <a:gd name="connsiteY1" fmla="*/ 533400 h 1202267"/>
              <a:gd name="connsiteX2" fmla="*/ 1164167 w 1456266"/>
              <a:gd name="connsiteY2" fmla="*/ 0 h 1202267"/>
              <a:gd name="connsiteX3" fmla="*/ 0 w 1456266"/>
              <a:gd name="connsiteY3" fmla="*/ 749301 h 1202267"/>
              <a:gd name="connsiteX4" fmla="*/ 393700 w 1456266"/>
              <a:gd name="connsiteY4" fmla="*/ 1202267 h 1202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266" h="1202267">
                <a:moveTo>
                  <a:pt x="393700" y="1202267"/>
                </a:moveTo>
                <a:cubicBezTo>
                  <a:pt x="737306" y="907345"/>
                  <a:pt x="1068210" y="694973"/>
                  <a:pt x="1456266" y="533400"/>
                </a:cubicBezTo>
                <a:lnTo>
                  <a:pt x="1164167" y="0"/>
                </a:lnTo>
                <a:cubicBezTo>
                  <a:pt x="789517" y="155929"/>
                  <a:pt x="264584" y="487540"/>
                  <a:pt x="0" y="749301"/>
                </a:cubicBezTo>
                <a:lnTo>
                  <a:pt x="393700" y="1202267"/>
                </a:lnTo>
                <a:close/>
              </a:path>
            </a:pathLst>
          </a:custGeom>
          <a:solidFill>
            <a:schemeClr val="bg1">
              <a:lumMod val="95000"/>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54710919-7BBF-45A1-B346-E06653C80F9F}"/>
              </a:ext>
            </a:extLst>
          </p:cNvPr>
          <p:cNvSpPr/>
          <p:nvPr/>
        </p:nvSpPr>
        <p:spPr>
          <a:xfrm>
            <a:off x="7861300" y="4529665"/>
            <a:ext cx="1312334" cy="1615017"/>
          </a:xfrm>
          <a:custGeom>
            <a:avLst/>
            <a:gdLst>
              <a:gd name="connsiteX0" fmla="*/ 611716 w 1333500"/>
              <a:gd name="connsiteY0" fmla="*/ 1589616 h 1589616"/>
              <a:gd name="connsiteX1" fmla="*/ 611716 w 1333500"/>
              <a:gd name="connsiteY1" fmla="*/ 1589616 h 1589616"/>
              <a:gd name="connsiteX2" fmla="*/ 563033 w 1333500"/>
              <a:gd name="connsiteY2" fmla="*/ 1559983 h 1589616"/>
              <a:gd name="connsiteX3" fmla="*/ 0 w 1333500"/>
              <a:gd name="connsiteY3" fmla="*/ 1234016 h 1589616"/>
              <a:gd name="connsiteX4" fmla="*/ 863600 w 1333500"/>
              <a:gd name="connsiteY4" fmla="*/ 0 h 1589616"/>
              <a:gd name="connsiteX5" fmla="*/ 1333500 w 1333500"/>
              <a:gd name="connsiteY5" fmla="*/ 461433 h 1589616"/>
              <a:gd name="connsiteX6" fmla="*/ 611716 w 1333500"/>
              <a:gd name="connsiteY6" fmla="*/ 1589616 h 1589616"/>
              <a:gd name="connsiteX0" fmla="*/ 611716 w 1333500"/>
              <a:gd name="connsiteY0" fmla="*/ 1589616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5" fmla="*/ 611716 w 1333500"/>
              <a:gd name="connsiteY5" fmla="*/ 1589616 h 1589616"/>
              <a:gd name="connsiteX0" fmla="*/ 611716 w 1333500"/>
              <a:gd name="connsiteY0" fmla="*/ 1589616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5" fmla="*/ 611716 w 1333500"/>
              <a:gd name="connsiteY5" fmla="*/ 1589616 h 1589616"/>
              <a:gd name="connsiteX0" fmla="*/ 872066 w 1333500"/>
              <a:gd name="connsiteY0" fmla="*/ 2120899 h 2120899"/>
              <a:gd name="connsiteX1" fmla="*/ 611716 w 1333500"/>
              <a:gd name="connsiteY1" fmla="*/ 1589616 h 2120899"/>
              <a:gd name="connsiteX2" fmla="*/ 0 w 1333500"/>
              <a:gd name="connsiteY2" fmla="*/ 1234016 h 2120899"/>
              <a:gd name="connsiteX3" fmla="*/ 863600 w 1333500"/>
              <a:gd name="connsiteY3" fmla="*/ 0 h 2120899"/>
              <a:gd name="connsiteX4" fmla="*/ 1333500 w 1333500"/>
              <a:gd name="connsiteY4" fmla="*/ 461433 h 2120899"/>
              <a:gd name="connsiteX5" fmla="*/ 872066 w 1333500"/>
              <a:gd name="connsiteY5" fmla="*/ 2120899 h 2120899"/>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61433 h 1654601"/>
              <a:gd name="connsiteX1" fmla="*/ 611716 w 1333500"/>
              <a:gd name="connsiteY1" fmla="*/ 1589616 h 1654601"/>
              <a:gd name="connsiteX2" fmla="*/ 0 w 1333500"/>
              <a:gd name="connsiteY2" fmla="*/ 1234016 h 1654601"/>
              <a:gd name="connsiteX3" fmla="*/ 863600 w 1333500"/>
              <a:gd name="connsiteY3" fmla="*/ 0 h 1654601"/>
              <a:gd name="connsiteX4" fmla="*/ 1333500 w 1333500"/>
              <a:gd name="connsiteY4" fmla="*/ 461433 h 1654601"/>
              <a:gd name="connsiteX0" fmla="*/ 1333500 w 1333500"/>
              <a:gd name="connsiteY0" fmla="*/ 461433 h 1654601"/>
              <a:gd name="connsiteX1" fmla="*/ 611716 w 1333500"/>
              <a:gd name="connsiteY1" fmla="*/ 1589616 h 1654601"/>
              <a:gd name="connsiteX2" fmla="*/ 0 w 1333500"/>
              <a:gd name="connsiteY2" fmla="*/ 1234016 h 1654601"/>
              <a:gd name="connsiteX3" fmla="*/ 863600 w 1333500"/>
              <a:gd name="connsiteY3" fmla="*/ 0 h 1654601"/>
              <a:gd name="connsiteX4" fmla="*/ 1333500 w 1333500"/>
              <a:gd name="connsiteY4" fmla="*/ 461433 h 1654601"/>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27567 h 1555750"/>
              <a:gd name="connsiteX1" fmla="*/ 611716 w 1333500"/>
              <a:gd name="connsiteY1" fmla="*/ 1555750 h 1555750"/>
              <a:gd name="connsiteX2" fmla="*/ 0 w 1333500"/>
              <a:gd name="connsiteY2" fmla="*/ 1200150 h 1555750"/>
              <a:gd name="connsiteX3" fmla="*/ 884766 w 1333500"/>
              <a:gd name="connsiteY3" fmla="*/ 0 h 1555750"/>
              <a:gd name="connsiteX4" fmla="*/ 1333500 w 1333500"/>
              <a:gd name="connsiteY4" fmla="*/ 427567 h 1555750"/>
              <a:gd name="connsiteX0" fmla="*/ 1333500 w 1333500"/>
              <a:gd name="connsiteY0" fmla="*/ 427567 h 1555750"/>
              <a:gd name="connsiteX1" fmla="*/ 611716 w 1333500"/>
              <a:gd name="connsiteY1" fmla="*/ 1555750 h 1555750"/>
              <a:gd name="connsiteX2" fmla="*/ 0 w 1333500"/>
              <a:gd name="connsiteY2" fmla="*/ 1200150 h 1555750"/>
              <a:gd name="connsiteX3" fmla="*/ 884766 w 1333500"/>
              <a:gd name="connsiteY3" fmla="*/ 0 h 1555750"/>
              <a:gd name="connsiteX4" fmla="*/ 1333500 w 1333500"/>
              <a:gd name="connsiteY4" fmla="*/ 427567 h 1555750"/>
              <a:gd name="connsiteX0" fmla="*/ 1278467 w 1278467"/>
              <a:gd name="connsiteY0" fmla="*/ 427567 h 1555750"/>
              <a:gd name="connsiteX1" fmla="*/ 556683 w 1278467"/>
              <a:gd name="connsiteY1" fmla="*/ 1555750 h 1555750"/>
              <a:gd name="connsiteX2" fmla="*/ 0 w 1278467"/>
              <a:gd name="connsiteY2" fmla="*/ 1236133 h 1555750"/>
              <a:gd name="connsiteX3" fmla="*/ 829733 w 1278467"/>
              <a:gd name="connsiteY3" fmla="*/ 0 h 1555750"/>
              <a:gd name="connsiteX4" fmla="*/ 1278467 w 1278467"/>
              <a:gd name="connsiteY4" fmla="*/ 427567 h 1555750"/>
              <a:gd name="connsiteX0" fmla="*/ 1278467 w 1278467"/>
              <a:gd name="connsiteY0" fmla="*/ 427567 h 1555750"/>
              <a:gd name="connsiteX1" fmla="*/ 556683 w 1278467"/>
              <a:gd name="connsiteY1" fmla="*/ 1555750 h 1555750"/>
              <a:gd name="connsiteX2" fmla="*/ 0 w 1278467"/>
              <a:gd name="connsiteY2" fmla="*/ 1236133 h 1555750"/>
              <a:gd name="connsiteX3" fmla="*/ 829733 w 1278467"/>
              <a:gd name="connsiteY3" fmla="*/ 0 h 1555750"/>
              <a:gd name="connsiteX4" fmla="*/ 1278467 w 1278467"/>
              <a:gd name="connsiteY4" fmla="*/ 427567 h 1555750"/>
              <a:gd name="connsiteX0" fmla="*/ 1348317 w 1348317"/>
              <a:gd name="connsiteY0" fmla="*/ 427567 h 1555750"/>
              <a:gd name="connsiteX1" fmla="*/ 626533 w 1348317"/>
              <a:gd name="connsiteY1" fmla="*/ 1555750 h 1555750"/>
              <a:gd name="connsiteX2" fmla="*/ 0 w 1348317"/>
              <a:gd name="connsiteY2" fmla="*/ 1198033 h 1555750"/>
              <a:gd name="connsiteX3" fmla="*/ 899583 w 1348317"/>
              <a:gd name="connsiteY3" fmla="*/ 0 h 1555750"/>
              <a:gd name="connsiteX4" fmla="*/ 1348317 w 1348317"/>
              <a:gd name="connsiteY4" fmla="*/ 427567 h 1555750"/>
              <a:gd name="connsiteX0" fmla="*/ 1348317 w 1348317"/>
              <a:gd name="connsiteY0" fmla="*/ 486834 h 1615017"/>
              <a:gd name="connsiteX1" fmla="*/ 626533 w 1348317"/>
              <a:gd name="connsiteY1" fmla="*/ 1615017 h 1615017"/>
              <a:gd name="connsiteX2" fmla="*/ 0 w 1348317"/>
              <a:gd name="connsiteY2" fmla="*/ 1257300 h 1615017"/>
              <a:gd name="connsiteX3" fmla="*/ 831850 w 1348317"/>
              <a:gd name="connsiteY3" fmla="*/ 0 h 1615017"/>
              <a:gd name="connsiteX4" fmla="*/ 1348317 w 1348317"/>
              <a:gd name="connsiteY4" fmla="*/ 486834 h 1615017"/>
              <a:gd name="connsiteX0" fmla="*/ 1348317 w 1348317"/>
              <a:gd name="connsiteY0" fmla="*/ 486834 h 1615017"/>
              <a:gd name="connsiteX1" fmla="*/ 626533 w 1348317"/>
              <a:gd name="connsiteY1" fmla="*/ 1615017 h 1615017"/>
              <a:gd name="connsiteX2" fmla="*/ 0 w 1348317"/>
              <a:gd name="connsiteY2" fmla="*/ 1257300 h 1615017"/>
              <a:gd name="connsiteX3" fmla="*/ 831850 w 1348317"/>
              <a:gd name="connsiteY3" fmla="*/ 0 h 1615017"/>
              <a:gd name="connsiteX4" fmla="*/ 1348317 w 1348317"/>
              <a:gd name="connsiteY4" fmla="*/ 486834 h 1615017"/>
              <a:gd name="connsiteX0" fmla="*/ 1348317 w 1348317"/>
              <a:gd name="connsiteY0" fmla="*/ 486834 h 1615017"/>
              <a:gd name="connsiteX1" fmla="*/ 626533 w 1348317"/>
              <a:gd name="connsiteY1" fmla="*/ 1615017 h 1615017"/>
              <a:gd name="connsiteX2" fmla="*/ 0 w 1348317"/>
              <a:gd name="connsiteY2" fmla="*/ 1257300 h 1615017"/>
              <a:gd name="connsiteX3" fmla="*/ 831850 w 1348317"/>
              <a:gd name="connsiteY3" fmla="*/ 0 h 1615017"/>
              <a:gd name="connsiteX4" fmla="*/ 1348317 w 1348317"/>
              <a:gd name="connsiteY4" fmla="*/ 486834 h 1615017"/>
              <a:gd name="connsiteX0" fmla="*/ 1312334 w 1312334"/>
              <a:gd name="connsiteY0" fmla="*/ 520701 h 1615017"/>
              <a:gd name="connsiteX1" fmla="*/ 626533 w 1312334"/>
              <a:gd name="connsiteY1" fmla="*/ 1615017 h 1615017"/>
              <a:gd name="connsiteX2" fmla="*/ 0 w 1312334"/>
              <a:gd name="connsiteY2" fmla="*/ 1257300 h 1615017"/>
              <a:gd name="connsiteX3" fmla="*/ 831850 w 1312334"/>
              <a:gd name="connsiteY3" fmla="*/ 0 h 1615017"/>
              <a:gd name="connsiteX4" fmla="*/ 1312334 w 1312334"/>
              <a:gd name="connsiteY4" fmla="*/ 520701 h 161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34" h="1615017">
                <a:moveTo>
                  <a:pt x="1312334" y="520701"/>
                </a:moveTo>
                <a:cubicBezTo>
                  <a:pt x="1041753" y="770821"/>
                  <a:pt x="776817" y="1137003"/>
                  <a:pt x="626533" y="1615017"/>
                </a:cubicBezTo>
                <a:cubicBezTo>
                  <a:pt x="418516" y="1505805"/>
                  <a:pt x="203905" y="1375833"/>
                  <a:pt x="0" y="1257300"/>
                </a:cubicBezTo>
                <a:cubicBezTo>
                  <a:pt x="144639" y="853017"/>
                  <a:pt x="462844" y="332317"/>
                  <a:pt x="831850" y="0"/>
                </a:cubicBezTo>
                <a:lnTo>
                  <a:pt x="1312334" y="520701"/>
                </a:lnTo>
                <a:close/>
              </a:path>
            </a:pathLst>
          </a:custGeom>
          <a:solidFill>
            <a:schemeClr val="bg1">
              <a:lumMod val="95000"/>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DFB20342-09AE-4A05-BB2E-CB951E8DDA73}"/>
              </a:ext>
            </a:extLst>
          </p:cNvPr>
          <p:cNvSpPr/>
          <p:nvPr/>
        </p:nvSpPr>
        <p:spPr>
          <a:xfrm>
            <a:off x="7691967" y="3742267"/>
            <a:ext cx="2048933" cy="2042582"/>
          </a:xfrm>
          <a:custGeom>
            <a:avLst/>
            <a:gdLst>
              <a:gd name="connsiteX0" fmla="*/ 0 w 2027766"/>
              <a:gd name="connsiteY0" fmla="*/ 122766 h 1957916"/>
              <a:gd name="connsiteX1" fmla="*/ 480483 w 2027766"/>
              <a:gd name="connsiteY1" fmla="*/ 0 h 1957916"/>
              <a:gd name="connsiteX2" fmla="*/ 2027766 w 2027766"/>
              <a:gd name="connsiteY2" fmla="*/ 1847850 h 1957916"/>
              <a:gd name="connsiteX3" fmla="*/ 1921933 w 2027766"/>
              <a:gd name="connsiteY3" fmla="*/ 1957916 h 1957916"/>
              <a:gd name="connsiteX4" fmla="*/ 0 w 2027766"/>
              <a:gd name="connsiteY4" fmla="*/ 122766 h 1957916"/>
              <a:gd name="connsiteX0" fmla="*/ 0 w 2027766"/>
              <a:gd name="connsiteY0" fmla="*/ 112182 h 1947332"/>
              <a:gd name="connsiteX1" fmla="*/ 448733 w 2027766"/>
              <a:gd name="connsiteY1" fmla="*/ 0 h 1947332"/>
              <a:gd name="connsiteX2" fmla="*/ 2027766 w 2027766"/>
              <a:gd name="connsiteY2" fmla="*/ 1837266 h 1947332"/>
              <a:gd name="connsiteX3" fmla="*/ 1921933 w 2027766"/>
              <a:gd name="connsiteY3" fmla="*/ 1947332 h 1947332"/>
              <a:gd name="connsiteX4" fmla="*/ 0 w 2027766"/>
              <a:gd name="connsiteY4" fmla="*/ 112182 h 1947332"/>
              <a:gd name="connsiteX0" fmla="*/ 0 w 2027766"/>
              <a:gd name="connsiteY0" fmla="*/ 112182 h 1962148"/>
              <a:gd name="connsiteX1" fmla="*/ 448733 w 2027766"/>
              <a:gd name="connsiteY1" fmla="*/ 0 h 1962148"/>
              <a:gd name="connsiteX2" fmla="*/ 2027766 w 2027766"/>
              <a:gd name="connsiteY2" fmla="*/ 1837266 h 1962148"/>
              <a:gd name="connsiteX3" fmla="*/ 1849966 w 2027766"/>
              <a:gd name="connsiteY3" fmla="*/ 1962148 h 1962148"/>
              <a:gd name="connsiteX4" fmla="*/ 0 w 2027766"/>
              <a:gd name="connsiteY4" fmla="*/ 112182 h 1962148"/>
              <a:gd name="connsiteX0" fmla="*/ 0 w 1936750"/>
              <a:gd name="connsiteY0" fmla="*/ 112182 h 1962148"/>
              <a:gd name="connsiteX1" fmla="*/ 448733 w 1936750"/>
              <a:gd name="connsiteY1" fmla="*/ 0 h 1962148"/>
              <a:gd name="connsiteX2" fmla="*/ 1936750 w 1936750"/>
              <a:gd name="connsiteY2" fmla="*/ 1947332 h 1962148"/>
              <a:gd name="connsiteX3" fmla="*/ 1849966 w 1936750"/>
              <a:gd name="connsiteY3" fmla="*/ 1962148 h 1962148"/>
              <a:gd name="connsiteX4" fmla="*/ 0 w 1936750"/>
              <a:gd name="connsiteY4" fmla="*/ 112182 h 1962148"/>
              <a:gd name="connsiteX0" fmla="*/ 0 w 2002366"/>
              <a:gd name="connsiteY0" fmla="*/ 112182 h 1962148"/>
              <a:gd name="connsiteX1" fmla="*/ 448733 w 2002366"/>
              <a:gd name="connsiteY1" fmla="*/ 0 h 1962148"/>
              <a:gd name="connsiteX2" fmla="*/ 2002366 w 2002366"/>
              <a:gd name="connsiteY2" fmla="*/ 1756832 h 1962148"/>
              <a:gd name="connsiteX3" fmla="*/ 1849966 w 2002366"/>
              <a:gd name="connsiteY3" fmla="*/ 1962148 h 1962148"/>
              <a:gd name="connsiteX4" fmla="*/ 0 w 2002366"/>
              <a:gd name="connsiteY4" fmla="*/ 112182 h 1962148"/>
              <a:gd name="connsiteX0" fmla="*/ 0 w 2002366"/>
              <a:gd name="connsiteY0" fmla="*/ 192616 h 2042582"/>
              <a:gd name="connsiteX1" fmla="*/ 859366 w 2002366"/>
              <a:gd name="connsiteY1" fmla="*/ 0 h 2042582"/>
              <a:gd name="connsiteX2" fmla="*/ 2002366 w 2002366"/>
              <a:gd name="connsiteY2" fmla="*/ 1837266 h 2042582"/>
              <a:gd name="connsiteX3" fmla="*/ 1849966 w 2002366"/>
              <a:gd name="connsiteY3" fmla="*/ 2042582 h 2042582"/>
              <a:gd name="connsiteX4" fmla="*/ 0 w 2002366"/>
              <a:gd name="connsiteY4" fmla="*/ 192616 h 2042582"/>
              <a:gd name="connsiteX0" fmla="*/ 0 w 2048933"/>
              <a:gd name="connsiteY0" fmla="*/ 192616 h 2042582"/>
              <a:gd name="connsiteX1" fmla="*/ 859366 w 2048933"/>
              <a:gd name="connsiteY1" fmla="*/ 0 h 2042582"/>
              <a:gd name="connsiteX2" fmla="*/ 2048933 w 2048933"/>
              <a:gd name="connsiteY2" fmla="*/ 1799166 h 2042582"/>
              <a:gd name="connsiteX3" fmla="*/ 1849966 w 2048933"/>
              <a:gd name="connsiteY3" fmla="*/ 2042582 h 2042582"/>
              <a:gd name="connsiteX4" fmla="*/ 0 w 2048933"/>
              <a:gd name="connsiteY4" fmla="*/ 192616 h 2042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8933" h="2042582">
                <a:moveTo>
                  <a:pt x="0" y="192616"/>
                </a:moveTo>
                <a:lnTo>
                  <a:pt x="859366" y="0"/>
                </a:lnTo>
                <a:lnTo>
                  <a:pt x="2048933" y="1799166"/>
                </a:lnTo>
                <a:lnTo>
                  <a:pt x="1849966" y="2042582"/>
                </a:lnTo>
                <a:lnTo>
                  <a:pt x="0" y="192616"/>
                </a:lnTo>
                <a:close/>
              </a:path>
            </a:pathLst>
          </a:custGeom>
          <a:solidFill>
            <a:schemeClr val="bg1">
              <a:lumMod val="85000"/>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B5B3C715-8ACB-4979-91CF-44FAF82C3BDA}"/>
              </a:ext>
            </a:extLst>
          </p:cNvPr>
          <p:cNvSpPr/>
          <p:nvPr/>
        </p:nvSpPr>
        <p:spPr>
          <a:xfrm rot="2287281">
            <a:off x="10168558" y="3510514"/>
            <a:ext cx="1560408" cy="1499467"/>
          </a:xfrm>
          <a:custGeom>
            <a:avLst/>
            <a:gdLst>
              <a:gd name="connsiteX0" fmla="*/ 0 w 2027766"/>
              <a:gd name="connsiteY0" fmla="*/ 122766 h 1957916"/>
              <a:gd name="connsiteX1" fmla="*/ 480483 w 2027766"/>
              <a:gd name="connsiteY1" fmla="*/ 0 h 1957916"/>
              <a:gd name="connsiteX2" fmla="*/ 2027766 w 2027766"/>
              <a:gd name="connsiteY2" fmla="*/ 1847850 h 1957916"/>
              <a:gd name="connsiteX3" fmla="*/ 1921933 w 2027766"/>
              <a:gd name="connsiteY3" fmla="*/ 1957916 h 1957916"/>
              <a:gd name="connsiteX4" fmla="*/ 0 w 2027766"/>
              <a:gd name="connsiteY4" fmla="*/ 122766 h 1957916"/>
              <a:gd name="connsiteX0" fmla="*/ 0 w 2027766"/>
              <a:gd name="connsiteY0" fmla="*/ 168035 h 2003185"/>
              <a:gd name="connsiteX1" fmla="*/ 605774 w 2027766"/>
              <a:gd name="connsiteY1" fmla="*/ 0 h 2003185"/>
              <a:gd name="connsiteX2" fmla="*/ 2027766 w 2027766"/>
              <a:gd name="connsiteY2" fmla="*/ 1893119 h 2003185"/>
              <a:gd name="connsiteX3" fmla="*/ 1921933 w 2027766"/>
              <a:gd name="connsiteY3" fmla="*/ 2003185 h 2003185"/>
              <a:gd name="connsiteX4" fmla="*/ 0 w 2027766"/>
              <a:gd name="connsiteY4" fmla="*/ 168035 h 2003185"/>
              <a:gd name="connsiteX0" fmla="*/ 0 w 1921933"/>
              <a:gd name="connsiteY0" fmla="*/ 168035 h 2003185"/>
              <a:gd name="connsiteX1" fmla="*/ 605774 w 1921933"/>
              <a:gd name="connsiteY1" fmla="*/ 0 h 2003185"/>
              <a:gd name="connsiteX2" fmla="*/ 1216801 w 1921933"/>
              <a:gd name="connsiteY2" fmla="*/ 1163201 h 2003185"/>
              <a:gd name="connsiteX3" fmla="*/ 1921933 w 1921933"/>
              <a:gd name="connsiteY3" fmla="*/ 2003185 h 2003185"/>
              <a:gd name="connsiteX4" fmla="*/ 0 w 1921933"/>
              <a:gd name="connsiteY4" fmla="*/ 168035 h 2003185"/>
              <a:gd name="connsiteX0" fmla="*/ 0 w 1216801"/>
              <a:gd name="connsiteY0" fmla="*/ 168035 h 1450388"/>
              <a:gd name="connsiteX1" fmla="*/ 605774 w 1216801"/>
              <a:gd name="connsiteY1" fmla="*/ 0 h 1450388"/>
              <a:gd name="connsiteX2" fmla="*/ 1216801 w 1216801"/>
              <a:gd name="connsiteY2" fmla="*/ 1163201 h 1450388"/>
              <a:gd name="connsiteX3" fmla="*/ 875083 w 1216801"/>
              <a:gd name="connsiteY3" fmla="*/ 1450388 h 1450388"/>
              <a:gd name="connsiteX4" fmla="*/ 0 w 1216801"/>
              <a:gd name="connsiteY4" fmla="*/ 168035 h 1450388"/>
              <a:gd name="connsiteX0" fmla="*/ 0 w 1216801"/>
              <a:gd name="connsiteY0" fmla="*/ 168035 h 1405590"/>
              <a:gd name="connsiteX1" fmla="*/ 605774 w 1216801"/>
              <a:gd name="connsiteY1" fmla="*/ 0 h 1405590"/>
              <a:gd name="connsiteX2" fmla="*/ 1216801 w 1216801"/>
              <a:gd name="connsiteY2" fmla="*/ 1163201 h 1405590"/>
              <a:gd name="connsiteX3" fmla="*/ 740678 w 1216801"/>
              <a:gd name="connsiteY3" fmla="*/ 1405590 h 1405590"/>
              <a:gd name="connsiteX4" fmla="*/ 0 w 1216801"/>
              <a:gd name="connsiteY4" fmla="*/ 168035 h 1405590"/>
              <a:gd name="connsiteX0" fmla="*/ 0 w 902012"/>
              <a:gd name="connsiteY0" fmla="*/ 168035 h 1405590"/>
              <a:gd name="connsiteX1" fmla="*/ 605774 w 902012"/>
              <a:gd name="connsiteY1" fmla="*/ 0 h 1405590"/>
              <a:gd name="connsiteX2" fmla="*/ 902012 w 902012"/>
              <a:gd name="connsiteY2" fmla="*/ 1337346 h 1405590"/>
              <a:gd name="connsiteX3" fmla="*/ 740678 w 902012"/>
              <a:gd name="connsiteY3" fmla="*/ 1405590 h 1405590"/>
              <a:gd name="connsiteX4" fmla="*/ 0 w 902012"/>
              <a:gd name="connsiteY4" fmla="*/ 168035 h 1405590"/>
              <a:gd name="connsiteX0" fmla="*/ 0 w 992140"/>
              <a:gd name="connsiteY0" fmla="*/ 168035 h 1405590"/>
              <a:gd name="connsiteX1" fmla="*/ 605774 w 992140"/>
              <a:gd name="connsiteY1" fmla="*/ 0 h 1405590"/>
              <a:gd name="connsiteX2" fmla="*/ 992140 w 992140"/>
              <a:gd name="connsiteY2" fmla="*/ 1185811 h 1405590"/>
              <a:gd name="connsiteX3" fmla="*/ 740678 w 992140"/>
              <a:gd name="connsiteY3" fmla="*/ 1405590 h 1405590"/>
              <a:gd name="connsiteX4" fmla="*/ 0 w 992140"/>
              <a:gd name="connsiteY4" fmla="*/ 168035 h 1405590"/>
              <a:gd name="connsiteX0" fmla="*/ 0 w 992140"/>
              <a:gd name="connsiteY0" fmla="*/ 230038 h 1467593"/>
              <a:gd name="connsiteX1" fmla="*/ 491853 w 992140"/>
              <a:gd name="connsiteY1" fmla="*/ 0 h 1467593"/>
              <a:gd name="connsiteX2" fmla="*/ 992140 w 992140"/>
              <a:gd name="connsiteY2" fmla="*/ 1247814 h 1467593"/>
              <a:gd name="connsiteX3" fmla="*/ 740678 w 992140"/>
              <a:gd name="connsiteY3" fmla="*/ 1467593 h 1467593"/>
              <a:gd name="connsiteX4" fmla="*/ 0 w 992140"/>
              <a:gd name="connsiteY4" fmla="*/ 230038 h 1467593"/>
              <a:gd name="connsiteX0" fmla="*/ 0 w 1092500"/>
              <a:gd name="connsiteY0" fmla="*/ 182128 h 1467593"/>
              <a:gd name="connsiteX1" fmla="*/ 592213 w 1092500"/>
              <a:gd name="connsiteY1" fmla="*/ 0 h 1467593"/>
              <a:gd name="connsiteX2" fmla="*/ 1092500 w 1092500"/>
              <a:gd name="connsiteY2" fmla="*/ 1247814 h 1467593"/>
              <a:gd name="connsiteX3" fmla="*/ 841038 w 1092500"/>
              <a:gd name="connsiteY3" fmla="*/ 1467593 h 1467593"/>
              <a:gd name="connsiteX4" fmla="*/ 0 w 1092500"/>
              <a:gd name="connsiteY4" fmla="*/ 182128 h 1467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2500" h="1467593">
                <a:moveTo>
                  <a:pt x="0" y="182128"/>
                </a:moveTo>
                <a:lnTo>
                  <a:pt x="592213" y="0"/>
                </a:lnTo>
                <a:lnTo>
                  <a:pt x="1092500" y="1247814"/>
                </a:lnTo>
                <a:lnTo>
                  <a:pt x="841038" y="1467593"/>
                </a:lnTo>
                <a:lnTo>
                  <a:pt x="0" y="182128"/>
                </a:lnTo>
                <a:close/>
              </a:path>
            </a:pathLst>
          </a:custGeom>
          <a:solidFill>
            <a:schemeClr val="bg1">
              <a:lumMod val="85000"/>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E5851CE0-3659-46FC-ADC1-C464F521109B}"/>
              </a:ext>
            </a:extLst>
          </p:cNvPr>
          <p:cNvSpPr/>
          <p:nvPr/>
        </p:nvSpPr>
        <p:spPr>
          <a:xfrm>
            <a:off x="8390466" y="3428999"/>
            <a:ext cx="1585383" cy="1612902"/>
          </a:xfrm>
          <a:custGeom>
            <a:avLst/>
            <a:gdLst>
              <a:gd name="connsiteX0" fmla="*/ 0 w 1754716"/>
              <a:gd name="connsiteY0" fmla="*/ 647700 h 2169584"/>
              <a:gd name="connsiteX1" fmla="*/ 1333500 w 1754716"/>
              <a:gd name="connsiteY1" fmla="*/ 2169584 h 2169584"/>
              <a:gd name="connsiteX2" fmla="*/ 1754716 w 1754716"/>
              <a:gd name="connsiteY2" fmla="*/ 1883834 h 2169584"/>
              <a:gd name="connsiteX3" fmla="*/ 958850 w 1754716"/>
              <a:gd name="connsiteY3" fmla="*/ 0 h 2169584"/>
              <a:gd name="connsiteX4" fmla="*/ 0 w 1754716"/>
              <a:gd name="connsiteY4" fmla="*/ 647700 h 2169584"/>
              <a:gd name="connsiteX0" fmla="*/ 0 w 1754716"/>
              <a:gd name="connsiteY0" fmla="*/ 647700 h 1883834"/>
              <a:gd name="connsiteX1" fmla="*/ 605367 w 1754716"/>
              <a:gd name="connsiteY1" fmla="*/ 1333501 h 1883834"/>
              <a:gd name="connsiteX2" fmla="*/ 1754716 w 1754716"/>
              <a:gd name="connsiteY2" fmla="*/ 1883834 h 1883834"/>
              <a:gd name="connsiteX3" fmla="*/ 958850 w 1754716"/>
              <a:gd name="connsiteY3" fmla="*/ 0 h 1883834"/>
              <a:gd name="connsiteX4" fmla="*/ 0 w 1754716"/>
              <a:gd name="connsiteY4" fmla="*/ 647700 h 1883834"/>
              <a:gd name="connsiteX0" fmla="*/ 0 w 1401233"/>
              <a:gd name="connsiteY0" fmla="*/ 647700 h 1333501"/>
              <a:gd name="connsiteX1" fmla="*/ 605367 w 1401233"/>
              <a:gd name="connsiteY1" fmla="*/ 1333501 h 1333501"/>
              <a:gd name="connsiteX2" fmla="*/ 1401233 w 1401233"/>
              <a:gd name="connsiteY2" fmla="*/ 840317 h 1333501"/>
              <a:gd name="connsiteX3" fmla="*/ 958850 w 1401233"/>
              <a:gd name="connsiteY3" fmla="*/ 0 h 1333501"/>
              <a:gd name="connsiteX4" fmla="*/ 0 w 1401233"/>
              <a:gd name="connsiteY4" fmla="*/ 647700 h 1333501"/>
              <a:gd name="connsiteX0" fmla="*/ 0 w 1401233"/>
              <a:gd name="connsiteY0" fmla="*/ 647700 h 1627718"/>
              <a:gd name="connsiteX1" fmla="*/ 848783 w 1401233"/>
              <a:gd name="connsiteY1" fmla="*/ 1627718 h 1627718"/>
              <a:gd name="connsiteX2" fmla="*/ 1401233 w 1401233"/>
              <a:gd name="connsiteY2" fmla="*/ 840317 h 1627718"/>
              <a:gd name="connsiteX3" fmla="*/ 958850 w 1401233"/>
              <a:gd name="connsiteY3" fmla="*/ 0 h 1627718"/>
              <a:gd name="connsiteX4" fmla="*/ 0 w 1401233"/>
              <a:gd name="connsiteY4" fmla="*/ 647700 h 1627718"/>
              <a:gd name="connsiteX0" fmla="*/ 0 w 1572683"/>
              <a:gd name="connsiteY0" fmla="*/ 647700 h 1627718"/>
              <a:gd name="connsiteX1" fmla="*/ 848783 w 1572683"/>
              <a:gd name="connsiteY1" fmla="*/ 1627718 h 1627718"/>
              <a:gd name="connsiteX2" fmla="*/ 1572683 w 1572683"/>
              <a:gd name="connsiteY2" fmla="*/ 1170517 h 1627718"/>
              <a:gd name="connsiteX3" fmla="*/ 958850 w 1572683"/>
              <a:gd name="connsiteY3" fmla="*/ 0 h 1627718"/>
              <a:gd name="connsiteX4" fmla="*/ 0 w 1572683"/>
              <a:gd name="connsiteY4" fmla="*/ 647700 h 1627718"/>
              <a:gd name="connsiteX0" fmla="*/ 0 w 1572683"/>
              <a:gd name="connsiteY0" fmla="*/ 647700 h 1634068"/>
              <a:gd name="connsiteX1" fmla="*/ 857250 w 1572683"/>
              <a:gd name="connsiteY1" fmla="*/ 1634068 h 1634068"/>
              <a:gd name="connsiteX2" fmla="*/ 1572683 w 1572683"/>
              <a:gd name="connsiteY2" fmla="*/ 1170517 h 1634068"/>
              <a:gd name="connsiteX3" fmla="*/ 958850 w 1572683"/>
              <a:gd name="connsiteY3" fmla="*/ 0 h 1634068"/>
              <a:gd name="connsiteX4" fmla="*/ 0 w 1572683"/>
              <a:gd name="connsiteY4" fmla="*/ 647700 h 1634068"/>
              <a:gd name="connsiteX0" fmla="*/ 0 w 1572683"/>
              <a:gd name="connsiteY0" fmla="*/ 647700 h 1634068"/>
              <a:gd name="connsiteX1" fmla="*/ 857250 w 1572683"/>
              <a:gd name="connsiteY1" fmla="*/ 1634068 h 1634068"/>
              <a:gd name="connsiteX2" fmla="*/ 1572683 w 1572683"/>
              <a:gd name="connsiteY2" fmla="*/ 1170517 h 1634068"/>
              <a:gd name="connsiteX3" fmla="*/ 958850 w 1572683"/>
              <a:gd name="connsiteY3" fmla="*/ 0 h 1634068"/>
              <a:gd name="connsiteX4" fmla="*/ 0 w 1572683"/>
              <a:gd name="connsiteY4" fmla="*/ 647700 h 1634068"/>
              <a:gd name="connsiteX0" fmla="*/ 0 w 1585383"/>
              <a:gd name="connsiteY0" fmla="*/ 647700 h 1634068"/>
              <a:gd name="connsiteX1" fmla="*/ 857250 w 1585383"/>
              <a:gd name="connsiteY1" fmla="*/ 1634068 h 1634068"/>
              <a:gd name="connsiteX2" fmla="*/ 1585383 w 1585383"/>
              <a:gd name="connsiteY2" fmla="*/ 1181101 h 1634068"/>
              <a:gd name="connsiteX3" fmla="*/ 958850 w 1585383"/>
              <a:gd name="connsiteY3" fmla="*/ 0 h 1634068"/>
              <a:gd name="connsiteX4" fmla="*/ 0 w 1585383"/>
              <a:gd name="connsiteY4" fmla="*/ 647700 h 1634068"/>
              <a:gd name="connsiteX0" fmla="*/ 0 w 1585383"/>
              <a:gd name="connsiteY0" fmla="*/ 647700 h 1634068"/>
              <a:gd name="connsiteX1" fmla="*/ 857250 w 1585383"/>
              <a:gd name="connsiteY1" fmla="*/ 1634068 h 1634068"/>
              <a:gd name="connsiteX2" fmla="*/ 1585383 w 1585383"/>
              <a:gd name="connsiteY2" fmla="*/ 1181101 h 1634068"/>
              <a:gd name="connsiteX3" fmla="*/ 958850 w 1585383"/>
              <a:gd name="connsiteY3" fmla="*/ 0 h 1634068"/>
              <a:gd name="connsiteX4" fmla="*/ 0 w 1585383"/>
              <a:gd name="connsiteY4" fmla="*/ 647700 h 1634068"/>
              <a:gd name="connsiteX0" fmla="*/ 0 w 1585383"/>
              <a:gd name="connsiteY0" fmla="*/ 618067 h 1604435"/>
              <a:gd name="connsiteX1" fmla="*/ 857250 w 1585383"/>
              <a:gd name="connsiteY1" fmla="*/ 1604435 h 1604435"/>
              <a:gd name="connsiteX2" fmla="*/ 1585383 w 1585383"/>
              <a:gd name="connsiteY2" fmla="*/ 1151468 h 1604435"/>
              <a:gd name="connsiteX3" fmla="*/ 975783 w 1585383"/>
              <a:gd name="connsiteY3" fmla="*/ 0 h 1604435"/>
              <a:gd name="connsiteX4" fmla="*/ 0 w 1585383"/>
              <a:gd name="connsiteY4" fmla="*/ 618067 h 1604435"/>
              <a:gd name="connsiteX0" fmla="*/ 0 w 1585383"/>
              <a:gd name="connsiteY0" fmla="*/ 618067 h 1604435"/>
              <a:gd name="connsiteX1" fmla="*/ 857250 w 1585383"/>
              <a:gd name="connsiteY1" fmla="*/ 1604435 h 1604435"/>
              <a:gd name="connsiteX2" fmla="*/ 1585383 w 1585383"/>
              <a:gd name="connsiteY2" fmla="*/ 1151468 h 1604435"/>
              <a:gd name="connsiteX3" fmla="*/ 975783 w 1585383"/>
              <a:gd name="connsiteY3" fmla="*/ 0 h 1604435"/>
              <a:gd name="connsiteX4" fmla="*/ 0 w 1585383"/>
              <a:gd name="connsiteY4" fmla="*/ 618067 h 1604435"/>
              <a:gd name="connsiteX0" fmla="*/ 0 w 1585383"/>
              <a:gd name="connsiteY0" fmla="*/ 618067 h 1604435"/>
              <a:gd name="connsiteX1" fmla="*/ 857250 w 1585383"/>
              <a:gd name="connsiteY1" fmla="*/ 1604435 h 1604435"/>
              <a:gd name="connsiteX2" fmla="*/ 1585383 w 1585383"/>
              <a:gd name="connsiteY2" fmla="*/ 1151468 h 1604435"/>
              <a:gd name="connsiteX3" fmla="*/ 975783 w 1585383"/>
              <a:gd name="connsiteY3" fmla="*/ 0 h 1604435"/>
              <a:gd name="connsiteX4" fmla="*/ 0 w 1585383"/>
              <a:gd name="connsiteY4" fmla="*/ 618067 h 1604435"/>
              <a:gd name="connsiteX0" fmla="*/ 0 w 1585383"/>
              <a:gd name="connsiteY0" fmla="*/ 626534 h 1612902"/>
              <a:gd name="connsiteX1" fmla="*/ 857250 w 1585383"/>
              <a:gd name="connsiteY1" fmla="*/ 1612902 h 1612902"/>
              <a:gd name="connsiteX2" fmla="*/ 1585383 w 1585383"/>
              <a:gd name="connsiteY2" fmla="*/ 1159935 h 1612902"/>
              <a:gd name="connsiteX3" fmla="*/ 971550 w 1585383"/>
              <a:gd name="connsiteY3" fmla="*/ 0 h 1612902"/>
              <a:gd name="connsiteX4" fmla="*/ 0 w 1585383"/>
              <a:gd name="connsiteY4" fmla="*/ 626534 h 1612902"/>
              <a:gd name="connsiteX0" fmla="*/ 0 w 1585383"/>
              <a:gd name="connsiteY0" fmla="*/ 626534 h 1612902"/>
              <a:gd name="connsiteX1" fmla="*/ 857250 w 1585383"/>
              <a:gd name="connsiteY1" fmla="*/ 1612902 h 1612902"/>
              <a:gd name="connsiteX2" fmla="*/ 1585383 w 1585383"/>
              <a:gd name="connsiteY2" fmla="*/ 1159935 h 1612902"/>
              <a:gd name="connsiteX3" fmla="*/ 971550 w 1585383"/>
              <a:gd name="connsiteY3" fmla="*/ 0 h 1612902"/>
              <a:gd name="connsiteX4" fmla="*/ 0 w 1585383"/>
              <a:gd name="connsiteY4" fmla="*/ 626534 h 1612902"/>
              <a:gd name="connsiteX0" fmla="*/ 0 w 1585383"/>
              <a:gd name="connsiteY0" fmla="*/ 626534 h 1612902"/>
              <a:gd name="connsiteX1" fmla="*/ 857250 w 1585383"/>
              <a:gd name="connsiteY1" fmla="*/ 1612902 h 1612902"/>
              <a:gd name="connsiteX2" fmla="*/ 1585383 w 1585383"/>
              <a:gd name="connsiteY2" fmla="*/ 1159935 h 1612902"/>
              <a:gd name="connsiteX3" fmla="*/ 971550 w 1585383"/>
              <a:gd name="connsiteY3" fmla="*/ 0 h 1612902"/>
              <a:gd name="connsiteX4" fmla="*/ 0 w 1585383"/>
              <a:gd name="connsiteY4" fmla="*/ 626534 h 161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383" h="1612902">
                <a:moveTo>
                  <a:pt x="0" y="626534"/>
                </a:moveTo>
                <a:lnTo>
                  <a:pt x="857250" y="1612902"/>
                </a:lnTo>
                <a:cubicBezTo>
                  <a:pt x="1080911" y="1426635"/>
                  <a:pt x="1342672" y="1267885"/>
                  <a:pt x="1585383" y="1159935"/>
                </a:cubicBezTo>
                <a:lnTo>
                  <a:pt x="971550" y="0"/>
                </a:lnTo>
                <a:cubicBezTo>
                  <a:pt x="597606" y="167921"/>
                  <a:pt x="304094" y="378179"/>
                  <a:pt x="0" y="626534"/>
                </a:cubicBezTo>
                <a:close/>
              </a:path>
            </a:pathLst>
          </a:custGeom>
          <a:solidFill>
            <a:schemeClr val="bg1">
              <a:lumMod val="85000"/>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5F06517A-8256-49A5-990A-0B2A77C84593}"/>
              </a:ext>
            </a:extLst>
          </p:cNvPr>
          <p:cNvSpPr/>
          <p:nvPr/>
        </p:nvSpPr>
        <p:spPr>
          <a:xfrm>
            <a:off x="9842500" y="3683399"/>
            <a:ext cx="1574800" cy="856851"/>
          </a:xfrm>
          <a:custGeom>
            <a:avLst/>
            <a:gdLst>
              <a:gd name="connsiteX0" fmla="*/ 209550 w 1565275"/>
              <a:gd name="connsiteY0" fmla="*/ 822325 h 822325"/>
              <a:gd name="connsiteX1" fmla="*/ 209550 w 1565275"/>
              <a:gd name="connsiteY1" fmla="*/ 822325 h 822325"/>
              <a:gd name="connsiteX2" fmla="*/ 174625 w 1565275"/>
              <a:gd name="connsiteY2" fmla="*/ 771525 h 822325"/>
              <a:gd name="connsiteX3" fmla="*/ 0 w 1565275"/>
              <a:gd name="connsiteY3" fmla="*/ 114300 h 822325"/>
              <a:gd name="connsiteX4" fmla="*/ 1565275 w 1565275"/>
              <a:gd name="connsiteY4" fmla="*/ 0 h 822325"/>
              <a:gd name="connsiteX5" fmla="*/ 1470025 w 1565275"/>
              <a:gd name="connsiteY5" fmla="*/ 692150 h 822325"/>
              <a:gd name="connsiteX6" fmla="*/ 209550 w 1565275"/>
              <a:gd name="connsiteY6" fmla="*/ 822325 h 822325"/>
              <a:gd name="connsiteX0" fmla="*/ 209550 w 1565275"/>
              <a:gd name="connsiteY0" fmla="*/ 822325 h 822325"/>
              <a:gd name="connsiteX1" fmla="*/ 209550 w 1565275"/>
              <a:gd name="connsiteY1" fmla="*/ 822325 h 822325"/>
              <a:gd name="connsiteX2" fmla="*/ 0 w 1565275"/>
              <a:gd name="connsiteY2" fmla="*/ 114300 h 822325"/>
              <a:gd name="connsiteX3" fmla="*/ 1565275 w 1565275"/>
              <a:gd name="connsiteY3" fmla="*/ 0 h 822325"/>
              <a:gd name="connsiteX4" fmla="*/ 1470025 w 1565275"/>
              <a:gd name="connsiteY4" fmla="*/ 692150 h 822325"/>
              <a:gd name="connsiteX5" fmla="*/ 209550 w 1565275"/>
              <a:gd name="connsiteY5" fmla="*/ 822325 h 822325"/>
              <a:gd name="connsiteX0" fmla="*/ 1470025 w 1565275"/>
              <a:gd name="connsiteY0" fmla="*/ 692150 h 822325"/>
              <a:gd name="connsiteX1" fmla="*/ 209550 w 1565275"/>
              <a:gd name="connsiteY1" fmla="*/ 822325 h 822325"/>
              <a:gd name="connsiteX2" fmla="*/ 0 w 1565275"/>
              <a:gd name="connsiteY2" fmla="*/ 114300 h 822325"/>
              <a:gd name="connsiteX3" fmla="*/ 1565275 w 1565275"/>
              <a:gd name="connsiteY3" fmla="*/ 0 h 822325"/>
              <a:gd name="connsiteX4" fmla="*/ 1470025 w 1565275"/>
              <a:gd name="connsiteY4" fmla="*/ 692150 h 822325"/>
              <a:gd name="connsiteX0" fmla="*/ 1470025 w 1565275"/>
              <a:gd name="connsiteY0" fmla="*/ 692150 h 827327"/>
              <a:gd name="connsiteX1" fmla="*/ 209550 w 1565275"/>
              <a:gd name="connsiteY1" fmla="*/ 822325 h 827327"/>
              <a:gd name="connsiteX2" fmla="*/ 0 w 1565275"/>
              <a:gd name="connsiteY2" fmla="*/ 114300 h 827327"/>
              <a:gd name="connsiteX3" fmla="*/ 1565275 w 1565275"/>
              <a:gd name="connsiteY3" fmla="*/ 0 h 827327"/>
              <a:gd name="connsiteX4" fmla="*/ 1470025 w 1565275"/>
              <a:gd name="connsiteY4" fmla="*/ 692150 h 827327"/>
              <a:gd name="connsiteX0" fmla="*/ 1470025 w 1565275"/>
              <a:gd name="connsiteY0" fmla="*/ 692150 h 827327"/>
              <a:gd name="connsiteX1" fmla="*/ 209550 w 1565275"/>
              <a:gd name="connsiteY1" fmla="*/ 822325 h 827327"/>
              <a:gd name="connsiteX2" fmla="*/ 0 w 1565275"/>
              <a:gd name="connsiteY2" fmla="*/ 114300 h 827327"/>
              <a:gd name="connsiteX3" fmla="*/ 1565275 w 1565275"/>
              <a:gd name="connsiteY3" fmla="*/ 0 h 827327"/>
              <a:gd name="connsiteX4" fmla="*/ 1470025 w 1565275"/>
              <a:gd name="connsiteY4" fmla="*/ 692150 h 827327"/>
              <a:gd name="connsiteX0" fmla="*/ 1470025 w 1565275"/>
              <a:gd name="connsiteY0" fmla="*/ 692150 h 827327"/>
              <a:gd name="connsiteX1" fmla="*/ 209550 w 1565275"/>
              <a:gd name="connsiteY1" fmla="*/ 822325 h 827327"/>
              <a:gd name="connsiteX2" fmla="*/ 0 w 1565275"/>
              <a:gd name="connsiteY2" fmla="*/ 114300 h 827327"/>
              <a:gd name="connsiteX3" fmla="*/ 1565275 w 1565275"/>
              <a:gd name="connsiteY3" fmla="*/ 0 h 827327"/>
              <a:gd name="connsiteX4" fmla="*/ 1470025 w 1565275"/>
              <a:gd name="connsiteY4" fmla="*/ 692150 h 827327"/>
              <a:gd name="connsiteX0" fmla="*/ 1470025 w 1565275"/>
              <a:gd name="connsiteY0" fmla="*/ 692150 h 832941"/>
              <a:gd name="connsiteX1" fmla="*/ 209550 w 1565275"/>
              <a:gd name="connsiteY1" fmla="*/ 822325 h 832941"/>
              <a:gd name="connsiteX2" fmla="*/ 0 w 1565275"/>
              <a:gd name="connsiteY2" fmla="*/ 114300 h 832941"/>
              <a:gd name="connsiteX3" fmla="*/ 1565275 w 1565275"/>
              <a:gd name="connsiteY3" fmla="*/ 0 h 832941"/>
              <a:gd name="connsiteX4" fmla="*/ 1470025 w 1565275"/>
              <a:gd name="connsiteY4" fmla="*/ 692150 h 832941"/>
              <a:gd name="connsiteX0" fmla="*/ 1470025 w 1565275"/>
              <a:gd name="connsiteY0" fmla="*/ 692150 h 832941"/>
              <a:gd name="connsiteX1" fmla="*/ 209550 w 1565275"/>
              <a:gd name="connsiteY1" fmla="*/ 822325 h 832941"/>
              <a:gd name="connsiteX2" fmla="*/ 0 w 1565275"/>
              <a:gd name="connsiteY2" fmla="*/ 114300 h 832941"/>
              <a:gd name="connsiteX3" fmla="*/ 1565275 w 1565275"/>
              <a:gd name="connsiteY3" fmla="*/ 0 h 832941"/>
              <a:gd name="connsiteX4" fmla="*/ 1470025 w 1565275"/>
              <a:gd name="connsiteY4" fmla="*/ 692150 h 832941"/>
              <a:gd name="connsiteX0" fmla="*/ 1470025 w 1565275"/>
              <a:gd name="connsiteY0" fmla="*/ 692150 h 832941"/>
              <a:gd name="connsiteX1" fmla="*/ 209550 w 1565275"/>
              <a:gd name="connsiteY1" fmla="*/ 822325 h 832941"/>
              <a:gd name="connsiteX2" fmla="*/ 0 w 1565275"/>
              <a:gd name="connsiteY2" fmla="*/ 114300 h 832941"/>
              <a:gd name="connsiteX3" fmla="*/ 1565275 w 1565275"/>
              <a:gd name="connsiteY3" fmla="*/ 0 h 832941"/>
              <a:gd name="connsiteX4" fmla="*/ 1470025 w 1565275"/>
              <a:gd name="connsiteY4" fmla="*/ 692150 h 832941"/>
              <a:gd name="connsiteX0" fmla="*/ 1470025 w 1565275"/>
              <a:gd name="connsiteY0" fmla="*/ 692150 h 832941"/>
              <a:gd name="connsiteX1" fmla="*/ 209550 w 1565275"/>
              <a:gd name="connsiteY1" fmla="*/ 822325 h 832941"/>
              <a:gd name="connsiteX2" fmla="*/ 0 w 1565275"/>
              <a:gd name="connsiteY2" fmla="*/ 114300 h 832941"/>
              <a:gd name="connsiteX3" fmla="*/ 1565275 w 1565275"/>
              <a:gd name="connsiteY3" fmla="*/ 0 h 832941"/>
              <a:gd name="connsiteX4" fmla="*/ 1470025 w 1565275"/>
              <a:gd name="connsiteY4" fmla="*/ 692150 h 832941"/>
              <a:gd name="connsiteX0" fmla="*/ 1476375 w 1565275"/>
              <a:gd name="connsiteY0" fmla="*/ 695325 h 832941"/>
              <a:gd name="connsiteX1" fmla="*/ 209550 w 1565275"/>
              <a:gd name="connsiteY1" fmla="*/ 822325 h 832941"/>
              <a:gd name="connsiteX2" fmla="*/ 0 w 1565275"/>
              <a:gd name="connsiteY2" fmla="*/ 114300 h 832941"/>
              <a:gd name="connsiteX3" fmla="*/ 1565275 w 1565275"/>
              <a:gd name="connsiteY3" fmla="*/ 0 h 832941"/>
              <a:gd name="connsiteX4" fmla="*/ 1476375 w 1565275"/>
              <a:gd name="connsiteY4" fmla="*/ 695325 h 832941"/>
              <a:gd name="connsiteX0" fmla="*/ 1476375 w 1565275"/>
              <a:gd name="connsiteY0" fmla="*/ 695325 h 822325"/>
              <a:gd name="connsiteX1" fmla="*/ 209550 w 1565275"/>
              <a:gd name="connsiteY1" fmla="*/ 822325 h 822325"/>
              <a:gd name="connsiteX2" fmla="*/ 0 w 1565275"/>
              <a:gd name="connsiteY2" fmla="*/ 114300 h 822325"/>
              <a:gd name="connsiteX3" fmla="*/ 1565275 w 1565275"/>
              <a:gd name="connsiteY3" fmla="*/ 0 h 822325"/>
              <a:gd name="connsiteX4" fmla="*/ 1476375 w 1565275"/>
              <a:gd name="connsiteY4" fmla="*/ 695325 h 822325"/>
              <a:gd name="connsiteX0" fmla="*/ 1476375 w 1565275"/>
              <a:gd name="connsiteY0" fmla="*/ 695325 h 822325"/>
              <a:gd name="connsiteX1" fmla="*/ 209550 w 1565275"/>
              <a:gd name="connsiteY1" fmla="*/ 822325 h 822325"/>
              <a:gd name="connsiteX2" fmla="*/ 0 w 1565275"/>
              <a:gd name="connsiteY2" fmla="*/ 114300 h 822325"/>
              <a:gd name="connsiteX3" fmla="*/ 1565275 w 1565275"/>
              <a:gd name="connsiteY3" fmla="*/ 0 h 822325"/>
              <a:gd name="connsiteX4" fmla="*/ 1476375 w 1565275"/>
              <a:gd name="connsiteY4" fmla="*/ 695325 h 822325"/>
              <a:gd name="connsiteX0" fmla="*/ 1485900 w 1574800"/>
              <a:gd name="connsiteY0" fmla="*/ 695325 h 822325"/>
              <a:gd name="connsiteX1" fmla="*/ 219075 w 1574800"/>
              <a:gd name="connsiteY1" fmla="*/ 822325 h 822325"/>
              <a:gd name="connsiteX2" fmla="*/ 0 w 1574800"/>
              <a:gd name="connsiteY2" fmla="*/ 149225 h 822325"/>
              <a:gd name="connsiteX3" fmla="*/ 1574800 w 1574800"/>
              <a:gd name="connsiteY3" fmla="*/ 0 h 822325"/>
              <a:gd name="connsiteX4" fmla="*/ 1485900 w 1574800"/>
              <a:gd name="connsiteY4" fmla="*/ 695325 h 822325"/>
              <a:gd name="connsiteX0" fmla="*/ 1485900 w 1574800"/>
              <a:gd name="connsiteY0" fmla="*/ 695325 h 822325"/>
              <a:gd name="connsiteX1" fmla="*/ 219075 w 1574800"/>
              <a:gd name="connsiteY1" fmla="*/ 822325 h 822325"/>
              <a:gd name="connsiteX2" fmla="*/ 0 w 1574800"/>
              <a:gd name="connsiteY2" fmla="*/ 149225 h 822325"/>
              <a:gd name="connsiteX3" fmla="*/ 1574800 w 1574800"/>
              <a:gd name="connsiteY3" fmla="*/ 0 h 822325"/>
              <a:gd name="connsiteX4" fmla="*/ 1485900 w 1574800"/>
              <a:gd name="connsiteY4" fmla="*/ 695325 h 822325"/>
              <a:gd name="connsiteX0" fmla="*/ 1485900 w 1574800"/>
              <a:gd name="connsiteY0" fmla="*/ 729851 h 856851"/>
              <a:gd name="connsiteX1" fmla="*/ 219075 w 1574800"/>
              <a:gd name="connsiteY1" fmla="*/ 856851 h 856851"/>
              <a:gd name="connsiteX2" fmla="*/ 0 w 1574800"/>
              <a:gd name="connsiteY2" fmla="*/ 183751 h 856851"/>
              <a:gd name="connsiteX3" fmla="*/ 1574800 w 1574800"/>
              <a:gd name="connsiteY3" fmla="*/ 34526 h 856851"/>
              <a:gd name="connsiteX4" fmla="*/ 1485900 w 1574800"/>
              <a:gd name="connsiteY4" fmla="*/ 729851 h 85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800" h="856851">
                <a:moveTo>
                  <a:pt x="1485900" y="729851"/>
                </a:moveTo>
                <a:cubicBezTo>
                  <a:pt x="1056217" y="655768"/>
                  <a:pt x="471487" y="750488"/>
                  <a:pt x="219075" y="856851"/>
                </a:cubicBezTo>
                <a:cubicBezTo>
                  <a:pt x="160278" y="659709"/>
                  <a:pt x="69850" y="419759"/>
                  <a:pt x="0" y="183751"/>
                </a:cubicBezTo>
                <a:cubicBezTo>
                  <a:pt x="613833" y="-50141"/>
                  <a:pt x="1265767" y="-10982"/>
                  <a:pt x="1574800" y="34526"/>
                </a:cubicBezTo>
                <a:lnTo>
                  <a:pt x="1485900" y="729851"/>
                </a:lnTo>
                <a:close/>
              </a:path>
            </a:pathLst>
          </a:custGeom>
          <a:solidFill>
            <a:schemeClr val="bg1">
              <a:lumMod val="95000"/>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3EC9F203-DFA3-4CD6-A921-1B796ED0F7B4}"/>
              </a:ext>
            </a:extLst>
          </p:cNvPr>
          <p:cNvSpPr/>
          <p:nvPr/>
        </p:nvSpPr>
        <p:spPr>
          <a:xfrm>
            <a:off x="9429751" y="4864100"/>
            <a:ext cx="755650" cy="603250"/>
          </a:xfrm>
          <a:custGeom>
            <a:avLst/>
            <a:gdLst>
              <a:gd name="connsiteX0" fmla="*/ 114300 w 752475"/>
              <a:gd name="connsiteY0" fmla="*/ 596900 h 596900"/>
              <a:gd name="connsiteX1" fmla="*/ 0 w 752475"/>
              <a:gd name="connsiteY1" fmla="*/ 454025 h 596900"/>
              <a:gd name="connsiteX2" fmla="*/ 704850 w 752475"/>
              <a:gd name="connsiteY2" fmla="*/ 0 h 596900"/>
              <a:gd name="connsiteX3" fmla="*/ 752475 w 752475"/>
              <a:gd name="connsiteY3" fmla="*/ 180975 h 596900"/>
              <a:gd name="connsiteX4" fmla="*/ 114300 w 752475"/>
              <a:gd name="connsiteY4" fmla="*/ 596900 h 596900"/>
              <a:gd name="connsiteX0" fmla="*/ 114300 w 752475"/>
              <a:gd name="connsiteY0" fmla="*/ 596900 h 596900"/>
              <a:gd name="connsiteX1" fmla="*/ 0 w 752475"/>
              <a:gd name="connsiteY1" fmla="*/ 454025 h 596900"/>
              <a:gd name="connsiteX2" fmla="*/ 704850 w 752475"/>
              <a:gd name="connsiteY2" fmla="*/ 0 h 596900"/>
              <a:gd name="connsiteX3" fmla="*/ 752475 w 752475"/>
              <a:gd name="connsiteY3" fmla="*/ 180975 h 596900"/>
              <a:gd name="connsiteX4" fmla="*/ 114300 w 752475"/>
              <a:gd name="connsiteY4" fmla="*/ 596900 h 596900"/>
              <a:gd name="connsiteX0" fmla="*/ 114300 w 752475"/>
              <a:gd name="connsiteY0" fmla="*/ 596900 h 596900"/>
              <a:gd name="connsiteX1" fmla="*/ 0 w 752475"/>
              <a:gd name="connsiteY1" fmla="*/ 454025 h 596900"/>
              <a:gd name="connsiteX2" fmla="*/ 704850 w 752475"/>
              <a:gd name="connsiteY2" fmla="*/ 0 h 596900"/>
              <a:gd name="connsiteX3" fmla="*/ 752475 w 752475"/>
              <a:gd name="connsiteY3" fmla="*/ 180975 h 596900"/>
              <a:gd name="connsiteX4" fmla="*/ 114300 w 752475"/>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50" h="603250">
                <a:moveTo>
                  <a:pt x="114300" y="603250"/>
                </a:moveTo>
                <a:lnTo>
                  <a:pt x="0" y="460375"/>
                </a:lnTo>
                <a:cubicBezTo>
                  <a:pt x="282575" y="186796"/>
                  <a:pt x="523875" y="71966"/>
                  <a:pt x="700087" y="0"/>
                </a:cubicBezTo>
                <a:lnTo>
                  <a:pt x="755650" y="173037"/>
                </a:lnTo>
                <a:cubicBezTo>
                  <a:pt x="596900" y="232303"/>
                  <a:pt x="290513" y="423333"/>
                  <a:pt x="114300" y="603250"/>
                </a:cubicBezTo>
                <a:close/>
              </a:path>
            </a:pathLst>
          </a:custGeom>
          <a:solidFill>
            <a:schemeClr val="bg1">
              <a:lumMod val="95000"/>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87DFFC99-32E2-4593-949D-80C3A5DCC8B4}"/>
              </a:ext>
            </a:extLst>
          </p:cNvPr>
          <p:cNvSpPr/>
          <p:nvPr/>
        </p:nvSpPr>
        <p:spPr>
          <a:xfrm>
            <a:off x="11281833" y="4274607"/>
            <a:ext cx="914400" cy="1063625"/>
          </a:xfrm>
          <a:custGeom>
            <a:avLst/>
            <a:gdLst>
              <a:gd name="connsiteX0" fmla="*/ 0 w 910166"/>
              <a:gd name="connsiteY0" fmla="*/ 893234 h 1054100"/>
              <a:gd name="connsiteX1" fmla="*/ 0 w 910166"/>
              <a:gd name="connsiteY1" fmla="*/ 893234 h 1054100"/>
              <a:gd name="connsiteX2" fmla="*/ 0 w 910166"/>
              <a:gd name="connsiteY2" fmla="*/ 829734 h 1054100"/>
              <a:gd name="connsiteX3" fmla="*/ 186266 w 910166"/>
              <a:gd name="connsiteY3" fmla="*/ 0 h 1054100"/>
              <a:gd name="connsiteX4" fmla="*/ 905933 w 910166"/>
              <a:gd name="connsiteY4" fmla="*/ 232834 h 1054100"/>
              <a:gd name="connsiteX5" fmla="*/ 910166 w 910166"/>
              <a:gd name="connsiteY5" fmla="*/ 397934 h 1054100"/>
              <a:gd name="connsiteX6" fmla="*/ 541866 w 910166"/>
              <a:gd name="connsiteY6" fmla="*/ 1054100 h 1054100"/>
              <a:gd name="connsiteX7" fmla="*/ 0 w 910166"/>
              <a:gd name="connsiteY7" fmla="*/ 893234 h 1054100"/>
              <a:gd name="connsiteX0" fmla="*/ 0 w 910166"/>
              <a:gd name="connsiteY0" fmla="*/ 893234 h 1054100"/>
              <a:gd name="connsiteX1" fmla="*/ 0 w 910166"/>
              <a:gd name="connsiteY1" fmla="*/ 893234 h 1054100"/>
              <a:gd name="connsiteX2" fmla="*/ 186266 w 910166"/>
              <a:gd name="connsiteY2" fmla="*/ 0 h 1054100"/>
              <a:gd name="connsiteX3" fmla="*/ 905933 w 910166"/>
              <a:gd name="connsiteY3" fmla="*/ 232834 h 1054100"/>
              <a:gd name="connsiteX4" fmla="*/ 910166 w 910166"/>
              <a:gd name="connsiteY4" fmla="*/ 397934 h 1054100"/>
              <a:gd name="connsiteX5" fmla="*/ 541866 w 910166"/>
              <a:gd name="connsiteY5" fmla="*/ 1054100 h 1054100"/>
              <a:gd name="connsiteX6" fmla="*/ 0 w 910166"/>
              <a:gd name="connsiteY6" fmla="*/ 893234 h 1054100"/>
              <a:gd name="connsiteX0" fmla="*/ 541866 w 910166"/>
              <a:gd name="connsiteY0" fmla="*/ 1054100 h 1054100"/>
              <a:gd name="connsiteX1" fmla="*/ 0 w 910166"/>
              <a:gd name="connsiteY1" fmla="*/ 893234 h 1054100"/>
              <a:gd name="connsiteX2" fmla="*/ 186266 w 910166"/>
              <a:gd name="connsiteY2" fmla="*/ 0 h 1054100"/>
              <a:gd name="connsiteX3" fmla="*/ 905933 w 910166"/>
              <a:gd name="connsiteY3" fmla="*/ 232834 h 1054100"/>
              <a:gd name="connsiteX4" fmla="*/ 910166 w 910166"/>
              <a:gd name="connsiteY4" fmla="*/ 397934 h 1054100"/>
              <a:gd name="connsiteX5" fmla="*/ 541866 w 910166"/>
              <a:gd name="connsiteY5" fmla="*/ 1054100 h 1054100"/>
              <a:gd name="connsiteX0" fmla="*/ 546100 w 914400"/>
              <a:gd name="connsiteY0" fmla="*/ 1054100 h 1054100"/>
              <a:gd name="connsiteX1" fmla="*/ 0 w 914400"/>
              <a:gd name="connsiteY1" fmla="*/ 884768 h 1054100"/>
              <a:gd name="connsiteX2" fmla="*/ 190500 w 914400"/>
              <a:gd name="connsiteY2" fmla="*/ 0 h 1054100"/>
              <a:gd name="connsiteX3" fmla="*/ 910167 w 914400"/>
              <a:gd name="connsiteY3" fmla="*/ 232834 h 1054100"/>
              <a:gd name="connsiteX4" fmla="*/ 914400 w 914400"/>
              <a:gd name="connsiteY4" fmla="*/ 397934 h 1054100"/>
              <a:gd name="connsiteX5" fmla="*/ 546100 w 914400"/>
              <a:gd name="connsiteY5" fmla="*/ 1054100 h 1054100"/>
              <a:gd name="connsiteX0" fmla="*/ 652563 w 1020863"/>
              <a:gd name="connsiteY0" fmla="*/ 1054100 h 1054100"/>
              <a:gd name="connsiteX1" fmla="*/ 106463 w 1020863"/>
              <a:gd name="connsiteY1" fmla="*/ 884768 h 1054100"/>
              <a:gd name="connsiteX2" fmla="*/ 296963 w 1020863"/>
              <a:gd name="connsiteY2" fmla="*/ 0 h 1054100"/>
              <a:gd name="connsiteX3" fmla="*/ 1016630 w 1020863"/>
              <a:gd name="connsiteY3" fmla="*/ 232834 h 1054100"/>
              <a:gd name="connsiteX4" fmla="*/ 1020863 w 1020863"/>
              <a:gd name="connsiteY4" fmla="*/ 397934 h 1054100"/>
              <a:gd name="connsiteX5" fmla="*/ 652563 w 1020863"/>
              <a:gd name="connsiteY5" fmla="*/ 1054100 h 1054100"/>
              <a:gd name="connsiteX0" fmla="*/ 652563 w 1020863"/>
              <a:gd name="connsiteY0" fmla="*/ 1054100 h 1054100"/>
              <a:gd name="connsiteX1" fmla="*/ 106463 w 1020863"/>
              <a:gd name="connsiteY1" fmla="*/ 884768 h 1054100"/>
              <a:gd name="connsiteX2" fmla="*/ 296963 w 1020863"/>
              <a:gd name="connsiteY2" fmla="*/ 0 h 1054100"/>
              <a:gd name="connsiteX3" fmla="*/ 1016630 w 1020863"/>
              <a:gd name="connsiteY3" fmla="*/ 232834 h 1054100"/>
              <a:gd name="connsiteX4" fmla="*/ 1020863 w 1020863"/>
              <a:gd name="connsiteY4" fmla="*/ 397934 h 1054100"/>
              <a:gd name="connsiteX5" fmla="*/ 652563 w 1020863"/>
              <a:gd name="connsiteY5" fmla="*/ 1054100 h 1054100"/>
              <a:gd name="connsiteX0" fmla="*/ 546100 w 914400"/>
              <a:gd name="connsiteY0" fmla="*/ 1054100 h 1054100"/>
              <a:gd name="connsiteX1" fmla="*/ 0 w 914400"/>
              <a:gd name="connsiteY1" fmla="*/ 884768 h 1054100"/>
              <a:gd name="connsiteX2" fmla="*/ 190500 w 914400"/>
              <a:gd name="connsiteY2" fmla="*/ 0 h 1054100"/>
              <a:gd name="connsiteX3" fmla="*/ 910167 w 914400"/>
              <a:gd name="connsiteY3" fmla="*/ 232834 h 1054100"/>
              <a:gd name="connsiteX4" fmla="*/ 914400 w 914400"/>
              <a:gd name="connsiteY4" fmla="*/ 397934 h 1054100"/>
              <a:gd name="connsiteX5" fmla="*/ 546100 w 914400"/>
              <a:gd name="connsiteY5" fmla="*/ 1054100 h 1054100"/>
              <a:gd name="connsiteX0" fmla="*/ 546100 w 914400"/>
              <a:gd name="connsiteY0" fmla="*/ 1054100 h 1054100"/>
              <a:gd name="connsiteX1" fmla="*/ 0 w 914400"/>
              <a:gd name="connsiteY1" fmla="*/ 884768 h 1054100"/>
              <a:gd name="connsiteX2" fmla="*/ 190500 w 914400"/>
              <a:gd name="connsiteY2" fmla="*/ 0 h 1054100"/>
              <a:gd name="connsiteX3" fmla="*/ 910167 w 914400"/>
              <a:gd name="connsiteY3" fmla="*/ 232834 h 1054100"/>
              <a:gd name="connsiteX4" fmla="*/ 914400 w 914400"/>
              <a:gd name="connsiteY4" fmla="*/ 397934 h 1054100"/>
              <a:gd name="connsiteX5" fmla="*/ 546100 w 914400"/>
              <a:gd name="connsiteY5" fmla="*/ 1054100 h 1054100"/>
              <a:gd name="connsiteX0" fmla="*/ 546100 w 914400"/>
              <a:gd name="connsiteY0" fmla="*/ 1054100 h 1054100"/>
              <a:gd name="connsiteX1" fmla="*/ 0 w 914400"/>
              <a:gd name="connsiteY1" fmla="*/ 884768 h 1054100"/>
              <a:gd name="connsiteX2" fmla="*/ 190500 w 914400"/>
              <a:gd name="connsiteY2" fmla="*/ 0 h 1054100"/>
              <a:gd name="connsiteX3" fmla="*/ 910167 w 914400"/>
              <a:gd name="connsiteY3" fmla="*/ 232834 h 1054100"/>
              <a:gd name="connsiteX4" fmla="*/ 914400 w 914400"/>
              <a:gd name="connsiteY4" fmla="*/ 397934 h 1054100"/>
              <a:gd name="connsiteX5" fmla="*/ 546100 w 914400"/>
              <a:gd name="connsiteY5" fmla="*/ 1054100 h 1054100"/>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1063625">
                <a:moveTo>
                  <a:pt x="546100" y="1063625"/>
                </a:moveTo>
                <a:cubicBezTo>
                  <a:pt x="381000" y="977548"/>
                  <a:pt x="249766" y="929570"/>
                  <a:pt x="0" y="894293"/>
                </a:cubicBezTo>
                <a:cubicBezTo>
                  <a:pt x="41249" y="678440"/>
                  <a:pt x="125412" y="294923"/>
                  <a:pt x="188912" y="0"/>
                </a:cubicBezTo>
                <a:cubicBezTo>
                  <a:pt x="483305" y="45861"/>
                  <a:pt x="771349" y="177448"/>
                  <a:pt x="910167" y="242359"/>
                </a:cubicBezTo>
                <a:lnTo>
                  <a:pt x="914400" y="407459"/>
                </a:lnTo>
                <a:lnTo>
                  <a:pt x="546100" y="1063625"/>
                </a:lnTo>
                <a:close/>
              </a:path>
            </a:pathLst>
          </a:custGeom>
          <a:solidFill>
            <a:schemeClr val="bg1">
              <a:lumMod val="85000"/>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3A589666-30AE-499E-A261-B6348FA93BD5}"/>
              </a:ext>
            </a:extLst>
          </p:cNvPr>
          <p:cNvSpPr/>
          <p:nvPr/>
        </p:nvSpPr>
        <p:spPr>
          <a:xfrm>
            <a:off x="9247717" y="5183717"/>
            <a:ext cx="2944283" cy="1674284"/>
          </a:xfrm>
          <a:custGeom>
            <a:avLst/>
            <a:gdLst>
              <a:gd name="connsiteX0" fmla="*/ 2933700 w 2933700"/>
              <a:gd name="connsiteY0" fmla="*/ 0 h 1155700"/>
              <a:gd name="connsiteX1" fmla="*/ 2933700 w 2933700"/>
              <a:gd name="connsiteY1" fmla="*/ 1155700 h 1155700"/>
              <a:gd name="connsiteX2" fmla="*/ 0 w 2933700"/>
              <a:gd name="connsiteY2" fmla="*/ 1155700 h 1155700"/>
              <a:gd name="connsiteX3" fmla="*/ 2933700 w 2933700"/>
              <a:gd name="connsiteY3" fmla="*/ 0 h 1155700"/>
              <a:gd name="connsiteX0" fmla="*/ 2933700 w 2933700"/>
              <a:gd name="connsiteY0" fmla="*/ 73305 h 1229005"/>
              <a:gd name="connsiteX1" fmla="*/ 2933700 w 2933700"/>
              <a:gd name="connsiteY1" fmla="*/ 1229005 h 1229005"/>
              <a:gd name="connsiteX2" fmla="*/ 0 w 2933700"/>
              <a:gd name="connsiteY2" fmla="*/ 1229005 h 1229005"/>
              <a:gd name="connsiteX3" fmla="*/ 2933700 w 2933700"/>
              <a:gd name="connsiteY3" fmla="*/ 73305 h 1229005"/>
              <a:gd name="connsiteX0" fmla="*/ 2933700 w 2933700"/>
              <a:gd name="connsiteY0" fmla="*/ 521705 h 1677405"/>
              <a:gd name="connsiteX1" fmla="*/ 2933700 w 2933700"/>
              <a:gd name="connsiteY1" fmla="*/ 1677405 h 1677405"/>
              <a:gd name="connsiteX2" fmla="*/ 0 w 2933700"/>
              <a:gd name="connsiteY2" fmla="*/ 1677405 h 1677405"/>
              <a:gd name="connsiteX3" fmla="*/ 2933700 w 2933700"/>
              <a:gd name="connsiteY3" fmla="*/ 521705 h 1677405"/>
              <a:gd name="connsiteX0" fmla="*/ 2933700 w 2933700"/>
              <a:gd name="connsiteY0" fmla="*/ 526449 h 1682149"/>
              <a:gd name="connsiteX1" fmla="*/ 2933700 w 2933700"/>
              <a:gd name="connsiteY1" fmla="*/ 1682149 h 1682149"/>
              <a:gd name="connsiteX2" fmla="*/ 0 w 2933700"/>
              <a:gd name="connsiteY2" fmla="*/ 1669449 h 1682149"/>
              <a:gd name="connsiteX3" fmla="*/ 2933700 w 2933700"/>
              <a:gd name="connsiteY3" fmla="*/ 526449 h 1682149"/>
              <a:gd name="connsiteX0" fmla="*/ 2933700 w 2933700"/>
              <a:gd name="connsiteY0" fmla="*/ 490120 h 1645820"/>
              <a:gd name="connsiteX1" fmla="*/ 2933700 w 2933700"/>
              <a:gd name="connsiteY1" fmla="*/ 1645820 h 1645820"/>
              <a:gd name="connsiteX2" fmla="*/ 0 w 2933700"/>
              <a:gd name="connsiteY2" fmla="*/ 1633120 h 1645820"/>
              <a:gd name="connsiteX3" fmla="*/ 2933700 w 2933700"/>
              <a:gd name="connsiteY3" fmla="*/ 490120 h 1645820"/>
              <a:gd name="connsiteX0" fmla="*/ 2933700 w 2933700"/>
              <a:gd name="connsiteY0" fmla="*/ 513911 h 1669611"/>
              <a:gd name="connsiteX1" fmla="*/ 2933700 w 2933700"/>
              <a:gd name="connsiteY1" fmla="*/ 1669611 h 1669611"/>
              <a:gd name="connsiteX2" fmla="*/ 0 w 2933700"/>
              <a:gd name="connsiteY2" fmla="*/ 1656911 h 1669611"/>
              <a:gd name="connsiteX3" fmla="*/ 2933700 w 2933700"/>
              <a:gd name="connsiteY3" fmla="*/ 513911 h 1669611"/>
              <a:gd name="connsiteX0" fmla="*/ 2933700 w 2933700"/>
              <a:gd name="connsiteY0" fmla="*/ 504302 h 1660002"/>
              <a:gd name="connsiteX1" fmla="*/ 2933700 w 2933700"/>
              <a:gd name="connsiteY1" fmla="*/ 1660002 h 1660002"/>
              <a:gd name="connsiteX2" fmla="*/ 0 w 2933700"/>
              <a:gd name="connsiteY2" fmla="*/ 1647302 h 1660002"/>
              <a:gd name="connsiteX3" fmla="*/ 2933700 w 2933700"/>
              <a:gd name="connsiteY3" fmla="*/ 504302 h 1660002"/>
              <a:gd name="connsiteX0" fmla="*/ 2929467 w 2929467"/>
              <a:gd name="connsiteY0" fmla="*/ 498540 h 1658474"/>
              <a:gd name="connsiteX1" fmla="*/ 2929467 w 2929467"/>
              <a:gd name="connsiteY1" fmla="*/ 1654240 h 1658474"/>
              <a:gd name="connsiteX2" fmla="*/ 0 w 2929467"/>
              <a:gd name="connsiteY2" fmla="*/ 1658474 h 1658474"/>
              <a:gd name="connsiteX3" fmla="*/ 2929467 w 2929467"/>
              <a:gd name="connsiteY3" fmla="*/ 498540 h 1658474"/>
            </a:gdLst>
            <a:ahLst/>
            <a:cxnLst>
              <a:cxn ang="0">
                <a:pos x="connsiteX0" y="connsiteY0"/>
              </a:cxn>
              <a:cxn ang="0">
                <a:pos x="connsiteX1" y="connsiteY1"/>
              </a:cxn>
              <a:cxn ang="0">
                <a:pos x="connsiteX2" y="connsiteY2"/>
              </a:cxn>
              <a:cxn ang="0">
                <a:pos x="connsiteX3" y="connsiteY3"/>
              </a:cxn>
            </a:cxnLst>
            <a:rect l="l" t="t" r="r" b="b"/>
            <a:pathLst>
              <a:path w="2929467" h="1658474">
                <a:moveTo>
                  <a:pt x="2929467" y="498540"/>
                </a:moveTo>
                <a:lnTo>
                  <a:pt x="2929467" y="1654240"/>
                </a:lnTo>
                <a:lnTo>
                  <a:pt x="0" y="1658474"/>
                </a:lnTo>
                <a:cubicBezTo>
                  <a:pt x="190499" y="-301558"/>
                  <a:pt x="2260600" y="-293095"/>
                  <a:pt x="2929467" y="49854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7" name="Picture 46">
            <a:extLst>
              <a:ext uri="{FF2B5EF4-FFF2-40B4-BE49-F238E27FC236}">
                <a16:creationId xmlns:a16="http://schemas.microsoft.com/office/drawing/2014/main" id="{54B837EA-56F4-4E39-9A7A-F8921BC9E1DA}"/>
              </a:ext>
            </a:extLst>
          </p:cNvPr>
          <p:cNvPicPr>
            <a:picLocks noChangeAspect="1"/>
          </p:cNvPicPr>
          <p:nvPr/>
        </p:nvPicPr>
        <p:blipFill>
          <a:blip r:embed="rId4"/>
          <a:stretch>
            <a:fillRect/>
          </a:stretch>
        </p:blipFill>
        <p:spPr>
          <a:xfrm>
            <a:off x="9557809" y="5770714"/>
            <a:ext cx="2511552" cy="931757"/>
          </a:xfrm>
          <a:prstGeom prst="rect">
            <a:avLst/>
          </a:prstGeom>
          <a:solidFill>
            <a:schemeClr val="bg1">
              <a:lumMod val="85000"/>
            </a:schemeClr>
          </a:solidFill>
          <a:ln>
            <a:noFill/>
          </a:ln>
        </p:spPr>
      </p:pic>
      <p:sp>
        <p:nvSpPr>
          <p:cNvPr id="48" name="Freeform: Shape 47">
            <a:extLst>
              <a:ext uri="{FF2B5EF4-FFF2-40B4-BE49-F238E27FC236}">
                <a16:creationId xmlns:a16="http://schemas.microsoft.com/office/drawing/2014/main" id="{851A5B3D-B8C4-4434-8CAC-660D160C11AF}"/>
              </a:ext>
            </a:extLst>
          </p:cNvPr>
          <p:cNvSpPr/>
          <p:nvPr/>
        </p:nvSpPr>
        <p:spPr>
          <a:xfrm>
            <a:off x="9093200" y="5080804"/>
            <a:ext cx="3098800" cy="1779841"/>
          </a:xfrm>
          <a:custGeom>
            <a:avLst/>
            <a:gdLst>
              <a:gd name="connsiteX0" fmla="*/ 2933700 w 2933700"/>
              <a:gd name="connsiteY0" fmla="*/ 0 h 1155700"/>
              <a:gd name="connsiteX1" fmla="*/ 2933700 w 2933700"/>
              <a:gd name="connsiteY1" fmla="*/ 1155700 h 1155700"/>
              <a:gd name="connsiteX2" fmla="*/ 0 w 2933700"/>
              <a:gd name="connsiteY2" fmla="*/ 1155700 h 1155700"/>
              <a:gd name="connsiteX3" fmla="*/ 2933700 w 2933700"/>
              <a:gd name="connsiteY3" fmla="*/ 0 h 1155700"/>
              <a:gd name="connsiteX0" fmla="*/ 2933700 w 2933700"/>
              <a:gd name="connsiteY0" fmla="*/ 73305 h 1229005"/>
              <a:gd name="connsiteX1" fmla="*/ 2933700 w 2933700"/>
              <a:gd name="connsiteY1" fmla="*/ 1229005 h 1229005"/>
              <a:gd name="connsiteX2" fmla="*/ 0 w 2933700"/>
              <a:gd name="connsiteY2" fmla="*/ 1229005 h 1229005"/>
              <a:gd name="connsiteX3" fmla="*/ 2933700 w 2933700"/>
              <a:gd name="connsiteY3" fmla="*/ 73305 h 1229005"/>
              <a:gd name="connsiteX0" fmla="*/ 2933700 w 2933700"/>
              <a:gd name="connsiteY0" fmla="*/ 521705 h 1677405"/>
              <a:gd name="connsiteX1" fmla="*/ 2933700 w 2933700"/>
              <a:gd name="connsiteY1" fmla="*/ 1677405 h 1677405"/>
              <a:gd name="connsiteX2" fmla="*/ 0 w 2933700"/>
              <a:gd name="connsiteY2" fmla="*/ 1677405 h 1677405"/>
              <a:gd name="connsiteX3" fmla="*/ 2933700 w 2933700"/>
              <a:gd name="connsiteY3" fmla="*/ 521705 h 1677405"/>
              <a:gd name="connsiteX0" fmla="*/ 2933700 w 2933700"/>
              <a:gd name="connsiteY0" fmla="*/ 526449 h 1682149"/>
              <a:gd name="connsiteX1" fmla="*/ 2933700 w 2933700"/>
              <a:gd name="connsiteY1" fmla="*/ 1682149 h 1682149"/>
              <a:gd name="connsiteX2" fmla="*/ 0 w 2933700"/>
              <a:gd name="connsiteY2" fmla="*/ 1669449 h 1682149"/>
              <a:gd name="connsiteX3" fmla="*/ 2933700 w 2933700"/>
              <a:gd name="connsiteY3" fmla="*/ 526449 h 1682149"/>
              <a:gd name="connsiteX0" fmla="*/ 2933700 w 2933700"/>
              <a:gd name="connsiteY0" fmla="*/ 490120 h 1645820"/>
              <a:gd name="connsiteX1" fmla="*/ 2933700 w 2933700"/>
              <a:gd name="connsiteY1" fmla="*/ 1645820 h 1645820"/>
              <a:gd name="connsiteX2" fmla="*/ 0 w 2933700"/>
              <a:gd name="connsiteY2" fmla="*/ 1633120 h 1645820"/>
              <a:gd name="connsiteX3" fmla="*/ 2933700 w 2933700"/>
              <a:gd name="connsiteY3" fmla="*/ 490120 h 1645820"/>
              <a:gd name="connsiteX0" fmla="*/ 2933700 w 2933700"/>
              <a:gd name="connsiteY0" fmla="*/ 513911 h 1669611"/>
              <a:gd name="connsiteX1" fmla="*/ 2933700 w 2933700"/>
              <a:gd name="connsiteY1" fmla="*/ 1669611 h 1669611"/>
              <a:gd name="connsiteX2" fmla="*/ 0 w 2933700"/>
              <a:gd name="connsiteY2" fmla="*/ 1656911 h 1669611"/>
              <a:gd name="connsiteX3" fmla="*/ 2933700 w 2933700"/>
              <a:gd name="connsiteY3" fmla="*/ 513911 h 1669611"/>
              <a:gd name="connsiteX0" fmla="*/ 2933700 w 2933700"/>
              <a:gd name="connsiteY0" fmla="*/ 504302 h 1660002"/>
              <a:gd name="connsiteX1" fmla="*/ 2933700 w 2933700"/>
              <a:gd name="connsiteY1" fmla="*/ 1660002 h 1660002"/>
              <a:gd name="connsiteX2" fmla="*/ 0 w 2933700"/>
              <a:gd name="connsiteY2" fmla="*/ 1647302 h 1660002"/>
              <a:gd name="connsiteX3" fmla="*/ 2933700 w 2933700"/>
              <a:gd name="connsiteY3" fmla="*/ 504302 h 1660002"/>
              <a:gd name="connsiteX0" fmla="*/ 2933700 w 2933700"/>
              <a:gd name="connsiteY0" fmla="*/ 485366 h 1697611"/>
              <a:gd name="connsiteX1" fmla="*/ 2933700 w 2933700"/>
              <a:gd name="connsiteY1" fmla="*/ 1697611 h 1697611"/>
              <a:gd name="connsiteX2" fmla="*/ 0 w 2933700"/>
              <a:gd name="connsiteY2" fmla="*/ 1684911 h 1697611"/>
              <a:gd name="connsiteX3" fmla="*/ 2933700 w 2933700"/>
              <a:gd name="connsiteY3" fmla="*/ 485366 h 1697611"/>
              <a:gd name="connsiteX0" fmla="*/ 2933700 w 2933700"/>
              <a:gd name="connsiteY0" fmla="*/ 485366 h 1693572"/>
              <a:gd name="connsiteX1" fmla="*/ 160311 w 2933700"/>
              <a:gd name="connsiteY1" fmla="*/ 1693572 h 1693572"/>
              <a:gd name="connsiteX2" fmla="*/ 0 w 2933700"/>
              <a:gd name="connsiteY2" fmla="*/ 1684911 h 1693572"/>
              <a:gd name="connsiteX3" fmla="*/ 2933700 w 2933700"/>
              <a:gd name="connsiteY3" fmla="*/ 485366 h 1693572"/>
              <a:gd name="connsiteX0" fmla="*/ 2933700 w 2933700"/>
              <a:gd name="connsiteY0" fmla="*/ 485366 h 1693572"/>
              <a:gd name="connsiteX1" fmla="*/ 2845529 w 2933700"/>
              <a:gd name="connsiteY1" fmla="*/ 522282 h 1693572"/>
              <a:gd name="connsiteX2" fmla="*/ 160311 w 2933700"/>
              <a:gd name="connsiteY2" fmla="*/ 1693572 h 1693572"/>
              <a:gd name="connsiteX3" fmla="*/ 0 w 2933700"/>
              <a:gd name="connsiteY3" fmla="*/ 1684911 h 1693572"/>
              <a:gd name="connsiteX4" fmla="*/ 2933700 w 2933700"/>
              <a:gd name="connsiteY4" fmla="*/ 485366 h 1693572"/>
              <a:gd name="connsiteX0" fmla="*/ 2933700 w 2949732"/>
              <a:gd name="connsiteY0" fmla="*/ 485366 h 1693572"/>
              <a:gd name="connsiteX1" fmla="*/ 2949732 w 2949732"/>
              <a:gd name="connsiteY1" fmla="*/ 599021 h 1693572"/>
              <a:gd name="connsiteX2" fmla="*/ 160311 w 2949732"/>
              <a:gd name="connsiteY2" fmla="*/ 1693572 h 1693572"/>
              <a:gd name="connsiteX3" fmla="*/ 0 w 2949732"/>
              <a:gd name="connsiteY3" fmla="*/ 1684911 h 1693572"/>
              <a:gd name="connsiteX4" fmla="*/ 2933700 w 2949732"/>
              <a:gd name="connsiteY4" fmla="*/ 485366 h 1693572"/>
              <a:gd name="connsiteX0" fmla="*/ 2933700 w 2933700"/>
              <a:gd name="connsiteY0" fmla="*/ 485366 h 1693572"/>
              <a:gd name="connsiteX1" fmla="*/ 2933700 w 2933700"/>
              <a:gd name="connsiteY1" fmla="*/ 914058 h 1693572"/>
              <a:gd name="connsiteX2" fmla="*/ 160311 w 2933700"/>
              <a:gd name="connsiteY2" fmla="*/ 1693572 h 1693572"/>
              <a:gd name="connsiteX3" fmla="*/ 0 w 2933700"/>
              <a:gd name="connsiteY3" fmla="*/ 1684911 h 1693572"/>
              <a:gd name="connsiteX4" fmla="*/ 2933700 w 2933700"/>
              <a:gd name="connsiteY4" fmla="*/ 485366 h 1693572"/>
              <a:gd name="connsiteX0" fmla="*/ 2933700 w 2933700"/>
              <a:gd name="connsiteY0" fmla="*/ 485366 h 1693572"/>
              <a:gd name="connsiteX1" fmla="*/ 2933700 w 2933700"/>
              <a:gd name="connsiteY1" fmla="*/ 914058 h 1693572"/>
              <a:gd name="connsiteX2" fmla="*/ 160311 w 2933700"/>
              <a:gd name="connsiteY2" fmla="*/ 1693572 h 1693572"/>
              <a:gd name="connsiteX3" fmla="*/ 0 w 2933700"/>
              <a:gd name="connsiteY3" fmla="*/ 1684911 h 1693572"/>
              <a:gd name="connsiteX4" fmla="*/ 2933700 w 2933700"/>
              <a:gd name="connsiteY4" fmla="*/ 485366 h 1693572"/>
              <a:gd name="connsiteX0" fmla="*/ 2933700 w 2933700"/>
              <a:gd name="connsiteY0" fmla="*/ 482733 h 1690939"/>
              <a:gd name="connsiteX1" fmla="*/ 2933700 w 2933700"/>
              <a:gd name="connsiteY1" fmla="*/ 911425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82733 h 1690939"/>
              <a:gd name="connsiteX1" fmla="*/ 2933700 w 2933700"/>
              <a:gd name="connsiteY1" fmla="*/ 911425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82733 h 1690939"/>
              <a:gd name="connsiteX1" fmla="*/ 2917669 w 2933700"/>
              <a:gd name="connsiteY1" fmla="*/ 588310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82733 h 1690939"/>
              <a:gd name="connsiteX1" fmla="*/ 2917669 w 2933700"/>
              <a:gd name="connsiteY1" fmla="*/ 588310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82733 h 1690939"/>
              <a:gd name="connsiteX1" fmla="*/ 2932698 w 2933700"/>
              <a:gd name="connsiteY1" fmla="*/ 603456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79301 h 1697527"/>
              <a:gd name="connsiteX1" fmla="*/ 2932698 w 2933700"/>
              <a:gd name="connsiteY1" fmla="*/ 600024 h 1697527"/>
              <a:gd name="connsiteX2" fmla="*/ 160311 w 2933700"/>
              <a:gd name="connsiteY2" fmla="*/ 1687507 h 1697527"/>
              <a:gd name="connsiteX3" fmla="*/ 0 w 2933700"/>
              <a:gd name="connsiteY3" fmla="*/ 1697527 h 1697527"/>
              <a:gd name="connsiteX4" fmla="*/ 2933700 w 2933700"/>
              <a:gd name="connsiteY4" fmla="*/ 479301 h 1697527"/>
              <a:gd name="connsiteX0" fmla="*/ 2933700 w 2933700"/>
              <a:gd name="connsiteY0" fmla="*/ 479301 h 1698109"/>
              <a:gd name="connsiteX1" fmla="*/ 2932698 w 2933700"/>
              <a:gd name="connsiteY1" fmla="*/ 600024 h 1698109"/>
              <a:gd name="connsiteX2" fmla="*/ 157305 w 2933700"/>
              <a:gd name="connsiteY2" fmla="*/ 1698109 h 1698109"/>
              <a:gd name="connsiteX3" fmla="*/ 0 w 2933700"/>
              <a:gd name="connsiteY3" fmla="*/ 1697527 h 1698109"/>
              <a:gd name="connsiteX4" fmla="*/ 2933700 w 2933700"/>
              <a:gd name="connsiteY4" fmla="*/ 479301 h 1698109"/>
              <a:gd name="connsiteX0" fmla="*/ 2933700 w 2933700"/>
              <a:gd name="connsiteY0" fmla="*/ 479301 h 1698109"/>
              <a:gd name="connsiteX1" fmla="*/ 2932698 w 2933700"/>
              <a:gd name="connsiteY1" fmla="*/ 600024 h 1698109"/>
              <a:gd name="connsiteX2" fmla="*/ 157305 w 2933700"/>
              <a:gd name="connsiteY2" fmla="*/ 1698109 h 1698109"/>
              <a:gd name="connsiteX3" fmla="*/ 0 w 2933700"/>
              <a:gd name="connsiteY3" fmla="*/ 1697527 h 1698109"/>
              <a:gd name="connsiteX4" fmla="*/ 2933700 w 2933700"/>
              <a:gd name="connsiteY4" fmla="*/ 479301 h 1698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3700" h="1698109">
                <a:moveTo>
                  <a:pt x="2933700" y="479301"/>
                </a:moveTo>
                <a:lnTo>
                  <a:pt x="2932698" y="600024"/>
                </a:lnTo>
                <a:cubicBezTo>
                  <a:pt x="2356912" y="-149871"/>
                  <a:pt x="337322" y="-237886"/>
                  <a:pt x="157305" y="1698109"/>
                </a:cubicBezTo>
                <a:lnTo>
                  <a:pt x="0" y="1697527"/>
                </a:lnTo>
                <a:cubicBezTo>
                  <a:pt x="190499" y="-262505"/>
                  <a:pt x="2264833" y="-312334"/>
                  <a:pt x="2933700" y="47930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90303139-97FE-4841-9D22-83A879922E64}"/>
              </a:ext>
            </a:extLst>
          </p:cNvPr>
          <p:cNvSpPr/>
          <p:nvPr/>
        </p:nvSpPr>
        <p:spPr>
          <a:xfrm>
            <a:off x="6121446" y="5755217"/>
            <a:ext cx="774653" cy="1101719"/>
          </a:xfrm>
          <a:custGeom>
            <a:avLst/>
            <a:gdLst>
              <a:gd name="connsiteX0" fmla="*/ 0 w 766233"/>
              <a:gd name="connsiteY0" fmla="*/ 726017 h 802217"/>
              <a:gd name="connsiteX1" fmla="*/ 107950 w 766233"/>
              <a:gd name="connsiteY1" fmla="*/ 0 h 802217"/>
              <a:gd name="connsiteX2" fmla="*/ 766233 w 766233"/>
              <a:gd name="connsiteY2" fmla="*/ 188384 h 802217"/>
              <a:gd name="connsiteX3" fmla="*/ 662516 w 766233"/>
              <a:gd name="connsiteY3" fmla="*/ 802217 h 802217"/>
              <a:gd name="connsiteX4" fmla="*/ 0 w 766233"/>
              <a:gd name="connsiteY4" fmla="*/ 726017 h 802217"/>
              <a:gd name="connsiteX0" fmla="*/ 0 w 768350"/>
              <a:gd name="connsiteY0" fmla="*/ 675217 h 802217"/>
              <a:gd name="connsiteX1" fmla="*/ 110067 w 768350"/>
              <a:gd name="connsiteY1" fmla="*/ 0 h 802217"/>
              <a:gd name="connsiteX2" fmla="*/ 768350 w 768350"/>
              <a:gd name="connsiteY2" fmla="*/ 188384 h 802217"/>
              <a:gd name="connsiteX3" fmla="*/ 664633 w 768350"/>
              <a:gd name="connsiteY3" fmla="*/ 802217 h 802217"/>
              <a:gd name="connsiteX4" fmla="*/ 0 w 768350"/>
              <a:gd name="connsiteY4" fmla="*/ 675217 h 802217"/>
              <a:gd name="connsiteX0" fmla="*/ 0 w 768350"/>
              <a:gd name="connsiteY0" fmla="*/ 675217 h 783167"/>
              <a:gd name="connsiteX1" fmla="*/ 110067 w 768350"/>
              <a:gd name="connsiteY1" fmla="*/ 0 h 783167"/>
              <a:gd name="connsiteX2" fmla="*/ 768350 w 768350"/>
              <a:gd name="connsiteY2" fmla="*/ 188384 h 783167"/>
              <a:gd name="connsiteX3" fmla="*/ 666749 w 768350"/>
              <a:gd name="connsiteY3" fmla="*/ 783167 h 783167"/>
              <a:gd name="connsiteX4" fmla="*/ 0 w 768350"/>
              <a:gd name="connsiteY4" fmla="*/ 675217 h 783167"/>
              <a:gd name="connsiteX0" fmla="*/ 0 w 768350"/>
              <a:gd name="connsiteY0" fmla="*/ 675217 h 783167"/>
              <a:gd name="connsiteX1" fmla="*/ 110067 w 768350"/>
              <a:gd name="connsiteY1" fmla="*/ 0 h 783167"/>
              <a:gd name="connsiteX2" fmla="*/ 768350 w 768350"/>
              <a:gd name="connsiteY2" fmla="*/ 188384 h 783167"/>
              <a:gd name="connsiteX3" fmla="*/ 666749 w 768350"/>
              <a:gd name="connsiteY3" fmla="*/ 783167 h 783167"/>
              <a:gd name="connsiteX4" fmla="*/ 0 w 768350"/>
              <a:gd name="connsiteY4" fmla="*/ 675217 h 783167"/>
              <a:gd name="connsiteX0" fmla="*/ 0 w 768350"/>
              <a:gd name="connsiteY0" fmla="*/ 675217 h 783167"/>
              <a:gd name="connsiteX1" fmla="*/ 110067 w 768350"/>
              <a:gd name="connsiteY1" fmla="*/ 0 h 783167"/>
              <a:gd name="connsiteX2" fmla="*/ 768350 w 768350"/>
              <a:gd name="connsiteY2" fmla="*/ 188384 h 783167"/>
              <a:gd name="connsiteX3" fmla="*/ 666749 w 768350"/>
              <a:gd name="connsiteY3" fmla="*/ 783167 h 783167"/>
              <a:gd name="connsiteX4" fmla="*/ 0 w 768350"/>
              <a:gd name="connsiteY4" fmla="*/ 675217 h 783167"/>
              <a:gd name="connsiteX0" fmla="*/ 0 w 768350"/>
              <a:gd name="connsiteY0" fmla="*/ 675217 h 783167"/>
              <a:gd name="connsiteX1" fmla="*/ 110067 w 768350"/>
              <a:gd name="connsiteY1" fmla="*/ 0 h 783167"/>
              <a:gd name="connsiteX2" fmla="*/ 768350 w 768350"/>
              <a:gd name="connsiteY2" fmla="*/ 188384 h 783167"/>
              <a:gd name="connsiteX3" fmla="*/ 666749 w 768350"/>
              <a:gd name="connsiteY3" fmla="*/ 783167 h 783167"/>
              <a:gd name="connsiteX4" fmla="*/ 0 w 768350"/>
              <a:gd name="connsiteY4" fmla="*/ 675217 h 783167"/>
              <a:gd name="connsiteX0" fmla="*/ 0 w 768350"/>
              <a:gd name="connsiteY0" fmla="*/ 647700 h 755650"/>
              <a:gd name="connsiteX1" fmla="*/ 143934 w 768350"/>
              <a:gd name="connsiteY1" fmla="*/ 0 h 755650"/>
              <a:gd name="connsiteX2" fmla="*/ 768350 w 768350"/>
              <a:gd name="connsiteY2" fmla="*/ 160867 h 755650"/>
              <a:gd name="connsiteX3" fmla="*/ 666749 w 768350"/>
              <a:gd name="connsiteY3" fmla="*/ 755650 h 755650"/>
              <a:gd name="connsiteX4" fmla="*/ 0 w 768350"/>
              <a:gd name="connsiteY4" fmla="*/ 647700 h 755650"/>
              <a:gd name="connsiteX0" fmla="*/ 0 w 753533"/>
              <a:gd name="connsiteY0" fmla="*/ 649817 h 755650"/>
              <a:gd name="connsiteX1" fmla="*/ 129117 w 753533"/>
              <a:gd name="connsiteY1" fmla="*/ 0 h 755650"/>
              <a:gd name="connsiteX2" fmla="*/ 753533 w 753533"/>
              <a:gd name="connsiteY2" fmla="*/ 160867 h 755650"/>
              <a:gd name="connsiteX3" fmla="*/ 651932 w 753533"/>
              <a:gd name="connsiteY3" fmla="*/ 755650 h 755650"/>
              <a:gd name="connsiteX4" fmla="*/ 0 w 753533"/>
              <a:gd name="connsiteY4" fmla="*/ 649817 h 755650"/>
              <a:gd name="connsiteX0" fmla="*/ 0 w 753533"/>
              <a:gd name="connsiteY0" fmla="*/ 649817 h 755650"/>
              <a:gd name="connsiteX1" fmla="*/ 129117 w 753533"/>
              <a:gd name="connsiteY1" fmla="*/ 0 h 755650"/>
              <a:gd name="connsiteX2" fmla="*/ 753533 w 753533"/>
              <a:gd name="connsiteY2" fmla="*/ 160867 h 755650"/>
              <a:gd name="connsiteX3" fmla="*/ 651932 w 753533"/>
              <a:gd name="connsiteY3" fmla="*/ 755650 h 755650"/>
              <a:gd name="connsiteX4" fmla="*/ 0 w 753533"/>
              <a:gd name="connsiteY4" fmla="*/ 649817 h 755650"/>
              <a:gd name="connsiteX0" fmla="*/ 0 w 753533"/>
              <a:gd name="connsiteY0" fmla="*/ 649817 h 755650"/>
              <a:gd name="connsiteX1" fmla="*/ 129117 w 753533"/>
              <a:gd name="connsiteY1" fmla="*/ 0 h 755650"/>
              <a:gd name="connsiteX2" fmla="*/ 753533 w 753533"/>
              <a:gd name="connsiteY2" fmla="*/ 160867 h 755650"/>
              <a:gd name="connsiteX3" fmla="*/ 651932 w 753533"/>
              <a:gd name="connsiteY3" fmla="*/ 755650 h 755650"/>
              <a:gd name="connsiteX4" fmla="*/ 0 w 753533"/>
              <a:gd name="connsiteY4" fmla="*/ 649817 h 755650"/>
              <a:gd name="connsiteX0" fmla="*/ 0 w 753533"/>
              <a:gd name="connsiteY0" fmla="*/ 654050 h 759883"/>
              <a:gd name="connsiteX1" fmla="*/ 116417 w 753533"/>
              <a:gd name="connsiteY1" fmla="*/ 0 h 759883"/>
              <a:gd name="connsiteX2" fmla="*/ 753533 w 753533"/>
              <a:gd name="connsiteY2" fmla="*/ 165100 h 759883"/>
              <a:gd name="connsiteX3" fmla="*/ 651932 w 753533"/>
              <a:gd name="connsiteY3" fmla="*/ 759883 h 759883"/>
              <a:gd name="connsiteX4" fmla="*/ 0 w 753533"/>
              <a:gd name="connsiteY4" fmla="*/ 654050 h 759883"/>
              <a:gd name="connsiteX0" fmla="*/ 0 w 753533"/>
              <a:gd name="connsiteY0" fmla="*/ 654050 h 759883"/>
              <a:gd name="connsiteX1" fmla="*/ 116417 w 753533"/>
              <a:gd name="connsiteY1" fmla="*/ 0 h 759883"/>
              <a:gd name="connsiteX2" fmla="*/ 753533 w 753533"/>
              <a:gd name="connsiteY2" fmla="*/ 165100 h 759883"/>
              <a:gd name="connsiteX3" fmla="*/ 651932 w 753533"/>
              <a:gd name="connsiteY3" fmla="*/ 759883 h 759883"/>
              <a:gd name="connsiteX4" fmla="*/ 0 w 753533"/>
              <a:gd name="connsiteY4" fmla="*/ 654050 h 759883"/>
              <a:gd name="connsiteX0" fmla="*/ 0 w 753533"/>
              <a:gd name="connsiteY0" fmla="*/ 654050 h 1105872"/>
              <a:gd name="connsiteX1" fmla="*/ 116417 w 753533"/>
              <a:gd name="connsiteY1" fmla="*/ 0 h 1105872"/>
              <a:gd name="connsiteX2" fmla="*/ 753533 w 753533"/>
              <a:gd name="connsiteY2" fmla="*/ 165100 h 1105872"/>
              <a:gd name="connsiteX3" fmla="*/ 637104 w 753533"/>
              <a:gd name="connsiteY3" fmla="*/ 1105872 h 1105872"/>
              <a:gd name="connsiteX4" fmla="*/ 0 w 753533"/>
              <a:gd name="connsiteY4" fmla="*/ 654050 h 1105872"/>
              <a:gd name="connsiteX0" fmla="*/ 0 w 753533"/>
              <a:gd name="connsiteY0" fmla="*/ 654050 h 1105872"/>
              <a:gd name="connsiteX1" fmla="*/ 116417 w 753533"/>
              <a:gd name="connsiteY1" fmla="*/ 0 h 1105872"/>
              <a:gd name="connsiteX2" fmla="*/ 753533 w 753533"/>
              <a:gd name="connsiteY2" fmla="*/ 165100 h 1105872"/>
              <a:gd name="connsiteX3" fmla="*/ 637104 w 753533"/>
              <a:gd name="connsiteY3" fmla="*/ 1105872 h 1105872"/>
              <a:gd name="connsiteX4" fmla="*/ 0 w 753533"/>
              <a:gd name="connsiteY4" fmla="*/ 654050 h 1105872"/>
              <a:gd name="connsiteX0" fmla="*/ 0 w 753533"/>
              <a:gd name="connsiteY0" fmla="*/ 654050 h 1105872"/>
              <a:gd name="connsiteX1" fmla="*/ 116417 w 753533"/>
              <a:gd name="connsiteY1" fmla="*/ 0 h 1105872"/>
              <a:gd name="connsiteX2" fmla="*/ 753533 w 753533"/>
              <a:gd name="connsiteY2" fmla="*/ 165100 h 1105872"/>
              <a:gd name="connsiteX3" fmla="*/ 637104 w 753533"/>
              <a:gd name="connsiteY3" fmla="*/ 1105872 h 1105872"/>
              <a:gd name="connsiteX4" fmla="*/ 0 w 753533"/>
              <a:gd name="connsiteY4" fmla="*/ 654050 h 1105872"/>
              <a:gd name="connsiteX0" fmla="*/ 0 w 753533"/>
              <a:gd name="connsiteY0" fmla="*/ 654050 h 1105872"/>
              <a:gd name="connsiteX1" fmla="*/ 116417 w 753533"/>
              <a:gd name="connsiteY1" fmla="*/ 0 h 1105872"/>
              <a:gd name="connsiteX2" fmla="*/ 753533 w 753533"/>
              <a:gd name="connsiteY2" fmla="*/ 165100 h 1105872"/>
              <a:gd name="connsiteX3" fmla="*/ 637104 w 753533"/>
              <a:gd name="connsiteY3" fmla="*/ 1105872 h 1105872"/>
              <a:gd name="connsiteX4" fmla="*/ 0 w 753533"/>
              <a:gd name="connsiteY4" fmla="*/ 654050 h 1105872"/>
              <a:gd name="connsiteX0" fmla="*/ 0 w 763418"/>
              <a:gd name="connsiteY0" fmla="*/ 1103836 h 1105872"/>
              <a:gd name="connsiteX1" fmla="*/ 126302 w 763418"/>
              <a:gd name="connsiteY1" fmla="*/ 0 h 1105872"/>
              <a:gd name="connsiteX2" fmla="*/ 763418 w 763418"/>
              <a:gd name="connsiteY2" fmla="*/ 165100 h 1105872"/>
              <a:gd name="connsiteX3" fmla="*/ 646989 w 763418"/>
              <a:gd name="connsiteY3" fmla="*/ 1105872 h 1105872"/>
              <a:gd name="connsiteX4" fmla="*/ 0 w 763418"/>
              <a:gd name="connsiteY4" fmla="*/ 1103836 h 1105872"/>
              <a:gd name="connsiteX0" fmla="*/ 3534 w 766952"/>
              <a:gd name="connsiteY0" fmla="*/ 1103836 h 1105872"/>
              <a:gd name="connsiteX1" fmla="*/ 129836 w 766952"/>
              <a:gd name="connsiteY1" fmla="*/ 0 h 1105872"/>
              <a:gd name="connsiteX2" fmla="*/ 766952 w 766952"/>
              <a:gd name="connsiteY2" fmla="*/ 165100 h 1105872"/>
              <a:gd name="connsiteX3" fmla="*/ 650523 w 766952"/>
              <a:gd name="connsiteY3" fmla="*/ 1105872 h 1105872"/>
              <a:gd name="connsiteX4" fmla="*/ 3534 w 766952"/>
              <a:gd name="connsiteY4" fmla="*/ 1103836 h 1105872"/>
              <a:gd name="connsiteX0" fmla="*/ 5278 w 768696"/>
              <a:gd name="connsiteY0" fmla="*/ 1103836 h 1105872"/>
              <a:gd name="connsiteX1" fmla="*/ 131580 w 768696"/>
              <a:gd name="connsiteY1" fmla="*/ 0 h 1105872"/>
              <a:gd name="connsiteX2" fmla="*/ 768696 w 768696"/>
              <a:gd name="connsiteY2" fmla="*/ 165100 h 1105872"/>
              <a:gd name="connsiteX3" fmla="*/ 652267 w 768696"/>
              <a:gd name="connsiteY3" fmla="*/ 1105872 h 1105872"/>
              <a:gd name="connsiteX4" fmla="*/ 5278 w 768696"/>
              <a:gd name="connsiteY4" fmla="*/ 1103836 h 1105872"/>
              <a:gd name="connsiteX0" fmla="*/ 5278 w 768696"/>
              <a:gd name="connsiteY0" fmla="*/ 1103836 h 1105872"/>
              <a:gd name="connsiteX1" fmla="*/ 131580 w 768696"/>
              <a:gd name="connsiteY1" fmla="*/ 0 h 1105872"/>
              <a:gd name="connsiteX2" fmla="*/ 768696 w 768696"/>
              <a:gd name="connsiteY2" fmla="*/ 165100 h 1105872"/>
              <a:gd name="connsiteX3" fmla="*/ 652267 w 768696"/>
              <a:gd name="connsiteY3" fmla="*/ 1105872 h 1105872"/>
              <a:gd name="connsiteX4" fmla="*/ 5278 w 768696"/>
              <a:gd name="connsiteY4" fmla="*/ 1103836 h 1105872"/>
              <a:gd name="connsiteX0" fmla="*/ 5278 w 768696"/>
              <a:gd name="connsiteY0" fmla="*/ 1103836 h 1103836"/>
              <a:gd name="connsiteX1" fmla="*/ 131580 w 768696"/>
              <a:gd name="connsiteY1" fmla="*/ 0 h 1103836"/>
              <a:gd name="connsiteX2" fmla="*/ 768696 w 768696"/>
              <a:gd name="connsiteY2" fmla="*/ 165100 h 1103836"/>
              <a:gd name="connsiteX3" fmla="*/ 660734 w 768696"/>
              <a:gd name="connsiteY3" fmla="*/ 1101639 h 1103836"/>
              <a:gd name="connsiteX4" fmla="*/ 5278 w 768696"/>
              <a:gd name="connsiteY4" fmla="*/ 1103836 h 1103836"/>
              <a:gd name="connsiteX0" fmla="*/ 5423 w 766724"/>
              <a:gd name="connsiteY0" fmla="*/ 1099602 h 1101639"/>
              <a:gd name="connsiteX1" fmla="*/ 129608 w 766724"/>
              <a:gd name="connsiteY1" fmla="*/ 0 h 1101639"/>
              <a:gd name="connsiteX2" fmla="*/ 766724 w 766724"/>
              <a:gd name="connsiteY2" fmla="*/ 165100 h 1101639"/>
              <a:gd name="connsiteX3" fmla="*/ 658762 w 766724"/>
              <a:gd name="connsiteY3" fmla="*/ 1101639 h 1101639"/>
              <a:gd name="connsiteX4" fmla="*/ 5423 w 766724"/>
              <a:gd name="connsiteY4" fmla="*/ 1099602 h 1101639"/>
              <a:gd name="connsiteX0" fmla="*/ 4885 w 774653"/>
              <a:gd name="connsiteY0" fmla="*/ 1101719 h 1101719"/>
              <a:gd name="connsiteX1" fmla="*/ 137537 w 774653"/>
              <a:gd name="connsiteY1" fmla="*/ 0 h 1101719"/>
              <a:gd name="connsiteX2" fmla="*/ 774653 w 774653"/>
              <a:gd name="connsiteY2" fmla="*/ 165100 h 1101719"/>
              <a:gd name="connsiteX3" fmla="*/ 666691 w 774653"/>
              <a:gd name="connsiteY3" fmla="*/ 1101639 h 1101719"/>
              <a:gd name="connsiteX4" fmla="*/ 4885 w 774653"/>
              <a:gd name="connsiteY4" fmla="*/ 1101719 h 1101719"/>
              <a:gd name="connsiteX0" fmla="*/ 4885 w 774653"/>
              <a:gd name="connsiteY0" fmla="*/ 1101719 h 1101719"/>
              <a:gd name="connsiteX1" fmla="*/ 137537 w 774653"/>
              <a:gd name="connsiteY1" fmla="*/ 0 h 1101719"/>
              <a:gd name="connsiteX2" fmla="*/ 774653 w 774653"/>
              <a:gd name="connsiteY2" fmla="*/ 165100 h 1101719"/>
              <a:gd name="connsiteX3" fmla="*/ 666691 w 774653"/>
              <a:gd name="connsiteY3" fmla="*/ 1101639 h 1101719"/>
              <a:gd name="connsiteX4" fmla="*/ 4885 w 774653"/>
              <a:gd name="connsiteY4" fmla="*/ 1101719 h 1101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653" h="1101719">
                <a:moveTo>
                  <a:pt x="4885" y="1101719"/>
                </a:moveTo>
                <a:cubicBezTo>
                  <a:pt x="-17728" y="855469"/>
                  <a:pt x="40139" y="329556"/>
                  <a:pt x="137537" y="0"/>
                </a:cubicBezTo>
                <a:lnTo>
                  <a:pt x="774653" y="165100"/>
                </a:lnTo>
                <a:cubicBezTo>
                  <a:pt x="694208" y="407822"/>
                  <a:pt x="647628" y="864558"/>
                  <a:pt x="666691" y="1101639"/>
                </a:cubicBezTo>
                <a:lnTo>
                  <a:pt x="4885" y="1101719"/>
                </a:lnTo>
                <a:close/>
              </a:path>
            </a:pathLst>
          </a:custGeom>
          <a:solidFill>
            <a:schemeClr val="bg1">
              <a:lumMod val="85000"/>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506" name="Text Placeholder 5"/>
          <p:cNvSpPr>
            <a:spLocks noGrp="1"/>
          </p:cNvSpPr>
          <p:nvPr>
            <p:ph idx="1"/>
          </p:nvPr>
        </p:nvSpPr>
        <p:spPr>
          <a:xfrm>
            <a:off x="456013" y="1172180"/>
            <a:ext cx="7132411" cy="4351338"/>
          </a:xfrm>
        </p:spPr>
        <p:txBody>
          <a:bodyPr vert="horz" lIns="91440" tIns="45720" rIns="91440" bIns="45720" rtlCol="0">
            <a:noAutofit/>
          </a:bodyPr>
          <a:lstStyle/>
          <a:p>
            <a:r>
              <a:rPr lang="en-GB" altLang="en-US" sz="2200" b="1"/>
              <a:t>Customer satisfaction cannot be reduced to a single number</a:t>
            </a:r>
          </a:p>
          <a:p>
            <a:pPr lvl="1"/>
            <a:r>
              <a:rPr lang="en-GB" altLang="en-US" sz="2200"/>
              <a:t>…It’s a complex, psychological, subjective, human measure</a:t>
            </a:r>
          </a:p>
          <a:p>
            <a:r>
              <a:rPr lang="en-GB" altLang="en-US" sz="2200" b="1"/>
              <a:t>Techniques that have helped:</a:t>
            </a:r>
          </a:p>
          <a:p>
            <a:pPr marL="644525" lvl="2" indent="-342900" fontAlgn="ctr">
              <a:lnSpc>
                <a:spcPct val="100000"/>
              </a:lnSpc>
              <a:spcBef>
                <a:spcPts val="300"/>
              </a:spcBef>
            </a:pPr>
            <a:r>
              <a:rPr lang="en-GB" altLang="en-US" sz="2200"/>
              <a:t>Customer journey mapping with new employees</a:t>
            </a:r>
          </a:p>
          <a:p>
            <a:pPr marL="644525" lvl="2" indent="-342900" fontAlgn="ctr">
              <a:lnSpc>
                <a:spcPct val="100000"/>
              </a:lnSpc>
              <a:spcBef>
                <a:spcPts val="300"/>
              </a:spcBef>
            </a:pPr>
            <a:r>
              <a:rPr lang="en-GB" altLang="en-US" sz="2200"/>
              <a:t>Focus groups</a:t>
            </a:r>
          </a:p>
          <a:p>
            <a:pPr marL="644525" lvl="2" indent="-342900" fontAlgn="ctr">
              <a:lnSpc>
                <a:spcPct val="100000"/>
              </a:lnSpc>
              <a:spcBef>
                <a:spcPts val="300"/>
              </a:spcBef>
            </a:pPr>
            <a:r>
              <a:rPr lang="en-GB" altLang="en-US" sz="2200"/>
              <a:t>Inviting customers who complained to improvement workshops</a:t>
            </a:r>
          </a:p>
          <a:p>
            <a:pPr marL="644525" lvl="2" indent="-342900" fontAlgn="ctr">
              <a:lnSpc>
                <a:spcPct val="100000"/>
              </a:lnSpc>
              <a:spcBef>
                <a:spcPts val="300"/>
              </a:spcBef>
            </a:pPr>
            <a:r>
              <a:rPr lang="en-GB" altLang="en-US" sz="2200"/>
              <a:t>Listening to frontline staff</a:t>
            </a:r>
          </a:p>
          <a:p>
            <a:r>
              <a:rPr lang="en-GB" altLang="en-US" sz="2200" b="1"/>
              <a:t>Some feedback will never be found in a survey form</a:t>
            </a:r>
          </a:p>
          <a:p>
            <a:pPr lvl="1"/>
            <a:r>
              <a:rPr lang="en-GB" altLang="en-US" sz="2200"/>
              <a:t>For example, during a 6 hour outage on all our core systems…</a:t>
            </a:r>
          </a:p>
        </p:txBody>
      </p:sp>
      <p:pic>
        <p:nvPicPr>
          <p:cNvPr id="14" name="Picture 13" descr="A picture containing ax, tool&#10;&#10;Description generated with very high confidence">
            <a:extLst>
              <a:ext uri="{FF2B5EF4-FFF2-40B4-BE49-F238E27FC236}">
                <a16:creationId xmlns:a16="http://schemas.microsoft.com/office/drawing/2014/main" id="{B3E45BBF-FDCE-43DE-B35D-79898C971B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19817" y="5634588"/>
            <a:ext cx="979520" cy="795370"/>
          </a:xfrm>
          <a:prstGeom prst="rect">
            <a:avLst/>
          </a:prstGeom>
        </p:spPr>
      </p:pic>
      <p:grpSp>
        <p:nvGrpSpPr>
          <p:cNvPr id="16" name="Group 15">
            <a:extLst>
              <a:ext uri="{FF2B5EF4-FFF2-40B4-BE49-F238E27FC236}">
                <a16:creationId xmlns:a16="http://schemas.microsoft.com/office/drawing/2014/main" id="{BE623532-980C-49CD-894F-351F8C693B7A}"/>
              </a:ext>
            </a:extLst>
          </p:cNvPr>
          <p:cNvGrpSpPr/>
          <p:nvPr/>
        </p:nvGrpSpPr>
        <p:grpSpPr>
          <a:xfrm>
            <a:off x="8326535" y="375730"/>
            <a:ext cx="3602029" cy="5186453"/>
            <a:chOff x="7939943" y="1423801"/>
            <a:chExt cx="3602029" cy="5186453"/>
          </a:xfrm>
        </p:grpSpPr>
        <p:sp>
          <p:nvSpPr>
            <p:cNvPr id="3" name="Rectangle 2">
              <a:extLst>
                <a:ext uri="{FF2B5EF4-FFF2-40B4-BE49-F238E27FC236}">
                  <a16:creationId xmlns:a16="http://schemas.microsoft.com/office/drawing/2014/main" id="{3EF06698-78AB-4971-8823-2E9A0572A909}"/>
                </a:ext>
              </a:extLst>
            </p:cNvPr>
            <p:cNvSpPr/>
            <p:nvPr/>
          </p:nvSpPr>
          <p:spPr>
            <a:xfrm>
              <a:off x="7939943" y="1423801"/>
              <a:ext cx="3602029" cy="51864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0B44AF38-8B93-41E0-9D76-9EF2243C3430}"/>
                </a:ext>
              </a:extLst>
            </p:cNvPr>
            <p:cNvPicPr>
              <a:picLocks noChangeAspect="1"/>
            </p:cNvPicPr>
            <p:nvPr/>
          </p:nvPicPr>
          <p:blipFill rotWithShape="1">
            <a:blip r:embed="rId6"/>
            <a:srcRect l="37956" t="69800" r="42348" b="17639"/>
            <a:stretch/>
          </p:blipFill>
          <p:spPr>
            <a:xfrm>
              <a:off x="7952355" y="1471237"/>
              <a:ext cx="3583414" cy="1807684"/>
            </a:xfrm>
            <a:prstGeom prst="rect">
              <a:avLst/>
            </a:prstGeom>
          </p:spPr>
        </p:pic>
        <p:pic>
          <p:nvPicPr>
            <p:cNvPr id="9" name="Picture 8" descr="A picture containing building, sitting, indoor&#10;&#10;Description generated with high confidence">
              <a:extLst>
                <a:ext uri="{FF2B5EF4-FFF2-40B4-BE49-F238E27FC236}">
                  <a16:creationId xmlns:a16="http://schemas.microsoft.com/office/drawing/2014/main" id="{0BEAC55D-0852-42F6-89E6-1EDA3FF47B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27293" y="3330348"/>
              <a:ext cx="3254511" cy="2972453"/>
            </a:xfrm>
            <a:prstGeom prst="rect">
              <a:avLst/>
            </a:prstGeom>
          </p:spPr>
        </p:pic>
        <p:pic>
          <p:nvPicPr>
            <p:cNvPr id="15" name="Picture 14">
              <a:extLst>
                <a:ext uri="{FF2B5EF4-FFF2-40B4-BE49-F238E27FC236}">
                  <a16:creationId xmlns:a16="http://schemas.microsoft.com/office/drawing/2014/main" id="{DD0B976E-F479-48FD-BB0B-613BC809F5C4}"/>
                </a:ext>
              </a:extLst>
            </p:cNvPr>
            <p:cNvPicPr>
              <a:picLocks noChangeAspect="1"/>
            </p:cNvPicPr>
            <p:nvPr/>
          </p:nvPicPr>
          <p:blipFill>
            <a:blip r:embed="rId8"/>
            <a:stretch>
              <a:fillRect/>
            </a:stretch>
          </p:blipFill>
          <p:spPr>
            <a:xfrm>
              <a:off x="8127293" y="6315501"/>
              <a:ext cx="2145171" cy="223139"/>
            </a:xfrm>
            <a:prstGeom prst="rect">
              <a:avLst/>
            </a:prstGeom>
          </p:spPr>
        </p:pic>
      </p:grpSp>
      <p:grpSp>
        <p:nvGrpSpPr>
          <p:cNvPr id="21" name="Group 20">
            <a:extLst>
              <a:ext uri="{FF2B5EF4-FFF2-40B4-BE49-F238E27FC236}">
                <a16:creationId xmlns:a16="http://schemas.microsoft.com/office/drawing/2014/main" id="{5B8437C6-52C8-44DA-A3C3-7B91FF311CE4}"/>
              </a:ext>
            </a:extLst>
          </p:cNvPr>
          <p:cNvGrpSpPr/>
          <p:nvPr/>
        </p:nvGrpSpPr>
        <p:grpSpPr>
          <a:xfrm>
            <a:off x="7935916" y="592654"/>
            <a:ext cx="3759433" cy="2642301"/>
            <a:chOff x="3963038" y="2291205"/>
            <a:chExt cx="3759433" cy="2642301"/>
          </a:xfrm>
        </p:grpSpPr>
        <p:sp>
          <p:nvSpPr>
            <p:cNvPr id="20" name="Rectangle 19">
              <a:extLst>
                <a:ext uri="{FF2B5EF4-FFF2-40B4-BE49-F238E27FC236}">
                  <a16:creationId xmlns:a16="http://schemas.microsoft.com/office/drawing/2014/main" id="{E6AE675E-7337-4B86-B895-825A3A2A901A}"/>
                </a:ext>
              </a:extLst>
            </p:cNvPr>
            <p:cNvSpPr/>
            <p:nvPr/>
          </p:nvSpPr>
          <p:spPr>
            <a:xfrm>
              <a:off x="3963038" y="2291205"/>
              <a:ext cx="3759433" cy="26423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B493D339-60DB-4B3F-ABC1-2BF997BEBC55}"/>
                </a:ext>
              </a:extLst>
            </p:cNvPr>
            <p:cNvPicPr>
              <a:picLocks noChangeAspect="1"/>
            </p:cNvPicPr>
            <p:nvPr/>
          </p:nvPicPr>
          <p:blipFill rotWithShape="1">
            <a:blip r:embed="rId9"/>
            <a:srcRect l="3176" t="2564"/>
            <a:stretch/>
          </p:blipFill>
          <p:spPr>
            <a:xfrm>
              <a:off x="4115780" y="2355076"/>
              <a:ext cx="3444101" cy="2481003"/>
            </a:xfrm>
            <a:prstGeom prst="rect">
              <a:avLst/>
            </a:prstGeom>
          </p:spPr>
        </p:pic>
      </p:grpSp>
      <p:grpSp>
        <p:nvGrpSpPr>
          <p:cNvPr id="27" name="Group 26">
            <a:extLst>
              <a:ext uri="{FF2B5EF4-FFF2-40B4-BE49-F238E27FC236}">
                <a16:creationId xmlns:a16="http://schemas.microsoft.com/office/drawing/2014/main" id="{2EFB3CDE-3466-4E1B-B278-383369CDD7B1}"/>
              </a:ext>
            </a:extLst>
          </p:cNvPr>
          <p:cNvGrpSpPr/>
          <p:nvPr/>
        </p:nvGrpSpPr>
        <p:grpSpPr>
          <a:xfrm>
            <a:off x="8125656" y="218866"/>
            <a:ext cx="3252082" cy="4775358"/>
            <a:chOff x="3959750" y="561854"/>
            <a:chExt cx="3252082" cy="4775358"/>
          </a:xfrm>
        </p:grpSpPr>
        <p:sp>
          <p:nvSpPr>
            <p:cNvPr id="26" name="Rectangle 25">
              <a:extLst>
                <a:ext uri="{FF2B5EF4-FFF2-40B4-BE49-F238E27FC236}">
                  <a16:creationId xmlns:a16="http://schemas.microsoft.com/office/drawing/2014/main" id="{2DE88FCC-08E8-4759-98FF-42E88576E404}"/>
                </a:ext>
              </a:extLst>
            </p:cNvPr>
            <p:cNvSpPr/>
            <p:nvPr/>
          </p:nvSpPr>
          <p:spPr>
            <a:xfrm>
              <a:off x="3959750" y="561854"/>
              <a:ext cx="3252082" cy="47753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a:extLst>
                <a:ext uri="{FF2B5EF4-FFF2-40B4-BE49-F238E27FC236}">
                  <a16:creationId xmlns:a16="http://schemas.microsoft.com/office/drawing/2014/main" id="{D254DD04-6A9B-4469-A0FD-246AA1DA10BE}"/>
                </a:ext>
              </a:extLst>
            </p:cNvPr>
            <p:cNvPicPr>
              <a:picLocks noChangeAspect="1"/>
            </p:cNvPicPr>
            <p:nvPr/>
          </p:nvPicPr>
          <p:blipFill rotWithShape="1">
            <a:blip r:embed="rId10"/>
            <a:srcRect t="84893"/>
            <a:stretch/>
          </p:blipFill>
          <p:spPr>
            <a:xfrm>
              <a:off x="3988036" y="4545123"/>
              <a:ext cx="3173889" cy="716493"/>
            </a:xfrm>
            <a:prstGeom prst="rect">
              <a:avLst/>
            </a:prstGeom>
          </p:spPr>
        </p:pic>
        <p:pic>
          <p:nvPicPr>
            <p:cNvPr id="25" name="Picture 24">
              <a:extLst>
                <a:ext uri="{FF2B5EF4-FFF2-40B4-BE49-F238E27FC236}">
                  <a16:creationId xmlns:a16="http://schemas.microsoft.com/office/drawing/2014/main" id="{349BE1DA-521F-4C5D-B582-D0BC75931D14}"/>
                </a:ext>
              </a:extLst>
            </p:cNvPr>
            <p:cNvPicPr>
              <a:picLocks noChangeAspect="1"/>
            </p:cNvPicPr>
            <p:nvPr/>
          </p:nvPicPr>
          <p:blipFill rotWithShape="1">
            <a:blip r:embed="rId10"/>
            <a:srcRect b="80428"/>
            <a:stretch/>
          </p:blipFill>
          <p:spPr>
            <a:xfrm>
              <a:off x="3988035" y="561854"/>
              <a:ext cx="3173889" cy="928232"/>
            </a:xfrm>
            <a:prstGeom prst="rect">
              <a:avLst/>
            </a:prstGeom>
          </p:spPr>
        </p:pic>
        <p:pic>
          <p:nvPicPr>
            <p:cNvPr id="24" name="Picture 23">
              <a:extLst>
                <a:ext uri="{FF2B5EF4-FFF2-40B4-BE49-F238E27FC236}">
                  <a16:creationId xmlns:a16="http://schemas.microsoft.com/office/drawing/2014/main" id="{849A5FEF-44A7-4001-8B82-F7B48C28D0F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98096" y="1537527"/>
              <a:ext cx="2991821" cy="2973353"/>
            </a:xfrm>
            <a:prstGeom prst="rect">
              <a:avLst/>
            </a:prstGeom>
          </p:spPr>
        </p:pic>
      </p:grpSp>
      <p:grpSp>
        <p:nvGrpSpPr>
          <p:cNvPr id="21507" name="Group 21506">
            <a:extLst>
              <a:ext uri="{FF2B5EF4-FFF2-40B4-BE49-F238E27FC236}">
                <a16:creationId xmlns:a16="http://schemas.microsoft.com/office/drawing/2014/main" id="{910E26FA-4244-4DE5-918B-4740C390D22F}"/>
              </a:ext>
            </a:extLst>
          </p:cNvPr>
          <p:cNvGrpSpPr/>
          <p:nvPr/>
        </p:nvGrpSpPr>
        <p:grpSpPr>
          <a:xfrm>
            <a:off x="8836012" y="1527563"/>
            <a:ext cx="3233349" cy="3630342"/>
            <a:chOff x="3158339" y="111571"/>
            <a:chExt cx="5871361" cy="6592250"/>
          </a:xfrm>
        </p:grpSpPr>
        <p:sp>
          <p:nvSpPr>
            <p:cNvPr id="21504" name="Rectangle 21503">
              <a:extLst>
                <a:ext uri="{FF2B5EF4-FFF2-40B4-BE49-F238E27FC236}">
                  <a16:creationId xmlns:a16="http://schemas.microsoft.com/office/drawing/2014/main" id="{D402F477-E870-4ED7-A780-62D6E6E26933}"/>
                </a:ext>
              </a:extLst>
            </p:cNvPr>
            <p:cNvSpPr/>
            <p:nvPr/>
          </p:nvSpPr>
          <p:spPr>
            <a:xfrm>
              <a:off x="3158339" y="111571"/>
              <a:ext cx="5871361" cy="65922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a:extLst>
                <a:ext uri="{FF2B5EF4-FFF2-40B4-BE49-F238E27FC236}">
                  <a16:creationId xmlns:a16="http://schemas.microsoft.com/office/drawing/2014/main" id="{090F9DB9-83DF-4312-B43F-019763753758}"/>
                </a:ext>
              </a:extLst>
            </p:cNvPr>
            <p:cNvPicPr>
              <a:picLocks noChangeAspect="1"/>
            </p:cNvPicPr>
            <p:nvPr/>
          </p:nvPicPr>
          <p:blipFill rotWithShape="1">
            <a:blip r:embed="rId12"/>
            <a:srcRect t="80000"/>
            <a:stretch/>
          </p:blipFill>
          <p:spPr>
            <a:xfrm>
              <a:off x="3209925" y="5372100"/>
              <a:ext cx="5772150" cy="1295400"/>
            </a:xfrm>
            <a:prstGeom prst="rect">
              <a:avLst/>
            </a:prstGeom>
          </p:spPr>
        </p:pic>
        <p:pic>
          <p:nvPicPr>
            <p:cNvPr id="31" name="Picture 30">
              <a:extLst>
                <a:ext uri="{FF2B5EF4-FFF2-40B4-BE49-F238E27FC236}">
                  <a16:creationId xmlns:a16="http://schemas.microsoft.com/office/drawing/2014/main" id="{87842B4B-9D75-4904-A7D1-4355EE2E01B1}"/>
                </a:ext>
              </a:extLst>
            </p:cNvPr>
            <p:cNvPicPr>
              <a:picLocks noChangeAspect="1"/>
            </p:cNvPicPr>
            <p:nvPr/>
          </p:nvPicPr>
          <p:blipFill rotWithShape="1">
            <a:blip r:embed="rId12"/>
            <a:srcRect b="74118"/>
            <a:stretch/>
          </p:blipFill>
          <p:spPr>
            <a:xfrm>
              <a:off x="3209925" y="190500"/>
              <a:ext cx="5772150" cy="1676400"/>
            </a:xfrm>
            <a:prstGeom prst="rect">
              <a:avLst/>
            </a:prstGeom>
          </p:spPr>
        </p:pic>
        <p:pic>
          <p:nvPicPr>
            <p:cNvPr id="30" name="Picture 29" descr="A picture containing wall, indoor&#10;&#10;Description generated with very high confidence">
              <a:extLst>
                <a:ext uri="{FF2B5EF4-FFF2-40B4-BE49-F238E27FC236}">
                  <a16:creationId xmlns:a16="http://schemas.microsoft.com/office/drawing/2014/main" id="{52D098E8-EA84-4F19-80D0-03DF498D305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07999" y="1918305"/>
              <a:ext cx="5622490" cy="3395984"/>
            </a:xfrm>
            <a:prstGeom prst="rect">
              <a:avLst/>
            </a:prstGeom>
          </p:spPr>
        </p:pic>
      </p:grpSp>
      <p:grpSp>
        <p:nvGrpSpPr>
          <p:cNvPr id="21512" name="Group 21511">
            <a:extLst>
              <a:ext uri="{FF2B5EF4-FFF2-40B4-BE49-F238E27FC236}">
                <a16:creationId xmlns:a16="http://schemas.microsoft.com/office/drawing/2014/main" id="{E362D00B-4DED-4009-A308-BEFCCEDA1D45}"/>
              </a:ext>
            </a:extLst>
          </p:cNvPr>
          <p:cNvGrpSpPr/>
          <p:nvPr/>
        </p:nvGrpSpPr>
        <p:grpSpPr>
          <a:xfrm>
            <a:off x="7288389" y="2221388"/>
            <a:ext cx="3319809" cy="3269181"/>
            <a:chOff x="3187700" y="558801"/>
            <a:chExt cx="5829299" cy="5740400"/>
          </a:xfrm>
        </p:grpSpPr>
        <p:sp>
          <p:nvSpPr>
            <p:cNvPr id="21511" name="Rectangle 21510">
              <a:extLst>
                <a:ext uri="{FF2B5EF4-FFF2-40B4-BE49-F238E27FC236}">
                  <a16:creationId xmlns:a16="http://schemas.microsoft.com/office/drawing/2014/main" id="{652867C1-2B59-4D46-B7A2-5E1E5085A729}"/>
                </a:ext>
              </a:extLst>
            </p:cNvPr>
            <p:cNvSpPr/>
            <p:nvPr/>
          </p:nvSpPr>
          <p:spPr>
            <a:xfrm>
              <a:off x="3187700" y="558801"/>
              <a:ext cx="5829299" cy="5740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508" name="Picture 21507">
              <a:extLst>
                <a:ext uri="{FF2B5EF4-FFF2-40B4-BE49-F238E27FC236}">
                  <a16:creationId xmlns:a16="http://schemas.microsoft.com/office/drawing/2014/main" id="{0FC1123E-8AEE-4CB8-8096-0B038913E908}"/>
                </a:ext>
              </a:extLst>
            </p:cNvPr>
            <p:cNvPicPr>
              <a:picLocks noChangeAspect="1"/>
            </p:cNvPicPr>
            <p:nvPr/>
          </p:nvPicPr>
          <p:blipFill rotWithShape="1">
            <a:blip r:embed="rId14"/>
            <a:srcRect t="76712"/>
            <a:stretch/>
          </p:blipFill>
          <p:spPr>
            <a:xfrm>
              <a:off x="3209925" y="4927600"/>
              <a:ext cx="5772150" cy="1306512"/>
            </a:xfrm>
            <a:prstGeom prst="rect">
              <a:avLst/>
            </a:prstGeom>
          </p:spPr>
        </p:pic>
        <p:pic>
          <p:nvPicPr>
            <p:cNvPr id="37" name="Picture 36">
              <a:extLst>
                <a:ext uri="{FF2B5EF4-FFF2-40B4-BE49-F238E27FC236}">
                  <a16:creationId xmlns:a16="http://schemas.microsoft.com/office/drawing/2014/main" id="{2207DA96-D84E-4C48-AF9C-228C1F53AA91}"/>
                </a:ext>
              </a:extLst>
            </p:cNvPr>
            <p:cNvPicPr>
              <a:picLocks noChangeAspect="1"/>
            </p:cNvPicPr>
            <p:nvPr/>
          </p:nvPicPr>
          <p:blipFill rotWithShape="1">
            <a:blip r:embed="rId14"/>
            <a:srcRect b="82145"/>
            <a:stretch/>
          </p:blipFill>
          <p:spPr>
            <a:xfrm>
              <a:off x="3209925" y="623887"/>
              <a:ext cx="5772150" cy="1001713"/>
            </a:xfrm>
            <a:prstGeom prst="rect">
              <a:avLst/>
            </a:prstGeom>
          </p:spPr>
        </p:pic>
        <p:pic>
          <p:nvPicPr>
            <p:cNvPr id="21510" name="Picture 21509" descr="A picture containing person, man, wall, looking&#10;&#10;Description generated with very high confidence">
              <a:extLst>
                <a:ext uri="{FF2B5EF4-FFF2-40B4-BE49-F238E27FC236}">
                  <a16:creationId xmlns:a16="http://schemas.microsoft.com/office/drawing/2014/main" id="{40C1B182-4228-4DBC-84D2-E3D6CA76B53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38500" y="1678669"/>
              <a:ext cx="5715000" cy="3200400"/>
            </a:xfrm>
            <a:prstGeom prst="rect">
              <a:avLst/>
            </a:prstGeom>
          </p:spPr>
        </p:pic>
      </p:grpSp>
    </p:spTree>
    <p:extLst>
      <p:ext uri="{BB962C8B-B14F-4D97-AF65-F5344CB8AC3E}">
        <p14:creationId xmlns:p14="http://schemas.microsoft.com/office/powerpoint/2010/main" val="90820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507"/>
                                        </p:tgtEl>
                                        <p:attrNameLst>
                                          <p:attrName>style.visibility</p:attrName>
                                        </p:attrNameLst>
                                      </p:cBhvr>
                                      <p:to>
                                        <p:strVal val="visible"/>
                                      </p:to>
                                    </p:set>
                                    <p:animEffect transition="in" filter="fade">
                                      <p:cBhvr>
                                        <p:cTn id="27" dur="500"/>
                                        <p:tgtEl>
                                          <p:spTgt spid="2150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512"/>
                                        </p:tgtEl>
                                        <p:attrNameLst>
                                          <p:attrName>style.visibility</p:attrName>
                                        </p:attrNameLst>
                                      </p:cBhvr>
                                      <p:to>
                                        <p:strVal val="visible"/>
                                      </p:to>
                                    </p:set>
                                    <p:animEffect transition="in" filter="fade">
                                      <p:cBhvr>
                                        <p:cTn id="32" dur="500"/>
                                        <p:tgtEl>
                                          <p:spTgt spid="21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515F1-A912-4928-87F0-1BCD1B1A6C8E}"/>
              </a:ext>
            </a:extLst>
          </p:cNvPr>
          <p:cNvSpPr>
            <a:spLocks noGrp="1"/>
          </p:cNvSpPr>
          <p:nvPr>
            <p:ph type="ctrTitle"/>
          </p:nvPr>
        </p:nvSpPr>
        <p:spPr>
          <a:xfrm>
            <a:off x="619125" y="455613"/>
            <a:ext cx="9540252" cy="2433442"/>
          </a:xfrm>
        </p:spPr>
        <p:txBody>
          <a:bodyPr/>
          <a:lstStyle/>
          <a:p>
            <a:pPr algn="l"/>
            <a:r>
              <a:rPr lang="en-GB">
                <a:cs typeface="Calibri Light"/>
              </a:rPr>
              <a:t>Conclusion and key take-</a:t>
            </a:r>
            <a:r>
              <a:rPr lang="en-GB" err="1">
                <a:cs typeface="Calibri Light"/>
              </a:rPr>
              <a:t>aways</a:t>
            </a:r>
            <a:endParaRPr lang="en-US"/>
          </a:p>
        </p:txBody>
      </p:sp>
      <p:sp>
        <p:nvSpPr>
          <p:cNvPr id="3" name="Subtitle 2">
            <a:extLst>
              <a:ext uri="{FF2B5EF4-FFF2-40B4-BE49-F238E27FC236}">
                <a16:creationId xmlns:a16="http://schemas.microsoft.com/office/drawing/2014/main" id="{459E0EE9-0655-42A9-8455-EF00DEF1FB03}"/>
              </a:ext>
            </a:extLst>
          </p:cNvPr>
          <p:cNvSpPr>
            <a:spLocks noGrp="1"/>
          </p:cNvSpPr>
          <p:nvPr>
            <p:ph type="subTitle" idx="1"/>
          </p:nvPr>
        </p:nvSpPr>
        <p:spPr/>
        <p:txBody>
          <a:bodyPr vert="horz" lIns="91440" tIns="45720" rIns="91440" bIns="45720" rtlCol="0" anchor="t">
            <a:normAutofit/>
          </a:bodyPr>
          <a:lstStyle/>
          <a:p>
            <a:pPr algn="l"/>
            <a:r>
              <a:rPr lang="en-US">
                <a:cs typeface="Calibri"/>
              </a:rPr>
              <a:t>Kurt Weideling</a:t>
            </a:r>
          </a:p>
        </p:txBody>
      </p:sp>
    </p:spTree>
    <p:extLst>
      <p:ext uri="{BB962C8B-B14F-4D97-AF65-F5344CB8AC3E}">
        <p14:creationId xmlns:p14="http://schemas.microsoft.com/office/powerpoint/2010/main" val="15304151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D34AE-62A3-42CB-B903-A9B006429C9D}"/>
              </a:ext>
            </a:extLst>
          </p:cNvPr>
          <p:cNvSpPr>
            <a:spLocks noGrp="1"/>
          </p:cNvSpPr>
          <p:nvPr>
            <p:ph type="title"/>
          </p:nvPr>
        </p:nvSpPr>
        <p:spPr/>
        <p:txBody>
          <a:bodyPr/>
          <a:lstStyle/>
          <a:p>
            <a:r>
              <a:rPr lang="en-GB" dirty="0">
                <a:cs typeface="Calibri Light"/>
              </a:rPr>
              <a:t>Key take-</a:t>
            </a:r>
            <a:r>
              <a:rPr lang="en-GB" dirty="0" err="1">
                <a:cs typeface="Calibri Light"/>
              </a:rPr>
              <a:t>aways</a:t>
            </a:r>
            <a:endParaRPr lang="en-GB" dirty="0"/>
          </a:p>
        </p:txBody>
      </p:sp>
      <p:sp>
        <p:nvSpPr>
          <p:cNvPr id="3" name="Content Placeholder 2">
            <a:extLst>
              <a:ext uri="{FF2B5EF4-FFF2-40B4-BE49-F238E27FC236}">
                <a16:creationId xmlns:a16="http://schemas.microsoft.com/office/drawing/2014/main" id="{78180C84-032F-4E14-8402-6EC97CE7E788}"/>
              </a:ext>
            </a:extLst>
          </p:cNvPr>
          <p:cNvSpPr>
            <a:spLocks noGrp="1"/>
          </p:cNvSpPr>
          <p:nvPr>
            <p:ph idx="1"/>
          </p:nvPr>
        </p:nvSpPr>
        <p:spPr/>
        <p:txBody>
          <a:bodyPr vert="horz" lIns="91440" tIns="45720" rIns="91440" bIns="45720" rtlCol="0" anchor="t">
            <a:normAutofit fontScale="92500" lnSpcReduction="10000"/>
          </a:bodyPr>
          <a:lstStyle/>
          <a:p>
            <a:r>
              <a:rPr lang="en-GB" dirty="0">
                <a:cs typeface="Calibri"/>
              </a:rPr>
              <a:t>The art v science paradigm is another way for you to think about the challenge of balancing institutional expectations for responsiveness and efficiency. </a:t>
            </a:r>
          </a:p>
          <a:p>
            <a:r>
              <a:rPr lang="en-GB" dirty="0">
                <a:cs typeface="Calibri"/>
              </a:rPr>
              <a:t>We also hope it will help you </a:t>
            </a:r>
            <a:r>
              <a:rPr lang="en-GB" dirty="0" smtClean="0">
                <a:cs typeface="Calibri"/>
              </a:rPr>
              <a:t>think about the challenges of organisation design, employee engagement and measuring customer satisfaction.</a:t>
            </a:r>
          </a:p>
          <a:p>
            <a:r>
              <a:rPr lang="en-GB" dirty="0" smtClean="0">
                <a:cs typeface="Calibri"/>
              </a:rPr>
              <a:t>There is a way to </a:t>
            </a:r>
            <a:r>
              <a:rPr lang="en-GB" dirty="0">
                <a:cs typeface="Calibri"/>
              </a:rPr>
              <a:t>meet institution </a:t>
            </a:r>
            <a:r>
              <a:rPr lang="en-GB" dirty="0" smtClean="0">
                <a:cs typeface="Calibri"/>
              </a:rPr>
              <a:t>expectations, please colleagues </a:t>
            </a:r>
            <a:r>
              <a:rPr lang="en-GB" dirty="0">
                <a:cs typeface="Calibri"/>
              </a:rPr>
              <a:t>and </a:t>
            </a:r>
            <a:r>
              <a:rPr lang="en-GB" dirty="0" smtClean="0">
                <a:cs typeface="Calibri"/>
              </a:rPr>
              <a:t>customers and keep staff happy…</a:t>
            </a:r>
          </a:p>
          <a:p>
            <a:pPr marL="0" indent="0">
              <a:buNone/>
            </a:pPr>
            <a:r>
              <a:rPr lang="en-GB" dirty="0" smtClean="0">
                <a:cs typeface="Calibri"/>
              </a:rPr>
              <a:t>…just not all at the same time!</a:t>
            </a:r>
            <a:endParaRPr lang="en-GB" dirty="0">
              <a:cs typeface="Calibri"/>
            </a:endParaRPr>
          </a:p>
          <a:p>
            <a:pPr marL="0" indent="0">
              <a:buNone/>
            </a:pPr>
            <a:endParaRPr lang="en-GB" dirty="0">
              <a:cs typeface="Calibri"/>
            </a:endParaRPr>
          </a:p>
          <a:p>
            <a:pPr marL="0" indent="0">
              <a:buNone/>
            </a:pPr>
            <a:r>
              <a:rPr lang="en-GB" dirty="0">
                <a:cs typeface="Calibri"/>
              </a:rPr>
              <a:t>We hope this has given you a new perspective to think about these challenges</a:t>
            </a:r>
          </a:p>
          <a:p>
            <a:endParaRPr lang="en-GB" dirty="0">
              <a:cs typeface="Calibri"/>
            </a:endParaRPr>
          </a:p>
        </p:txBody>
      </p:sp>
    </p:spTree>
    <p:extLst>
      <p:ext uri="{BB962C8B-B14F-4D97-AF65-F5344CB8AC3E}">
        <p14:creationId xmlns:p14="http://schemas.microsoft.com/office/powerpoint/2010/main" val="187845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chemeClr val="bg2"/>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1C3572A-5D97-4C60-AF84-B037BA4954C6}"/>
              </a:ext>
            </a:extLst>
          </p:cNvPr>
          <p:cNvSpPr>
            <a:spLocks noGrp="1"/>
          </p:cNvSpPr>
          <p:nvPr>
            <p:ph type="title"/>
          </p:nvPr>
        </p:nvSpPr>
        <p:spPr>
          <a:xfrm>
            <a:off x="807882" y="779539"/>
            <a:ext cx="8440392" cy="857250"/>
          </a:xfrm>
          <a:prstGeom prst="rect">
            <a:avLst/>
          </a:prstGeom>
        </p:spPr>
        <p:txBody>
          <a:bodyPr>
            <a:normAutofit fontScale="90000"/>
          </a:bodyPr>
          <a:lstStyle/>
          <a:p>
            <a:r>
              <a:rPr lang="en-US" sz="4900">
                <a:solidFill>
                  <a:srgbClr val="EF7622"/>
                </a:solidFill>
                <a:cs typeface="Calibri Light"/>
              </a:rPr>
              <a:t>Session evaluations</a:t>
            </a:r>
            <a:br>
              <a:rPr lang="en-US" sz="4900">
                <a:solidFill>
                  <a:srgbClr val="EF7622"/>
                </a:solidFill>
                <a:cs typeface="Calibri Light"/>
              </a:rPr>
            </a:br>
            <a:r>
              <a:rPr lang="en-US" sz="2200"/>
              <a:t>There are two ways to access the session and presenter evaluations:</a:t>
            </a:r>
            <a:endParaRPr lang="en-US" sz="2000"/>
          </a:p>
        </p:txBody>
      </p:sp>
      <p:sp>
        <p:nvSpPr>
          <p:cNvPr id="8" name="Text Placeholder 2">
            <a:extLst>
              <a:ext uri="{FF2B5EF4-FFF2-40B4-BE49-F238E27FC236}">
                <a16:creationId xmlns:a16="http://schemas.microsoft.com/office/drawing/2014/main" id="{2F63C15D-E3EE-4E83-86CD-78BCCCB0CF70}"/>
              </a:ext>
            </a:extLst>
          </p:cNvPr>
          <p:cNvSpPr txBox="1">
            <a:spLocks/>
          </p:cNvSpPr>
          <p:nvPr/>
        </p:nvSpPr>
        <p:spPr>
          <a:xfrm>
            <a:off x="1000387" y="2288459"/>
            <a:ext cx="7547810" cy="31282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a:solidFill>
                  <a:srgbClr val="446CA9"/>
                </a:solidFill>
              </a:rPr>
              <a:t>1</a:t>
            </a:r>
          </a:p>
          <a:p>
            <a:pPr marL="0" indent="0">
              <a:buFont typeface="Arial" panose="020B0604020202020204" pitchFamily="34" charset="0"/>
              <a:buNone/>
            </a:pPr>
            <a:endParaRPr lang="en-US" sz="4000">
              <a:solidFill>
                <a:schemeClr val="tx1">
                  <a:lumMod val="50000"/>
                  <a:lumOff val="50000"/>
                </a:schemeClr>
              </a:solidFill>
            </a:endParaRPr>
          </a:p>
          <a:p>
            <a:pPr marL="0" indent="0">
              <a:buFont typeface="Arial" panose="020B0604020202020204" pitchFamily="34" charset="0"/>
              <a:buNone/>
            </a:pPr>
            <a:r>
              <a:rPr lang="en-US" sz="4000">
                <a:solidFill>
                  <a:srgbClr val="446CA9"/>
                </a:solidFill>
              </a:rPr>
              <a:t>2</a:t>
            </a:r>
          </a:p>
        </p:txBody>
      </p:sp>
      <p:pic>
        <p:nvPicPr>
          <p:cNvPr id="9" name="Picture 8">
            <a:extLst>
              <a:ext uri="{FF2B5EF4-FFF2-40B4-BE49-F238E27FC236}">
                <a16:creationId xmlns:a16="http://schemas.microsoft.com/office/drawing/2014/main" id="{88FFA51A-01BE-4644-9E4E-BA9458958095}"/>
              </a:ext>
            </a:extLst>
          </p:cNvPr>
          <p:cNvPicPr>
            <a:picLocks noChangeAspect="1"/>
          </p:cNvPicPr>
          <p:nvPr/>
        </p:nvPicPr>
        <p:blipFill>
          <a:blip r:embed="rId2"/>
          <a:stretch>
            <a:fillRect/>
          </a:stretch>
        </p:blipFill>
        <p:spPr>
          <a:xfrm>
            <a:off x="5013158" y="1817688"/>
            <a:ext cx="5518484" cy="1417279"/>
          </a:xfrm>
          <a:prstGeom prst="rect">
            <a:avLst/>
          </a:prstGeom>
        </p:spPr>
      </p:pic>
      <p:pic>
        <p:nvPicPr>
          <p:cNvPr id="10" name="Picture 9">
            <a:extLst>
              <a:ext uri="{FF2B5EF4-FFF2-40B4-BE49-F238E27FC236}">
                <a16:creationId xmlns:a16="http://schemas.microsoft.com/office/drawing/2014/main" id="{BC543409-459F-4B50-B554-E9347D57F7F8}"/>
              </a:ext>
            </a:extLst>
          </p:cNvPr>
          <p:cNvPicPr>
            <a:picLocks noChangeAspect="1"/>
          </p:cNvPicPr>
          <p:nvPr/>
        </p:nvPicPr>
        <p:blipFill>
          <a:blip r:embed="rId3"/>
          <a:stretch>
            <a:fillRect/>
          </a:stretch>
        </p:blipFill>
        <p:spPr>
          <a:xfrm>
            <a:off x="5013158" y="3400855"/>
            <a:ext cx="5519942" cy="2232382"/>
          </a:xfrm>
          <a:prstGeom prst="rect">
            <a:avLst/>
          </a:prstGeom>
        </p:spPr>
      </p:pic>
      <p:sp>
        <p:nvSpPr>
          <p:cNvPr id="11" name="TextBox 10">
            <a:extLst>
              <a:ext uri="{FF2B5EF4-FFF2-40B4-BE49-F238E27FC236}">
                <a16:creationId xmlns:a16="http://schemas.microsoft.com/office/drawing/2014/main" id="{CCF91365-6C53-48AF-BE7B-1DA5CEB68C5A}"/>
              </a:ext>
            </a:extLst>
          </p:cNvPr>
          <p:cNvSpPr txBox="1"/>
          <p:nvPr/>
        </p:nvSpPr>
        <p:spPr>
          <a:xfrm>
            <a:off x="1528124" y="3657095"/>
            <a:ext cx="2957298" cy="1569660"/>
          </a:xfrm>
          <a:prstGeom prst="rect">
            <a:avLst/>
          </a:prstGeom>
          <a:noFill/>
        </p:spPr>
        <p:txBody>
          <a:bodyPr wrap="square" rtlCol="0">
            <a:spAutoFit/>
          </a:bodyPr>
          <a:lstStyle/>
          <a:p>
            <a:r>
              <a:rPr lang="en-US" sz="1600"/>
              <a:t>From the mobile app, click on the session you want from the schedule &gt; then scroll down or click on the associated resources &gt; and the </a:t>
            </a:r>
            <a:r>
              <a:rPr lang="en-US" sz="1600">
                <a:solidFill>
                  <a:srgbClr val="446CA9"/>
                </a:solidFill>
              </a:rPr>
              <a:t>evaluation </a:t>
            </a:r>
            <a:r>
              <a:rPr lang="en-US" sz="1600"/>
              <a:t>will pop up in the list</a:t>
            </a:r>
          </a:p>
        </p:txBody>
      </p:sp>
      <p:sp>
        <p:nvSpPr>
          <p:cNvPr id="12" name="TextBox 11">
            <a:extLst>
              <a:ext uri="{FF2B5EF4-FFF2-40B4-BE49-F238E27FC236}">
                <a16:creationId xmlns:a16="http://schemas.microsoft.com/office/drawing/2014/main" id="{E1D61638-B65C-4C26-A662-6F5DAE2846BE}"/>
              </a:ext>
            </a:extLst>
          </p:cNvPr>
          <p:cNvSpPr txBox="1"/>
          <p:nvPr/>
        </p:nvSpPr>
        <p:spPr>
          <a:xfrm>
            <a:off x="1550426" y="2423243"/>
            <a:ext cx="2771747" cy="584775"/>
          </a:xfrm>
          <a:prstGeom prst="rect">
            <a:avLst/>
          </a:prstGeom>
          <a:noFill/>
        </p:spPr>
        <p:txBody>
          <a:bodyPr wrap="square" rtlCol="0">
            <a:spAutoFit/>
          </a:bodyPr>
          <a:lstStyle/>
          <a:p>
            <a:r>
              <a:rPr lang="en-US" sz="1600"/>
              <a:t>In the online agenda, click on the “</a:t>
            </a:r>
            <a:r>
              <a:rPr lang="en-US" sz="1600">
                <a:solidFill>
                  <a:srgbClr val="446CA9"/>
                </a:solidFill>
              </a:rPr>
              <a:t>Evaluate Session</a:t>
            </a:r>
            <a:r>
              <a:rPr lang="en-US" sz="1600"/>
              <a:t>” link</a:t>
            </a:r>
          </a:p>
        </p:txBody>
      </p:sp>
    </p:spTree>
    <p:extLst>
      <p:ext uri="{BB962C8B-B14F-4D97-AF65-F5344CB8AC3E}">
        <p14:creationId xmlns:p14="http://schemas.microsoft.com/office/powerpoint/2010/main" val="21234074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D34AE-62A3-42CB-B903-A9B006429C9D}"/>
              </a:ext>
            </a:extLst>
          </p:cNvPr>
          <p:cNvSpPr>
            <a:spLocks noGrp="1"/>
          </p:cNvSpPr>
          <p:nvPr>
            <p:ph type="title"/>
          </p:nvPr>
        </p:nvSpPr>
        <p:spPr/>
        <p:txBody>
          <a:bodyPr/>
          <a:lstStyle/>
          <a:p>
            <a:r>
              <a:rPr lang="en-US">
                <a:cs typeface="Calibri Light"/>
              </a:rPr>
              <a:t>Any questions? </a:t>
            </a:r>
            <a:endParaRPr lang="en-GB" err="1"/>
          </a:p>
        </p:txBody>
      </p:sp>
      <p:sp>
        <p:nvSpPr>
          <p:cNvPr id="4" name="Text Placeholder 1">
            <a:extLst>
              <a:ext uri="{FF2B5EF4-FFF2-40B4-BE49-F238E27FC236}">
                <a16:creationId xmlns:a16="http://schemas.microsoft.com/office/drawing/2014/main" id="{38EE60F3-6297-4CF1-8A00-FC6F94263BD9}"/>
              </a:ext>
            </a:extLst>
          </p:cNvPr>
          <p:cNvSpPr txBox="1">
            <a:spLocks/>
          </p:cNvSpPr>
          <p:nvPr/>
        </p:nvSpPr>
        <p:spPr>
          <a:xfrm>
            <a:off x="10023737" y="1690688"/>
            <a:ext cx="1480437" cy="43868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t>NOTE: This presentation leaves copyright of the content to the presenter. Unless otherwise noted in the materials, uploaded content carries the </a:t>
            </a:r>
            <a:r>
              <a:rPr lang="en-US" sz="1200">
                <a:hlinkClick r:id="rId3"/>
              </a:rPr>
              <a:t>Creative Commons Attribution 4.0 International (CC BY 4.0), </a:t>
            </a:r>
            <a:r>
              <a:rPr lang="en-US" sz="1200"/>
              <a:t>which grants usage to the general public, with appropriate credit to the author.</a:t>
            </a:r>
          </a:p>
        </p:txBody>
      </p:sp>
      <p:graphicFrame>
        <p:nvGraphicFramePr>
          <p:cNvPr id="5" name="Diagram 4"/>
          <p:cNvGraphicFramePr/>
          <p:nvPr>
            <p:extLst>
              <p:ext uri="{D42A27DB-BD31-4B8C-83A1-F6EECF244321}">
                <p14:modId xmlns:p14="http://schemas.microsoft.com/office/powerpoint/2010/main" val="680258458"/>
              </p:ext>
            </p:extLst>
          </p:nvPr>
        </p:nvGraphicFramePr>
        <p:xfrm>
          <a:off x="988574" y="1621236"/>
          <a:ext cx="7992741" cy="42638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139943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hqprint">
            <a:extLst>
              <a:ext uri="{28A0092B-C50C-407E-A947-70E740481C1C}">
                <a14:useLocalDpi xmlns:a14="http://schemas.microsoft.com/office/drawing/2010/main" val="0"/>
              </a:ext>
            </a:extLst>
          </a:blip>
          <a:srcRect r="29074"/>
          <a:stretch/>
        </p:blipFill>
        <p:spPr>
          <a:xfrm>
            <a:off x="4445355" y="0"/>
            <a:ext cx="7743758" cy="6858000"/>
          </a:xfrm>
          <a:prstGeom prst="rect">
            <a:avLst/>
          </a:prstGeom>
        </p:spPr>
      </p:pic>
      <p:sp>
        <p:nvSpPr>
          <p:cNvPr id="7" name="Rectangle 6">
            <a:extLst>
              <a:ext uri="{FF2B5EF4-FFF2-40B4-BE49-F238E27FC236}">
                <a16:creationId xmlns:a16="http://schemas.microsoft.com/office/drawing/2014/main" id="{DA2DC2B4-3485-4258-90A1-28881CBD5259}"/>
              </a:ext>
            </a:extLst>
          </p:cNvPr>
          <p:cNvSpPr/>
          <p:nvPr/>
        </p:nvSpPr>
        <p:spPr>
          <a:xfrm>
            <a:off x="3610041" y="0"/>
            <a:ext cx="8581958" cy="6858000"/>
          </a:xfrm>
          <a:prstGeom prst="rect">
            <a:avLst/>
          </a:prstGeom>
          <a:gradFill flip="none" rotWithShape="1">
            <a:gsLst>
              <a:gs pos="18000">
                <a:schemeClr val="bg1"/>
              </a:gs>
              <a:gs pos="100000">
                <a:schemeClr val="bg1">
                  <a:alpha val="5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9E309234-D48E-4AFD-A4D2-9BCD005733F5}"/>
              </a:ext>
            </a:extLst>
          </p:cNvPr>
          <p:cNvSpPr/>
          <p:nvPr/>
        </p:nvSpPr>
        <p:spPr>
          <a:xfrm>
            <a:off x="166615" y="5467350"/>
            <a:ext cx="3526968" cy="1390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E95F5DC6-C1DB-43A7-9841-189969B97C59}"/>
              </a:ext>
            </a:extLst>
          </p:cNvPr>
          <p:cNvSpPr/>
          <p:nvPr/>
        </p:nvSpPr>
        <p:spPr>
          <a:xfrm>
            <a:off x="10042525" y="4083050"/>
            <a:ext cx="981075" cy="1155700"/>
          </a:xfrm>
          <a:custGeom>
            <a:avLst/>
            <a:gdLst>
              <a:gd name="connsiteX0" fmla="*/ 282575 w 984250"/>
              <a:gd name="connsiteY0" fmla="*/ 1123950 h 1123950"/>
              <a:gd name="connsiteX1" fmla="*/ 0 w 984250"/>
              <a:gd name="connsiteY1" fmla="*/ 107950 h 1123950"/>
              <a:gd name="connsiteX2" fmla="*/ 965200 w 984250"/>
              <a:gd name="connsiteY2" fmla="*/ 0 h 1123950"/>
              <a:gd name="connsiteX3" fmla="*/ 984250 w 984250"/>
              <a:gd name="connsiteY3" fmla="*/ 1016000 h 1123950"/>
              <a:gd name="connsiteX4" fmla="*/ 282575 w 984250"/>
              <a:gd name="connsiteY4" fmla="*/ 1123950 h 1123950"/>
              <a:gd name="connsiteX0" fmla="*/ 282575 w 984250"/>
              <a:gd name="connsiteY0" fmla="*/ 1155700 h 1155700"/>
              <a:gd name="connsiteX1" fmla="*/ 0 w 984250"/>
              <a:gd name="connsiteY1" fmla="*/ 139700 h 1155700"/>
              <a:gd name="connsiteX2" fmla="*/ 974725 w 984250"/>
              <a:gd name="connsiteY2" fmla="*/ 0 h 1155700"/>
              <a:gd name="connsiteX3" fmla="*/ 984250 w 984250"/>
              <a:gd name="connsiteY3" fmla="*/ 1047750 h 1155700"/>
              <a:gd name="connsiteX4" fmla="*/ 282575 w 984250"/>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 name="connsiteX0" fmla="*/ 279400 w 981075"/>
              <a:gd name="connsiteY0" fmla="*/ 1155700 h 1155700"/>
              <a:gd name="connsiteX1" fmla="*/ 0 w 981075"/>
              <a:gd name="connsiteY1" fmla="*/ 161925 h 1155700"/>
              <a:gd name="connsiteX2" fmla="*/ 971550 w 981075"/>
              <a:gd name="connsiteY2" fmla="*/ 0 h 1155700"/>
              <a:gd name="connsiteX3" fmla="*/ 981075 w 981075"/>
              <a:gd name="connsiteY3" fmla="*/ 1047750 h 1155700"/>
              <a:gd name="connsiteX4" fmla="*/ 279400 w 981075"/>
              <a:gd name="connsiteY4" fmla="*/ 1155700 h 1155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1155700">
                <a:moveTo>
                  <a:pt x="279400" y="1155700"/>
                </a:moveTo>
                <a:lnTo>
                  <a:pt x="0" y="161925"/>
                </a:lnTo>
                <a:cubicBezTo>
                  <a:pt x="342900" y="44450"/>
                  <a:pt x="641350" y="12700"/>
                  <a:pt x="971550" y="0"/>
                </a:cubicBezTo>
                <a:lnTo>
                  <a:pt x="981075" y="1047750"/>
                </a:lnTo>
                <a:cubicBezTo>
                  <a:pt x="778933" y="1045633"/>
                  <a:pt x="630767" y="1040342"/>
                  <a:pt x="279400" y="1155700"/>
                </a:cubicBez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390A4480-9E95-479C-A003-41CCC9DE1BEE}"/>
              </a:ext>
            </a:extLst>
          </p:cNvPr>
          <p:cNvSpPr/>
          <p:nvPr/>
        </p:nvSpPr>
        <p:spPr>
          <a:xfrm>
            <a:off x="8918575" y="4498975"/>
            <a:ext cx="1239838" cy="1250950"/>
          </a:xfrm>
          <a:custGeom>
            <a:avLst/>
            <a:gdLst>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 name="connsiteX0" fmla="*/ 0 w 1239838"/>
              <a:gd name="connsiteY0" fmla="*/ 515938 h 1250950"/>
              <a:gd name="connsiteX1" fmla="*/ 679450 w 1239838"/>
              <a:gd name="connsiteY1" fmla="*/ 0 h 1250950"/>
              <a:gd name="connsiteX2" fmla="*/ 1239838 w 1239838"/>
              <a:gd name="connsiteY2" fmla="*/ 796925 h 1250950"/>
              <a:gd name="connsiteX3" fmla="*/ 666750 w 1239838"/>
              <a:gd name="connsiteY3" fmla="*/ 1250950 h 1250950"/>
              <a:gd name="connsiteX4" fmla="*/ 0 w 1239838"/>
              <a:gd name="connsiteY4" fmla="*/ 515938 h 1250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38" h="1250950">
                <a:moveTo>
                  <a:pt x="0" y="515938"/>
                </a:moveTo>
                <a:cubicBezTo>
                  <a:pt x="178858" y="324909"/>
                  <a:pt x="468842" y="118004"/>
                  <a:pt x="679450" y="0"/>
                </a:cubicBezTo>
                <a:lnTo>
                  <a:pt x="1239838" y="796925"/>
                </a:lnTo>
                <a:cubicBezTo>
                  <a:pt x="985309" y="932392"/>
                  <a:pt x="810154" y="1055158"/>
                  <a:pt x="666750" y="1250950"/>
                </a:cubicBezTo>
                <a:lnTo>
                  <a:pt x="0" y="515938"/>
                </a:lnTo>
                <a:close/>
              </a:path>
            </a:pathLst>
          </a:cu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0A1B43E7-17C6-4239-AF83-2EB6B51C5CF4}"/>
              </a:ext>
            </a:extLst>
          </p:cNvPr>
          <p:cNvSpPr/>
          <p:nvPr/>
        </p:nvSpPr>
        <p:spPr>
          <a:xfrm>
            <a:off x="524933" y="5660067"/>
            <a:ext cx="8242300" cy="1202267"/>
          </a:xfrm>
          <a:custGeom>
            <a:avLst/>
            <a:gdLst>
              <a:gd name="connsiteX0" fmla="*/ 0 w 8242300"/>
              <a:gd name="connsiteY0" fmla="*/ 1202267 h 1202267"/>
              <a:gd name="connsiteX1" fmla="*/ 8242300 w 8242300"/>
              <a:gd name="connsiteY1" fmla="*/ 1198034 h 1202267"/>
              <a:gd name="connsiteX2" fmla="*/ 279400 w 8242300"/>
              <a:gd name="connsiteY2" fmla="*/ 0 h 1202267"/>
              <a:gd name="connsiteX3" fmla="*/ 0 w 8242300"/>
              <a:gd name="connsiteY3" fmla="*/ 1202267 h 1202267"/>
            </a:gdLst>
            <a:ahLst/>
            <a:cxnLst>
              <a:cxn ang="0">
                <a:pos x="connsiteX0" y="connsiteY0"/>
              </a:cxn>
              <a:cxn ang="0">
                <a:pos x="connsiteX1" y="connsiteY1"/>
              </a:cxn>
              <a:cxn ang="0">
                <a:pos x="connsiteX2" y="connsiteY2"/>
              </a:cxn>
              <a:cxn ang="0">
                <a:pos x="connsiteX3" y="connsiteY3"/>
              </a:cxn>
            </a:cxnLst>
            <a:rect l="l" t="t" r="r" b="b"/>
            <a:pathLst>
              <a:path w="8242300" h="1202267">
                <a:moveTo>
                  <a:pt x="0" y="1202267"/>
                </a:moveTo>
                <a:lnTo>
                  <a:pt x="8242300" y="1198034"/>
                </a:lnTo>
                <a:lnTo>
                  <a:pt x="279400" y="0"/>
                </a:lnTo>
                <a:lnTo>
                  <a:pt x="0" y="1202267"/>
                </a:lnTo>
                <a:close/>
              </a:path>
            </a:pathLst>
          </a:custGeom>
          <a:solidFill>
            <a:schemeClr val="bg1">
              <a:lumMod val="75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07F74C3-881E-43BF-A571-17D87F0C9E24}"/>
              </a:ext>
            </a:extLst>
          </p:cNvPr>
          <p:cNvSpPr/>
          <p:nvPr/>
        </p:nvSpPr>
        <p:spPr>
          <a:xfrm>
            <a:off x="4019550" y="2916768"/>
            <a:ext cx="2051050" cy="2673349"/>
          </a:xfrm>
          <a:custGeom>
            <a:avLst/>
            <a:gdLst>
              <a:gd name="connsiteX0" fmla="*/ 0 w 2074333"/>
              <a:gd name="connsiteY0" fmla="*/ 2324100 h 2658533"/>
              <a:gd name="connsiteX1" fmla="*/ 1066800 w 2074333"/>
              <a:gd name="connsiteY1" fmla="*/ 0 h 2658533"/>
              <a:gd name="connsiteX2" fmla="*/ 2074333 w 2074333"/>
              <a:gd name="connsiteY2" fmla="*/ 762000 h 2658533"/>
              <a:gd name="connsiteX3" fmla="*/ 1206500 w 2074333"/>
              <a:gd name="connsiteY3" fmla="*/ 2658533 h 2658533"/>
              <a:gd name="connsiteX4" fmla="*/ 0 w 2074333"/>
              <a:gd name="connsiteY4" fmla="*/ 2324100 h 2658533"/>
              <a:gd name="connsiteX0" fmla="*/ 0 w 2400300"/>
              <a:gd name="connsiteY0" fmla="*/ 2368291 h 2711191"/>
              <a:gd name="connsiteX1" fmla="*/ 1392767 w 2400300"/>
              <a:gd name="connsiteY1" fmla="*/ 52658 h 2711191"/>
              <a:gd name="connsiteX2" fmla="*/ 2400300 w 2400300"/>
              <a:gd name="connsiteY2" fmla="*/ 814658 h 2711191"/>
              <a:gd name="connsiteX3" fmla="*/ 1532467 w 2400300"/>
              <a:gd name="connsiteY3" fmla="*/ 2711191 h 2711191"/>
              <a:gd name="connsiteX4" fmla="*/ 0 w 2400300"/>
              <a:gd name="connsiteY4" fmla="*/ 2368291 h 2711191"/>
              <a:gd name="connsiteX0" fmla="*/ 0 w 2400300"/>
              <a:gd name="connsiteY0" fmla="*/ 1973684 h 2316584"/>
              <a:gd name="connsiteX1" fmla="*/ 1092200 w 2400300"/>
              <a:gd name="connsiteY1" fmla="*/ 94085 h 2316584"/>
              <a:gd name="connsiteX2" fmla="*/ 2400300 w 2400300"/>
              <a:gd name="connsiteY2" fmla="*/ 420051 h 2316584"/>
              <a:gd name="connsiteX3" fmla="*/ 1532467 w 2400300"/>
              <a:gd name="connsiteY3" fmla="*/ 2316584 h 2316584"/>
              <a:gd name="connsiteX4" fmla="*/ 0 w 2400300"/>
              <a:gd name="connsiteY4" fmla="*/ 1973684 h 2316584"/>
              <a:gd name="connsiteX0" fmla="*/ 0 w 2400300"/>
              <a:gd name="connsiteY0" fmla="*/ 1973684 h 2316584"/>
              <a:gd name="connsiteX1" fmla="*/ 1092200 w 2400300"/>
              <a:gd name="connsiteY1" fmla="*/ 94085 h 2316584"/>
              <a:gd name="connsiteX2" fmla="*/ 2400300 w 2400300"/>
              <a:gd name="connsiteY2" fmla="*/ 420051 h 2316584"/>
              <a:gd name="connsiteX3" fmla="*/ 1532467 w 2400300"/>
              <a:gd name="connsiteY3" fmla="*/ 2316584 h 2316584"/>
              <a:gd name="connsiteX4" fmla="*/ 0 w 2400300"/>
              <a:gd name="connsiteY4" fmla="*/ 1973684 h 2316584"/>
              <a:gd name="connsiteX0" fmla="*/ 0 w 2400300"/>
              <a:gd name="connsiteY0" fmla="*/ 1879599 h 2222499"/>
              <a:gd name="connsiteX1" fmla="*/ 1092200 w 2400300"/>
              <a:gd name="connsiteY1" fmla="*/ 0 h 2222499"/>
              <a:gd name="connsiteX2" fmla="*/ 2400300 w 2400300"/>
              <a:gd name="connsiteY2" fmla="*/ 325966 h 2222499"/>
              <a:gd name="connsiteX3" fmla="*/ 1532467 w 2400300"/>
              <a:gd name="connsiteY3" fmla="*/ 2222499 h 2222499"/>
              <a:gd name="connsiteX4" fmla="*/ 0 w 2400300"/>
              <a:gd name="connsiteY4" fmla="*/ 1879599 h 2222499"/>
              <a:gd name="connsiteX0" fmla="*/ 0 w 2400300"/>
              <a:gd name="connsiteY0" fmla="*/ 1879599 h 2222499"/>
              <a:gd name="connsiteX1" fmla="*/ 1092200 w 2400300"/>
              <a:gd name="connsiteY1" fmla="*/ 0 h 2222499"/>
              <a:gd name="connsiteX2" fmla="*/ 2400300 w 2400300"/>
              <a:gd name="connsiteY2" fmla="*/ 325966 h 2222499"/>
              <a:gd name="connsiteX3" fmla="*/ 1532467 w 2400300"/>
              <a:gd name="connsiteY3" fmla="*/ 2222499 h 2222499"/>
              <a:gd name="connsiteX4" fmla="*/ 0 w 2400300"/>
              <a:gd name="connsiteY4" fmla="*/ 1879599 h 2222499"/>
              <a:gd name="connsiteX0" fmla="*/ 0 w 2400300"/>
              <a:gd name="connsiteY0" fmla="*/ 1879599 h 2222499"/>
              <a:gd name="connsiteX1" fmla="*/ 1092200 w 2400300"/>
              <a:gd name="connsiteY1" fmla="*/ 0 h 2222499"/>
              <a:gd name="connsiteX2" fmla="*/ 2400300 w 2400300"/>
              <a:gd name="connsiteY2" fmla="*/ 325966 h 2222499"/>
              <a:gd name="connsiteX3" fmla="*/ 1532467 w 2400300"/>
              <a:gd name="connsiteY3" fmla="*/ 2222499 h 2222499"/>
              <a:gd name="connsiteX4" fmla="*/ 0 w 2400300"/>
              <a:gd name="connsiteY4" fmla="*/ 1879599 h 2222499"/>
              <a:gd name="connsiteX0" fmla="*/ 0 w 2400300"/>
              <a:gd name="connsiteY0" fmla="*/ 1879599 h 2222499"/>
              <a:gd name="connsiteX1" fmla="*/ 1092200 w 2400300"/>
              <a:gd name="connsiteY1" fmla="*/ 0 h 2222499"/>
              <a:gd name="connsiteX2" fmla="*/ 2400300 w 2400300"/>
              <a:gd name="connsiteY2" fmla="*/ 325966 h 2222499"/>
              <a:gd name="connsiteX3" fmla="*/ 1532467 w 2400300"/>
              <a:gd name="connsiteY3" fmla="*/ 2222499 h 2222499"/>
              <a:gd name="connsiteX4" fmla="*/ 0 w 2400300"/>
              <a:gd name="connsiteY4" fmla="*/ 1879599 h 2222499"/>
              <a:gd name="connsiteX0" fmla="*/ 0 w 2387600"/>
              <a:gd name="connsiteY0" fmla="*/ 1879599 h 2222499"/>
              <a:gd name="connsiteX1" fmla="*/ 1079500 w 2387600"/>
              <a:gd name="connsiteY1" fmla="*/ 0 h 2222499"/>
              <a:gd name="connsiteX2" fmla="*/ 2387600 w 2387600"/>
              <a:gd name="connsiteY2" fmla="*/ 325966 h 2222499"/>
              <a:gd name="connsiteX3" fmla="*/ 1519767 w 2387600"/>
              <a:gd name="connsiteY3" fmla="*/ 2222499 h 2222499"/>
              <a:gd name="connsiteX4" fmla="*/ 0 w 2387600"/>
              <a:gd name="connsiteY4" fmla="*/ 1879599 h 2222499"/>
              <a:gd name="connsiteX0" fmla="*/ 0 w 2387600"/>
              <a:gd name="connsiteY0" fmla="*/ 1879599 h 2222499"/>
              <a:gd name="connsiteX1" fmla="*/ 1079500 w 2387600"/>
              <a:gd name="connsiteY1" fmla="*/ 0 h 2222499"/>
              <a:gd name="connsiteX2" fmla="*/ 2387600 w 2387600"/>
              <a:gd name="connsiteY2" fmla="*/ 325966 h 2222499"/>
              <a:gd name="connsiteX3" fmla="*/ 1519767 w 2387600"/>
              <a:gd name="connsiteY3" fmla="*/ 2222499 h 2222499"/>
              <a:gd name="connsiteX4" fmla="*/ 0 w 2387600"/>
              <a:gd name="connsiteY4" fmla="*/ 1879599 h 2222499"/>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163232"/>
              <a:gd name="connsiteX1" fmla="*/ 1079500 w 2387600"/>
              <a:gd name="connsiteY1" fmla="*/ 0 h 2163232"/>
              <a:gd name="connsiteX2" fmla="*/ 2387600 w 2387600"/>
              <a:gd name="connsiteY2" fmla="*/ 325966 h 2163232"/>
              <a:gd name="connsiteX3" fmla="*/ 1248834 w 2387600"/>
              <a:gd name="connsiteY3" fmla="*/ 2163232 h 2163232"/>
              <a:gd name="connsiteX4" fmla="*/ 0 w 2387600"/>
              <a:gd name="connsiteY4" fmla="*/ 1879599 h 2163232"/>
              <a:gd name="connsiteX0" fmla="*/ 0 w 2387600"/>
              <a:gd name="connsiteY0" fmla="*/ 1879599 h 2233082"/>
              <a:gd name="connsiteX1" fmla="*/ 1079500 w 2387600"/>
              <a:gd name="connsiteY1" fmla="*/ 0 h 2233082"/>
              <a:gd name="connsiteX2" fmla="*/ 2387600 w 2387600"/>
              <a:gd name="connsiteY2" fmla="*/ 325966 h 2233082"/>
              <a:gd name="connsiteX3" fmla="*/ 1528234 w 2387600"/>
              <a:gd name="connsiteY3" fmla="*/ 2233082 h 2233082"/>
              <a:gd name="connsiteX4" fmla="*/ 0 w 2387600"/>
              <a:gd name="connsiteY4" fmla="*/ 1879599 h 2233082"/>
              <a:gd name="connsiteX0" fmla="*/ 0 w 2387600"/>
              <a:gd name="connsiteY0" fmla="*/ 1879599 h 2233082"/>
              <a:gd name="connsiteX1" fmla="*/ 1079500 w 2387600"/>
              <a:gd name="connsiteY1" fmla="*/ 0 h 2233082"/>
              <a:gd name="connsiteX2" fmla="*/ 2387600 w 2387600"/>
              <a:gd name="connsiteY2" fmla="*/ 325966 h 2233082"/>
              <a:gd name="connsiteX3" fmla="*/ 1528234 w 2387600"/>
              <a:gd name="connsiteY3" fmla="*/ 2233082 h 2233082"/>
              <a:gd name="connsiteX4" fmla="*/ 0 w 2387600"/>
              <a:gd name="connsiteY4" fmla="*/ 1879599 h 2233082"/>
              <a:gd name="connsiteX0" fmla="*/ 0 w 2387600"/>
              <a:gd name="connsiteY0" fmla="*/ 1879599 h 2233082"/>
              <a:gd name="connsiteX1" fmla="*/ 1079500 w 2387600"/>
              <a:gd name="connsiteY1" fmla="*/ 0 h 2233082"/>
              <a:gd name="connsiteX2" fmla="*/ 2387600 w 2387600"/>
              <a:gd name="connsiteY2" fmla="*/ 325966 h 2233082"/>
              <a:gd name="connsiteX3" fmla="*/ 1528234 w 2387600"/>
              <a:gd name="connsiteY3" fmla="*/ 2233082 h 2233082"/>
              <a:gd name="connsiteX4" fmla="*/ 0 w 2387600"/>
              <a:gd name="connsiteY4" fmla="*/ 18795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1955799 h 2233082"/>
              <a:gd name="connsiteX1" fmla="*/ 755650 w 2063750"/>
              <a:gd name="connsiteY1" fmla="*/ 0 h 2233082"/>
              <a:gd name="connsiteX2" fmla="*/ 2063750 w 2063750"/>
              <a:gd name="connsiteY2" fmla="*/ 325966 h 2233082"/>
              <a:gd name="connsiteX3" fmla="*/ 1204384 w 2063750"/>
              <a:gd name="connsiteY3" fmla="*/ 2233082 h 2233082"/>
              <a:gd name="connsiteX4" fmla="*/ 0 w 2063750"/>
              <a:gd name="connsiteY4" fmla="*/ 1955799 h 2233082"/>
              <a:gd name="connsiteX0" fmla="*/ 0 w 2063750"/>
              <a:gd name="connsiteY0" fmla="*/ 2412999 h 2690282"/>
              <a:gd name="connsiteX1" fmla="*/ 1058333 w 2063750"/>
              <a:gd name="connsiteY1" fmla="*/ 0 h 2690282"/>
              <a:gd name="connsiteX2" fmla="*/ 2063750 w 2063750"/>
              <a:gd name="connsiteY2" fmla="*/ 783166 h 2690282"/>
              <a:gd name="connsiteX3" fmla="*/ 1204384 w 2063750"/>
              <a:gd name="connsiteY3" fmla="*/ 2690282 h 2690282"/>
              <a:gd name="connsiteX4" fmla="*/ 0 w 2063750"/>
              <a:gd name="connsiteY4" fmla="*/ 2412999 h 2690282"/>
              <a:gd name="connsiteX0" fmla="*/ 0 w 2063750"/>
              <a:gd name="connsiteY0" fmla="*/ 2396066 h 2673349"/>
              <a:gd name="connsiteX1" fmla="*/ 1066799 w 2063750"/>
              <a:gd name="connsiteY1" fmla="*/ 0 h 2673349"/>
              <a:gd name="connsiteX2" fmla="*/ 2063750 w 2063750"/>
              <a:gd name="connsiteY2" fmla="*/ 766233 h 2673349"/>
              <a:gd name="connsiteX3" fmla="*/ 1204384 w 2063750"/>
              <a:gd name="connsiteY3" fmla="*/ 2673349 h 2673349"/>
              <a:gd name="connsiteX4" fmla="*/ 0 w 2063750"/>
              <a:gd name="connsiteY4" fmla="*/ 2396066 h 2673349"/>
              <a:gd name="connsiteX0" fmla="*/ 0 w 2063750"/>
              <a:gd name="connsiteY0" fmla="*/ 2396066 h 2673349"/>
              <a:gd name="connsiteX1" fmla="*/ 1066799 w 2063750"/>
              <a:gd name="connsiteY1" fmla="*/ 0 h 2673349"/>
              <a:gd name="connsiteX2" fmla="*/ 2063750 w 2063750"/>
              <a:gd name="connsiteY2" fmla="*/ 766233 h 2673349"/>
              <a:gd name="connsiteX3" fmla="*/ 1204384 w 2063750"/>
              <a:gd name="connsiteY3" fmla="*/ 2673349 h 2673349"/>
              <a:gd name="connsiteX4" fmla="*/ 0 w 2063750"/>
              <a:gd name="connsiteY4" fmla="*/ 2396066 h 2673349"/>
              <a:gd name="connsiteX0" fmla="*/ 0 w 2051050"/>
              <a:gd name="connsiteY0" fmla="*/ 2396066 h 2673349"/>
              <a:gd name="connsiteX1" fmla="*/ 1054099 w 2051050"/>
              <a:gd name="connsiteY1" fmla="*/ 0 h 2673349"/>
              <a:gd name="connsiteX2" fmla="*/ 2051050 w 2051050"/>
              <a:gd name="connsiteY2" fmla="*/ 766233 h 2673349"/>
              <a:gd name="connsiteX3" fmla="*/ 1191684 w 2051050"/>
              <a:gd name="connsiteY3" fmla="*/ 2673349 h 2673349"/>
              <a:gd name="connsiteX4" fmla="*/ 0 w 2051050"/>
              <a:gd name="connsiteY4" fmla="*/ 2396066 h 2673349"/>
              <a:gd name="connsiteX0" fmla="*/ 0 w 2051050"/>
              <a:gd name="connsiteY0" fmla="*/ 2396066 h 2673349"/>
              <a:gd name="connsiteX1" fmla="*/ 1054099 w 2051050"/>
              <a:gd name="connsiteY1" fmla="*/ 0 h 2673349"/>
              <a:gd name="connsiteX2" fmla="*/ 2051050 w 2051050"/>
              <a:gd name="connsiteY2" fmla="*/ 766233 h 2673349"/>
              <a:gd name="connsiteX3" fmla="*/ 1191684 w 2051050"/>
              <a:gd name="connsiteY3" fmla="*/ 2673349 h 2673349"/>
              <a:gd name="connsiteX4" fmla="*/ 0 w 2051050"/>
              <a:gd name="connsiteY4" fmla="*/ 2396066 h 2673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1050" h="2673349">
                <a:moveTo>
                  <a:pt x="0" y="2396066"/>
                </a:moveTo>
                <a:cubicBezTo>
                  <a:pt x="155223" y="1590320"/>
                  <a:pt x="658281" y="552448"/>
                  <a:pt x="1054099" y="0"/>
                </a:cubicBezTo>
                <a:cubicBezTo>
                  <a:pt x="1077382" y="20461"/>
                  <a:pt x="1960739" y="745066"/>
                  <a:pt x="2051050" y="766233"/>
                </a:cubicBezTo>
                <a:cubicBezTo>
                  <a:pt x="1726494" y="1080205"/>
                  <a:pt x="1342673" y="2124427"/>
                  <a:pt x="1191684" y="2673349"/>
                </a:cubicBezTo>
                <a:lnTo>
                  <a:pt x="0" y="2396066"/>
                </a:ln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3B137EED-84FC-40F8-9C7C-0DA010658FF1}"/>
              </a:ext>
            </a:extLst>
          </p:cNvPr>
          <p:cNvSpPr/>
          <p:nvPr/>
        </p:nvSpPr>
        <p:spPr>
          <a:xfrm>
            <a:off x="7958667" y="2817283"/>
            <a:ext cx="1456266" cy="1202267"/>
          </a:xfrm>
          <a:custGeom>
            <a:avLst/>
            <a:gdLst>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78467 h 1278467"/>
              <a:gd name="connsiteX1" fmla="*/ 1462616 w 1462616"/>
              <a:gd name="connsiteY1" fmla="*/ 609600 h 1278467"/>
              <a:gd name="connsiteX2" fmla="*/ 1200150 w 1462616"/>
              <a:gd name="connsiteY2" fmla="*/ 0 h 1278467"/>
              <a:gd name="connsiteX3" fmla="*/ 0 w 1462616"/>
              <a:gd name="connsiteY3" fmla="*/ 810684 h 1278467"/>
              <a:gd name="connsiteX4" fmla="*/ 400050 w 1462616"/>
              <a:gd name="connsiteY4" fmla="*/ 1278467 h 1278467"/>
              <a:gd name="connsiteX0" fmla="*/ 400050 w 1462616"/>
              <a:gd name="connsiteY0" fmla="*/ 1210733 h 1210733"/>
              <a:gd name="connsiteX1" fmla="*/ 1462616 w 1462616"/>
              <a:gd name="connsiteY1" fmla="*/ 541866 h 1210733"/>
              <a:gd name="connsiteX2" fmla="*/ 1204383 w 1462616"/>
              <a:gd name="connsiteY2" fmla="*/ 0 h 1210733"/>
              <a:gd name="connsiteX3" fmla="*/ 0 w 1462616"/>
              <a:gd name="connsiteY3" fmla="*/ 742950 h 1210733"/>
              <a:gd name="connsiteX4" fmla="*/ 400050 w 1462616"/>
              <a:gd name="connsiteY4" fmla="*/ 1210733 h 1210733"/>
              <a:gd name="connsiteX0" fmla="*/ 400050 w 1462616"/>
              <a:gd name="connsiteY0" fmla="*/ 1212850 h 1212850"/>
              <a:gd name="connsiteX1" fmla="*/ 1462616 w 1462616"/>
              <a:gd name="connsiteY1" fmla="*/ 543983 h 1212850"/>
              <a:gd name="connsiteX2" fmla="*/ 1172633 w 1462616"/>
              <a:gd name="connsiteY2" fmla="*/ 0 h 1212850"/>
              <a:gd name="connsiteX3" fmla="*/ 0 w 1462616"/>
              <a:gd name="connsiteY3" fmla="*/ 745067 h 1212850"/>
              <a:gd name="connsiteX4" fmla="*/ 400050 w 1462616"/>
              <a:gd name="connsiteY4" fmla="*/ 1212850 h 1212850"/>
              <a:gd name="connsiteX0" fmla="*/ 400050 w 1462616"/>
              <a:gd name="connsiteY0" fmla="*/ 1212850 h 1212850"/>
              <a:gd name="connsiteX1" fmla="*/ 1462616 w 1462616"/>
              <a:gd name="connsiteY1" fmla="*/ 543983 h 1212850"/>
              <a:gd name="connsiteX2" fmla="*/ 1172633 w 1462616"/>
              <a:gd name="connsiteY2" fmla="*/ 0 h 1212850"/>
              <a:gd name="connsiteX3" fmla="*/ 0 w 1462616"/>
              <a:gd name="connsiteY3" fmla="*/ 745067 h 1212850"/>
              <a:gd name="connsiteX4" fmla="*/ 400050 w 1462616"/>
              <a:gd name="connsiteY4" fmla="*/ 1212850 h 1212850"/>
              <a:gd name="connsiteX0" fmla="*/ 400050 w 1462616"/>
              <a:gd name="connsiteY0" fmla="*/ 1212850 h 1212850"/>
              <a:gd name="connsiteX1" fmla="*/ 1462616 w 1462616"/>
              <a:gd name="connsiteY1" fmla="*/ 543983 h 1212850"/>
              <a:gd name="connsiteX2" fmla="*/ 1172633 w 1462616"/>
              <a:gd name="connsiteY2" fmla="*/ 0 h 1212850"/>
              <a:gd name="connsiteX3" fmla="*/ 0 w 1462616"/>
              <a:gd name="connsiteY3" fmla="*/ 745067 h 1212850"/>
              <a:gd name="connsiteX4" fmla="*/ 400050 w 1462616"/>
              <a:gd name="connsiteY4" fmla="*/ 1212850 h 1212850"/>
              <a:gd name="connsiteX0" fmla="*/ 393700 w 1456266"/>
              <a:gd name="connsiteY0" fmla="*/ 1212850 h 1212850"/>
              <a:gd name="connsiteX1" fmla="*/ 1456266 w 1456266"/>
              <a:gd name="connsiteY1" fmla="*/ 543983 h 1212850"/>
              <a:gd name="connsiteX2" fmla="*/ 1166283 w 1456266"/>
              <a:gd name="connsiteY2" fmla="*/ 0 h 1212850"/>
              <a:gd name="connsiteX3" fmla="*/ 0 w 1456266"/>
              <a:gd name="connsiteY3" fmla="*/ 759884 h 1212850"/>
              <a:gd name="connsiteX4" fmla="*/ 393700 w 1456266"/>
              <a:gd name="connsiteY4" fmla="*/ 1212850 h 1212850"/>
              <a:gd name="connsiteX0" fmla="*/ 393700 w 1456266"/>
              <a:gd name="connsiteY0" fmla="*/ 1202267 h 1202267"/>
              <a:gd name="connsiteX1" fmla="*/ 1456266 w 1456266"/>
              <a:gd name="connsiteY1" fmla="*/ 533400 h 1202267"/>
              <a:gd name="connsiteX2" fmla="*/ 1164167 w 1456266"/>
              <a:gd name="connsiteY2" fmla="*/ 0 h 1202267"/>
              <a:gd name="connsiteX3" fmla="*/ 0 w 1456266"/>
              <a:gd name="connsiteY3" fmla="*/ 749301 h 1202267"/>
              <a:gd name="connsiteX4" fmla="*/ 393700 w 1456266"/>
              <a:gd name="connsiteY4" fmla="*/ 1202267 h 1202267"/>
              <a:gd name="connsiteX0" fmla="*/ 393700 w 1456266"/>
              <a:gd name="connsiteY0" fmla="*/ 1202267 h 1202267"/>
              <a:gd name="connsiteX1" fmla="*/ 1456266 w 1456266"/>
              <a:gd name="connsiteY1" fmla="*/ 533400 h 1202267"/>
              <a:gd name="connsiteX2" fmla="*/ 1164167 w 1456266"/>
              <a:gd name="connsiteY2" fmla="*/ 0 h 1202267"/>
              <a:gd name="connsiteX3" fmla="*/ 0 w 1456266"/>
              <a:gd name="connsiteY3" fmla="*/ 749301 h 1202267"/>
              <a:gd name="connsiteX4" fmla="*/ 393700 w 1456266"/>
              <a:gd name="connsiteY4" fmla="*/ 1202267 h 1202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266" h="1202267">
                <a:moveTo>
                  <a:pt x="393700" y="1202267"/>
                </a:moveTo>
                <a:cubicBezTo>
                  <a:pt x="737306" y="907345"/>
                  <a:pt x="1068210" y="694973"/>
                  <a:pt x="1456266" y="533400"/>
                </a:cubicBezTo>
                <a:lnTo>
                  <a:pt x="1164167" y="0"/>
                </a:lnTo>
                <a:cubicBezTo>
                  <a:pt x="789517" y="155929"/>
                  <a:pt x="264584" y="487540"/>
                  <a:pt x="0" y="749301"/>
                </a:cubicBezTo>
                <a:lnTo>
                  <a:pt x="393700" y="1202267"/>
                </a:lnTo>
                <a:close/>
              </a:path>
            </a:pathLst>
          </a:cu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88C3C4A-05BF-4A65-AFB4-264ECF1EA00D}"/>
              </a:ext>
            </a:extLst>
          </p:cNvPr>
          <p:cNvSpPr/>
          <p:nvPr/>
        </p:nvSpPr>
        <p:spPr>
          <a:xfrm>
            <a:off x="6121446" y="5755217"/>
            <a:ext cx="774653" cy="1101719"/>
          </a:xfrm>
          <a:custGeom>
            <a:avLst/>
            <a:gdLst>
              <a:gd name="connsiteX0" fmla="*/ 0 w 766233"/>
              <a:gd name="connsiteY0" fmla="*/ 726017 h 802217"/>
              <a:gd name="connsiteX1" fmla="*/ 107950 w 766233"/>
              <a:gd name="connsiteY1" fmla="*/ 0 h 802217"/>
              <a:gd name="connsiteX2" fmla="*/ 766233 w 766233"/>
              <a:gd name="connsiteY2" fmla="*/ 188384 h 802217"/>
              <a:gd name="connsiteX3" fmla="*/ 662516 w 766233"/>
              <a:gd name="connsiteY3" fmla="*/ 802217 h 802217"/>
              <a:gd name="connsiteX4" fmla="*/ 0 w 766233"/>
              <a:gd name="connsiteY4" fmla="*/ 726017 h 802217"/>
              <a:gd name="connsiteX0" fmla="*/ 0 w 768350"/>
              <a:gd name="connsiteY0" fmla="*/ 675217 h 802217"/>
              <a:gd name="connsiteX1" fmla="*/ 110067 w 768350"/>
              <a:gd name="connsiteY1" fmla="*/ 0 h 802217"/>
              <a:gd name="connsiteX2" fmla="*/ 768350 w 768350"/>
              <a:gd name="connsiteY2" fmla="*/ 188384 h 802217"/>
              <a:gd name="connsiteX3" fmla="*/ 664633 w 768350"/>
              <a:gd name="connsiteY3" fmla="*/ 802217 h 802217"/>
              <a:gd name="connsiteX4" fmla="*/ 0 w 768350"/>
              <a:gd name="connsiteY4" fmla="*/ 675217 h 802217"/>
              <a:gd name="connsiteX0" fmla="*/ 0 w 768350"/>
              <a:gd name="connsiteY0" fmla="*/ 675217 h 783167"/>
              <a:gd name="connsiteX1" fmla="*/ 110067 w 768350"/>
              <a:gd name="connsiteY1" fmla="*/ 0 h 783167"/>
              <a:gd name="connsiteX2" fmla="*/ 768350 w 768350"/>
              <a:gd name="connsiteY2" fmla="*/ 188384 h 783167"/>
              <a:gd name="connsiteX3" fmla="*/ 666749 w 768350"/>
              <a:gd name="connsiteY3" fmla="*/ 783167 h 783167"/>
              <a:gd name="connsiteX4" fmla="*/ 0 w 768350"/>
              <a:gd name="connsiteY4" fmla="*/ 675217 h 783167"/>
              <a:gd name="connsiteX0" fmla="*/ 0 w 768350"/>
              <a:gd name="connsiteY0" fmla="*/ 675217 h 783167"/>
              <a:gd name="connsiteX1" fmla="*/ 110067 w 768350"/>
              <a:gd name="connsiteY1" fmla="*/ 0 h 783167"/>
              <a:gd name="connsiteX2" fmla="*/ 768350 w 768350"/>
              <a:gd name="connsiteY2" fmla="*/ 188384 h 783167"/>
              <a:gd name="connsiteX3" fmla="*/ 666749 w 768350"/>
              <a:gd name="connsiteY3" fmla="*/ 783167 h 783167"/>
              <a:gd name="connsiteX4" fmla="*/ 0 w 768350"/>
              <a:gd name="connsiteY4" fmla="*/ 675217 h 783167"/>
              <a:gd name="connsiteX0" fmla="*/ 0 w 768350"/>
              <a:gd name="connsiteY0" fmla="*/ 675217 h 783167"/>
              <a:gd name="connsiteX1" fmla="*/ 110067 w 768350"/>
              <a:gd name="connsiteY1" fmla="*/ 0 h 783167"/>
              <a:gd name="connsiteX2" fmla="*/ 768350 w 768350"/>
              <a:gd name="connsiteY2" fmla="*/ 188384 h 783167"/>
              <a:gd name="connsiteX3" fmla="*/ 666749 w 768350"/>
              <a:gd name="connsiteY3" fmla="*/ 783167 h 783167"/>
              <a:gd name="connsiteX4" fmla="*/ 0 w 768350"/>
              <a:gd name="connsiteY4" fmla="*/ 675217 h 783167"/>
              <a:gd name="connsiteX0" fmla="*/ 0 w 768350"/>
              <a:gd name="connsiteY0" fmla="*/ 675217 h 783167"/>
              <a:gd name="connsiteX1" fmla="*/ 110067 w 768350"/>
              <a:gd name="connsiteY1" fmla="*/ 0 h 783167"/>
              <a:gd name="connsiteX2" fmla="*/ 768350 w 768350"/>
              <a:gd name="connsiteY2" fmla="*/ 188384 h 783167"/>
              <a:gd name="connsiteX3" fmla="*/ 666749 w 768350"/>
              <a:gd name="connsiteY3" fmla="*/ 783167 h 783167"/>
              <a:gd name="connsiteX4" fmla="*/ 0 w 768350"/>
              <a:gd name="connsiteY4" fmla="*/ 675217 h 783167"/>
              <a:gd name="connsiteX0" fmla="*/ 0 w 768350"/>
              <a:gd name="connsiteY0" fmla="*/ 647700 h 755650"/>
              <a:gd name="connsiteX1" fmla="*/ 143934 w 768350"/>
              <a:gd name="connsiteY1" fmla="*/ 0 h 755650"/>
              <a:gd name="connsiteX2" fmla="*/ 768350 w 768350"/>
              <a:gd name="connsiteY2" fmla="*/ 160867 h 755650"/>
              <a:gd name="connsiteX3" fmla="*/ 666749 w 768350"/>
              <a:gd name="connsiteY3" fmla="*/ 755650 h 755650"/>
              <a:gd name="connsiteX4" fmla="*/ 0 w 768350"/>
              <a:gd name="connsiteY4" fmla="*/ 647700 h 755650"/>
              <a:gd name="connsiteX0" fmla="*/ 0 w 753533"/>
              <a:gd name="connsiteY0" fmla="*/ 649817 h 755650"/>
              <a:gd name="connsiteX1" fmla="*/ 129117 w 753533"/>
              <a:gd name="connsiteY1" fmla="*/ 0 h 755650"/>
              <a:gd name="connsiteX2" fmla="*/ 753533 w 753533"/>
              <a:gd name="connsiteY2" fmla="*/ 160867 h 755650"/>
              <a:gd name="connsiteX3" fmla="*/ 651932 w 753533"/>
              <a:gd name="connsiteY3" fmla="*/ 755650 h 755650"/>
              <a:gd name="connsiteX4" fmla="*/ 0 w 753533"/>
              <a:gd name="connsiteY4" fmla="*/ 649817 h 755650"/>
              <a:gd name="connsiteX0" fmla="*/ 0 w 753533"/>
              <a:gd name="connsiteY0" fmla="*/ 649817 h 755650"/>
              <a:gd name="connsiteX1" fmla="*/ 129117 w 753533"/>
              <a:gd name="connsiteY1" fmla="*/ 0 h 755650"/>
              <a:gd name="connsiteX2" fmla="*/ 753533 w 753533"/>
              <a:gd name="connsiteY2" fmla="*/ 160867 h 755650"/>
              <a:gd name="connsiteX3" fmla="*/ 651932 w 753533"/>
              <a:gd name="connsiteY3" fmla="*/ 755650 h 755650"/>
              <a:gd name="connsiteX4" fmla="*/ 0 w 753533"/>
              <a:gd name="connsiteY4" fmla="*/ 649817 h 755650"/>
              <a:gd name="connsiteX0" fmla="*/ 0 w 753533"/>
              <a:gd name="connsiteY0" fmla="*/ 649817 h 755650"/>
              <a:gd name="connsiteX1" fmla="*/ 129117 w 753533"/>
              <a:gd name="connsiteY1" fmla="*/ 0 h 755650"/>
              <a:gd name="connsiteX2" fmla="*/ 753533 w 753533"/>
              <a:gd name="connsiteY2" fmla="*/ 160867 h 755650"/>
              <a:gd name="connsiteX3" fmla="*/ 651932 w 753533"/>
              <a:gd name="connsiteY3" fmla="*/ 755650 h 755650"/>
              <a:gd name="connsiteX4" fmla="*/ 0 w 753533"/>
              <a:gd name="connsiteY4" fmla="*/ 649817 h 755650"/>
              <a:gd name="connsiteX0" fmla="*/ 0 w 753533"/>
              <a:gd name="connsiteY0" fmla="*/ 654050 h 759883"/>
              <a:gd name="connsiteX1" fmla="*/ 116417 w 753533"/>
              <a:gd name="connsiteY1" fmla="*/ 0 h 759883"/>
              <a:gd name="connsiteX2" fmla="*/ 753533 w 753533"/>
              <a:gd name="connsiteY2" fmla="*/ 165100 h 759883"/>
              <a:gd name="connsiteX3" fmla="*/ 651932 w 753533"/>
              <a:gd name="connsiteY3" fmla="*/ 759883 h 759883"/>
              <a:gd name="connsiteX4" fmla="*/ 0 w 753533"/>
              <a:gd name="connsiteY4" fmla="*/ 654050 h 759883"/>
              <a:gd name="connsiteX0" fmla="*/ 0 w 753533"/>
              <a:gd name="connsiteY0" fmla="*/ 654050 h 759883"/>
              <a:gd name="connsiteX1" fmla="*/ 116417 w 753533"/>
              <a:gd name="connsiteY1" fmla="*/ 0 h 759883"/>
              <a:gd name="connsiteX2" fmla="*/ 753533 w 753533"/>
              <a:gd name="connsiteY2" fmla="*/ 165100 h 759883"/>
              <a:gd name="connsiteX3" fmla="*/ 651932 w 753533"/>
              <a:gd name="connsiteY3" fmla="*/ 759883 h 759883"/>
              <a:gd name="connsiteX4" fmla="*/ 0 w 753533"/>
              <a:gd name="connsiteY4" fmla="*/ 654050 h 759883"/>
              <a:gd name="connsiteX0" fmla="*/ 0 w 753533"/>
              <a:gd name="connsiteY0" fmla="*/ 654050 h 1105872"/>
              <a:gd name="connsiteX1" fmla="*/ 116417 w 753533"/>
              <a:gd name="connsiteY1" fmla="*/ 0 h 1105872"/>
              <a:gd name="connsiteX2" fmla="*/ 753533 w 753533"/>
              <a:gd name="connsiteY2" fmla="*/ 165100 h 1105872"/>
              <a:gd name="connsiteX3" fmla="*/ 637104 w 753533"/>
              <a:gd name="connsiteY3" fmla="*/ 1105872 h 1105872"/>
              <a:gd name="connsiteX4" fmla="*/ 0 w 753533"/>
              <a:gd name="connsiteY4" fmla="*/ 654050 h 1105872"/>
              <a:gd name="connsiteX0" fmla="*/ 0 w 753533"/>
              <a:gd name="connsiteY0" fmla="*/ 654050 h 1105872"/>
              <a:gd name="connsiteX1" fmla="*/ 116417 w 753533"/>
              <a:gd name="connsiteY1" fmla="*/ 0 h 1105872"/>
              <a:gd name="connsiteX2" fmla="*/ 753533 w 753533"/>
              <a:gd name="connsiteY2" fmla="*/ 165100 h 1105872"/>
              <a:gd name="connsiteX3" fmla="*/ 637104 w 753533"/>
              <a:gd name="connsiteY3" fmla="*/ 1105872 h 1105872"/>
              <a:gd name="connsiteX4" fmla="*/ 0 w 753533"/>
              <a:gd name="connsiteY4" fmla="*/ 654050 h 1105872"/>
              <a:gd name="connsiteX0" fmla="*/ 0 w 753533"/>
              <a:gd name="connsiteY0" fmla="*/ 654050 h 1105872"/>
              <a:gd name="connsiteX1" fmla="*/ 116417 w 753533"/>
              <a:gd name="connsiteY1" fmla="*/ 0 h 1105872"/>
              <a:gd name="connsiteX2" fmla="*/ 753533 w 753533"/>
              <a:gd name="connsiteY2" fmla="*/ 165100 h 1105872"/>
              <a:gd name="connsiteX3" fmla="*/ 637104 w 753533"/>
              <a:gd name="connsiteY3" fmla="*/ 1105872 h 1105872"/>
              <a:gd name="connsiteX4" fmla="*/ 0 w 753533"/>
              <a:gd name="connsiteY4" fmla="*/ 654050 h 1105872"/>
              <a:gd name="connsiteX0" fmla="*/ 0 w 753533"/>
              <a:gd name="connsiteY0" fmla="*/ 654050 h 1105872"/>
              <a:gd name="connsiteX1" fmla="*/ 116417 w 753533"/>
              <a:gd name="connsiteY1" fmla="*/ 0 h 1105872"/>
              <a:gd name="connsiteX2" fmla="*/ 753533 w 753533"/>
              <a:gd name="connsiteY2" fmla="*/ 165100 h 1105872"/>
              <a:gd name="connsiteX3" fmla="*/ 637104 w 753533"/>
              <a:gd name="connsiteY3" fmla="*/ 1105872 h 1105872"/>
              <a:gd name="connsiteX4" fmla="*/ 0 w 753533"/>
              <a:gd name="connsiteY4" fmla="*/ 654050 h 1105872"/>
              <a:gd name="connsiteX0" fmla="*/ 0 w 763418"/>
              <a:gd name="connsiteY0" fmla="*/ 1103836 h 1105872"/>
              <a:gd name="connsiteX1" fmla="*/ 126302 w 763418"/>
              <a:gd name="connsiteY1" fmla="*/ 0 h 1105872"/>
              <a:gd name="connsiteX2" fmla="*/ 763418 w 763418"/>
              <a:gd name="connsiteY2" fmla="*/ 165100 h 1105872"/>
              <a:gd name="connsiteX3" fmla="*/ 646989 w 763418"/>
              <a:gd name="connsiteY3" fmla="*/ 1105872 h 1105872"/>
              <a:gd name="connsiteX4" fmla="*/ 0 w 763418"/>
              <a:gd name="connsiteY4" fmla="*/ 1103836 h 1105872"/>
              <a:gd name="connsiteX0" fmla="*/ 3534 w 766952"/>
              <a:gd name="connsiteY0" fmla="*/ 1103836 h 1105872"/>
              <a:gd name="connsiteX1" fmla="*/ 129836 w 766952"/>
              <a:gd name="connsiteY1" fmla="*/ 0 h 1105872"/>
              <a:gd name="connsiteX2" fmla="*/ 766952 w 766952"/>
              <a:gd name="connsiteY2" fmla="*/ 165100 h 1105872"/>
              <a:gd name="connsiteX3" fmla="*/ 650523 w 766952"/>
              <a:gd name="connsiteY3" fmla="*/ 1105872 h 1105872"/>
              <a:gd name="connsiteX4" fmla="*/ 3534 w 766952"/>
              <a:gd name="connsiteY4" fmla="*/ 1103836 h 1105872"/>
              <a:gd name="connsiteX0" fmla="*/ 5278 w 768696"/>
              <a:gd name="connsiteY0" fmla="*/ 1103836 h 1105872"/>
              <a:gd name="connsiteX1" fmla="*/ 131580 w 768696"/>
              <a:gd name="connsiteY1" fmla="*/ 0 h 1105872"/>
              <a:gd name="connsiteX2" fmla="*/ 768696 w 768696"/>
              <a:gd name="connsiteY2" fmla="*/ 165100 h 1105872"/>
              <a:gd name="connsiteX3" fmla="*/ 652267 w 768696"/>
              <a:gd name="connsiteY3" fmla="*/ 1105872 h 1105872"/>
              <a:gd name="connsiteX4" fmla="*/ 5278 w 768696"/>
              <a:gd name="connsiteY4" fmla="*/ 1103836 h 1105872"/>
              <a:gd name="connsiteX0" fmla="*/ 5278 w 768696"/>
              <a:gd name="connsiteY0" fmla="*/ 1103836 h 1105872"/>
              <a:gd name="connsiteX1" fmla="*/ 131580 w 768696"/>
              <a:gd name="connsiteY1" fmla="*/ 0 h 1105872"/>
              <a:gd name="connsiteX2" fmla="*/ 768696 w 768696"/>
              <a:gd name="connsiteY2" fmla="*/ 165100 h 1105872"/>
              <a:gd name="connsiteX3" fmla="*/ 652267 w 768696"/>
              <a:gd name="connsiteY3" fmla="*/ 1105872 h 1105872"/>
              <a:gd name="connsiteX4" fmla="*/ 5278 w 768696"/>
              <a:gd name="connsiteY4" fmla="*/ 1103836 h 1105872"/>
              <a:gd name="connsiteX0" fmla="*/ 5278 w 768696"/>
              <a:gd name="connsiteY0" fmla="*/ 1103836 h 1103836"/>
              <a:gd name="connsiteX1" fmla="*/ 131580 w 768696"/>
              <a:gd name="connsiteY1" fmla="*/ 0 h 1103836"/>
              <a:gd name="connsiteX2" fmla="*/ 768696 w 768696"/>
              <a:gd name="connsiteY2" fmla="*/ 165100 h 1103836"/>
              <a:gd name="connsiteX3" fmla="*/ 660734 w 768696"/>
              <a:gd name="connsiteY3" fmla="*/ 1101639 h 1103836"/>
              <a:gd name="connsiteX4" fmla="*/ 5278 w 768696"/>
              <a:gd name="connsiteY4" fmla="*/ 1103836 h 1103836"/>
              <a:gd name="connsiteX0" fmla="*/ 5423 w 766724"/>
              <a:gd name="connsiteY0" fmla="*/ 1099602 h 1101639"/>
              <a:gd name="connsiteX1" fmla="*/ 129608 w 766724"/>
              <a:gd name="connsiteY1" fmla="*/ 0 h 1101639"/>
              <a:gd name="connsiteX2" fmla="*/ 766724 w 766724"/>
              <a:gd name="connsiteY2" fmla="*/ 165100 h 1101639"/>
              <a:gd name="connsiteX3" fmla="*/ 658762 w 766724"/>
              <a:gd name="connsiteY3" fmla="*/ 1101639 h 1101639"/>
              <a:gd name="connsiteX4" fmla="*/ 5423 w 766724"/>
              <a:gd name="connsiteY4" fmla="*/ 1099602 h 1101639"/>
              <a:gd name="connsiteX0" fmla="*/ 4885 w 774653"/>
              <a:gd name="connsiteY0" fmla="*/ 1101719 h 1101719"/>
              <a:gd name="connsiteX1" fmla="*/ 137537 w 774653"/>
              <a:gd name="connsiteY1" fmla="*/ 0 h 1101719"/>
              <a:gd name="connsiteX2" fmla="*/ 774653 w 774653"/>
              <a:gd name="connsiteY2" fmla="*/ 165100 h 1101719"/>
              <a:gd name="connsiteX3" fmla="*/ 666691 w 774653"/>
              <a:gd name="connsiteY3" fmla="*/ 1101639 h 1101719"/>
              <a:gd name="connsiteX4" fmla="*/ 4885 w 774653"/>
              <a:gd name="connsiteY4" fmla="*/ 1101719 h 1101719"/>
              <a:gd name="connsiteX0" fmla="*/ 4885 w 774653"/>
              <a:gd name="connsiteY0" fmla="*/ 1101719 h 1101719"/>
              <a:gd name="connsiteX1" fmla="*/ 137537 w 774653"/>
              <a:gd name="connsiteY1" fmla="*/ 0 h 1101719"/>
              <a:gd name="connsiteX2" fmla="*/ 774653 w 774653"/>
              <a:gd name="connsiteY2" fmla="*/ 165100 h 1101719"/>
              <a:gd name="connsiteX3" fmla="*/ 666691 w 774653"/>
              <a:gd name="connsiteY3" fmla="*/ 1101639 h 1101719"/>
              <a:gd name="connsiteX4" fmla="*/ 4885 w 774653"/>
              <a:gd name="connsiteY4" fmla="*/ 1101719 h 1101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653" h="1101719">
                <a:moveTo>
                  <a:pt x="4885" y="1101719"/>
                </a:moveTo>
                <a:cubicBezTo>
                  <a:pt x="-17728" y="855469"/>
                  <a:pt x="40139" y="329556"/>
                  <a:pt x="137537" y="0"/>
                </a:cubicBezTo>
                <a:lnTo>
                  <a:pt x="774653" y="165100"/>
                </a:lnTo>
                <a:cubicBezTo>
                  <a:pt x="694208" y="407822"/>
                  <a:pt x="647628" y="864558"/>
                  <a:pt x="666691" y="1101639"/>
                </a:cubicBezTo>
                <a:lnTo>
                  <a:pt x="4885" y="1101719"/>
                </a:ln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4E3D2A1D-8ACF-4F1B-9C30-0D681AD3C1F3}"/>
              </a:ext>
            </a:extLst>
          </p:cNvPr>
          <p:cNvSpPr/>
          <p:nvPr/>
        </p:nvSpPr>
        <p:spPr>
          <a:xfrm>
            <a:off x="7861300" y="4529665"/>
            <a:ext cx="1312334" cy="1615017"/>
          </a:xfrm>
          <a:custGeom>
            <a:avLst/>
            <a:gdLst>
              <a:gd name="connsiteX0" fmla="*/ 611716 w 1333500"/>
              <a:gd name="connsiteY0" fmla="*/ 1589616 h 1589616"/>
              <a:gd name="connsiteX1" fmla="*/ 611716 w 1333500"/>
              <a:gd name="connsiteY1" fmla="*/ 1589616 h 1589616"/>
              <a:gd name="connsiteX2" fmla="*/ 563033 w 1333500"/>
              <a:gd name="connsiteY2" fmla="*/ 1559983 h 1589616"/>
              <a:gd name="connsiteX3" fmla="*/ 0 w 1333500"/>
              <a:gd name="connsiteY3" fmla="*/ 1234016 h 1589616"/>
              <a:gd name="connsiteX4" fmla="*/ 863600 w 1333500"/>
              <a:gd name="connsiteY4" fmla="*/ 0 h 1589616"/>
              <a:gd name="connsiteX5" fmla="*/ 1333500 w 1333500"/>
              <a:gd name="connsiteY5" fmla="*/ 461433 h 1589616"/>
              <a:gd name="connsiteX6" fmla="*/ 611716 w 1333500"/>
              <a:gd name="connsiteY6" fmla="*/ 1589616 h 1589616"/>
              <a:gd name="connsiteX0" fmla="*/ 611716 w 1333500"/>
              <a:gd name="connsiteY0" fmla="*/ 1589616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5" fmla="*/ 611716 w 1333500"/>
              <a:gd name="connsiteY5" fmla="*/ 1589616 h 1589616"/>
              <a:gd name="connsiteX0" fmla="*/ 611716 w 1333500"/>
              <a:gd name="connsiteY0" fmla="*/ 1589616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5" fmla="*/ 611716 w 1333500"/>
              <a:gd name="connsiteY5" fmla="*/ 1589616 h 1589616"/>
              <a:gd name="connsiteX0" fmla="*/ 872066 w 1333500"/>
              <a:gd name="connsiteY0" fmla="*/ 2120899 h 2120899"/>
              <a:gd name="connsiteX1" fmla="*/ 611716 w 1333500"/>
              <a:gd name="connsiteY1" fmla="*/ 1589616 h 2120899"/>
              <a:gd name="connsiteX2" fmla="*/ 0 w 1333500"/>
              <a:gd name="connsiteY2" fmla="*/ 1234016 h 2120899"/>
              <a:gd name="connsiteX3" fmla="*/ 863600 w 1333500"/>
              <a:gd name="connsiteY3" fmla="*/ 0 h 2120899"/>
              <a:gd name="connsiteX4" fmla="*/ 1333500 w 1333500"/>
              <a:gd name="connsiteY4" fmla="*/ 461433 h 2120899"/>
              <a:gd name="connsiteX5" fmla="*/ 872066 w 1333500"/>
              <a:gd name="connsiteY5" fmla="*/ 2120899 h 2120899"/>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61433 h 1654601"/>
              <a:gd name="connsiteX1" fmla="*/ 611716 w 1333500"/>
              <a:gd name="connsiteY1" fmla="*/ 1589616 h 1654601"/>
              <a:gd name="connsiteX2" fmla="*/ 0 w 1333500"/>
              <a:gd name="connsiteY2" fmla="*/ 1234016 h 1654601"/>
              <a:gd name="connsiteX3" fmla="*/ 863600 w 1333500"/>
              <a:gd name="connsiteY3" fmla="*/ 0 h 1654601"/>
              <a:gd name="connsiteX4" fmla="*/ 1333500 w 1333500"/>
              <a:gd name="connsiteY4" fmla="*/ 461433 h 1654601"/>
              <a:gd name="connsiteX0" fmla="*/ 1333500 w 1333500"/>
              <a:gd name="connsiteY0" fmla="*/ 461433 h 1654601"/>
              <a:gd name="connsiteX1" fmla="*/ 611716 w 1333500"/>
              <a:gd name="connsiteY1" fmla="*/ 1589616 h 1654601"/>
              <a:gd name="connsiteX2" fmla="*/ 0 w 1333500"/>
              <a:gd name="connsiteY2" fmla="*/ 1234016 h 1654601"/>
              <a:gd name="connsiteX3" fmla="*/ 863600 w 1333500"/>
              <a:gd name="connsiteY3" fmla="*/ 0 h 1654601"/>
              <a:gd name="connsiteX4" fmla="*/ 1333500 w 1333500"/>
              <a:gd name="connsiteY4" fmla="*/ 461433 h 1654601"/>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61433 h 1589616"/>
              <a:gd name="connsiteX1" fmla="*/ 611716 w 1333500"/>
              <a:gd name="connsiteY1" fmla="*/ 1589616 h 1589616"/>
              <a:gd name="connsiteX2" fmla="*/ 0 w 1333500"/>
              <a:gd name="connsiteY2" fmla="*/ 1234016 h 1589616"/>
              <a:gd name="connsiteX3" fmla="*/ 863600 w 1333500"/>
              <a:gd name="connsiteY3" fmla="*/ 0 h 1589616"/>
              <a:gd name="connsiteX4" fmla="*/ 1333500 w 1333500"/>
              <a:gd name="connsiteY4" fmla="*/ 461433 h 1589616"/>
              <a:gd name="connsiteX0" fmla="*/ 1333500 w 1333500"/>
              <a:gd name="connsiteY0" fmla="*/ 427567 h 1555750"/>
              <a:gd name="connsiteX1" fmla="*/ 611716 w 1333500"/>
              <a:gd name="connsiteY1" fmla="*/ 1555750 h 1555750"/>
              <a:gd name="connsiteX2" fmla="*/ 0 w 1333500"/>
              <a:gd name="connsiteY2" fmla="*/ 1200150 h 1555750"/>
              <a:gd name="connsiteX3" fmla="*/ 884766 w 1333500"/>
              <a:gd name="connsiteY3" fmla="*/ 0 h 1555750"/>
              <a:gd name="connsiteX4" fmla="*/ 1333500 w 1333500"/>
              <a:gd name="connsiteY4" fmla="*/ 427567 h 1555750"/>
              <a:gd name="connsiteX0" fmla="*/ 1333500 w 1333500"/>
              <a:gd name="connsiteY0" fmla="*/ 427567 h 1555750"/>
              <a:gd name="connsiteX1" fmla="*/ 611716 w 1333500"/>
              <a:gd name="connsiteY1" fmla="*/ 1555750 h 1555750"/>
              <a:gd name="connsiteX2" fmla="*/ 0 w 1333500"/>
              <a:gd name="connsiteY2" fmla="*/ 1200150 h 1555750"/>
              <a:gd name="connsiteX3" fmla="*/ 884766 w 1333500"/>
              <a:gd name="connsiteY3" fmla="*/ 0 h 1555750"/>
              <a:gd name="connsiteX4" fmla="*/ 1333500 w 1333500"/>
              <a:gd name="connsiteY4" fmla="*/ 427567 h 1555750"/>
              <a:gd name="connsiteX0" fmla="*/ 1278467 w 1278467"/>
              <a:gd name="connsiteY0" fmla="*/ 427567 h 1555750"/>
              <a:gd name="connsiteX1" fmla="*/ 556683 w 1278467"/>
              <a:gd name="connsiteY1" fmla="*/ 1555750 h 1555750"/>
              <a:gd name="connsiteX2" fmla="*/ 0 w 1278467"/>
              <a:gd name="connsiteY2" fmla="*/ 1236133 h 1555750"/>
              <a:gd name="connsiteX3" fmla="*/ 829733 w 1278467"/>
              <a:gd name="connsiteY3" fmla="*/ 0 h 1555750"/>
              <a:gd name="connsiteX4" fmla="*/ 1278467 w 1278467"/>
              <a:gd name="connsiteY4" fmla="*/ 427567 h 1555750"/>
              <a:gd name="connsiteX0" fmla="*/ 1278467 w 1278467"/>
              <a:gd name="connsiteY0" fmla="*/ 427567 h 1555750"/>
              <a:gd name="connsiteX1" fmla="*/ 556683 w 1278467"/>
              <a:gd name="connsiteY1" fmla="*/ 1555750 h 1555750"/>
              <a:gd name="connsiteX2" fmla="*/ 0 w 1278467"/>
              <a:gd name="connsiteY2" fmla="*/ 1236133 h 1555750"/>
              <a:gd name="connsiteX3" fmla="*/ 829733 w 1278467"/>
              <a:gd name="connsiteY3" fmla="*/ 0 h 1555750"/>
              <a:gd name="connsiteX4" fmla="*/ 1278467 w 1278467"/>
              <a:gd name="connsiteY4" fmla="*/ 427567 h 1555750"/>
              <a:gd name="connsiteX0" fmla="*/ 1348317 w 1348317"/>
              <a:gd name="connsiteY0" fmla="*/ 427567 h 1555750"/>
              <a:gd name="connsiteX1" fmla="*/ 626533 w 1348317"/>
              <a:gd name="connsiteY1" fmla="*/ 1555750 h 1555750"/>
              <a:gd name="connsiteX2" fmla="*/ 0 w 1348317"/>
              <a:gd name="connsiteY2" fmla="*/ 1198033 h 1555750"/>
              <a:gd name="connsiteX3" fmla="*/ 899583 w 1348317"/>
              <a:gd name="connsiteY3" fmla="*/ 0 h 1555750"/>
              <a:gd name="connsiteX4" fmla="*/ 1348317 w 1348317"/>
              <a:gd name="connsiteY4" fmla="*/ 427567 h 1555750"/>
              <a:gd name="connsiteX0" fmla="*/ 1348317 w 1348317"/>
              <a:gd name="connsiteY0" fmla="*/ 486834 h 1615017"/>
              <a:gd name="connsiteX1" fmla="*/ 626533 w 1348317"/>
              <a:gd name="connsiteY1" fmla="*/ 1615017 h 1615017"/>
              <a:gd name="connsiteX2" fmla="*/ 0 w 1348317"/>
              <a:gd name="connsiteY2" fmla="*/ 1257300 h 1615017"/>
              <a:gd name="connsiteX3" fmla="*/ 831850 w 1348317"/>
              <a:gd name="connsiteY3" fmla="*/ 0 h 1615017"/>
              <a:gd name="connsiteX4" fmla="*/ 1348317 w 1348317"/>
              <a:gd name="connsiteY4" fmla="*/ 486834 h 1615017"/>
              <a:gd name="connsiteX0" fmla="*/ 1348317 w 1348317"/>
              <a:gd name="connsiteY0" fmla="*/ 486834 h 1615017"/>
              <a:gd name="connsiteX1" fmla="*/ 626533 w 1348317"/>
              <a:gd name="connsiteY1" fmla="*/ 1615017 h 1615017"/>
              <a:gd name="connsiteX2" fmla="*/ 0 w 1348317"/>
              <a:gd name="connsiteY2" fmla="*/ 1257300 h 1615017"/>
              <a:gd name="connsiteX3" fmla="*/ 831850 w 1348317"/>
              <a:gd name="connsiteY3" fmla="*/ 0 h 1615017"/>
              <a:gd name="connsiteX4" fmla="*/ 1348317 w 1348317"/>
              <a:gd name="connsiteY4" fmla="*/ 486834 h 1615017"/>
              <a:gd name="connsiteX0" fmla="*/ 1348317 w 1348317"/>
              <a:gd name="connsiteY0" fmla="*/ 486834 h 1615017"/>
              <a:gd name="connsiteX1" fmla="*/ 626533 w 1348317"/>
              <a:gd name="connsiteY1" fmla="*/ 1615017 h 1615017"/>
              <a:gd name="connsiteX2" fmla="*/ 0 w 1348317"/>
              <a:gd name="connsiteY2" fmla="*/ 1257300 h 1615017"/>
              <a:gd name="connsiteX3" fmla="*/ 831850 w 1348317"/>
              <a:gd name="connsiteY3" fmla="*/ 0 h 1615017"/>
              <a:gd name="connsiteX4" fmla="*/ 1348317 w 1348317"/>
              <a:gd name="connsiteY4" fmla="*/ 486834 h 1615017"/>
              <a:gd name="connsiteX0" fmla="*/ 1312334 w 1312334"/>
              <a:gd name="connsiteY0" fmla="*/ 520701 h 1615017"/>
              <a:gd name="connsiteX1" fmla="*/ 626533 w 1312334"/>
              <a:gd name="connsiteY1" fmla="*/ 1615017 h 1615017"/>
              <a:gd name="connsiteX2" fmla="*/ 0 w 1312334"/>
              <a:gd name="connsiteY2" fmla="*/ 1257300 h 1615017"/>
              <a:gd name="connsiteX3" fmla="*/ 831850 w 1312334"/>
              <a:gd name="connsiteY3" fmla="*/ 0 h 1615017"/>
              <a:gd name="connsiteX4" fmla="*/ 1312334 w 1312334"/>
              <a:gd name="connsiteY4" fmla="*/ 520701 h 161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34" h="1615017">
                <a:moveTo>
                  <a:pt x="1312334" y="520701"/>
                </a:moveTo>
                <a:cubicBezTo>
                  <a:pt x="1041753" y="770821"/>
                  <a:pt x="776817" y="1137003"/>
                  <a:pt x="626533" y="1615017"/>
                </a:cubicBezTo>
                <a:cubicBezTo>
                  <a:pt x="418516" y="1505805"/>
                  <a:pt x="203905" y="1375833"/>
                  <a:pt x="0" y="1257300"/>
                </a:cubicBezTo>
                <a:cubicBezTo>
                  <a:pt x="144639" y="853017"/>
                  <a:pt x="462844" y="332317"/>
                  <a:pt x="831850" y="0"/>
                </a:cubicBezTo>
                <a:lnTo>
                  <a:pt x="1312334" y="520701"/>
                </a:lnTo>
                <a:close/>
              </a:path>
            </a:pathLst>
          </a:cu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B48D7350-7A87-4C82-9485-05D4064C2B06}"/>
              </a:ext>
            </a:extLst>
          </p:cNvPr>
          <p:cNvSpPr/>
          <p:nvPr/>
        </p:nvSpPr>
        <p:spPr>
          <a:xfrm>
            <a:off x="7691967" y="3742267"/>
            <a:ext cx="2048933" cy="2042582"/>
          </a:xfrm>
          <a:custGeom>
            <a:avLst/>
            <a:gdLst>
              <a:gd name="connsiteX0" fmla="*/ 0 w 2027766"/>
              <a:gd name="connsiteY0" fmla="*/ 122766 h 1957916"/>
              <a:gd name="connsiteX1" fmla="*/ 480483 w 2027766"/>
              <a:gd name="connsiteY1" fmla="*/ 0 h 1957916"/>
              <a:gd name="connsiteX2" fmla="*/ 2027766 w 2027766"/>
              <a:gd name="connsiteY2" fmla="*/ 1847850 h 1957916"/>
              <a:gd name="connsiteX3" fmla="*/ 1921933 w 2027766"/>
              <a:gd name="connsiteY3" fmla="*/ 1957916 h 1957916"/>
              <a:gd name="connsiteX4" fmla="*/ 0 w 2027766"/>
              <a:gd name="connsiteY4" fmla="*/ 122766 h 1957916"/>
              <a:gd name="connsiteX0" fmla="*/ 0 w 2027766"/>
              <a:gd name="connsiteY0" fmla="*/ 112182 h 1947332"/>
              <a:gd name="connsiteX1" fmla="*/ 448733 w 2027766"/>
              <a:gd name="connsiteY1" fmla="*/ 0 h 1947332"/>
              <a:gd name="connsiteX2" fmla="*/ 2027766 w 2027766"/>
              <a:gd name="connsiteY2" fmla="*/ 1837266 h 1947332"/>
              <a:gd name="connsiteX3" fmla="*/ 1921933 w 2027766"/>
              <a:gd name="connsiteY3" fmla="*/ 1947332 h 1947332"/>
              <a:gd name="connsiteX4" fmla="*/ 0 w 2027766"/>
              <a:gd name="connsiteY4" fmla="*/ 112182 h 1947332"/>
              <a:gd name="connsiteX0" fmla="*/ 0 w 2027766"/>
              <a:gd name="connsiteY0" fmla="*/ 112182 h 1962148"/>
              <a:gd name="connsiteX1" fmla="*/ 448733 w 2027766"/>
              <a:gd name="connsiteY1" fmla="*/ 0 h 1962148"/>
              <a:gd name="connsiteX2" fmla="*/ 2027766 w 2027766"/>
              <a:gd name="connsiteY2" fmla="*/ 1837266 h 1962148"/>
              <a:gd name="connsiteX3" fmla="*/ 1849966 w 2027766"/>
              <a:gd name="connsiteY3" fmla="*/ 1962148 h 1962148"/>
              <a:gd name="connsiteX4" fmla="*/ 0 w 2027766"/>
              <a:gd name="connsiteY4" fmla="*/ 112182 h 1962148"/>
              <a:gd name="connsiteX0" fmla="*/ 0 w 1936750"/>
              <a:gd name="connsiteY0" fmla="*/ 112182 h 1962148"/>
              <a:gd name="connsiteX1" fmla="*/ 448733 w 1936750"/>
              <a:gd name="connsiteY1" fmla="*/ 0 h 1962148"/>
              <a:gd name="connsiteX2" fmla="*/ 1936750 w 1936750"/>
              <a:gd name="connsiteY2" fmla="*/ 1947332 h 1962148"/>
              <a:gd name="connsiteX3" fmla="*/ 1849966 w 1936750"/>
              <a:gd name="connsiteY3" fmla="*/ 1962148 h 1962148"/>
              <a:gd name="connsiteX4" fmla="*/ 0 w 1936750"/>
              <a:gd name="connsiteY4" fmla="*/ 112182 h 1962148"/>
              <a:gd name="connsiteX0" fmla="*/ 0 w 2002366"/>
              <a:gd name="connsiteY0" fmla="*/ 112182 h 1962148"/>
              <a:gd name="connsiteX1" fmla="*/ 448733 w 2002366"/>
              <a:gd name="connsiteY1" fmla="*/ 0 h 1962148"/>
              <a:gd name="connsiteX2" fmla="*/ 2002366 w 2002366"/>
              <a:gd name="connsiteY2" fmla="*/ 1756832 h 1962148"/>
              <a:gd name="connsiteX3" fmla="*/ 1849966 w 2002366"/>
              <a:gd name="connsiteY3" fmla="*/ 1962148 h 1962148"/>
              <a:gd name="connsiteX4" fmla="*/ 0 w 2002366"/>
              <a:gd name="connsiteY4" fmla="*/ 112182 h 1962148"/>
              <a:gd name="connsiteX0" fmla="*/ 0 w 2002366"/>
              <a:gd name="connsiteY0" fmla="*/ 192616 h 2042582"/>
              <a:gd name="connsiteX1" fmla="*/ 859366 w 2002366"/>
              <a:gd name="connsiteY1" fmla="*/ 0 h 2042582"/>
              <a:gd name="connsiteX2" fmla="*/ 2002366 w 2002366"/>
              <a:gd name="connsiteY2" fmla="*/ 1837266 h 2042582"/>
              <a:gd name="connsiteX3" fmla="*/ 1849966 w 2002366"/>
              <a:gd name="connsiteY3" fmla="*/ 2042582 h 2042582"/>
              <a:gd name="connsiteX4" fmla="*/ 0 w 2002366"/>
              <a:gd name="connsiteY4" fmla="*/ 192616 h 2042582"/>
              <a:gd name="connsiteX0" fmla="*/ 0 w 2048933"/>
              <a:gd name="connsiteY0" fmla="*/ 192616 h 2042582"/>
              <a:gd name="connsiteX1" fmla="*/ 859366 w 2048933"/>
              <a:gd name="connsiteY1" fmla="*/ 0 h 2042582"/>
              <a:gd name="connsiteX2" fmla="*/ 2048933 w 2048933"/>
              <a:gd name="connsiteY2" fmla="*/ 1799166 h 2042582"/>
              <a:gd name="connsiteX3" fmla="*/ 1849966 w 2048933"/>
              <a:gd name="connsiteY3" fmla="*/ 2042582 h 2042582"/>
              <a:gd name="connsiteX4" fmla="*/ 0 w 2048933"/>
              <a:gd name="connsiteY4" fmla="*/ 192616 h 2042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8933" h="2042582">
                <a:moveTo>
                  <a:pt x="0" y="192616"/>
                </a:moveTo>
                <a:lnTo>
                  <a:pt x="859366" y="0"/>
                </a:lnTo>
                <a:lnTo>
                  <a:pt x="2048933" y="1799166"/>
                </a:lnTo>
                <a:lnTo>
                  <a:pt x="1849966" y="2042582"/>
                </a:lnTo>
                <a:lnTo>
                  <a:pt x="0" y="192616"/>
                </a:ln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DCE70A8-B7EA-466A-964A-CD7258666C2A}"/>
              </a:ext>
            </a:extLst>
          </p:cNvPr>
          <p:cNvSpPr/>
          <p:nvPr/>
        </p:nvSpPr>
        <p:spPr>
          <a:xfrm rot="2287281">
            <a:off x="10168558" y="3510514"/>
            <a:ext cx="1560408" cy="1499467"/>
          </a:xfrm>
          <a:custGeom>
            <a:avLst/>
            <a:gdLst>
              <a:gd name="connsiteX0" fmla="*/ 0 w 2027766"/>
              <a:gd name="connsiteY0" fmla="*/ 122766 h 1957916"/>
              <a:gd name="connsiteX1" fmla="*/ 480483 w 2027766"/>
              <a:gd name="connsiteY1" fmla="*/ 0 h 1957916"/>
              <a:gd name="connsiteX2" fmla="*/ 2027766 w 2027766"/>
              <a:gd name="connsiteY2" fmla="*/ 1847850 h 1957916"/>
              <a:gd name="connsiteX3" fmla="*/ 1921933 w 2027766"/>
              <a:gd name="connsiteY3" fmla="*/ 1957916 h 1957916"/>
              <a:gd name="connsiteX4" fmla="*/ 0 w 2027766"/>
              <a:gd name="connsiteY4" fmla="*/ 122766 h 1957916"/>
              <a:gd name="connsiteX0" fmla="*/ 0 w 2027766"/>
              <a:gd name="connsiteY0" fmla="*/ 168035 h 2003185"/>
              <a:gd name="connsiteX1" fmla="*/ 605774 w 2027766"/>
              <a:gd name="connsiteY1" fmla="*/ 0 h 2003185"/>
              <a:gd name="connsiteX2" fmla="*/ 2027766 w 2027766"/>
              <a:gd name="connsiteY2" fmla="*/ 1893119 h 2003185"/>
              <a:gd name="connsiteX3" fmla="*/ 1921933 w 2027766"/>
              <a:gd name="connsiteY3" fmla="*/ 2003185 h 2003185"/>
              <a:gd name="connsiteX4" fmla="*/ 0 w 2027766"/>
              <a:gd name="connsiteY4" fmla="*/ 168035 h 2003185"/>
              <a:gd name="connsiteX0" fmla="*/ 0 w 1921933"/>
              <a:gd name="connsiteY0" fmla="*/ 168035 h 2003185"/>
              <a:gd name="connsiteX1" fmla="*/ 605774 w 1921933"/>
              <a:gd name="connsiteY1" fmla="*/ 0 h 2003185"/>
              <a:gd name="connsiteX2" fmla="*/ 1216801 w 1921933"/>
              <a:gd name="connsiteY2" fmla="*/ 1163201 h 2003185"/>
              <a:gd name="connsiteX3" fmla="*/ 1921933 w 1921933"/>
              <a:gd name="connsiteY3" fmla="*/ 2003185 h 2003185"/>
              <a:gd name="connsiteX4" fmla="*/ 0 w 1921933"/>
              <a:gd name="connsiteY4" fmla="*/ 168035 h 2003185"/>
              <a:gd name="connsiteX0" fmla="*/ 0 w 1216801"/>
              <a:gd name="connsiteY0" fmla="*/ 168035 h 1450388"/>
              <a:gd name="connsiteX1" fmla="*/ 605774 w 1216801"/>
              <a:gd name="connsiteY1" fmla="*/ 0 h 1450388"/>
              <a:gd name="connsiteX2" fmla="*/ 1216801 w 1216801"/>
              <a:gd name="connsiteY2" fmla="*/ 1163201 h 1450388"/>
              <a:gd name="connsiteX3" fmla="*/ 875083 w 1216801"/>
              <a:gd name="connsiteY3" fmla="*/ 1450388 h 1450388"/>
              <a:gd name="connsiteX4" fmla="*/ 0 w 1216801"/>
              <a:gd name="connsiteY4" fmla="*/ 168035 h 1450388"/>
              <a:gd name="connsiteX0" fmla="*/ 0 w 1216801"/>
              <a:gd name="connsiteY0" fmla="*/ 168035 h 1405590"/>
              <a:gd name="connsiteX1" fmla="*/ 605774 w 1216801"/>
              <a:gd name="connsiteY1" fmla="*/ 0 h 1405590"/>
              <a:gd name="connsiteX2" fmla="*/ 1216801 w 1216801"/>
              <a:gd name="connsiteY2" fmla="*/ 1163201 h 1405590"/>
              <a:gd name="connsiteX3" fmla="*/ 740678 w 1216801"/>
              <a:gd name="connsiteY3" fmla="*/ 1405590 h 1405590"/>
              <a:gd name="connsiteX4" fmla="*/ 0 w 1216801"/>
              <a:gd name="connsiteY4" fmla="*/ 168035 h 1405590"/>
              <a:gd name="connsiteX0" fmla="*/ 0 w 902012"/>
              <a:gd name="connsiteY0" fmla="*/ 168035 h 1405590"/>
              <a:gd name="connsiteX1" fmla="*/ 605774 w 902012"/>
              <a:gd name="connsiteY1" fmla="*/ 0 h 1405590"/>
              <a:gd name="connsiteX2" fmla="*/ 902012 w 902012"/>
              <a:gd name="connsiteY2" fmla="*/ 1337346 h 1405590"/>
              <a:gd name="connsiteX3" fmla="*/ 740678 w 902012"/>
              <a:gd name="connsiteY3" fmla="*/ 1405590 h 1405590"/>
              <a:gd name="connsiteX4" fmla="*/ 0 w 902012"/>
              <a:gd name="connsiteY4" fmla="*/ 168035 h 1405590"/>
              <a:gd name="connsiteX0" fmla="*/ 0 w 992140"/>
              <a:gd name="connsiteY0" fmla="*/ 168035 h 1405590"/>
              <a:gd name="connsiteX1" fmla="*/ 605774 w 992140"/>
              <a:gd name="connsiteY1" fmla="*/ 0 h 1405590"/>
              <a:gd name="connsiteX2" fmla="*/ 992140 w 992140"/>
              <a:gd name="connsiteY2" fmla="*/ 1185811 h 1405590"/>
              <a:gd name="connsiteX3" fmla="*/ 740678 w 992140"/>
              <a:gd name="connsiteY3" fmla="*/ 1405590 h 1405590"/>
              <a:gd name="connsiteX4" fmla="*/ 0 w 992140"/>
              <a:gd name="connsiteY4" fmla="*/ 168035 h 1405590"/>
              <a:gd name="connsiteX0" fmla="*/ 0 w 992140"/>
              <a:gd name="connsiteY0" fmla="*/ 230038 h 1467593"/>
              <a:gd name="connsiteX1" fmla="*/ 491853 w 992140"/>
              <a:gd name="connsiteY1" fmla="*/ 0 h 1467593"/>
              <a:gd name="connsiteX2" fmla="*/ 992140 w 992140"/>
              <a:gd name="connsiteY2" fmla="*/ 1247814 h 1467593"/>
              <a:gd name="connsiteX3" fmla="*/ 740678 w 992140"/>
              <a:gd name="connsiteY3" fmla="*/ 1467593 h 1467593"/>
              <a:gd name="connsiteX4" fmla="*/ 0 w 992140"/>
              <a:gd name="connsiteY4" fmla="*/ 230038 h 1467593"/>
              <a:gd name="connsiteX0" fmla="*/ 0 w 1092500"/>
              <a:gd name="connsiteY0" fmla="*/ 182128 h 1467593"/>
              <a:gd name="connsiteX1" fmla="*/ 592213 w 1092500"/>
              <a:gd name="connsiteY1" fmla="*/ 0 h 1467593"/>
              <a:gd name="connsiteX2" fmla="*/ 1092500 w 1092500"/>
              <a:gd name="connsiteY2" fmla="*/ 1247814 h 1467593"/>
              <a:gd name="connsiteX3" fmla="*/ 841038 w 1092500"/>
              <a:gd name="connsiteY3" fmla="*/ 1467593 h 1467593"/>
              <a:gd name="connsiteX4" fmla="*/ 0 w 1092500"/>
              <a:gd name="connsiteY4" fmla="*/ 182128 h 1467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2500" h="1467593">
                <a:moveTo>
                  <a:pt x="0" y="182128"/>
                </a:moveTo>
                <a:lnTo>
                  <a:pt x="592213" y="0"/>
                </a:lnTo>
                <a:lnTo>
                  <a:pt x="1092500" y="1247814"/>
                </a:lnTo>
                <a:lnTo>
                  <a:pt x="841038" y="1467593"/>
                </a:lnTo>
                <a:lnTo>
                  <a:pt x="0" y="182128"/>
                </a:ln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D2B4FE7-4C03-4169-8881-74B9AC187F79}"/>
              </a:ext>
            </a:extLst>
          </p:cNvPr>
          <p:cNvSpPr/>
          <p:nvPr/>
        </p:nvSpPr>
        <p:spPr>
          <a:xfrm>
            <a:off x="8390466" y="3428999"/>
            <a:ext cx="1585383" cy="1612902"/>
          </a:xfrm>
          <a:custGeom>
            <a:avLst/>
            <a:gdLst>
              <a:gd name="connsiteX0" fmla="*/ 0 w 1754716"/>
              <a:gd name="connsiteY0" fmla="*/ 647700 h 2169584"/>
              <a:gd name="connsiteX1" fmla="*/ 1333500 w 1754716"/>
              <a:gd name="connsiteY1" fmla="*/ 2169584 h 2169584"/>
              <a:gd name="connsiteX2" fmla="*/ 1754716 w 1754716"/>
              <a:gd name="connsiteY2" fmla="*/ 1883834 h 2169584"/>
              <a:gd name="connsiteX3" fmla="*/ 958850 w 1754716"/>
              <a:gd name="connsiteY3" fmla="*/ 0 h 2169584"/>
              <a:gd name="connsiteX4" fmla="*/ 0 w 1754716"/>
              <a:gd name="connsiteY4" fmla="*/ 647700 h 2169584"/>
              <a:gd name="connsiteX0" fmla="*/ 0 w 1754716"/>
              <a:gd name="connsiteY0" fmla="*/ 647700 h 1883834"/>
              <a:gd name="connsiteX1" fmla="*/ 605367 w 1754716"/>
              <a:gd name="connsiteY1" fmla="*/ 1333501 h 1883834"/>
              <a:gd name="connsiteX2" fmla="*/ 1754716 w 1754716"/>
              <a:gd name="connsiteY2" fmla="*/ 1883834 h 1883834"/>
              <a:gd name="connsiteX3" fmla="*/ 958850 w 1754716"/>
              <a:gd name="connsiteY3" fmla="*/ 0 h 1883834"/>
              <a:gd name="connsiteX4" fmla="*/ 0 w 1754716"/>
              <a:gd name="connsiteY4" fmla="*/ 647700 h 1883834"/>
              <a:gd name="connsiteX0" fmla="*/ 0 w 1401233"/>
              <a:gd name="connsiteY0" fmla="*/ 647700 h 1333501"/>
              <a:gd name="connsiteX1" fmla="*/ 605367 w 1401233"/>
              <a:gd name="connsiteY1" fmla="*/ 1333501 h 1333501"/>
              <a:gd name="connsiteX2" fmla="*/ 1401233 w 1401233"/>
              <a:gd name="connsiteY2" fmla="*/ 840317 h 1333501"/>
              <a:gd name="connsiteX3" fmla="*/ 958850 w 1401233"/>
              <a:gd name="connsiteY3" fmla="*/ 0 h 1333501"/>
              <a:gd name="connsiteX4" fmla="*/ 0 w 1401233"/>
              <a:gd name="connsiteY4" fmla="*/ 647700 h 1333501"/>
              <a:gd name="connsiteX0" fmla="*/ 0 w 1401233"/>
              <a:gd name="connsiteY0" fmla="*/ 647700 h 1627718"/>
              <a:gd name="connsiteX1" fmla="*/ 848783 w 1401233"/>
              <a:gd name="connsiteY1" fmla="*/ 1627718 h 1627718"/>
              <a:gd name="connsiteX2" fmla="*/ 1401233 w 1401233"/>
              <a:gd name="connsiteY2" fmla="*/ 840317 h 1627718"/>
              <a:gd name="connsiteX3" fmla="*/ 958850 w 1401233"/>
              <a:gd name="connsiteY3" fmla="*/ 0 h 1627718"/>
              <a:gd name="connsiteX4" fmla="*/ 0 w 1401233"/>
              <a:gd name="connsiteY4" fmla="*/ 647700 h 1627718"/>
              <a:gd name="connsiteX0" fmla="*/ 0 w 1572683"/>
              <a:gd name="connsiteY0" fmla="*/ 647700 h 1627718"/>
              <a:gd name="connsiteX1" fmla="*/ 848783 w 1572683"/>
              <a:gd name="connsiteY1" fmla="*/ 1627718 h 1627718"/>
              <a:gd name="connsiteX2" fmla="*/ 1572683 w 1572683"/>
              <a:gd name="connsiteY2" fmla="*/ 1170517 h 1627718"/>
              <a:gd name="connsiteX3" fmla="*/ 958850 w 1572683"/>
              <a:gd name="connsiteY3" fmla="*/ 0 h 1627718"/>
              <a:gd name="connsiteX4" fmla="*/ 0 w 1572683"/>
              <a:gd name="connsiteY4" fmla="*/ 647700 h 1627718"/>
              <a:gd name="connsiteX0" fmla="*/ 0 w 1572683"/>
              <a:gd name="connsiteY0" fmla="*/ 647700 h 1634068"/>
              <a:gd name="connsiteX1" fmla="*/ 857250 w 1572683"/>
              <a:gd name="connsiteY1" fmla="*/ 1634068 h 1634068"/>
              <a:gd name="connsiteX2" fmla="*/ 1572683 w 1572683"/>
              <a:gd name="connsiteY2" fmla="*/ 1170517 h 1634068"/>
              <a:gd name="connsiteX3" fmla="*/ 958850 w 1572683"/>
              <a:gd name="connsiteY3" fmla="*/ 0 h 1634068"/>
              <a:gd name="connsiteX4" fmla="*/ 0 w 1572683"/>
              <a:gd name="connsiteY4" fmla="*/ 647700 h 1634068"/>
              <a:gd name="connsiteX0" fmla="*/ 0 w 1572683"/>
              <a:gd name="connsiteY0" fmla="*/ 647700 h 1634068"/>
              <a:gd name="connsiteX1" fmla="*/ 857250 w 1572683"/>
              <a:gd name="connsiteY1" fmla="*/ 1634068 h 1634068"/>
              <a:gd name="connsiteX2" fmla="*/ 1572683 w 1572683"/>
              <a:gd name="connsiteY2" fmla="*/ 1170517 h 1634068"/>
              <a:gd name="connsiteX3" fmla="*/ 958850 w 1572683"/>
              <a:gd name="connsiteY3" fmla="*/ 0 h 1634068"/>
              <a:gd name="connsiteX4" fmla="*/ 0 w 1572683"/>
              <a:gd name="connsiteY4" fmla="*/ 647700 h 1634068"/>
              <a:gd name="connsiteX0" fmla="*/ 0 w 1585383"/>
              <a:gd name="connsiteY0" fmla="*/ 647700 h 1634068"/>
              <a:gd name="connsiteX1" fmla="*/ 857250 w 1585383"/>
              <a:gd name="connsiteY1" fmla="*/ 1634068 h 1634068"/>
              <a:gd name="connsiteX2" fmla="*/ 1585383 w 1585383"/>
              <a:gd name="connsiteY2" fmla="*/ 1181101 h 1634068"/>
              <a:gd name="connsiteX3" fmla="*/ 958850 w 1585383"/>
              <a:gd name="connsiteY3" fmla="*/ 0 h 1634068"/>
              <a:gd name="connsiteX4" fmla="*/ 0 w 1585383"/>
              <a:gd name="connsiteY4" fmla="*/ 647700 h 1634068"/>
              <a:gd name="connsiteX0" fmla="*/ 0 w 1585383"/>
              <a:gd name="connsiteY0" fmla="*/ 647700 h 1634068"/>
              <a:gd name="connsiteX1" fmla="*/ 857250 w 1585383"/>
              <a:gd name="connsiteY1" fmla="*/ 1634068 h 1634068"/>
              <a:gd name="connsiteX2" fmla="*/ 1585383 w 1585383"/>
              <a:gd name="connsiteY2" fmla="*/ 1181101 h 1634068"/>
              <a:gd name="connsiteX3" fmla="*/ 958850 w 1585383"/>
              <a:gd name="connsiteY3" fmla="*/ 0 h 1634068"/>
              <a:gd name="connsiteX4" fmla="*/ 0 w 1585383"/>
              <a:gd name="connsiteY4" fmla="*/ 647700 h 1634068"/>
              <a:gd name="connsiteX0" fmla="*/ 0 w 1585383"/>
              <a:gd name="connsiteY0" fmla="*/ 618067 h 1604435"/>
              <a:gd name="connsiteX1" fmla="*/ 857250 w 1585383"/>
              <a:gd name="connsiteY1" fmla="*/ 1604435 h 1604435"/>
              <a:gd name="connsiteX2" fmla="*/ 1585383 w 1585383"/>
              <a:gd name="connsiteY2" fmla="*/ 1151468 h 1604435"/>
              <a:gd name="connsiteX3" fmla="*/ 975783 w 1585383"/>
              <a:gd name="connsiteY3" fmla="*/ 0 h 1604435"/>
              <a:gd name="connsiteX4" fmla="*/ 0 w 1585383"/>
              <a:gd name="connsiteY4" fmla="*/ 618067 h 1604435"/>
              <a:gd name="connsiteX0" fmla="*/ 0 w 1585383"/>
              <a:gd name="connsiteY0" fmla="*/ 618067 h 1604435"/>
              <a:gd name="connsiteX1" fmla="*/ 857250 w 1585383"/>
              <a:gd name="connsiteY1" fmla="*/ 1604435 h 1604435"/>
              <a:gd name="connsiteX2" fmla="*/ 1585383 w 1585383"/>
              <a:gd name="connsiteY2" fmla="*/ 1151468 h 1604435"/>
              <a:gd name="connsiteX3" fmla="*/ 975783 w 1585383"/>
              <a:gd name="connsiteY3" fmla="*/ 0 h 1604435"/>
              <a:gd name="connsiteX4" fmla="*/ 0 w 1585383"/>
              <a:gd name="connsiteY4" fmla="*/ 618067 h 1604435"/>
              <a:gd name="connsiteX0" fmla="*/ 0 w 1585383"/>
              <a:gd name="connsiteY0" fmla="*/ 618067 h 1604435"/>
              <a:gd name="connsiteX1" fmla="*/ 857250 w 1585383"/>
              <a:gd name="connsiteY1" fmla="*/ 1604435 h 1604435"/>
              <a:gd name="connsiteX2" fmla="*/ 1585383 w 1585383"/>
              <a:gd name="connsiteY2" fmla="*/ 1151468 h 1604435"/>
              <a:gd name="connsiteX3" fmla="*/ 975783 w 1585383"/>
              <a:gd name="connsiteY3" fmla="*/ 0 h 1604435"/>
              <a:gd name="connsiteX4" fmla="*/ 0 w 1585383"/>
              <a:gd name="connsiteY4" fmla="*/ 618067 h 1604435"/>
              <a:gd name="connsiteX0" fmla="*/ 0 w 1585383"/>
              <a:gd name="connsiteY0" fmla="*/ 626534 h 1612902"/>
              <a:gd name="connsiteX1" fmla="*/ 857250 w 1585383"/>
              <a:gd name="connsiteY1" fmla="*/ 1612902 h 1612902"/>
              <a:gd name="connsiteX2" fmla="*/ 1585383 w 1585383"/>
              <a:gd name="connsiteY2" fmla="*/ 1159935 h 1612902"/>
              <a:gd name="connsiteX3" fmla="*/ 971550 w 1585383"/>
              <a:gd name="connsiteY3" fmla="*/ 0 h 1612902"/>
              <a:gd name="connsiteX4" fmla="*/ 0 w 1585383"/>
              <a:gd name="connsiteY4" fmla="*/ 626534 h 1612902"/>
              <a:gd name="connsiteX0" fmla="*/ 0 w 1585383"/>
              <a:gd name="connsiteY0" fmla="*/ 626534 h 1612902"/>
              <a:gd name="connsiteX1" fmla="*/ 857250 w 1585383"/>
              <a:gd name="connsiteY1" fmla="*/ 1612902 h 1612902"/>
              <a:gd name="connsiteX2" fmla="*/ 1585383 w 1585383"/>
              <a:gd name="connsiteY2" fmla="*/ 1159935 h 1612902"/>
              <a:gd name="connsiteX3" fmla="*/ 971550 w 1585383"/>
              <a:gd name="connsiteY3" fmla="*/ 0 h 1612902"/>
              <a:gd name="connsiteX4" fmla="*/ 0 w 1585383"/>
              <a:gd name="connsiteY4" fmla="*/ 626534 h 1612902"/>
              <a:gd name="connsiteX0" fmla="*/ 0 w 1585383"/>
              <a:gd name="connsiteY0" fmla="*/ 626534 h 1612902"/>
              <a:gd name="connsiteX1" fmla="*/ 857250 w 1585383"/>
              <a:gd name="connsiteY1" fmla="*/ 1612902 h 1612902"/>
              <a:gd name="connsiteX2" fmla="*/ 1585383 w 1585383"/>
              <a:gd name="connsiteY2" fmla="*/ 1159935 h 1612902"/>
              <a:gd name="connsiteX3" fmla="*/ 971550 w 1585383"/>
              <a:gd name="connsiteY3" fmla="*/ 0 h 1612902"/>
              <a:gd name="connsiteX4" fmla="*/ 0 w 1585383"/>
              <a:gd name="connsiteY4" fmla="*/ 626534 h 161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383" h="1612902">
                <a:moveTo>
                  <a:pt x="0" y="626534"/>
                </a:moveTo>
                <a:lnTo>
                  <a:pt x="857250" y="1612902"/>
                </a:lnTo>
                <a:cubicBezTo>
                  <a:pt x="1080911" y="1426635"/>
                  <a:pt x="1342672" y="1267885"/>
                  <a:pt x="1585383" y="1159935"/>
                </a:cubicBezTo>
                <a:lnTo>
                  <a:pt x="971550" y="0"/>
                </a:lnTo>
                <a:cubicBezTo>
                  <a:pt x="597606" y="167921"/>
                  <a:pt x="304094" y="378179"/>
                  <a:pt x="0" y="626534"/>
                </a:cubicBez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2F97476C-92D2-418C-9270-84AC19808F74}"/>
              </a:ext>
            </a:extLst>
          </p:cNvPr>
          <p:cNvSpPr/>
          <p:nvPr/>
        </p:nvSpPr>
        <p:spPr>
          <a:xfrm>
            <a:off x="9842500" y="3683399"/>
            <a:ext cx="1574800" cy="856851"/>
          </a:xfrm>
          <a:custGeom>
            <a:avLst/>
            <a:gdLst>
              <a:gd name="connsiteX0" fmla="*/ 209550 w 1565275"/>
              <a:gd name="connsiteY0" fmla="*/ 822325 h 822325"/>
              <a:gd name="connsiteX1" fmla="*/ 209550 w 1565275"/>
              <a:gd name="connsiteY1" fmla="*/ 822325 h 822325"/>
              <a:gd name="connsiteX2" fmla="*/ 174625 w 1565275"/>
              <a:gd name="connsiteY2" fmla="*/ 771525 h 822325"/>
              <a:gd name="connsiteX3" fmla="*/ 0 w 1565275"/>
              <a:gd name="connsiteY3" fmla="*/ 114300 h 822325"/>
              <a:gd name="connsiteX4" fmla="*/ 1565275 w 1565275"/>
              <a:gd name="connsiteY4" fmla="*/ 0 h 822325"/>
              <a:gd name="connsiteX5" fmla="*/ 1470025 w 1565275"/>
              <a:gd name="connsiteY5" fmla="*/ 692150 h 822325"/>
              <a:gd name="connsiteX6" fmla="*/ 209550 w 1565275"/>
              <a:gd name="connsiteY6" fmla="*/ 822325 h 822325"/>
              <a:gd name="connsiteX0" fmla="*/ 209550 w 1565275"/>
              <a:gd name="connsiteY0" fmla="*/ 822325 h 822325"/>
              <a:gd name="connsiteX1" fmla="*/ 209550 w 1565275"/>
              <a:gd name="connsiteY1" fmla="*/ 822325 h 822325"/>
              <a:gd name="connsiteX2" fmla="*/ 0 w 1565275"/>
              <a:gd name="connsiteY2" fmla="*/ 114300 h 822325"/>
              <a:gd name="connsiteX3" fmla="*/ 1565275 w 1565275"/>
              <a:gd name="connsiteY3" fmla="*/ 0 h 822325"/>
              <a:gd name="connsiteX4" fmla="*/ 1470025 w 1565275"/>
              <a:gd name="connsiteY4" fmla="*/ 692150 h 822325"/>
              <a:gd name="connsiteX5" fmla="*/ 209550 w 1565275"/>
              <a:gd name="connsiteY5" fmla="*/ 822325 h 822325"/>
              <a:gd name="connsiteX0" fmla="*/ 1470025 w 1565275"/>
              <a:gd name="connsiteY0" fmla="*/ 692150 h 822325"/>
              <a:gd name="connsiteX1" fmla="*/ 209550 w 1565275"/>
              <a:gd name="connsiteY1" fmla="*/ 822325 h 822325"/>
              <a:gd name="connsiteX2" fmla="*/ 0 w 1565275"/>
              <a:gd name="connsiteY2" fmla="*/ 114300 h 822325"/>
              <a:gd name="connsiteX3" fmla="*/ 1565275 w 1565275"/>
              <a:gd name="connsiteY3" fmla="*/ 0 h 822325"/>
              <a:gd name="connsiteX4" fmla="*/ 1470025 w 1565275"/>
              <a:gd name="connsiteY4" fmla="*/ 692150 h 822325"/>
              <a:gd name="connsiteX0" fmla="*/ 1470025 w 1565275"/>
              <a:gd name="connsiteY0" fmla="*/ 692150 h 827327"/>
              <a:gd name="connsiteX1" fmla="*/ 209550 w 1565275"/>
              <a:gd name="connsiteY1" fmla="*/ 822325 h 827327"/>
              <a:gd name="connsiteX2" fmla="*/ 0 w 1565275"/>
              <a:gd name="connsiteY2" fmla="*/ 114300 h 827327"/>
              <a:gd name="connsiteX3" fmla="*/ 1565275 w 1565275"/>
              <a:gd name="connsiteY3" fmla="*/ 0 h 827327"/>
              <a:gd name="connsiteX4" fmla="*/ 1470025 w 1565275"/>
              <a:gd name="connsiteY4" fmla="*/ 692150 h 827327"/>
              <a:gd name="connsiteX0" fmla="*/ 1470025 w 1565275"/>
              <a:gd name="connsiteY0" fmla="*/ 692150 h 827327"/>
              <a:gd name="connsiteX1" fmla="*/ 209550 w 1565275"/>
              <a:gd name="connsiteY1" fmla="*/ 822325 h 827327"/>
              <a:gd name="connsiteX2" fmla="*/ 0 w 1565275"/>
              <a:gd name="connsiteY2" fmla="*/ 114300 h 827327"/>
              <a:gd name="connsiteX3" fmla="*/ 1565275 w 1565275"/>
              <a:gd name="connsiteY3" fmla="*/ 0 h 827327"/>
              <a:gd name="connsiteX4" fmla="*/ 1470025 w 1565275"/>
              <a:gd name="connsiteY4" fmla="*/ 692150 h 827327"/>
              <a:gd name="connsiteX0" fmla="*/ 1470025 w 1565275"/>
              <a:gd name="connsiteY0" fmla="*/ 692150 h 827327"/>
              <a:gd name="connsiteX1" fmla="*/ 209550 w 1565275"/>
              <a:gd name="connsiteY1" fmla="*/ 822325 h 827327"/>
              <a:gd name="connsiteX2" fmla="*/ 0 w 1565275"/>
              <a:gd name="connsiteY2" fmla="*/ 114300 h 827327"/>
              <a:gd name="connsiteX3" fmla="*/ 1565275 w 1565275"/>
              <a:gd name="connsiteY3" fmla="*/ 0 h 827327"/>
              <a:gd name="connsiteX4" fmla="*/ 1470025 w 1565275"/>
              <a:gd name="connsiteY4" fmla="*/ 692150 h 827327"/>
              <a:gd name="connsiteX0" fmla="*/ 1470025 w 1565275"/>
              <a:gd name="connsiteY0" fmla="*/ 692150 h 832941"/>
              <a:gd name="connsiteX1" fmla="*/ 209550 w 1565275"/>
              <a:gd name="connsiteY1" fmla="*/ 822325 h 832941"/>
              <a:gd name="connsiteX2" fmla="*/ 0 w 1565275"/>
              <a:gd name="connsiteY2" fmla="*/ 114300 h 832941"/>
              <a:gd name="connsiteX3" fmla="*/ 1565275 w 1565275"/>
              <a:gd name="connsiteY3" fmla="*/ 0 h 832941"/>
              <a:gd name="connsiteX4" fmla="*/ 1470025 w 1565275"/>
              <a:gd name="connsiteY4" fmla="*/ 692150 h 832941"/>
              <a:gd name="connsiteX0" fmla="*/ 1470025 w 1565275"/>
              <a:gd name="connsiteY0" fmla="*/ 692150 h 832941"/>
              <a:gd name="connsiteX1" fmla="*/ 209550 w 1565275"/>
              <a:gd name="connsiteY1" fmla="*/ 822325 h 832941"/>
              <a:gd name="connsiteX2" fmla="*/ 0 w 1565275"/>
              <a:gd name="connsiteY2" fmla="*/ 114300 h 832941"/>
              <a:gd name="connsiteX3" fmla="*/ 1565275 w 1565275"/>
              <a:gd name="connsiteY3" fmla="*/ 0 h 832941"/>
              <a:gd name="connsiteX4" fmla="*/ 1470025 w 1565275"/>
              <a:gd name="connsiteY4" fmla="*/ 692150 h 832941"/>
              <a:gd name="connsiteX0" fmla="*/ 1470025 w 1565275"/>
              <a:gd name="connsiteY0" fmla="*/ 692150 h 832941"/>
              <a:gd name="connsiteX1" fmla="*/ 209550 w 1565275"/>
              <a:gd name="connsiteY1" fmla="*/ 822325 h 832941"/>
              <a:gd name="connsiteX2" fmla="*/ 0 w 1565275"/>
              <a:gd name="connsiteY2" fmla="*/ 114300 h 832941"/>
              <a:gd name="connsiteX3" fmla="*/ 1565275 w 1565275"/>
              <a:gd name="connsiteY3" fmla="*/ 0 h 832941"/>
              <a:gd name="connsiteX4" fmla="*/ 1470025 w 1565275"/>
              <a:gd name="connsiteY4" fmla="*/ 692150 h 832941"/>
              <a:gd name="connsiteX0" fmla="*/ 1470025 w 1565275"/>
              <a:gd name="connsiteY0" fmla="*/ 692150 h 832941"/>
              <a:gd name="connsiteX1" fmla="*/ 209550 w 1565275"/>
              <a:gd name="connsiteY1" fmla="*/ 822325 h 832941"/>
              <a:gd name="connsiteX2" fmla="*/ 0 w 1565275"/>
              <a:gd name="connsiteY2" fmla="*/ 114300 h 832941"/>
              <a:gd name="connsiteX3" fmla="*/ 1565275 w 1565275"/>
              <a:gd name="connsiteY3" fmla="*/ 0 h 832941"/>
              <a:gd name="connsiteX4" fmla="*/ 1470025 w 1565275"/>
              <a:gd name="connsiteY4" fmla="*/ 692150 h 832941"/>
              <a:gd name="connsiteX0" fmla="*/ 1476375 w 1565275"/>
              <a:gd name="connsiteY0" fmla="*/ 695325 h 832941"/>
              <a:gd name="connsiteX1" fmla="*/ 209550 w 1565275"/>
              <a:gd name="connsiteY1" fmla="*/ 822325 h 832941"/>
              <a:gd name="connsiteX2" fmla="*/ 0 w 1565275"/>
              <a:gd name="connsiteY2" fmla="*/ 114300 h 832941"/>
              <a:gd name="connsiteX3" fmla="*/ 1565275 w 1565275"/>
              <a:gd name="connsiteY3" fmla="*/ 0 h 832941"/>
              <a:gd name="connsiteX4" fmla="*/ 1476375 w 1565275"/>
              <a:gd name="connsiteY4" fmla="*/ 695325 h 832941"/>
              <a:gd name="connsiteX0" fmla="*/ 1476375 w 1565275"/>
              <a:gd name="connsiteY0" fmla="*/ 695325 h 822325"/>
              <a:gd name="connsiteX1" fmla="*/ 209550 w 1565275"/>
              <a:gd name="connsiteY1" fmla="*/ 822325 h 822325"/>
              <a:gd name="connsiteX2" fmla="*/ 0 w 1565275"/>
              <a:gd name="connsiteY2" fmla="*/ 114300 h 822325"/>
              <a:gd name="connsiteX3" fmla="*/ 1565275 w 1565275"/>
              <a:gd name="connsiteY3" fmla="*/ 0 h 822325"/>
              <a:gd name="connsiteX4" fmla="*/ 1476375 w 1565275"/>
              <a:gd name="connsiteY4" fmla="*/ 695325 h 822325"/>
              <a:gd name="connsiteX0" fmla="*/ 1476375 w 1565275"/>
              <a:gd name="connsiteY0" fmla="*/ 695325 h 822325"/>
              <a:gd name="connsiteX1" fmla="*/ 209550 w 1565275"/>
              <a:gd name="connsiteY1" fmla="*/ 822325 h 822325"/>
              <a:gd name="connsiteX2" fmla="*/ 0 w 1565275"/>
              <a:gd name="connsiteY2" fmla="*/ 114300 h 822325"/>
              <a:gd name="connsiteX3" fmla="*/ 1565275 w 1565275"/>
              <a:gd name="connsiteY3" fmla="*/ 0 h 822325"/>
              <a:gd name="connsiteX4" fmla="*/ 1476375 w 1565275"/>
              <a:gd name="connsiteY4" fmla="*/ 695325 h 822325"/>
              <a:gd name="connsiteX0" fmla="*/ 1485900 w 1574800"/>
              <a:gd name="connsiteY0" fmla="*/ 695325 h 822325"/>
              <a:gd name="connsiteX1" fmla="*/ 219075 w 1574800"/>
              <a:gd name="connsiteY1" fmla="*/ 822325 h 822325"/>
              <a:gd name="connsiteX2" fmla="*/ 0 w 1574800"/>
              <a:gd name="connsiteY2" fmla="*/ 149225 h 822325"/>
              <a:gd name="connsiteX3" fmla="*/ 1574800 w 1574800"/>
              <a:gd name="connsiteY3" fmla="*/ 0 h 822325"/>
              <a:gd name="connsiteX4" fmla="*/ 1485900 w 1574800"/>
              <a:gd name="connsiteY4" fmla="*/ 695325 h 822325"/>
              <a:gd name="connsiteX0" fmla="*/ 1485900 w 1574800"/>
              <a:gd name="connsiteY0" fmla="*/ 695325 h 822325"/>
              <a:gd name="connsiteX1" fmla="*/ 219075 w 1574800"/>
              <a:gd name="connsiteY1" fmla="*/ 822325 h 822325"/>
              <a:gd name="connsiteX2" fmla="*/ 0 w 1574800"/>
              <a:gd name="connsiteY2" fmla="*/ 149225 h 822325"/>
              <a:gd name="connsiteX3" fmla="*/ 1574800 w 1574800"/>
              <a:gd name="connsiteY3" fmla="*/ 0 h 822325"/>
              <a:gd name="connsiteX4" fmla="*/ 1485900 w 1574800"/>
              <a:gd name="connsiteY4" fmla="*/ 695325 h 822325"/>
              <a:gd name="connsiteX0" fmla="*/ 1485900 w 1574800"/>
              <a:gd name="connsiteY0" fmla="*/ 729851 h 856851"/>
              <a:gd name="connsiteX1" fmla="*/ 219075 w 1574800"/>
              <a:gd name="connsiteY1" fmla="*/ 856851 h 856851"/>
              <a:gd name="connsiteX2" fmla="*/ 0 w 1574800"/>
              <a:gd name="connsiteY2" fmla="*/ 183751 h 856851"/>
              <a:gd name="connsiteX3" fmla="*/ 1574800 w 1574800"/>
              <a:gd name="connsiteY3" fmla="*/ 34526 h 856851"/>
              <a:gd name="connsiteX4" fmla="*/ 1485900 w 1574800"/>
              <a:gd name="connsiteY4" fmla="*/ 729851 h 85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800" h="856851">
                <a:moveTo>
                  <a:pt x="1485900" y="729851"/>
                </a:moveTo>
                <a:cubicBezTo>
                  <a:pt x="1056217" y="655768"/>
                  <a:pt x="471487" y="750488"/>
                  <a:pt x="219075" y="856851"/>
                </a:cubicBezTo>
                <a:cubicBezTo>
                  <a:pt x="160278" y="659709"/>
                  <a:pt x="69850" y="419759"/>
                  <a:pt x="0" y="183751"/>
                </a:cubicBezTo>
                <a:cubicBezTo>
                  <a:pt x="613833" y="-50141"/>
                  <a:pt x="1265767" y="-10982"/>
                  <a:pt x="1574800" y="34526"/>
                </a:cubicBezTo>
                <a:lnTo>
                  <a:pt x="1485900" y="729851"/>
                </a:lnTo>
                <a:close/>
              </a:path>
            </a:pathLst>
          </a:cu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16BF6222-21A2-4A4D-9F99-A3CB230F2209}"/>
              </a:ext>
            </a:extLst>
          </p:cNvPr>
          <p:cNvSpPr/>
          <p:nvPr/>
        </p:nvSpPr>
        <p:spPr>
          <a:xfrm>
            <a:off x="9429751" y="4864100"/>
            <a:ext cx="755650" cy="603250"/>
          </a:xfrm>
          <a:custGeom>
            <a:avLst/>
            <a:gdLst>
              <a:gd name="connsiteX0" fmla="*/ 114300 w 752475"/>
              <a:gd name="connsiteY0" fmla="*/ 596900 h 596900"/>
              <a:gd name="connsiteX1" fmla="*/ 0 w 752475"/>
              <a:gd name="connsiteY1" fmla="*/ 454025 h 596900"/>
              <a:gd name="connsiteX2" fmla="*/ 704850 w 752475"/>
              <a:gd name="connsiteY2" fmla="*/ 0 h 596900"/>
              <a:gd name="connsiteX3" fmla="*/ 752475 w 752475"/>
              <a:gd name="connsiteY3" fmla="*/ 180975 h 596900"/>
              <a:gd name="connsiteX4" fmla="*/ 114300 w 752475"/>
              <a:gd name="connsiteY4" fmla="*/ 596900 h 596900"/>
              <a:gd name="connsiteX0" fmla="*/ 114300 w 752475"/>
              <a:gd name="connsiteY0" fmla="*/ 596900 h 596900"/>
              <a:gd name="connsiteX1" fmla="*/ 0 w 752475"/>
              <a:gd name="connsiteY1" fmla="*/ 454025 h 596900"/>
              <a:gd name="connsiteX2" fmla="*/ 704850 w 752475"/>
              <a:gd name="connsiteY2" fmla="*/ 0 h 596900"/>
              <a:gd name="connsiteX3" fmla="*/ 752475 w 752475"/>
              <a:gd name="connsiteY3" fmla="*/ 180975 h 596900"/>
              <a:gd name="connsiteX4" fmla="*/ 114300 w 752475"/>
              <a:gd name="connsiteY4" fmla="*/ 596900 h 596900"/>
              <a:gd name="connsiteX0" fmla="*/ 114300 w 752475"/>
              <a:gd name="connsiteY0" fmla="*/ 596900 h 596900"/>
              <a:gd name="connsiteX1" fmla="*/ 0 w 752475"/>
              <a:gd name="connsiteY1" fmla="*/ 454025 h 596900"/>
              <a:gd name="connsiteX2" fmla="*/ 704850 w 752475"/>
              <a:gd name="connsiteY2" fmla="*/ 0 h 596900"/>
              <a:gd name="connsiteX3" fmla="*/ 752475 w 752475"/>
              <a:gd name="connsiteY3" fmla="*/ 180975 h 596900"/>
              <a:gd name="connsiteX4" fmla="*/ 114300 w 752475"/>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596900 h 596900"/>
              <a:gd name="connsiteX1" fmla="*/ 0 w 755650"/>
              <a:gd name="connsiteY1" fmla="*/ 454025 h 596900"/>
              <a:gd name="connsiteX2" fmla="*/ 704850 w 755650"/>
              <a:gd name="connsiteY2" fmla="*/ 0 h 596900"/>
              <a:gd name="connsiteX3" fmla="*/ 755650 w 755650"/>
              <a:gd name="connsiteY3" fmla="*/ 166687 h 596900"/>
              <a:gd name="connsiteX4" fmla="*/ 114300 w 755650"/>
              <a:gd name="connsiteY4" fmla="*/ 596900 h 59690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 name="connsiteX0" fmla="*/ 114300 w 755650"/>
              <a:gd name="connsiteY0" fmla="*/ 603250 h 603250"/>
              <a:gd name="connsiteX1" fmla="*/ 0 w 755650"/>
              <a:gd name="connsiteY1" fmla="*/ 460375 h 603250"/>
              <a:gd name="connsiteX2" fmla="*/ 700087 w 755650"/>
              <a:gd name="connsiteY2" fmla="*/ 0 h 603250"/>
              <a:gd name="connsiteX3" fmla="*/ 755650 w 755650"/>
              <a:gd name="connsiteY3" fmla="*/ 173037 h 603250"/>
              <a:gd name="connsiteX4" fmla="*/ 114300 w 755650"/>
              <a:gd name="connsiteY4" fmla="*/ 60325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50" h="603250">
                <a:moveTo>
                  <a:pt x="114300" y="603250"/>
                </a:moveTo>
                <a:lnTo>
                  <a:pt x="0" y="460375"/>
                </a:lnTo>
                <a:cubicBezTo>
                  <a:pt x="282575" y="186796"/>
                  <a:pt x="523875" y="71966"/>
                  <a:pt x="700087" y="0"/>
                </a:cubicBezTo>
                <a:lnTo>
                  <a:pt x="755650" y="173037"/>
                </a:lnTo>
                <a:cubicBezTo>
                  <a:pt x="596900" y="232303"/>
                  <a:pt x="290513" y="423333"/>
                  <a:pt x="114300" y="603250"/>
                </a:cubicBezTo>
                <a:close/>
              </a:path>
            </a:pathLst>
          </a:cu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70A2CF74-D6C3-4E38-8718-8C096E93BCEB}"/>
              </a:ext>
            </a:extLst>
          </p:cNvPr>
          <p:cNvSpPr/>
          <p:nvPr/>
        </p:nvSpPr>
        <p:spPr>
          <a:xfrm>
            <a:off x="11281833" y="4274607"/>
            <a:ext cx="914400" cy="1063625"/>
          </a:xfrm>
          <a:custGeom>
            <a:avLst/>
            <a:gdLst>
              <a:gd name="connsiteX0" fmla="*/ 0 w 910166"/>
              <a:gd name="connsiteY0" fmla="*/ 893234 h 1054100"/>
              <a:gd name="connsiteX1" fmla="*/ 0 w 910166"/>
              <a:gd name="connsiteY1" fmla="*/ 893234 h 1054100"/>
              <a:gd name="connsiteX2" fmla="*/ 0 w 910166"/>
              <a:gd name="connsiteY2" fmla="*/ 829734 h 1054100"/>
              <a:gd name="connsiteX3" fmla="*/ 186266 w 910166"/>
              <a:gd name="connsiteY3" fmla="*/ 0 h 1054100"/>
              <a:gd name="connsiteX4" fmla="*/ 905933 w 910166"/>
              <a:gd name="connsiteY4" fmla="*/ 232834 h 1054100"/>
              <a:gd name="connsiteX5" fmla="*/ 910166 w 910166"/>
              <a:gd name="connsiteY5" fmla="*/ 397934 h 1054100"/>
              <a:gd name="connsiteX6" fmla="*/ 541866 w 910166"/>
              <a:gd name="connsiteY6" fmla="*/ 1054100 h 1054100"/>
              <a:gd name="connsiteX7" fmla="*/ 0 w 910166"/>
              <a:gd name="connsiteY7" fmla="*/ 893234 h 1054100"/>
              <a:gd name="connsiteX0" fmla="*/ 0 w 910166"/>
              <a:gd name="connsiteY0" fmla="*/ 893234 h 1054100"/>
              <a:gd name="connsiteX1" fmla="*/ 0 w 910166"/>
              <a:gd name="connsiteY1" fmla="*/ 893234 h 1054100"/>
              <a:gd name="connsiteX2" fmla="*/ 186266 w 910166"/>
              <a:gd name="connsiteY2" fmla="*/ 0 h 1054100"/>
              <a:gd name="connsiteX3" fmla="*/ 905933 w 910166"/>
              <a:gd name="connsiteY3" fmla="*/ 232834 h 1054100"/>
              <a:gd name="connsiteX4" fmla="*/ 910166 w 910166"/>
              <a:gd name="connsiteY4" fmla="*/ 397934 h 1054100"/>
              <a:gd name="connsiteX5" fmla="*/ 541866 w 910166"/>
              <a:gd name="connsiteY5" fmla="*/ 1054100 h 1054100"/>
              <a:gd name="connsiteX6" fmla="*/ 0 w 910166"/>
              <a:gd name="connsiteY6" fmla="*/ 893234 h 1054100"/>
              <a:gd name="connsiteX0" fmla="*/ 541866 w 910166"/>
              <a:gd name="connsiteY0" fmla="*/ 1054100 h 1054100"/>
              <a:gd name="connsiteX1" fmla="*/ 0 w 910166"/>
              <a:gd name="connsiteY1" fmla="*/ 893234 h 1054100"/>
              <a:gd name="connsiteX2" fmla="*/ 186266 w 910166"/>
              <a:gd name="connsiteY2" fmla="*/ 0 h 1054100"/>
              <a:gd name="connsiteX3" fmla="*/ 905933 w 910166"/>
              <a:gd name="connsiteY3" fmla="*/ 232834 h 1054100"/>
              <a:gd name="connsiteX4" fmla="*/ 910166 w 910166"/>
              <a:gd name="connsiteY4" fmla="*/ 397934 h 1054100"/>
              <a:gd name="connsiteX5" fmla="*/ 541866 w 910166"/>
              <a:gd name="connsiteY5" fmla="*/ 1054100 h 1054100"/>
              <a:gd name="connsiteX0" fmla="*/ 546100 w 914400"/>
              <a:gd name="connsiteY0" fmla="*/ 1054100 h 1054100"/>
              <a:gd name="connsiteX1" fmla="*/ 0 w 914400"/>
              <a:gd name="connsiteY1" fmla="*/ 884768 h 1054100"/>
              <a:gd name="connsiteX2" fmla="*/ 190500 w 914400"/>
              <a:gd name="connsiteY2" fmla="*/ 0 h 1054100"/>
              <a:gd name="connsiteX3" fmla="*/ 910167 w 914400"/>
              <a:gd name="connsiteY3" fmla="*/ 232834 h 1054100"/>
              <a:gd name="connsiteX4" fmla="*/ 914400 w 914400"/>
              <a:gd name="connsiteY4" fmla="*/ 397934 h 1054100"/>
              <a:gd name="connsiteX5" fmla="*/ 546100 w 914400"/>
              <a:gd name="connsiteY5" fmla="*/ 1054100 h 1054100"/>
              <a:gd name="connsiteX0" fmla="*/ 652563 w 1020863"/>
              <a:gd name="connsiteY0" fmla="*/ 1054100 h 1054100"/>
              <a:gd name="connsiteX1" fmla="*/ 106463 w 1020863"/>
              <a:gd name="connsiteY1" fmla="*/ 884768 h 1054100"/>
              <a:gd name="connsiteX2" fmla="*/ 296963 w 1020863"/>
              <a:gd name="connsiteY2" fmla="*/ 0 h 1054100"/>
              <a:gd name="connsiteX3" fmla="*/ 1016630 w 1020863"/>
              <a:gd name="connsiteY3" fmla="*/ 232834 h 1054100"/>
              <a:gd name="connsiteX4" fmla="*/ 1020863 w 1020863"/>
              <a:gd name="connsiteY4" fmla="*/ 397934 h 1054100"/>
              <a:gd name="connsiteX5" fmla="*/ 652563 w 1020863"/>
              <a:gd name="connsiteY5" fmla="*/ 1054100 h 1054100"/>
              <a:gd name="connsiteX0" fmla="*/ 652563 w 1020863"/>
              <a:gd name="connsiteY0" fmla="*/ 1054100 h 1054100"/>
              <a:gd name="connsiteX1" fmla="*/ 106463 w 1020863"/>
              <a:gd name="connsiteY1" fmla="*/ 884768 h 1054100"/>
              <a:gd name="connsiteX2" fmla="*/ 296963 w 1020863"/>
              <a:gd name="connsiteY2" fmla="*/ 0 h 1054100"/>
              <a:gd name="connsiteX3" fmla="*/ 1016630 w 1020863"/>
              <a:gd name="connsiteY3" fmla="*/ 232834 h 1054100"/>
              <a:gd name="connsiteX4" fmla="*/ 1020863 w 1020863"/>
              <a:gd name="connsiteY4" fmla="*/ 397934 h 1054100"/>
              <a:gd name="connsiteX5" fmla="*/ 652563 w 1020863"/>
              <a:gd name="connsiteY5" fmla="*/ 1054100 h 1054100"/>
              <a:gd name="connsiteX0" fmla="*/ 546100 w 914400"/>
              <a:gd name="connsiteY0" fmla="*/ 1054100 h 1054100"/>
              <a:gd name="connsiteX1" fmla="*/ 0 w 914400"/>
              <a:gd name="connsiteY1" fmla="*/ 884768 h 1054100"/>
              <a:gd name="connsiteX2" fmla="*/ 190500 w 914400"/>
              <a:gd name="connsiteY2" fmla="*/ 0 h 1054100"/>
              <a:gd name="connsiteX3" fmla="*/ 910167 w 914400"/>
              <a:gd name="connsiteY3" fmla="*/ 232834 h 1054100"/>
              <a:gd name="connsiteX4" fmla="*/ 914400 w 914400"/>
              <a:gd name="connsiteY4" fmla="*/ 397934 h 1054100"/>
              <a:gd name="connsiteX5" fmla="*/ 546100 w 914400"/>
              <a:gd name="connsiteY5" fmla="*/ 1054100 h 1054100"/>
              <a:gd name="connsiteX0" fmla="*/ 546100 w 914400"/>
              <a:gd name="connsiteY0" fmla="*/ 1054100 h 1054100"/>
              <a:gd name="connsiteX1" fmla="*/ 0 w 914400"/>
              <a:gd name="connsiteY1" fmla="*/ 884768 h 1054100"/>
              <a:gd name="connsiteX2" fmla="*/ 190500 w 914400"/>
              <a:gd name="connsiteY2" fmla="*/ 0 h 1054100"/>
              <a:gd name="connsiteX3" fmla="*/ 910167 w 914400"/>
              <a:gd name="connsiteY3" fmla="*/ 232834 h 1054100"/>
              <a:gd name="connsiteX4" fmla="*/ 914400 w 914400"/>
              <a:gd name="connsiteY4" fmla="*/ 397934 h 1054100"/>
              <a:gd name="connsiteX5" fmla="*/ 546100 w 914400"/>
              <a:gd name="connsiteY5" fmla="*/ 1054100 h 1054100"/>
              <a:gd name="connsiteX0" fmla="*/ 546100 w 914400"/>
              <a:gd name="connsiteY0" fmla="*/ 1054100 h 1054100"/>
              <a:gd name="connsiteX1" fmla="*/ 0 w 914400"/>
              <a:gd name="connsiteY1" fmla="*/ 884768 h 1054100"/>
              <a:gd name="connsiteX2" fmla="*/ 190500 w 914400"/>
              <a:gd name="connsiteY2" fmla="*/ 0 h 1054100"/>
              <a:gd name="connsiteX3" fmla="*/ 910167 w 914400"/>
              <a:gd name="connsiteY3" fmla="*/ 232834 h 1054100"/>
              <a:gd name="connsiteX4" fmla="*/ 914400 w 914400"/>
              <a:gd name="connsiteY4" fmla="*/ 397934 h 1054100"/>
              <a:gd name="connsiteX5" fmla="*/ 546100 w 914400"/>
              <a:gd name="connsiteY5" fmla="*/ 1054100 h 1054100"/>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 name="connsiteX0" fmla="*/ 546100 w 914400"/>
              <a:gd name="connsiteY0" fmla="*/ 1063625 h 1063625"/>
              <a:gd name="connsiteX1" fmla="*/ 0 w 914400"/>
              <a:gd name="connsiteY1" fmla="*/ 894293 h 1063625"/>
              <a:gd name="connsiteX2" fmla="*/ 188912 w 914400"/>
              <a:gd name="connsiteY2" fmla="*/ 0 h 1063625"/>
              <a:gd name="connsiteX3" fmla="*/ 910167 w 914400"/>
              <a:gd name="connsiteY3" fmla="*/ 242359 h 1063625"/>
              <a:gd name="connsiteX4" fmla="*/ 914400 w 914400"/>
              <a:gd name="connsiteY4" fmla="*/ 407459 h 1063625"/>
              <a:gd name="connsiteX5" fmla="*/ 546100 w 914400"/>
              <a:gd name="connsiteY5" fmla="*/ 1063625 h 106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1063625">
                <a:moveTo>
                  <a:pt x="546100" y="1063625"/>
                </a:moveTo>
                <a:cubicBezTo>
                  <a:pt x="381000" y="977548"/>
                  <a:pt x="249766" y="929570"/>
                  <a:pt x="0" y="894293"/>
                </a:cubicBezTo>
                <a:cubicBezTo>
                  <a:pt x="41249" y="678440"/>
                  <a:pt x="125412" y="294923"/>
                  <a:pt x="188912" y="0"/>
                </a:cubicBezTo>
                <a:cubicBezTo>
                  <a:pt x="483305" y="45861"/>
                  <a:pt x="771349" y="177448"/>
                  <a:pt x="910167" y="242359"/>
                </a:cubicBezTo>
                <a:lnTo>
                  <a:pt x="914400" y="407459"/>
                </a:lnTo>
                <a:lnTo>
                  <a:pt x="546100" y="1063625"/>
                </a:lnTo>
                <a:close/>
              </a:path>
            </a:pathLst>
          </a:cu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53C4B4D0-F744-4AE1-99AB-E891841D6C98}"/>
              </a:ext>
            </a:extLst>
          </p:cNvPr>
          <p:cNvSpPr/>
          <p:nvPr/>
        </p:nvSpPr>
        <p:spPr>
          <a:xfrm>
            <a:off x="9247717" y="5183717"/>
            <a:ext cx="2944283" cy="1674284"/>
          </a:xfrm>
          <a:custGeom>
            <a:avLst/>
            <a:gdLst>
              <a:gd name="connsiteX0" fmla="*/ 2933700 w 2933700"/>
              <a:gd name="connsiteY0" fmla="*/ 0 h 1155700"/>
              <a:gd name="connsiteX1" fmla="*/ 2933700 w 2933700"/>
              <a:gd name="connsiteY1" fmla="*/ 1155700 h 1155700"/>
              <a:gd name="connsiteX2" fmla="*/ 0 w 2933700"/>
              <a:gd name="connsiteY2" fmla="*/ 1155700 h 1155700"/>
              <a:gd name="connsiteX3" fmla="*/ 2933700 w 2933700"/>
              <a:gd name="connsiteY3" fmla="*/ 0 h 1155700"/>
              <a:gd name="connsiteX0" fmla="*/ 2933700 w 2933700"/>
              <a:gd name="connsiteY0" fmla="*/ 73305 h 1229005"/>
              <a:gd name="connsiteX1" fmla="*/ 2933700 w 2933700"/>
              <a:gd name="connsiteY1" fmla="*/ 1229005 h 1229005"/>
              <a:gd name="connsiteX2" fmla="*/ 0 w 2933700"/>
              <a:gd name="connsiteY2" fmla="*/ 1229005 h 1229005"/>
              <a:gd name="connsiteX3" fmla="*/ 2933700 w 2933700"/>
              <a:gd name="connsiteY3" fmla="*/ 73305 h 1229005"/>
              <a:gd name="connsiteX0" fmla="*/ 2933700 w 2933700"/>
              <a:gd name="connsiteY0" fmla="*/ 521705 h 1677405"/>
              <a:gd name="connsiteX1" fmla="*/ 2933700 w 2933700"/>
              <a:gd name="connsiteY1" fmla="*/ 1677405 h 1677405"/>
              <a:gd name="connsiteX2" fmla="*/ 0 w 2933700"/>
              <a:gd name="connsiteY2" fmla="*/ 1677405 h 1677405"/>
              <a:gd name="connsiteX3" fmla="*/ 2933700 w 2933700"/>
              <a:gd name="connsiteY3" fmla="*/ 521705 h 1677405"/>
              <a:gd name="connsiteX0" fmla="*/ 2933700 w 2933700"/>
              <a:gd name="connsiteY0" fmla="*/ 526449 h 1682149"/>
              <a:gd name="connsiteX1" fmla="*/ 2933700 w 2933700"/>
              <a:gd name="connsiteY1" fmla="*/ 1682149 h 1682149"/>
              <a:gd name="connsiteX2" fmla="*/ 0 w 2933700"/>
              <a:gd name="connsiteY2" fmla="*/ 1669449 h 1682149"/>
              <a:gd name="connsiteX3" fmla="*/ 2933700 w 2933700"/>
              <a:gd name="connsiteY3" fmla="*/ 526449 h 1682149"/>
              <a:gd name="connsiteX0" fmla="*/ 2933700 w 2933700"/>
              <a:gd name="connsiteY0" fmla="*/ 490120 h 1645820"/>
              <a:gd name="connsiteX1" fmla="*/ 2933700 w 2933700"/>
              <a:gd name="connsiteY1" fmla="*/ 1645820 h 1645820"/>
              <a:gd name="connsiteX2" fmla="*/ 0 w 2933700"/>
              <a:gd name="connsiteY2" fmla="*/ 1633120 h 1645820"/>
              <a:gd name="connsiteX3" fmla="*/ 2933700 w 2933700"/>
              <a:gd name="connsiteY3" fmla="*/ 490120 h 1645820"/>
              <a:gd name="connsiteX0" fmla="*/ 2933700 w 2933700"/>
              <a:gd name="connsiteY0" fmla="*/ 513911 h 1669611"/>
              <a:gd name="connsiteX1" fmla="*/ 2933700 w 2933700"/>
              <a:gd name="connsiteY1" fmla="*/ 1669611 h 1669611"/>
              <a:gd name="connsiteX2" fmla="*/ 0 w 2933700"/>
              <a:gd name="connsiteY2" fmla="*/ 1656911 h 1669611"/>
              <a:gd name="connsiteX3" fmla="*/ 2933700 w 2933700"/>
              <a:gd name="connsiteY3" fmla="*/ 513911 h 1669611"/>
              <a:gd name="connsiteX0" fmla="*/ 2933700 w 2933700"/>
              <a:gd name="connsiteY0" fmla="*/ 504302 h 1660002"/>
              <a:gd name="connsiteX1" fmla="*/ 2933700 w 2933700"/>
              <a:gd name="connsiteY1" fmla="*/ 1660002 h 1660002"/>
              <a:gd name="connsiteX2" fmla="*/ 0 w 2933700"/>
              <a:gd name="connsiteY2" fmla="*/ 1647302 h 1660002"/>
              <a:gd name="connsiteX3" fmla="*/ 2933700 w 2933700"/>
              <a:gd name="connsiteY3" fmla="*/ 504302 h 1660002"/>
              <a:gd name="connsiteX0" fmla="*/ 2929467 w 2929467"/>
              <a:gd name="connsiteY0" fmla="*/ 498540 h 1658474"/>
              <a:gd name="connsiteX1" fmla="*/ 2929467 w 2929467"/>
              <a:gd name="connsiteY1" fmla="*/ 1654240 h 1658474"/>
              <a:gd name="connsiteX2" fmla="*/ 0 w 2929467"/>
              <a:gd name="connsiteY2" fmla="*/ 1658474 h 1658474"/>
              <a:gd name="connsiteX3" fmla="*/ 2929467 w 2929467"/>
              <a:gd name="connsiteY3" fmla="*/ 498540 h 1658474"/>
            </a:gdLst>
            <a:ahLst/>
            <a:cxnLst>
              <a:cxn ang="0">
                <a:pos x="connsiteX0" y="connsiteY0"/>
              </a:cxn>
              <a:cxn ang="0">
                <a:pos x="connsiteX1" y="connsiteY1"/>
              </a:cxn>
              <a:cxn ang="0">
                <a:pos x="connsiteX2" y="connsiteY2"/>
              </a:cxn>
              <a:cxn ang="0">
                <a:pos x="connsiteX3" y="connsiteY3"/>
              </a:cxn>
            </a:cxnLst>
            <a:rect l="l" t="t" r="r" b="b"/>
            <a:pathLst>
              <a:path w="2929467" h="1658474">
                <a:moveTo>
                  <a:pt x="2929467" y="498540"/>
                </a:moveTo>
                <a:lnTo>
                  <a:pt x="2929467" y="1654240"/>
                </a:lnTo>
                <a:lnTo>
                  <a:pt x="0" y="1658474"/>
                </a:lnTo>
                <a:cubicBezTo>
                  <a:pt x="190499" y="-301558"/>
                  <a:pt x="2260600" y="-293095"/>
                  <a:pt x="2929467" y="49854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8313502D-2D90-452F-9716-3B3CAA28B6D0}"/>
              </a:ext>
            </a:extLst>
          </p:cNvPr>
          <p:cNvPicPr>
            <a:picLocks noChangeAspect="1"/>
          </p:cNvPicPr>
          <p:nvPr/>
        </p:nvPicPr>
        <p:blipFill>
          <a:blip r:embed="rId3"/>
          <a:stretch>
            <a:fillRect/>
          </a:stretch>
        </p:blipFill>
        <p:spPr>
          <a:xfrm>
            <a:off x="9557809" y="5770714"/>
            <a:ext cx="2511552" cy="931757"/>
          </a:xfrm>
          <a:prstGeom prst="rect">
            <a:avLst/>
          </a:prstGeom>
          <a:solidFill>
            <a:schemeClr val="bg1">
              <a:lumMod val="85000"/>
            </a:schemeClr>
          </a:solidFill>
          <a:ln>
            <a:noFill/>
          </a:ln>
        </p:spPr>
      </p:pic>
      <p:sp>
        <p:nvSpPr>
          <p:cNvPr id="24" name="Freeform: Shape 23">
            <a:extLst>
              <a:ext uri="{FF2B5EF4-FFF2-40B4-BE49-F238E27FC236}">
                <a16:creationId xmlns:a16="http://schemas.microsoft.com/office/drawing/2014/main" id="{1CB57A2D-ACB5-41AA-B374-867D8E0A9830}"/>
              </a:ext>
            </a:extLst>
          </p:cNvPr>
          <p:cNvSpPr/>
          <p:nvPr/>
        </p:nvSpPr>
        <p:spPr>
          <a:xfrm>
            <a:off x="9093200" y="5080804"/>
            <a:ext cx="3098800" cy="1779841"/>
          </a:xfrm>
          <a:custGeom>
            <a:avLst/>
            <a:gdLst>
              <a:gd name="connsiteX0" fmla="*/ 2933700 w 2933700"/>
              <a:gd name="connsiteY0" fmla="*/ 0 h 1155700"/>
              <a:gd name="connsiteX1" fmla="*/ 2933700 w 2933700"/>
              <a:gd name="connsiteY1" fmla="*/ 1155700 h 1155700"/>
              <a:gd name="connsiteX2" fmla="*/ 0 w 2933700"/>
              <a:gd name="connsiteY2" fmla="*/ 1155700 h 1155700"/>
              <a:gd name="connsiteX3" fmla="*/ 2933700 w 2933700"/>
              <a:gd name="connsiteY3" fmla="*/ 0 h 1155700"/>
              <a:gd name="connsiteX0" fmla="*/ 2933700 w 2933700"/>
              <a:gd name="connsiteY0" fmla="*/ 73305 h 1229005"/>
              <a:gd name="connsiteX1" fmla="*/ 2933700 w 2933700"/>
              <a:gd name="connsiteY1" fmla="*/ 1229005 h 1229005"/>
              <a:gd name="connsiteX2" fmla="*/ 0 w 2933700"/>
              <a:gd name="connsiteY2" fmla="*/ 1229005 h 1229005"/>
              <a:gd name="connsiteX3" fmla="*/ 2933700 w 2933700"/>
              <a:gd name="connsiteY3" fmla="*/ 73305 h 1229005"/>
              <a:gd name="connsiteX0" fmla="*/ 2933700 w 2933700"/>
              <a:gd name="connsiteY0" fmla="*/ 521705 h 1677405"/>
              <a:gd name="connsiteX1" fmla="*/ 2933700 w 2933700"/>
              <a:gd name="connsiteY1" fmla="*/ 1677405 h 1677405"/>
              <a:gd name="connsiteX2" fmla="*/ 0 w 2933700"/>
              <a:gd name="connsiteY2" fmla="*/ 1677405 h 1677405"/>
              <a:gd name="connsiteX3" fmla="*/ 2933700 w 2933700"/>
              <a:gd name="connsiteY3" fmla="*/ 521705 h 1677405"/>
              <a:gd name="connsiteX0" fmla="*/ 2933700 w 2933700"/>
              <a:gd name="connsiteY0" fmla="*/ 526449 h 1682149"/>
              <a:gd name="connsiteX1" fmla="*/ 2933700 w 2933700"/>
              <a:gd name="connsiteY1" fmla="*/ 1682149 h 1682149"/>
              <a:gd name="connsiteX2" fmla="*/ 0 w 2933700"/>
              <a:gd name="connsiteY2" fmla="*/ 1669449 h 1682149"/>
              <a:gd name="connsiteX3" fmla="*/ 2933700 w 2933700"/>
              <a:gd name="connsiteY3" fmla="*/ 526449 h 1682149"/>
              <a:gd name="connsiteX0" fmla="*/ 2933700 w 2933700"/>
              <a:gd name="connsiteY0" fmla="*/ 490120 h 1645820"/>
              <a:gd name="connsiteX1" fmla="*/ 2933700 w 2933700"/>
              <a:gd name="connsiteY1" fmla="*/ 1645820 h 1645820"/>
              <a:gd name="connsiteX2" fmla="*/ 0 w 2933700"/>
              <a:gd name="connsiteY2" fmla="*/ 1633120 h 1645820"/>
              <a:gd name="connsiteX3" fmla="*/ 2933700 w 2933700"/>
              <a:gd name="connsiteY3" fmla="*/ 490120 h 1645820"/>
              <a:gd name="connsiteX0" fmla="*/ 2933700 w 2933700"/>
              <a:gd name="connsiteY0" fmla="*/ 513911 h 1669611"/>
              <a:gd name="connsiteX1" fmla="*/ 2933700 w 2933700"/>
              <a:gd name="connsiteY1" fmla="*/ 1669611 h 1669611"/>
              <a:gd name="connsiteX2" fmla="*/ 0 w 2933700"/>
              <a:gd name="connsiteY2" fmla="*/ 1656911 h 1669611"/>
              <a:gd name="connsiteX3" fmla="*/ 2933700 w 2933700"/>
              <a:gd name="connsiteY3" fmla="*/ 513911 h 1669611"/>
              <a:gd name="connsiteX0" fmla="*/ 2933700 w 2933700"/>
              <a:gd name="connsiteY0" fmla="*/ 504302 h 1660002"/>
              <a:gd name="connsiteX1" fmla="*/ 2933700 w 2933700"/>
              <a:gd name="connsiteY1" fmla="*/ 1660002 h 1660002"/>
              <a:gd name="connsiteX2" fmla="*/ 0 w 2933700"/>
              <a:gd name="connsiteY2" fmla="*/ 1647302 h 1660002"/>
              <a:gd name="connsiteX3" fmla="*/ 2933700 w 2933700"/>
              <a:gd name="connsiteY3" fmla="*/ 504302 h 1660002"/>
              <a:gd name="connsiteX0" fmla="*/ 2933700 w 2933700"/>
              <a:gd name="connsiteY0" fmla="*/ 485366 h 1697611"/>
              <a:gd name="connsiteX1" fmla="*/ 2933700 w 2933700"/>
              <a:gd name="connsiteY1" fmla="*/ 1697611 h 1697611"/>
              <a:gd name="connsiteX2" fmla="*/ 0 w 2933700"/>
              <a:gd name="connsiteY2" fmla="*/ 1684911 h 1697611"/>
              <a:gd name="connsiteX3" fmla="*/ 2933700 w 2933700"/>
              <a:gd name="connsiteY3" fmla="*/ 485366 h 1697611"/>
              <a:gd name="connsiteX0" fmla="*/ 2933700 w 2933700"/>
              <a:gd name="connsiteY0" fmla="*/ 485366 h 1693572"/>
              <a:gd name="connsiteX1" fmla="*/ 160311 w 2933700"/>
              <a:gd name="connsiteY1" fmla="*/ 1693572 h 1693572"/>
              <a:gd name="connsiteX2" fmla="*/ 0 w 2933700"/>
              <a:gd name="connsiteY2" fmla="*/ 1684911 h 1693572"/>
              <a:gd name="connsiteX3" fmla="*/ 2933700 w 2933700"/>
              <a:gd name="connsiteY3" fmla="*/ 485366 h 1693572"/>
              <a:gd name="connsiteX0" fmla="*/ 2933700 w 2933700"/>
              <a:gd name="connsiteY0" fmla="*/ 485366 h 1693572"/>
              <a:gd name="connsiteX1" fmla="*/ 2845529 w 2933700"/>
              <a:gd name="connsiteY1" fmla="*/ 522282 h 1693572"/>
              <a:gd name="connsiteX2" fmla="*/ 160311 w 2933700"/>
              <a:gd name="connsiteY2" fmla="*/ 1693572 h 1693572"/>
              <a:gd name="connsiteX3" fmla="*/ 0 w 2933700"/>
              <a:gd name="connsiteY3" fmla="*/ 1684911 h 1693572"/>
              <a:gd name="connsiteX4" fmla="*/ 2933700 w 2933700"/>
              <a:gd name="connsiteY4" fmla="*/ 485366 h 1693572"/>
              <a:gd name="connsiteX0" fmla="*/ 2933700 w 2949732"/>
              <a:gd name="connsiteY0" fmla="*/ 485366 h 1693572"/>
              <a:gd name="connsiteX1" fmla="*/ 2949732 w 2949732"/>
              <a:gd name="connsiteY1" fmla="*/ 599021 h 1693572"/>
              <a:gd name="connsiteX2" fmla="*/ 160311 w 2949732"/>
              <a:gd name="connsiteY2" fmla="*/ 1693572 h 1693572"/>
              <a:gd name="connsiteX3" fmla="*/ 0 w 2949732"/>
              <a:gd name="connsiteY3" fmla="*/ 1684911 h 1693572"/>
              <a:gd name="connsiteX4" fmla="*/ 2933700 w 2949732"/>
              <a:gd name="connsiteY4" fmla="*/ 485366 h 1693572"/>
              <a:gd name="connsiteX0" fmla="*/ 2933700 w 2933700"/>
              <a:gd name="connsiteY0" fmla="*/ 485366 h 1693572"/>
              <a:gd name="connsiteX1" fmla="*/ 2933700 w 2933700"/>
              <a:gd name="connsiteY1" fmla="*/ 914058 h 1693572"/>
              <a:gd name="connsiteX2" fmla="*/ 160311 w 2933700"/>
              <a:gd name="connsiteY2" fmla="*/ 1693572 h 1693572"/>
              <a:gd name="connsiteX3" fmla="*/ 0 w 2933700"/>
              <a:gd name="connsiteY3" fmla="*/ 1684911 h 1693572"/>
              <a:gd name="connsiteX4" fmla="*/ 2933700 w 2933700"/>
              <a:gd name="connsiteY4" fmla="*/ 485366 h 1693572"/>
              <a:gd name="connsiteX0" fmla="*/ 2933700 w 2933700"/>
              <a:gd name="connsiteY0" fmla="*/ 485366 h 1693572"/>
              <a:gd name="connsiteX1" fmla="*/ 2933700 w 2933700"/>
              <a:gd name="connsiteY1" fmla="*/ 914058 h 1693572"/>
              <a:gd name="connsiteX2" fmla="*/ 160311 w 2933700"/>
              <a:gd name="connsiteY2" fmla="*/ 1693572 h 1693572"/>
              <a:gd name="connsiteX3" fmla="*/ 0 w 2933700"/>
              <a:gd name="connsiteY3" fmla="*/ 1684911 h 1693572"/>
              <a:gd name="connsiteX4" fmla="*/ 2933700 w 2933700"/>
              <a:gd name="connsiteY4" fmla="*/ 485366 h 1693572"/>
              <a:gd name="connsiteX0" fmla="*/ 2933700 w 2933700"/>
              <a:gd name="connsiteY0" fmla="*/ 482733 h 1690939"/>
              <a:gd name="connsiteX1" fmla="*/ 2933700 w 2933700"/>
              <a:gd name="connsiteY1" fmla="*/ 911425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82733 h 1690939"/>
              <a:gd name="connsiteX1" fmla="*/ 2933700 w 2933700"/>
              <a:gd name="connsiteY1" fmla="*/ 911425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82733 h 1690939"/>
              <a:gd name="connsiteX1" fmla="*/ 2917669 w 2933700"/>
              <a:gd name="connsiteY1" fmla="*/ 588310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82733 h 1690939"/>
              <a:gd name="connsiteX1" fmla="*/ 2917669 w 2933700"/>
              <a:gd name="connsiteY1" fmla="*/ 588310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82733 h 1690939"/>
              <a:gd name="connsiteX1" fmla="*/ 2932698 w 2933700"/>
              <a:gd name="connsiteY1" fmla="*/ 603456 h 1690939"/>
              <a:gd name="connsiteX2" fmla="*/ 160311 w 2933700"/>
              <a:gd name="connsiteY2" fmla="*/ 1690939 h 1690939"/>
              <a:gd name="connsiteX3" fmla="*/ 0 w 2933700"/>
              <a:gd name="connsiteY3" fmla="*/ 1690356 h 1690939"/>
              <a:gd name="connsiteX4" fmla="*/ 2933700 w 2933700"/>
              <a:gd name="connsiteY4" fmla="*/ 482733 h 1690939"/>
              <a:gd name="connsiteX0" fmla="*/ 2933700 w 2933700"/>
              <a:gd name="connsiteY0" fmla="*/ 479301 h 1697527"/>
              <a:gd name="connsiteX1" fmla="*/ 2932698 w 2933700"/>
              <a:gd name="connsiteY1" fmla="*/ 600024 h 1697527"/>
              <a:gd name="connsiteX2" fmla="*/ 160311 w 2933700"/>
              <a:gd name="connsiteY2" fmla="*/ 1687507 h 1697527"/>
              <a:gd name="connsiteX3" fmla="*/ 0 w 2933700"/>
              <a:gd name="connsiteY3" fmla="*/ 1697527 h 1697527"/>
              <a:gd name="connsiteX4" fmla="*/ 2933700 w 2933700"/>
              <a:gd name="connsiteY4" fmla="*/ 479301 h 1697527"/>
              <a:gd name="connsiteX0" fmla="*/ 2933700 w 2933700"/>
              <a:gd name="connsiteY0" fmla="*/ 479301 h 1698109"/>
              <a:gd name="connsiteX1" fmla="*/ 2932698 w 2933700"/>
              <a:gd name="connsiteY1" fmla="*/ 600024 h 1698109"/>
              <a:gd name="connsiteX2" fmla="*/ 157305 w 2933700"/>
              <a:gd name="connsiteY2" fmla="*/ 1698109 h 1698109"/>
              <a:gd name="connsiteX3" fmla="*/ 0 w 2933700"/>
              <a:gd name="connsiteY3" fmla="*/ 1697527 h 1698109"/>
              <a:gd name="connsiteX4" fmla="*/ 2933700 w 2933700"/>
              <a:gd name="connsiteY4" fmla="*/ 479301 h 1698109"/>
              <a:gd name="connsiteX0" fmla="*/ 2933700 w 2933700"/>
              <a:gd name="connsiteY0" fmla="*/ 479301 h 1698109"/>
              <a:gd name="connsiteX1" fmla="*/ 2932698 w 2933700"/>
              <a:gd name="connsiteY1" fmla="*/ 600024 h 1698109"/>
              <a:gd name="connsiteX2" fmla="*/ 157305 w 2933700"/>
              <a:gd name="connsiteY2" fmla="*/ 1698109 h 1698109"/>
              <a:gd name="connsiteX3" fmla="*/ 0 w 2933700"/>
              <a:gd name="connsiteY3" fmla="*/ 1697527 h 1698109"/>
              <a:gd name="connsiteX4" fmla="*/ 2933700 w 2933700"/>
              <a:gd name="connsiteY4" fmla="*/ 479301 h 1698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3700" h="1698109">
                <a:moveTo>
                  <a:pt x="2933700" y="479301"/>
                </a:moveTo>
                <a:lnTo>
                  <a:pt x="2932698" y="600024"/>
                </a:lnTo>
                <a:cubicBezTo>
                  <a:pt x="2356912" y="-149871"/>
                  <a:pt x="337322" y="-237886"/>
                  <a:pt x="157305" y="1698109"/>
                </a:cubicBezTo>
                <a:lnTo>
                  <a:pt x="0" y="1697527"/>
                </a:lnTo>
                <a:cubicBezTo>
                  <a:pt x="190499" y="-262505"/>
                  <a:pt x="2264833" y="-312334"/>
                  <a:pt x="2933700" y="47930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C8F7797-2E73-4B9C-A770-36095338F181}"/>
              </a:ext>
            </a:extLst>
          </p:cNvPr>
          <p:cNvSpPr>
            <a:spLocks noGrp="1"/>
          </p:cNvSpPr>
          <p:nvPr>
            <p:ph type="title"/>
          </p:nvPr>
        </p:nvSpPr>
        <p:spPr/>
        <p:txBody>
          <a:bodyPr/>
          <a:lstStyle/>
          <a:p>
            <a:r>
              <a:rPr lang="en-US">
                <a:cs typeface="Calibri Light"/>
              </a:rPr>
              <a:t>Setting the scene</a:t>
            </a:r>
            <a:endParaRPr lang="en-US"/>
          </a:p>
        </p:txBody>
      </p:sp>
      <p:sp>
        <p:nvSpPr>
          <p:cNvPr id="3" name="Content Placeholder 2">
            <a:extLst>
              <a:ext uri="{FF2B5EF4-FFF2-40B4-BE49-F238E27FC236}">
                <a16:creationId xmlns:a16="http://schemas.microsoft.com/office/drawing/2014/main" id="{B0D14D16-19C0-43C3-8A9D-D23426D1A794}"/>
              </a:ext>
            </a:extLst>
          </p:cNvPr>
          <p:cNvSpPr>
            <a:spLocks noGrp="1"/>
          </p:cNvSpPr>
          <p:nvPr>
            <p:ph idx="1"/>
          </p:nvPr>
        </p:nvSpPr>
        <p:spPr/>
        <p:txBody>
          <a:bodyPr vert="horz" lIns="91440" tIns="45720" rIns="91440" bIns="45720" rtlCol="0" anchor="t">
            <a:normAutofit/>
          </a:bodyPr>
          <a:lstStyle/>
          <a:p>
            <a:pPr marL="0" indent="0" algn="ctr">
              <a:buNone/>
            </a:pPr>
            <a:r>
              <a:rPr lang="en" i="1">
                <a:ea typeface="+mn-lt"/>
                <a:cs typeface="+mn-lt"/>
              </a:rPr>
              <a:t>In University IT departments, a battle rages for the soul of Service Delivery. A desire for corporate efficiency and metric-based assessment of effectiveness clashing with the desire for a more responsive, creative approach that aligns with academic culture and practices.  </a:t>
            </a:r>
            <a:endParaRPr lang="en-US" i="1">
              <a:ea typeface="+mn-lt"/>
              <a:cs typeface="+mn-lt"/>
            </a:endParaRPr>
          </a:p>
          <a:p>
            <a:pPr marL="0" indent="0" algn="ctr">
              <a:buNone/>
            </a:pPr>
            <a:r>
              <a:rPr lang="en" i="1">
                <a:ea typeface="+mn-lt"/>
                <a:cs typeface="+mn-lt"/>
              </a:rPr>
              <a:t>Meanwhile on the sidelines, the accountants look on, constantly demanding we deliver more with less...</a:t>
            </a:r>
          </a:p>
          <a:p>
            <a:pPr marL="0" indent="0" algn="ctr">
              <a:buNone/>
            </a:pPr>
            <a:endParaRPr lang="en" i="1">
              <a:ea typeface="+mn-lt"/>
              <a:cs typeface="+mn-lt"/>
            </a:endParaRPr>
          </a:p>
          <a:p>
            <a:pPr algn="ctr"/>
            <a:endParaRPr lang="en-US" i="1">
              <a:cs typeface="Calibri"/>
            </a:endParaRPr>
          </a:p>
        </p:txBody>
      </p:sp>
    </p:spTree>
    <p:extLst>
      <p:ext uri="{BB962C8B-B14F-4D97-AF65-F5344CB8AC3E}">
        <p14:creationId xmlns:p14="http://schemas.microsoft.com/office/powerpoint/2010/main" val="2107252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24526-D0B9-4F44-A734-BCBECD41B7E4}"/>
              </a:ext>
            </a:extLst>
          </p:cNvPr>
          <p:cNvSpPr>
            <a:spLocks noGrp="1"/>
          </p:cNvSpPr>
          <p:nvPr>
            <p:ph type="title"/>
          </p:nvPr>
        </p:nvSpPr>
        <p:spPr/>
        <p:txBody>
          <a:bodyPr/>
          <a:lstStyle/>
          <a:p>
            <a:r>
              <a:rPr lang="en-GB">
                <a:cs typeface="Calibri Light"/>
              </a:rPr>
              <a:t>Content</a:t>
            </a:r>
            <a:endParaRPr lang="en-GB"/>
          </a:p>
        </p:txBody>
      </p:sp>
      <p:sp>
        <p:nvSpPr>
          <p:cNvPr id="3" name="Content Placeholder 2">
            <a:extLst>
              <a:ext uri="{FF2B5EF4-FFF2-40B4-BE49-F238E27FC236}">
                <a16:creationId xmlns:a16="http://schemas.microsoft.com/office/drawing/2014/main" id="{D1F4C34C-AA04-4367-BD17-8AA1D85E33E8}"/>
              </a:ext>
            </a:extLst>
          </p:cNvPr>
          <p:cNvSpPr>
            <a:spLocks noGrp="1"/>
          </p:cNvSpPr>
          <p:nvPr>
            <p:ph idx="1"/>
          </p:nvPr>
        </p:nvSpPr>
        <p:spPr/>
        <p:txBody>
          <a:bodyPr vert="horz" lIns="91440" tIns="45720" rIns="91440" bIns="45720" rtlCol="0" anchor="t">
            <a:normAutofit/>
          </a:bodyPr>
          <a:lstStyle/>
          <a:p>
            <a:pPr marL="514350" indent="-514350">
              <a:spcAft>
                <a:spcPts val="1200"/>
              </a:spcAft>
              <a:buAutoNum type="arabicPeriod"/>
            </a:pPr>
            <a:r>
              <a:rPr lang="en-GB">
                <a:cs typeface="Calibri"/>
              </a:rPr>
              <a:t>Introductions and background</a:t>
            </a:r>
            <a:endParaRPr lang="en-US"/>
          </a:p>
          <a:p>
            <a:pPr marL="514350" indent="-514350">
              <a:spcAft>
                <a:spcPts val="1200"/>
              </a:spcAft>
              <a:buAutoNum type="arabicPeriod"/>
            </a:pPr>
            <a:r>
              <a:rPr lang="en-GB">
                <a:cs typeface="Calibri"/>
              </a:rPr>
              <a:t>Art and science in organisation and skills</a:t>
            </a:r>
          </a:p>
          <a:p>
            <a:pPr marL="514350" indent="-514350">
              <a:spcAft>
                <a:spcPts val="1200"/>
              </a:spcAft>
              <a:buAutoNum type="arabicPeriod"/>
            </a:pPr>
            <a:r>
              <a:rPr lang="en-GB">
                <a:cs typeface="Calibri"/>
              </a:rPr>
              <a:t>Art and science in customer satisfaction and continual improvement</a:t>
            </a:r>
          </a:p>
          <a:p>
            <a:pPr marL="514350" indent="-514350">
              <a:spcAft>
                <a:spcPts val="1200"/>
              </a:spcAft>
              <a:buAutoNum type="arabicPeriod"/>
            </a:pPr>
            <a:r>
              <a:rPr lang="en-GB">
                <a:cs typeface="Calibri"/>
              </a:rPr>
              <a:t>Key take-aways </a:t>
            </a:r>
          </a:p>
          <a:p>
            <a:pPr marL="514350" indent="-514350">
              <a:buAutoNum type="arabicPeriod"/>
            </a:pPr>
            <a:endParaRPr lang="en-GB">
              <a:cs typeface="Calibri"/>
            </a:endParaRPr>
          </a:p>
        </p:txBody>
      </p:sp>
    </p:spTree>
    <p:extLst>
      <p:ext uri="{BB962C8B-B14F-4D97-AF65-F5344CB8AC3E}">
        <p14:creationId xmlns:p14="http://schemas.microsoft.com/office/powerpoint/2010/main" val="39636787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B6AD1-8DC8-4A13-BD83-C8EAEB91EC60}"/>
              </a:ext>
            </a:extLst>
          </p:cNvPr>
          <p:cNvSpPr>
            <a:spLocks noGrp="1"/>
          </p:cNvSpPr>
          <p:nvPr>
            <p:ph type="title"/>
          </p:nvPr>
        </p:nvSpPr>
        <p:spPr>
          <a:xfrm>
            <a:off x="528570" y="342685"/>
            <a:ext cx="10515600" cy="1325563"/>
          </a:xfrm>
        </p:spPr>
        <p:txBody>
          <a:bodyPr/>
          <a:lstStyle/>
          <a:p>
            <a:r>
              <a:rPr lang="en-GB">
                <a:cs typeface="Calibri Light"/>
              </a:rPr>
              <a:t>About us</a:t>
            </a:r>
            <a:endParaRPr lang="en-GB"/>
          </a:p>
        </p:txBody>
      </p:sp>
      <p:graphicFrame>
        <p:nvGraphicFramePr>
          <p:cNvPr id="4" name="Diagram 3"/>
          <p:cNvGraphicFramePr/>
          <p:nvPr>
            <p:extLst>
              <p:ext uri="{D42A27DB-BD31-4B8C-83A1-F6EECF244321}">
                <p14:modId xmlns:p14="http://schemas.microsoft.com/office/powerpoint/2010/main" val="554709174"/>
              </p:ext>
            </p:extLst>
          </p:nvPr>
        </p:nvGraphicFramePr>
        <p:xfrm>
          <a:off x="528570" y="1545007"/>
          <a:ext cx="7353222" cy="41961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extLst>
              <p:ext uri="{D42A27DB-BD31-4B8C-83A1-F6EECF244321}">
                <p14:modId xmlns:p14="http://schemas.microsoft.com/office/powerpoint/2010/main" val="3627087099"/>
              </p:ext>
            </p:extLst>
          </p:nvPr>
        </p:nvGraphicFramePr>
        <p:xfrm>
          <a:off x="8191422" y="1545006"/>
          <a:ext cx="3347814" cy="419614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1260412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B6AD1-8DC8-4A13-BD83-C8EAEB91EC60}"/>
              </a:ext>
            </a:extLst>
          </p:cNvPr>
          <p:cNvSpPr>
            <a:spLocks noGrp="1"/>
          </p:cNvSpPr>
          <p:nvPr>
            <p:ph type="title"/>
          </p:nvPr>
        </p:nvSpPr>
        <p:spPr>
          <a:xfrm>
            <a:off x="838200" y="365125"/>
            <a:ext cx="10515600" cy="1325563"/>
          </a:xfrm>
        </p:spPr>
        <p:txBody>
          <a:bodyPr/>
          <a:lstStyle/>
          <a:p>
            <a:r>
              <a:rPr lang="en-GB">
                <a:cs typeface="Calibri Light"/>
              </a:rPr>
              <a:t>About us</a:t>
            </a:r>
            <a:endParaRPr lang="en-GB"/>
          </a:p>
        </p:txBody>
      </p:sp>
      <p:sp>
        <p:nvSpPr>
          <p:cNvPr id="3" name="Content Placeholder 2">
            <a:extLst>
              <a:ext uri="{FF2B5EF4-FFF2-40B4-BE49-F238E27FC236}">
                <a16:creationId xmlns:a16="http://schemas.microsoft.com/office/drawing/2014/main" id="{A0891FDB-7C01-49F6-89E2-250BA4AE4539}"/>
              </a:ext>
            </a:extLst>
          </p:cNvPr>
          <p:cNvSpPr>
            <a:spLocks noGrp="1"/>
          </p:cNvSpPr>
          <p:nvPr>
            <p:ph idx="1"/>
          </p:nvPr>
        </p:nvSpPr>
        <p:spPr>
          <a:xfrm>
            <a:off x="838200" y="1584199"/>
            <a:ext cx="10515600" cy="4351338"/>
          </a:xfrm>
        </p:spPr>
        <p:txBody>
          <a:bodyPr vert="horz" lIns="91440" tIns="45720" rIns="91440" bIns="45720" rtlCol="0" anchor="t">
            <a:normAutofit/>
          </a:bodyPr>
          <a:lstStyle/>
          <a:p>
            <a:pPr>
              <a:spcAft>
                <a:spcPts val="1200"/>
              </a:spcAft>
            </a:pPr>
            <a:r>
              <a:rPr lang="en-GB">
                <a:cs typeface="Calibri"/>
              </a:rPr>
              <a:t>Experience working at:</a:t>
            </a:r>
          </a:p>
          <a:p>
            <a:pPr lvl="1">
              <a:spcBef>
                <a:spcPts val="1000"/>
              </a:spcBef>
              <a:spcAft>
                <a:spcPts val="1200"/>
              </a:spcAft>
            </a:pPr>
            <a:r>
              <a:rPr lang="en-GB" sz="2800">
                <a:cs typeface="Calibri"/>
              </a:rPr>
              <a:t>5 Universities: Monash, Manchester Metropolitan, University of Manchester, Swinburne University, La Trobe University</a:t>
            </a:r>
          </a:p>
          <a:p>
            <a:pPr lvl="1">
              <a:spcBef>
                <a:spcPts val="1000"/>
              </a:spcBef>
              <a:spcAft>
                <a:spcPts val="1200"/>
              </a:spcAft>
            </a:pPr>
            <a:r>
              <a:rPr lang="en-GB" sz="2800">
                <a:cs typeface="Calibri"/>
              </a:rPr>
              <a:t>6 countries: Australia, UK, USA, Canada, Czech Republic, Belgium</a:t>
            </a:r>
          </a:p>
          <a:p>
            <a:pPr lvl="1">
              <a:spcBef>
                <a:spcPts val="1000"/>
              </a:spcBef>
              <a:spcAft>
                <a:spcPts val="1200"/>
              </a:spcAft>
            </a:pPr>
            <a:r>
              <a:rPr lang="en-GB" sz="2800">
                <a:cs typeface="Calibri"/>
              </a:rPr>
              <a:t>10+ corporations</a:t>
            </a:r>
          </a:p>
          <a:p>
            <a:pPr>
              <a:spcAft>
                <a:spcPts val="1200"/>
              </a:spcAft>
            </a:pPr>
            <a:r>
              <a:rPr lang="en-GB">
                <a:cs typeface="Calibri"/>
              </a:rPr>
              <a:t>Consumers of our own educational services! </a:t>
            </a:r>
          </a:p>
          <a:p>
            <a:pPr lvl="1">
              <a:spcBef>
                <a:spcPts val="1000"/>
              </a:spcBef>
              <a:spcAft>
                <a:spcPts val="1200"/>
              </a:spcAft>
            </a:pPr>
            <a:r>
              <a:rPr lang="en-GB" sz="2800">
                <a:cs typeface="Calibri"/>
              </a:rPr>
              <a:t>Martina at Manchester Met, Kurt at Monash</a:t>
            </a:r>
          </a:p>
        </p:txBody>
      </p:sp>
    </p:spTree>
    <p:extLst>
      <p:ext uri="{BB962C8B-B14F-4D97-AF65-F5344CB8AC3E}">
        <p14:creationId xmlns:p14="http://schemas.microsoft.com/office/powerpoint/2010/main" val="39381694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D34AE-62A3-42CB-B903-A9B006429C9D}"/>
              </a:ext>
            </a:extLst>
          </p:cNvPr>
          <p:cNvSpPr>
            <a:spLocks noGrp="1"/>
          </p:cNvSpPr>
          <p:nvPr>
            <p:ph type="title"/>
          </p:nvPr>
        </p:nvSpPr>
        <p:spPr/>
        <p:txBody>
          <a:bodyPr/>
          <a:lstStyle/>
          <a:p>
            <a:r>
              <a:rPr lang="en-GB">
                <a:cs typeface="Calibri Light"/>
              </a:rPr>
              <a:t>Target outcomes</a:t>
            </a:r>
            <a:endParaRPr lang="en-GB" err="1"/>
          </a:p>
        </p:txBody>
      </p:sp>
      <p:sp>
        <p:nvSpPr>
          <p:cNvPr id="3" name="Content Placeholder 2">
            <a:extLst>
              <a:ext uri="{FF2B5EF4-FFF2-40B4-BE49-F238E27FC236}">
                <a16:creationId xmlns:a16="http://schemas.microsoft.com/office/drawing/2014/main" id="{78180C84-032F-4E14-8402-6EC97CE7E788}"/>
              </a:ext>
            </a:extLst>
          </p:cNvPr>
          <p:cNvSpPr>
            <a:spLocks noGrp="1"/>
          </p:cNvSpPr>
          <p:nvPr>
            <p:ph idx="1"/>
          </p:nvPr>
        </p:nvSpPr>
        <p:spPr/>
        <p:txBody>
          <a:bodyPr vert="horz" lIns="91440" tIns="45720" rIns="91440" bIns="45720" rtlCol="0" anchor="t">
            <a:normAutofit/>
          </a:bodyPr>
          <a:lstStyle/>
          <a:p>
            <a:pPr marL="514350" indent="-514350">
              <a:spcAft>
                <a:spcPts val="1200"/>
              </a:spcAft>
              <a:buAutoNum type="arabicPeriod"/>
            </a:pPr>
            <a:r>
              <a:rPr lang="en">
                <a:ea typeface="+mn-lt"/>
                <a:cs typeface="+mn-lt"/>
              </a:rPr>
              <a:t>Increase your understanding of how competing demands for corporate style efficiency and academic creativity and responsiveness are influencing University IT departments. </a:t>
            </a:r>
            <a:endParaRPr lang="en-GB">
              <a:cs typeface="Calibri"/>
            </a:endParaRPr>
          </a:p>
          <a:p>
            <a:pPr marL="514350" indent="-514350">
              <a:spcAft>
                <a:spcPts val="1200"/>
              </a:spcAft>
              <a:buAutoNum type="arabicPeriod"/>
            </a:pPr>
            <a:r>
              <a:rPr lang="en">
                <a:ea typeface="+mn-lt"/>
                <a:cs typeface="+mn-lt"/>
              </a:rPr>
              <a:t>Share ideas about potential </a:t>
            </a:r>
            <a:r>
              <a:rPr lang="en" err="1">
                <a:ea typeface="+mn-lt"/>
                <a:cs typeface="+mn-lt"/>
              </a:rPr>
              <a:t>organisational</a:t>
            </a:r>
            <a:r>
              <a:rPr lang="en">
                <a:ea typeface="+mn-lt"/>
                <a:cs typeface="+mn-lt"/>
              </a:rPr>
              <a:t> approaches to balance these competing demands</a:t>
            </a:r>
            <a:endParaRPr lang="en-GB">
              <a:ea typeface="+mn-lt"/>
              <a:cs typeface="+mn-lt"/>
            </a:endParaRPr>
          </a:p>
          <a:p>
            <a:pPr marL="514350" indent="-514350">
              <a:spcAft>
                <a:spcPts val="1200"/>
              </a:spcAft>
              <a:buAutoNum type="arabicPeriod"/>
            </a:pPr>
            <a:r>
              <a:rPr lang="en">
                <a:ea typeface="+mn-lt"/>
                <a:cs typeface="+mn-lt"/>
              </a:rPr>
              <a:t>Consider what this means for measuring customer satisfaction and service improvement </a:t>
            </a:r>
          </a:p>
          <a:p>
            <a:pPr marL="514350" indent="-514350">
              <a:buAutoNum type="arabicPeriod"/>
            </a:pPr>
            <a:endParaRPr lang="en-GB">
              <a:cs typeface="Calibri" panose="020F0502020204030204"/>
            </a:endParaRPr>
          </a:p>
        </p:txBody>
      </p:sp>
    </p:spTree>
    <p:extLst>
      <p:ext uri="{BB962C8B-B14F-4D97-AF65-F5344CB8AC3E}">
        <p14:creationId xmlns:p14="http://schemas.microsoft.com/office/powerpoint/2010/main" val="30751325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BBFF6-451C-4789-B726-5A9DA538B11F}"/>
              </a:ext>
            </a:extLst>
          </p:cNvPr>
          <p:cNvSpPr>
            <a:spLocks noGrp="1"/>
          </p:cNvSpPr>
          <p:nvPr>
            <p:ph type="title"/>
          </p:nvPr>
        </p:nvSpPr>
        <p:spPr/>
        <p:txBody>
          <a:bodyPr/>
          <a:lstStyle/>
          <a:p>
            <a:pPr algn="ctr"/>
            <a:r>
              <a:rPr lang="en-GB" dirty="0">
                <a:cs typeface="Calibri Light"/>
              </a:rPr>
              <a:t>First interactive quiz</a:t>
            </a:r>
            <a:endParaRPr lang="en-GB" dirty="0"/>
          </a:p>
        </p:txBody>
      </p:sp>
      <p:sp>
        <p:nvSpPr>
          <p:cNvPr id="7" name="TextBox 6">
            <a:extLst>
              <a:ext uri="{FF2B5EF4-FFF2-40B4-BE49-F238E27FC236}">
                <a16:creationId xmlns:a16="http://schemas.microsoft.com/office/drawing/2014/main" id="{7C680BA7-DEE5-4D6F-A3C9-D0E745E6B6E3}"/>
              </a:ext>
            </a:extLst>
          </p:cNvPr>
          <p:cNvSpPr txBox="1"/>
          <p:nvPr/>
        </p:nvSpPr>
        <p:spPr>
          <a:xfrm>
            <a:off x="2449606" y="2684930"/>
            <a:ext cx="6541994" cy="1200329"/>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600">
                <a:solidFill>
                  <a:schemeClr val="bg1">
                    <a:lumMod val="95000"/>
                  </a:schemeClr>
                </a:solidFill>
                <a:latin typeface="Arial"/>
                <a:ea typeface="ＭＳ Ｐゴシック"/>
                <a:hlinkClick r:id="rId2"/>
              </a:rPr>
              <a:t>http://r</a:t>
            </a:r>
            <a:r>
              <a:rPr lang="en-GB" sz="3600">
                <a:solidFill>
                  <a:schemeClr val="accent1"/>
                </a:solidFill>
                <a:latin typeface="Arial"/>
                <a:ea typeface="ＭＳ Ｐゴシック"/>
                <a:hlinkClick r:id="rId2"/>
              </a:rPr>
              <a:t>esponseapp.ombea.com</a:t>
            </a:r>
            <a:r>
              <a:rPr lang="en-GB" sz="3600">
                <a:solidFill>
                  <a:schemeClr val="accent1"/>
                </a:solidFill>
                <a:latin typeface="Arial"/>
                <a:ea typeface="ＭＳ Ｐゴシック"/>
              </a:rPr>
              <a:t> Session ID -</a:t>
            </a:r>
            <a:endParaRPr lang="en-GB" sz="3600">
              <a:solidFill>
                <a:schemeClr val="accent1"/>
              </a:solidFill>
              <a:latin typeface="Arial"/>
              <a:ea typeface="ＭＳ Ｐゴシック"/>
              <a:cs typeface="Arial"/>
            </a:endParaRPr>
          </a:p>
        </p:txBody>
      </p:sp>
    </p:spTree>
    <p:extLst>
      <p:ext uri="{BB962C8B-B14F-4D97-AF65-F5344CB8AC3E}">
        <p14:creationId xmlns:p14="http://schemas.microsoft.com/office/powerpoint/2010/main" val="36782100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515F1-A912-4928-87F0-1BCD1B1A6C8E}"/>
              </a:ext>
            </a:extLst>
          </p:cNvPr>
          <p:cNvSpPr>
            <a:spLocks noGrp="1"/>
          </p:cNvSpPr>
          <p:nvPr>
            <p:ph type="ctrTitle"/>
          </p:nvPr>
        </p:nvSpPr>
        <p:spPr/>
        <p:txBody>
          <a:bodyPr/>
          <a:lstStyle/>
          <a:p>
            <a:pPr algn="l"/>
            <a:r>
              <a:rPr lang="en-GB">
                <a:cs typeface="Calibri Light"/>
              </a:rPr>
              <a:t>Art and Science in Process and Organisation</a:t>
            </a:r>
            <a:endParaRPr lang="en-US"/>
          </a:p>
        </p:txBody>
      </p:sp>
      <p:sp>
        <p:nvSpPr>
          <p:cNvPr id="3" name="Subtitle 2">
            <a:extLst>
              <a:ext uri="{FF2B5EF4-FFF2-40B4-BE49-F238E27FC236}">
                <a16:creationId xmlns:a16="http://schemas.microsoft.com/office/drawing/2014/main" id="{459E0EE9-0655-42A9-8455-EF00DEF1FB03}"/>
              </a:ext>
            </a:extLst>
          </p:cNvPr>
          <p:cNvSpPr>
            <a:spLocks noGrp="1"/>
          </p:cNvSpPr>
          <p:nvPr>
            <p:ph type="subTitle" idx="1"/>
          </p:nvPr>
        </p:nvSpPr>
        <p:spPr/>
        <p:txBody>
          <a:bodyPr vert="horz" lIns="91440" tIns="45720" rIns="91440" bIns="45720" rtlCol="0" anchor="t">
            <a:normAutofit/>
          </a:bodyPr>
          <a:lstStyle/>
          <a:p>
            <a:pPr algn="l"/>
            <a:r>
              <a:rPr lang="en-US">
                <a:cs typeface="Calibri"/>
              </a:rPr>
              <a:t>Matt Carmichael</a:t>
            </a:r>
          </a:p>
        </p:txBody>
      </p:sp>
    </p:spTree>
    <p:extLst>
      <p:ext uri="{BB962C8B-B14F-4D97-AF65-F5344CB8AC3E}">
        <p14:creationId xmlns:p14="http://schemas.microsoft.com/office/powerpoint/2010/main" val="26814856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1D36D1E8916A843BE9AD57D4246CCC5" ma:contentTypeVersion="9" ma:contentTypeDescription="Create a new document." ma:contentTypeScope="" ma:versionID="24621cd05972cc9009ad002e944e6312">
  <xsd:schema xmlns:xsd="http://www.w3.org/2001/XMLSchema" xmlns:xs="http://www.w3.org/2001/XMLSchema" xmlns:p="http://schemas.microsoft.com/office/2006/metadata/properties" xmlns:ns3="f8207e97-f55c-4789-a0dc-ee06b26ff4a5" xmlns:ns4="c6aee2bb-5954-4e5b-8e2c-b3d0c2c6abc8" targetNamespace="http://schemas.microsoft.com/office/2006/metadata/properties" ma:root="true" ma:fieldsID="23efc680d5e62e173c2bc5a7d8fec0f3" ns3:_="" ns4:_="">
    <xsd:import namespace="f8207e97-f55c-4789-a0dc-ee06b26ff4a5"/>
    <xsd:import namespace="c6aee2bb-5954-4e5b-8e2c-b3d0c2c6abc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207e97-f55c-4789-a0dc-ee06b26ff4a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6aee2bb-5954-4e5b-8e2c-b3d0c2c6abc8"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3076FBA-4741-4309-B8B2-AC4C8290B97D}">
  <ds:schemaRefs>
    <ds:schemaRef ds:uri="http://schemas.microsoft.com/sharepoint/v3/contenttype/forms"/>
  </ds:schemaRefs>
</ds:datastoreItem>
</file>

<file path=customXml/itemProps2.xml><?xml version="1.0" encoding="utf-8"?>
<ds:datastoreItem xmlns:ds="http://schemas.openxmlformats.org/officeDocument/2006/customXml" ds:itemID="{7498EB46-E8F2-4BF0-8837-FE08B05B26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207e97-f55c-4789-a0dc-ee06b26ff4a5"/>
    <ds:schemaRef ds:uri="c6aee2bb-5954-4e5b-8e2c-b3d0c2c6ab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D78A3A5-8F7A-4B3C-9CCD-58CF08E269B0}">
  <ds:schemaRefs>
    <ds:schemaRef ds:uri="http://schemas.openxmlformats.org/package/2006/metadata/core-properties"/>
    <ds:schemaRef ds:uri="http://purl.org/dc/elements/1.1/"/>
    <ds:schemaRef ds:uri="http://schemas.microsoft.com/office/infopath/2007/PartnerControls"/>
    <ds:schemaRef ds:uri="c6aee2bb-5954-4e5b-8e2c-b3d0c2c6abc8"/>
    <ds:schemaRef ds:uri="http://schemas.microsoft.com/office/2006/metadata/properties"/>
    <ds:schemaRef ds:uri="http://purl.org/dc/terms/"/>
    <ds:schemaRef ds:uri="f8207e97-f55c-4789-a0dc-ee06b26ff4a5"/>
    <ds:schemaRef ds:uri="http://schemas.microsoft.com/office/2006/documentManagement/typ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55</TotalTime>
  <Words>2367</Words>
  <Application>Microsoft Office PowerPoint</Application>
  <PresentationFormat>Widescreen</PresentationFormat>
  <Paragraphs>327</Paragraphs>
  <Slides>29</Slides>
  <Notes>16</Notes>
  <HiddenSlides>1</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29</vt:i4>
      </vt:variant>
    </vt:vector>
  </HeadingPairs>
  <TitlesOfParts>
    <vt:vector size="35" baseType="lpstr">
      <vt:lpstr>ＭＳ Ｐゴシック</vt:lpstr>
      <vt:lpstr>Arial</vt:lpstr>
      <vt:lpstr>Calibri</vt:lpstr>
      <vt:lpstr>Calibri Light</vt:lpstr>
      <vt:lpstr>Office Theme</vt:lpstr>
      <vt:lpstr>1_Office Theme</vt:lpstr>
      <vt:lpstr>Balancing Art and Science in IT Service Delivery</vt:lpstr>
      <vt:lpstr>PowerPoint Presentation</vt:lpstr>
      <vt:lpstr>Setting the scene</vt:lpstr>
      <vt:lpstr>Content</vt:lpstr>
      <vt:lpstr>About us</vt:lpstr>
      <vt:lpstr>About us</vt:lpstr>
      <vt:lpstr>Target outcomes</vt:lpstr>
      <vt:lpstr>First interactive quiz</vt:lpstr>
      <vt:lpstr>Art and Science in Process and Organisation</vt:lpstr>
      <vt:lpstr>Second interactive quiz</vt:lpstr>
      <vt:lpstr>Art versus Science</vt:lpstr>
      <vt:lpstr>Organisational culture</vt:lpstr>
      <vt:lpstr>Organisational culture</vt:lpstr>
      <vt:lpstr>What we actually did</vt:lpstr>
      <vt:lpstr>The impact</vt:lpstr>
      <vt:lpstr>Relationship with other key concepts</vt:lpstr>
      <vt:lpstr>Art and Science in Customer Satisfaction</vt:lpstr>
      <vt:lpstr>Measuring customer satisfaction</vt:lpstr>
      <vt:lpstr>Third interactive quiz </vt:lpstr>
      <vt:lpstr>Net Promoter Score</vt:lpstr>
      <vt:lpstr>Customer Effort Score </vt:lpstr>
      <vt:lpstr>TechQual+</vt:lpstr>
      <vt:lpstr>But science isn’t everything</vt:lpstr>
      <vt:lpstr>PowerPoint Presentation</vt:lpstr>
      <vt:lpstr>The art in customer satisfaction </vt:lpstr>
      <vt:lpstr>Conclusion and key take-aways</vt:lpstr>
      <vt:lpstr>Key take-aways</vt:lpstr>
      <vt:lpstr>Session evaluations There are two ways to access the session and presenter evaluations:</vt:lpstr>
      <vt:lpstr>Any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Berg</dc:creator>
  <cp:lastModifiedBy>Martina Holubcova</cp:lastModifiedBy>
  <cp:revision>141</cp:revision>
  <dcterms:created xsi:type="dcterms:W3CDTF">2019-03-25T21:23:33Z</dcterms:created>
  <dcterms:modified xsi:type="dcterms:W3CDTF">2019-10-10T20:39:40Z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0x01010061D36D1E8916A843BE9AD57D4246CCC5</vt:lpwstr>
  </property>
</Properties>
</file>