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4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46CA9"/>
    <a:srgbClr val="EF762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99" d="100"/>
          <a:sy n="99" d="100"/>
        </p:scale>
        <p:origin x="453" y="3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D64D38-740B-4143-AC65-384A0440D00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19125" y="455613"/>
            <a:ext cx="9144000" cy="2387600"/>
          </a:xfrm>
        </p:spPr>
        <p:txBody>
          <a:bodyPr anchor="b"/>
          <a:lstStyle>
            <a:lvl1pPr algn="ctr">
              <a:defRPr sz="6000" b="1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A52540-53B1-4F9A-9B57-DD1BD668A3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19125" y="293528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>
                    <a:lumMod val="9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180DFF-03B4-4196-AEBC-F9CD1C7475A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09625" y="6492875"/>
            <a:ext cx="1781176" cy="365125"/>
          </a:xfrm>
        </p:spPr>
        <p:txBody>
          <a:bodyPr/>
          <a:lstStyle>
            <a:lvl1pPr algn="ctr">
              <a:defRPr>
                <a:solidFill>
                  <a:schemeClr val="accent5">
                    <a:lumMod val="20000"/>
                    <a:lumOff val="80000"/>
                  </a:schemeClr>
                </a:solidFill>
              </a:defRPr>
            </a:lvl1pPr>
          </a:lstStyle>
          <a:p>
            <a:fld id="{4879B3C3-A2A0-4934-8D45-F81E7FC5DA70}" type="datetimeFigureOut">
              <a:rPr lang="en-US" smtClean="0"/>
              <a:pPr/>
              <a:t>10/22/2019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6D8918-F756-45A3-8342-6B44516AB4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781425" y="6492874"/>
            <a:ext cx="4114800" cy="365125"/>
          </a:xfrm>
        </p:spPr>
        <p:txBody>
          <a:bodyPr/>
          <a:lstStyle>
            <a:lvl1pPr>
              <a:defRPr>
                <a:solidFill>
                  <a:schemeClr val="accent5">
                    <a:lumMod val="20000"/>
                    <a:lumOff val="80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71708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FBCF33-50F6-4C0B-91CA-D89BE0BADD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rgbClr val="EF762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51745E-8FCA-4EA6-AB27-B0974F861B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737244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B7DFCB-2347-45B8-80C6-6A3E2C5E50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47663"/>
            <a:ext cx="10515600" cy="2852737"/>
          </a:xfrm>
        </p:spPr>
        <p:txBody>
          <a:bodyPr anchor="b"/>
          <a:lstStyle>
            <a:lvl1pPr>
              <a:defRPr sz="6000" b="1">
                <a:solidFill>
                  <a:schemeClr val="accent2">
                    <a:lumMod val="20000"/>
                    <a:lumOff val="8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603AC8B-4CA9-42A1-A6C9-418427F29F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3227388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666693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0A6206-7E00-4E1A-9030-004775DD16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rgbClr val="446CA9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409145-286A-4DC5-9DF3-DDF28A2E07C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8EA2F43-C806-4251-9FEF-543F7D8170F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963959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5DD938-CB1D-4FF7-B6FC-B15A521E9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>
              <a:defRPr b="1">
                <a:solidFill>
                  <a:srgbClr val="446CA9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A9E4615-9ABA-49B8-954A-3BA8821419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3200" b="0">
                <a:solidFill>
                  <a:srgbClr val="EF762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1902FE8-A058-4671-A267-866CE5836C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1E7361A-F08D-4094-8140-2D8B43E590B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3200" b="0">
                <a:solidFill>
                  <a:srgbClr val="EF762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169086B-1657-4B07-9A0F-FC426D961C2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84120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DF7AAF-2BBF-4380-9A58-23F3D6D3F3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03375"/>
            <a:ext cx="10515600" cy="1325563"/>
          </a:xfrm>
        </p:spPr>
        <p:txBody>
          <a:bodyPr>
            <a:normAutofit/>
          </a:bodyPr>
          <a:lstStyle>
            <a:lvl1pPr>
              <a:defRPr sz="60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361690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39540B-73CC-49AE-9C20-7850896838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7" y="726281"/>
            <a:ext cx="3932237" cy="1600200"/>
          </a:xfrm>
        </p:spPr>
        <p:txBody>
          <a:bodyPr anchor="b">
            <a:normAutofit/>
          </a:bodyPr>
          <a:lstStyle>
            <a:lvl1pPr>
              <a:defRPr sz="44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E6B6DD9-C579-4256-A53A-AB5E9E899F4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0012" y="1526381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D3EEC68-B7AD-41A9-A7E2-A442FC8C66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0424" y="2428875"/>
            <a:ext cx="3932237" cy="397113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799267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9EDCF34-004C-456C-9BDC-5624160F67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3581ABF-A750-49FF-8810-DD600F2792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56D40D-2D40-461D-B00C-2F78B6DC164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79B3C3-A2A0-4934-8D45-F81E7FC5DA70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0E22F0-B9BE-420C-9E14-F7F65D18640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24353A-0FC2-41A2-9A6D-0536EC4CBC6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4F5B29-BEA2-46CF-8969-A9D44B5BC6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7359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7" r:id="rId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aitg.disability.illinois.edu/presentations/2019-10-tools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Jongund@Illinois.edu" TargetMode="External"/><Relationship Id="rId2" Type="http://schemas.openxmlformats.org/officeDocument/2006/relationships/hyperlink" Target="https://creativecommons.org/licenses/by/4.0/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8F7797-2E73-4B9C-A770-36095338F1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Understanding Web Accessibility Standards and Open-Source Tools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D14D16-19C0-43C3-8A9D-D23426D1A7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/>
              <a:t>Link to online slides:</a:t>
            </a:r>
          </a:p>
          <a:p>
            <a:pPr marL="0" indent="0" algn="ctr">
              <a:buNone/>
            </a:pPr>
            <a:r>
              <a:rPr lang="en-US">
                <a:hlinkClick r:id="rId2"/>
              </a:rPr>
              <a:t>https://aitg.disability.illinois.edu/presentations/2019-10-tools/</a:t>
            </a:r>
            <a:r>
              <a:rPr lang="en-US"/>
              <a:t> </a:t>
            </a:r>
            <a:br>
              <a:rPr lang="en-US"/>
            </a:b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4037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2F63C15D-E3EE-4E83-86CD-78BCCCB0CF70}"/>
              </a:ext>
            </a:extLst>
          </p:cNvPr>
          <p:cNvSpPr txBox="1">
            <a:spLocks/>
          </p:cNvSpPr>
          <p:nvPr/>
        </p:nvSpPr>
        <p:spPr>
          <a:xfrm>
            <a:off x="1000387" y="2350169"/>
            <a:ext cx="10542256" cy="354704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US" sz="4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AAE11AD9-3FAE-4C30-9924-7763A4C488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7" y="726281"/>
            <a:ext cx="8424529" cy="1600200"/>
          </a:xfrm>
        </p:spPr>
        <p:txBody>
          <a:bodyPr/>
          <a:lstStyle/>
          <a:p>
            <a:r>
              <a:rPr lang="en-US" dirty="0">
                <a:solidFill>
                  <a:srgbClr val="446CA9"/>
                </a:solidFill>
              </a:rPr>
              <a:t>Contact Information </a:t>
            </a:r>
          </a:p>
        </p:txBody>
      </p:sp>
      <p:sp>
        <p:nvSpPr>
          <p:cNvPr id="12" name="Text Placeholder 1">
            <a:extLst>
              <a:ext uri="{FF2B5EF4-FFF2-40B4-BE49-F238E27FC236}">
                <a16:creationId xmlns:a16="http://schemas.microsoft.com/office/drawing/2014/main" id="{38EE60F3-6297-4CF1-8A00-FC6F94263BD9}"/>
              </a:ext>
            </a:extLst>
          </p:cNvPr>
          <p:cNvSpPr txBox="1">
            <a:spLocks/>
          </p:cNvSpPr>
          <p:nvPr/>
        </p:nvSpPr>
        <p:spPr>
          <a:xfrm>
            <a:off x="1303420" y="5943464"/>
            <a:ext cx="9316454" cy="763046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200" dirty="0"/>
              <a:t>NOTE: This presentation leaves copyright of the content to the presenter. Unless otherwise noted in the materials, uploaded content carries the </a:t>
            </a:r>
            <a:r>
              <a:rPr lang="en-US" sz="1200" dirty="0">
                <a:hlinkClick r:id="rId2"/>
              </a:rPr>
              <a:t>Creative Commons Attribution 4.0 International (CC BY 4.0), </a:t>
            </a:r>
            <a:r>
              <a:rPr lang="en-US" sz="1200" dirty="0"/>
              <a:t>which grants usage to the general public, with appropriate credit to the author.</a:t>
            </a:r>
          </a:p>
        </p:txBody>
      </p:sp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BEE71080-E299-491A-86DA-498A98AD265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0424" y="2428875"/>
            <a:ext cx="8424529" cy="3177841"/>
          </a:xfrm>
        </p:spPr>
        <p:txBody>
          <a:bodyPr/>
          <a:lstStyle/>
          <a:p>
            <a:r>
              <a:rPr lang="en-US" dirty="0"/>
              <a:t>Jon Gunderson, Ph.D., CPWA</a:t>
            </a:r>
          </a:p>
          <a:p>
            <a:r>
              <a:rPr lang="en-US" dirty="0"/>
              <a:t>Coordinator of Accessible IT Group</a:t>
            </a:r>
          </a:p>
          <a:p>
            <a:r>
              <a:rPr lang="en-US" dirty="0"/>
              <a:t>Division of Disability Resources and Education Services</a:t>
            </a:r>
          </a:p>
          <a:p>
            <a:r>
              <a:rPr lang="en-US" dirty="0"/>
              <a:t>University of Illinois at Urbana/Champaign</a:t>
            </a:r>
          </a:p>
          <a:p>
            <a:r>
              <a:rPr lang="en-US" dirty="0"/>
              <a:t>1207 S. Oak Street</a:t>
            </a:r>
          </a:p>
          <a:p>
            <a:r>
              <a:rPr lang="en-US" dirty="0"/>
              <a:t>Champaign, IL 61820</a:t>
            </a:r>
          </a:p>
          <a:p>
            <a:r>
              <a:rPr lang="en-US" dirty="0"/>
              <a:t>E-mail: </a:t>
            </a:r>
            <a:r>
              <a:rPr lang="en-US" dirty="0">
                <a:hlinkClick r:id="rId3"/>
              </a:rPr>
              <a:t>Jongund@Illinois.edu</a:t>
            </a:r>
            <a:endParaRPr lang="en-US" dirty="0"/>
          </a:p>
          <a:p>
            <a:r>
              <a:rPr lang="en-US" dirty="0"/>
              <a:t>Phone: (217) 244-5870</a:t>
            </a:r>
          </a:p>
        </p:txBody>
      </p:sp>
    </p:spTree>
    <p:extLst>
      <p:ext uri="{BB962C8B-B14F-4D97-AF65-F5344CB8AC3E}">
        <p14:creationId xmlns:p14="http://schemas.microsoft.com/office/powerpoint/2010/main" val="9992632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126</Words>
  <Application>Microsoft Office PowerPoint</Application>
  <PresentationFormat>Widescreen</PresentationFormat>
  <Paragraphs>13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Understanding Web Accessibility Standards and Open-Source Tools</vt:lpstr>
      <vt:lpstr>Contact Information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James Berg</dc:creator>
  <cp:lastModifiedBy>Gunderson, Jon R</cp:lastModifiedBy>
  <cp:revision>13</cp:revision>
  <dcterms:created xsi:type="dcterms:W3CDTF">2019-03-25T21:23:33Z</dcterms:created>
  <dcterms:modified xsi:type="dcterms:W3CDTF">2019-10-22T20:49:44Z</dcterms:modified>
</cp:coreProperties>
</file>