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7" r:id="rId1"/>
  </p:sldMasterIdLst>
  <p:notesMasterIdLst>
    <p:notesMasterId r:id="rId25"/>
  </p:notesMasterIdLst>
  <p:sldIdLst>
    <p:sldId id="256" r:id="rId2"/>
    <p:sldId id="257" r:id="rId3"/>
    <p:sldId id="258" r:id="rId4"/>
    <p:sldId id="259" r:id="rId5"/>
    <p:sldId id="260" r:id="rId6"/>
    <p:sldId id="261" r:id="rId7"/>
    <p:sldId id="262" r:id="rId8"/>
    <p:sldId id="263" r:id="rId9"/>
    <p:sldId id="296" r:id="rId10"/>
    <p:sldId id="297" r:id="rId11"/>
    <p:sldId id="265" r:id="rId12"/>
    <p:sldId id="264" r:id="rId13"/>
    <p:sldId id="298" r:id="rId14"/>
    <p:sldId id="294" r:id="rId15"/>
    <p:sldId id="266" r:id="rId16"/>
    <p:sldId id="267" r:id="rId17"/>
    <p:sldId id="271" r:id="rId18"/>
    <p:sldId id="299" r:id="rId19"/>
    <p:sldId id="268" r:id="rId20"/>
    <p:sldId id="301" r:id="rId21"/>
    <p:sldId id="295" r:id="rId22"/>
    <p:sldId id="288" r:id="rId23"/>
    <p:sldId id="302" r:id="rId24"/>
  </p:sldIdLst>
  <p:sldSz cx="9144000" cy="5143500" type="screen16x9"/>
  <p:notesSz cx="6858000" cy="9144000"/>
  <p:embeddedFontLst>
    <p:embeddedFont>
      <p:font typeface="Bangers" pitchFamily="2" charset="77"/>
      <p:regular r:id="rId26"/>
    </p:embeddedFont>
    <p:embeddedFont>
      <p:font typeface="Comic Sans MS" panose="030F0902030302020204" pitchFamily="66" charset="0"/>
      <p:regular r:id="rId27"/>
      <p:bold r:id="rId28"/>
    </p:embeddedFont>
    <p:embeddedFont>
      <p:font typeface="Playfair Display Black" pitchFamily="2" charset="77"/>
      <p:bold r:id="rId29"/>
      <p:italic r:id="rId30"/>
      <p:boldItalic r:id="rId31"/>
    </p:embeddedFont>
    <p:embeddedFont>
      <p:font typeface="Sniglet" pitchFamily="8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E5AEAD-E6FC-4998-90E8-91AAC6D96AA7}">
  <a:tblStyle styleId="{AEE5AEAD-E6FC-4998-90E8-91AAC6D96AA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2"/>
    <p:restoredTop sz="91841"/>
  </p:normalViewPr>
  <p:slideViewPr>
    <p:cSldViewPr snapToGrid="0" snapToObjects="1">
      <p:cViewPr varScale="1">
        <p:scale>
          <a:sx n="141" d="100"/>
          <a:sy n="141" d="100"/>
        </p:scale>
        <p:origin x="648" y="176"/>
      </p:cViewPr>
      <p:guideLst/>
    </p:cSldViewPr>
  </p:slideViewPr>
  <p:outlineViewPr>
    <p:cViewPr>
      <p:scale>
        <a:sx n="33" d="100"/>
        <a:sy n="33" d="100"/>
      </p:scale>
      <p:origin x="0" y="-12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487ca05e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487ca05e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6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487ca05e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487ca05e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87ca05e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87ca05e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Villain is a trope.</a:t>
            </a:r>
          </a:p>
          <a:p>
            <a:r>
              <a:rPr lang="en-US" dirty="0"/>
              <a:t>We don't have real villains in the classroom  </a:t>
            </a:r>
          </a:p>
        </p:txBody>
      </p:sp>
    </p:spTree>
    <p:extLst>
      <p:ext uri="{BB962C8B-B14F-4D97-AF65-F5344CB8AC3E}">
        <p14:creationId xmlns:p14="http://schemas.microsoft.com/office/powerpoint/2010/main" val="102100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48cfebf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48cfebf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487ca05e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487ca05e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Equivalent to paper passing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Student perception of danger - buy in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487ca05e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487ca05e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Characters are ranges of people</a:t>
            </a:r>
            <a:endParaRPr dirty="0"/>
          </a:p>
        </p:txBody>
      </p:sp>
    </p:spTree>
    <p:extLst>
      <p:ext uri="{BB962C8B-B14F-4D97-AF65-F5344CB8AC3E}">
        <p14:creationId xmlns:p14="http://schemas.microsoft.com/office/powerpoint/2010/main" val="1113407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Paper passing – Mrs. Jones’ 3</a:t>
            </a:r>
            <a:r>
              <a:rPr lang="en-US" baseline="30000" dirty="0"/>
              <a:t>rd</a:t>
            </a:r>
            <a:r>
              <a:rPr lang="en-US" dirty="0"/>
              <a:t> grade class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learn from one another</a:t>
            </a:r>
            <a:br>
              <a:rPr lang="en" dirty="0"/>
            </a:br>
            <a:r>
              <a:rPr lang="en" dirty="0"/>
              <a:t>Students get more feedback</a:t>
            </a:r>
            <a:br>
              <a:rPr lang="en" dirty="0"/>
            </a:br>
            <a:r>
              <a:rPr lang="en" dirty="0"/>
              <a:t>Students may write/create more</a:t>
            </a:r>
          </a:p>
          <a:p>
            <a:pPr marL="0" lvl="0" indent="0" algn="l" rtl="0">
              <a:spcBef>
                <a:spcPts val="0"/>
              </a:spcBef>
              <a:spcAft>
                <a:spcPts val="0"/>
              </a:spcAft>
              <a:buNone/>
            </a:pPr>
            <a:r>
              <a:rPr lang="en" dirty="0"/>
              <a:t>Learn from their peers - exposure</a:t>
            </a:r>
          </a:p>
          <a:p>
            <a:pPr marL="0" lvl="0" indent="0" algn="l" rtl="0">
              <a:spcBef>
                <a:spcPts val="0"/>
              </a:spcBef>
              <a:spcAft>
                <a:spcPts val="0"/>
              </a:spcAft>
              <a:buNone/>
            </a:pPr>
            <a:r>
              <a:rPr lang="en" dirty="0"/>
              <a:t>Better assess their own work</a:t>
            </a:r>
          </a:p>
          <a:p>
            <a:pPr marL="0" lvl="0" indent="0" algn="l" rtl="0">
              <a:spcBef>
                <a:spcPts val="0"/>
              </a:spcBef>
              <a:spcAft>
                <a:spcPts val="0"/>
              </a:spcAft>
              <a:buNone/>
            </a:pPr>
            <a:r>
              <a:rPr lang="en" dirty="0"/>
              <a:t>Sense of how to structure feedback thx to the rubric model</a:t>
            </a:r>
            <a:endParaRPr dirty="0"/>
          </a:p>
          <a:p>
            <a:pPr marL="0" lvl="0" indent="0" algn="l" rtl="0">
              <a:spcBef>
                <a:spcPts val="0"/>
              </a:spcBef>
              <a:spcAft>
                <a:spcPts val="0"/>
              </a:spcAft>
              <a:buNone/>
            </a:pPr>
            <a:br>
              <a:rPr lang="en" dirty="0"/>
            </a:br>
            <a:r>
              <a:rPr lang="en" dirty="0"/>
              <a:t>Grading scales to large class sizes</a:t>
            </a:r>
          </a:p>
          <a:p>
            <a:pPr marL="0" lvl="0" indent="0" algn="l" rtl="0">
              <a:spcBef>
                <a:spcPts val="0"/>
              </a:spcBef>
              <a:spcAft>
                <a:spcPts val="0"/>
              </a:spcAft>
              <a:buNone/>
            </a:pPr>
            <a:r>
              <a:rPr lang="en" dirty="0"/>
              <a:t>Consistent feedback via calibration - "can you look at my paper"</a:t>
            </a:r>
          </a:p>
          <a:p>
            <a:pPr marL="0" lvl="0" indent="0" algn="l" rtl="0">
              <a:spcBef>
                <a:spcPts val="0"/>
              </a:spcBef>
              <a:spcAft>
                <a:spcPts val="0"/>
              </a:spcAft>
              <a:buNone/>
            </a:pPr>
            <a:r>
              <a:rPr lang="en" dirty="0"/>
              <a:t>"Tribe of TAs" - variable</a:t>
            </a:r>
          </a:p>
          <a:p>
            <a:pPr marL="0" lvl="0" indent="0" algn="l" rtl="0">
              <a:spcBef>
                <a:spcPts val="0"/>
              </a:spcBef>
              <a:spcAft>
                <a:spcPts val="0"/>
              </a:spcAft>
              <a:buNone/>
            </a:pPr>
            <a:r>
              <a:rPr lang="en" dirty="0"/>
              <a:t>Forces them to plan out assignment</a:t>
            </a:r>
          </a:p>
          <a:p>
            <a:pPr marL="0" lvl="0" indent="0" algn="l" rtl="0">
              <a:spcBef>
                <a:spcPts val="0"/>
              </a:spcBef>
              <a:spcAft>
                <a:spcPts val="0"/>
              </a:spcAft>
              <a:buNone/>
            </a:pPr>
            <a:r>
              <a:rPr lang="en" dirty="0"/>
              <a:t>See student feedback without having to "collect"</a:t>
            </a:r>
          </a:p>
          <a:p>
            <a:pPr marL="0" lvl="0" indent="0" algn="l" rtl="0">
              <a:spcBef>
                <a:spcPts val="0"/>
              </a:spcBef>
              <a:spcAft>
                <a:spcPts val="0"/>
              </a:spcAft>
              <a:buNone/>
            </a:pPr>
            <a:r>
              <a:rPr lang="en" dirty="0"/>
              <a:t>Can be done outside the physical classroom</a:t>
            </a:r>
          </a:p>
          <a:p>
            <a:pPr marL="0" lvl="0" indent="0" algn="l" rtl="0">
              <a:spcBef>
                <a:spcPts val="0"/>
              </a:spcBef>
              <a:spcAft>
                <a:spcPts val="0"/>
              </a:spcAft>
              <a:buNone/>
            </a:pPr>
            <a:r>
              <a:rPr lang="en" dirty="0"/>
              <a:t>Time savings</a:t>
            </a:r>
            <a:br>
              <a:rPr lang="en" dirty="0"/>
            </a:br>
            <a:r>
              <a:rPr lang="en" dirty="0"/>
              <a:t>Can see process - generative - can help with cheating</a:t>
            </a:r>
          </a:p>
          <a:p>
            <a:pPr marL="0" lvl="0" indent="0" algn="l" rtl="0">
              <a:spcBef>
                <a:spcPts val="0"/>
              </a:spcBef>
              <a:spcAft>
                <a:spcPts val="0"/>
              </a:spcAft>
              <a:buNone/>
            </a:pPr>
            <a:r>
              <a:rPr lang="en" dirty="0"/>
              <a:t>Corrections will be higher level</a:t>
            </a:r>
            <a:br>
              <a:rPr lang="en" dirty="0"/>
            </a:b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Times New Roman"/>
                <a:ea typeface="Times New Roman"/>
                <a:cs typeface="Times New Roman"/>
                <a:sym typeface="Times New Roman"/>
              </a:rPr>
              <a:t>I can’t grade 500 essays! And I don’t have a legion of TAs with grading superpowers!</a:t>
            </a:r>
            <a:br>
              <a:rPr lang="en" sz="1400">
                <a:latin typeface="Times New Roman"/>
                <a:ea typeface="Times New Roman"/>
                <a:cs typeface="Times New Roman"/>
                <a:sym typeface="Times New Roman"/>
              </a:rPr>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487ca05e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487ca05e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487ca05e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487ca05e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then they evaluate each of them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487ca05e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487ca05e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058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6" name="Google Shape;16;p3"/>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1800">
                <a:solidFill>
                  <a:srgbClr val="000000"/>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a:p>
        </p:txBody>
      </p:sp>
      <p:sp>
        <p:nvSpPr>
          <p:cNvPr id="20" name="Google Shape;20;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3" name="Google Shape;23;p4"/>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6" name="Google Shape;36;p6"/>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0" name="Google Shape;40;p6"/>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1" name="Google Shape;4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3" name="Google Shape;53;p8"/>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6" name="Google Shape;56;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Bangers"/>
                <a:ea typeface="Bangers"/>
                <a:cs typeface="Bangers"/>
                <a:sym typeface="Bangers"/>
              </a:defRPr>
            </a:lvl1pPr>
            <a:lvl2pPr lvl="1" algn="r">
              <a:buNone/>
              <a:defRPr sz="1200">
                <a:solidFill>
                  <a:srgbClr val="FFFFFF"/>
                </a:solidFill>
                <a:latin typeface="Bangers"/>
                <a:ea typeface="Bangers"/>
                <a:cs typeface="Bangers"/>
                <a:sym typeface="Bangers"/>
              </a:defRPr>
            </a:lvl2pPr>
            <a:lvl3pPr lvl="2" algn="r">
              <a:buNone/>
              <a:defRPr sz="1200">
                <a:solidFill>
                  <a:srgbClr val="FFFFFF"/>
                </a:solidFill>
                <a:latin typeface="Bangers"/>
                <a:ea typeface="Bangers"/>
                <a:cs typeface="Bangers"/>
                <a:sym typeface="Bangers"/>
              </a:defRPr>
            </a:lvl3pPr>
            <a:lvl4pPr lvl="3" algn="r">
              <a:buNone/>
              <a:defRPr sz="1200">
                <a:solidFill>
                  <a:srgbClr val="FFFFFF"/>
                </a:solidFill>
                <a:latin typeface="Bangers"/>
                <a:ea typeface="Bangers"/>
                <a:cs typeface="Bangers"/>
                <a:sym typeface="Bangers"/>
              </a:defRPr>
            </a:lvl4pPr>
            <a:lvl5pPr lvl="4" algn="r">
              <a:buNone/>
              <a:defRPr sz="1200">
                <a:solidFill>
                  <a:srgbClr val="FFFFFF"/>
                </a:solidFill>
                <a:latin typeface="Bangers"/>
                <a:ea typeface="Bangers"/>
                <a:cs typeface="Bangers"/>
                <a:sym typeface="Bangers"/>
              </a:defRPr>
            </a:lvl5pPr>
            <a:lvl6pPr lvl="5" algn="r">
              <a:buNone/>
              <a:defRPr sz="1200">
                <a:solidFill>
                  <a:srgbClr val="FFFFFF"/>
                </a:solidFill>
                <a:latin typeface="Bangers"/>
                <a:ea typeface="Bangers"/>
                <a:cs typeface="Bangers"/>
                <a:sym typeface="Bangers"/>
              </a:defRPr>
            </a:lvl6pPr>
            <a:lvl7pPr lvl="6" algn="r">
              <a:buNone/>
              <a:defRPr sz="1200">
                <a:solidFill>
                  <a:srgbClr val="FFFFFF"/>
                </a:solidFill>
                <a:latin typeface="Bangers"/>
                <a:ea typeface="Bangers"/>
                <a:cs typeface="Bangers"/>
                <a:sym typeface="Bangers"/>
              </a:defRPr>
            </a:lvl7pPr>
            <a:lvl8pPr lvl="7" algn="r">
              <a:buNone/>
              <a:defRPr sz="1200">
                <a:solidFill>
                  <a:srgbClr val="FFFFFF"/>
                </a:solidFill>
                <a:latin typeface="Bangers"/>
                <a:ea typeface="Bangers"/>
                <a:cs typeface="Bangers"/>
                <a:sym typeface="Bangers"/>
              </a:defRPr>
            </a:lvl8pPr>
            <a:lvl9pPr lvl="8" algn="r">
              <a:buNone/>
              <a:defRPr sz="1200">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1.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jp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2436808" y="1427097"/>
            <a:ext cx="4750376" cy="17846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dirty="0"/>
              <a:t>Fair is fair:</a:t>
            </a:r>
            <a:endParaRPr sz="8000" dirty="0"/>
          </a:p>
          <a:p>
            <a:pPr marL="0" lvl="0" indent="0" algn="l" rtl="0">
              <a:spcBef>
                <a:spcPts val="0"/>
              </a:spcBef>
              <a:spcAft>
                <a:spcPts val="0"/>
              </a:spcAft>
              <a:buNone/>
            </a:pPr>
            <a:r>
              <a:rPr lang="en" sz="2800" dirty="0"/>
              <a:t>Scoring and distribution in </a:t>
            </a:r>
            <a:r>
              <a:rPr lang="en" sz="2800" dirty="0" err="1"/>
              <a:t>purdue’s</a:t>
            </a:r>
            <a:r>
              <a:rPr lang="en" sz="2800" dirty="0"/>
              <a:t> “circuit” peer review app</a:t>
            </a:r>
            <a:endParaRPr sz="2800" dirty="0"/>
          </a:p>
        </p:txBody>
      </p:sp>
      <p:sp>
        <p:nvSpPr>
          <p:cNvPr id="78" name="Google Shape;78;p11"/>
          <p:cNvSpPr txBox="1"/>
          <p:nvPr/>
        </p:nvSpPr>
        <p:spPr>
          <a:xfrm rot="-240000">
            <a:off x="2455156" y="3530290"/>
            <a:ext cx="4663162" cy="688913"/>
          </a:xfrm>
          <a:prstGeom prst="rect">
            <a:avLst/>
          </a:prstGeom>
          <a:noFill/>
          <a:ln>
            <a:noFill/>
          </a:ln>
        </p:spPr>
        <p:txBody>
          <a:bodyPr spcFirstLastPara="1" wrap="square" lIns="91425" tIns="91425" rIns="91425" bIns="91425" anchor="t" anchorCtr="0">
            <a:noAutofit/>
          </a:bodyPr>
          <a:lstStyle/>
          <a:p>
            <a:pPr marL="0" lvl="0" indent="0" algn="l" rtl="0">
              <a:lnSpc>
                <a:spcPts val="1680"/>
              </a:lnSpc>
              <a:spcBef>
                <a:spcPts val="0"/>
              </a:spcBef>
              <a:spcAft>
                <a:spcPts val="0"/>
              </a:spcAft>
              <a:buNone/>
            </a:pPr>
            <a:r>
              <a:rPr lang="en" sz="1600" b="1" dirty="0">
                <a:latin typeface="Sniglet"/>
                <a:ea typeface="Sniglet"/>
                <a:cs typeface="Sniglet"/>
                <a:sym typeface="Sniglet"/>
              </a:rPr>
              <a:t>Jason Dufair, Alex Cam Liu, Evan </a:t>
            </a:r>
            <a:r>
              <a:rPr lang="en" sz="1600" b="1" dirty="0" err="1">
                <a:latin typeface="Sniglet"/>
                <a:ea typeface="Sniglet"/>
                <a:cs typeface="Sniglet"/>
                <a:sym typeface="Sniglet"/>
              </a:rPr>
              <a:t>Tragesser</a:t>
            </a:r>
            <a:endParaRPr lang="en" sz="1600" b="1" dirty="0">
              <a:latin typeface="Sniglet"/>
              <a:ea typeface="Sniglet"/>
              <a:cs typeface="Sniglet"/>
              <a:sym typeface="Sniglet"/>
            </a:endParaRPr>
          </a:p>
          <a:p>
            <a:pPr marL="0" lvl="0" indent="0" algn="l" rtl="0">
              <a:lnSpc>
                <a:spcPts val="1680"/>
              </a:lnSpc>
              <a:spcBef>
                <a:spcPts val="0"/>
              </a:spcBef>
              <a:spcAft>
                <a:spcPts val="0"/>
              </a:spcAft>
              <a:buNone/>
            </a:pPr>
            <a:r>
              <a:rPr lang="en" sz="1200" dirty="0">
                <a:latin typeface="Sniglet"/>
                <a:ea typeface="Sniglet"/>
                <a:cs typeface="Sniglet"/>
                <a:sym typeface="Sniglet"/>
              </a:rPr>
              <a:t>Full Stack Developers, Purdue University</a:t>
            </a:r>
          </a:p>
          <a:p>
            <a:pPr marL="0" lvl="0" indent="0" algn="l" rtl="0">
              <a:lnSpc>
                <a:spcPts val="1680"/>
              </a:lnSpc>
              <a:spcBef>
                <a:spcPts val="0"/>
              </a:spcBef>
              <a:spcAft>
                <a:spcPts val="0"/>
              </a:spcAft>
              <a:buNone/>
            </a:pPr>
            <a:r>
              <a:rPr lang="en" sz="1200" dirty="0">
                <a:latin typeface="Sniglet"/>
                <a:ea typeface="Sniglet"/>
                <a:cs typeface="Sniglet"/>
                <a:sym typeface="Sniglet"/>
              </a:rPr>
              <a:t>@</a:t>
            </a:r>
            <a:r>
              <a:rPr lang="en" sz="1200" dirty="0" err="1">
                <a:latin typeface="Sniglet"/>
                <a:ea typeface="Sniglet"/>
                <a:cs typeface="Sniglet"/>
                <a:sym typeface="Sniglet"/>
              </a:rPr>
              <a:t>jkdufair</a:t>
            </a:r>
            <a:r>
              <a:rPr lang="en" sz="1200" dirty="0">
                <a:latin typeface="Sniglet"/>
                <a:ea typeface="Sniglet"/>
                <a:cs typeface="Sniglet"/>
                <a:sym typeface="Sniglet"/>
              </a:rPr>
              <a:t>, @</a:t>
            </a:r>
            <a:r>
              <a:rPr lang="en" sz="1200" dirty="0" err="1">
                <a:latin typeface="Sniglet"/>
                <a:ea typeface="Sniglet"/>
                <a:cs typeface="Sniglet"/>
                <a:sym typeface="Sniglet"/>
              </a:rPr>
              <a:t>alexcamliu</a:t>
            </a:r>
            <a:r>
              <a:rPr lang="en" sz="1200" dirty="0">
                <a:latin typeface="Sniglet"/>
                <a:ea typeface="Sniglet"/>
                <a:cs typeface="Sniglet"/>
                <a:sym typeface="Sniglet"/>
              </a:rPr>
              <a:t>, @</a:t>
            </a:r>
            <a:r>
              <a:rPr lang="en" sz="1200" dirty="0" err="1">
                <a:latin typeface="Sniglet"/>
                <a:ea typeface="Sniglet"/>
                <a:cs typeface="Sniglet"/>
                <a:sym typeface="Sniglet"/>
              </a:rPr>
              <a:t>EvanTragesser</a:t>
            </a:r>
            <a:endParaRPr sz="1200" dirty="0">
              <a:latin typeface="Sniglet"/>
              <a:ea typeface="Sniglet"/>
              <a:cs typeface="Sniglet"/>
              <a:sym typeface="Snigle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85"/>
        <p:cNvGrpSpPr/>
        <p:nvPr/>
      </p:nvGrpSpPr>
      <p:grpSpPr>
        <a:xfrm>
          <a:off x="0" y="0"/>
          <a:ext cx="0" cy="0"/>
          <a:chOff x="0" y="0"/>
          <a:chExt cx="0" cy="0"/>
        </a:xfrm>
      </p:grpSpPr>
      <p:sp>
        <p:nvSpPr>
          <p:cNvPr id="186" name="Google Shape;186;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87" name="Google Shape;187;p20"/>
          <p:cNvSpPr txBox="1"/>
          <p:nvPr/>
        </p:nvSpPr>
        <p:spPr>
          <a:xfrm>
            <a:off x="66875" y="-118451"/>
            <a:ext cx="3195557" cy="1379582"/>
          </a:xfrm>
          <a:prstGeom prst="rect">
            <a:avLst/>
          </a:prstGeom>
          <a:noFill/>
          <a:ln w="6350">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ln w="22225">
                  <a:solidFill>
                    <a:schemeClr val="tx1"/>
                  </a:solidFill>
                </a:ln>
                <a:solidFill>
                  <a:schemeClr val="accent1"/>
                </a:solidFill>
                <a:effectLst>
                  <a:outerShdw blurRad="50800" dist="63500" dir="2700000" algn="tl" rotWithShape="0">
                    <a:prstClr val="black">
                      <a:alpha val="55000"/>
                    </a:prstClr>
                  </a:outerShdw>
                </a:effectLst>
                <a:latin typeface="Bangers"/>
                <a:ea typeface="Bangers"/>
                <a:cs typeface="Bangers"/>
                <a:sym typeface="Bangers"/>
              </a:rPr>
              <a:t>Enter…</a:t>
            </a:r>
            <a:endParaRPr sz="7200" dirty="0">
              <a:ln w="22225">
                <a:solidFill>
                  <a:schemeClr val="tx1"/>
                </a:solidFill>
              </a:ln>
              <a:solidFill>
                <a:schemeClr val="accent1"/>
              </a:solidFill>
              <a:effectLst>
                <a:outerShdw blurRad="50800" dist="63500" dir="2700000" algn="tl" rotWithShape="0">
                  <a:prstClr val="black">
                    <a:alpha val="55000"/>
                  </a:prstClr>
                </a:outerShdw>
              </a:effectLst>
              <a:latin typeface="Bangers"/>
              <a:ea typeface="Bangers"/>
              <a:cs typeface="Bangers"/>
              <a:sym typeface="Bangers"/>
            </a:endParaRPr>
          </a:p>
        </p:txBody>
      </p:sp>
      <p:pic>
        <p:nvPicPr>
          <p:cNvPr id="189" name="Google Shape;189;p20"/>
          <p:cNvPicPr preferRelativeResize="0"/>
          <p:nvPr/>
        </p:nvPicPr>
        <p:blipFill>
          <a:blip r:embed="rId3">
            <a:alphaModFix/>
          </a:blip>
          <a:stretch>
            <a:fillRect/>
          </a:stretch>
        </p:blipFill>
        <p:spPr>
          <a:xfrm>
            <a:off x="1664653" y="571340"/>
            <a:ext cx="5786978" cy="3803669"/>
          </a:xfrm>
          <a:prstGeom prst="rect">
            <a:avLst/>
          </a:prstGeom>
          <a:noFill/>
          <a:ln w="38100">
            <a:solidFill>
              <a:schemeClr val="tx1"/>
            </a:solidFill>
          </a:ln>
          <a:effectLst>
            <a:outerShdw blurRad="139700" dist="63500" dir="2400000" sx="102000" sy="102000" algn="tl" rotWithShape="0">
              <a:prstClr val="black">
                <a:alpha val="40000"/>
              </a:prstClr>
            </a:outerShdw>
          </a:effectLst>
        </p:spPr>
      </p:pic>
      <p:grpSp>
        <p:nvGrpSpPr>
          <p:cNvPr id="2" name="Group 1">
            <a:extLst>
              <a:ext uri="{FF2B5EF4-FFF2-40B4-BE49-F238E27FC236}">
                <a16:creationId xmlns:a16="http://schemas.microsoft.com/office/drawing/2014/main" id="{3B6AB4C4-DE58-714C-ABDC-9108D4788146}"/>
              </a:ext>
            </a:extLst>
          </p:cNvPr>
          <p:cNvGrpSpPr/>
          <p:nvPr/>
        </p:nvGrpSpPr>
        <p:grpSpPr>
          <a:xfrm>
            <a:off x="2388604" y="3151701"/>
            <a:ext cx="6755396" cy="2110250"/>
            <a:chOff x="-830895" y="3284955"/>
            <a:chExt cx="6755396" cy="2110250"/>
          </a:xfrm>
        </p:grpSpPr>
        <p:sp>
          <p:nvSpPr>
            <p:cNvPr id="10" name="Google Shape;187;p20">
              <a:extLst>
                <a:ext uri="{FF2B5EF4-FFF2-40B4-BE49-F238E27FC236}">
                  <a16:creationId xmlns:a16="http://schemas.microsoft.com/office/drawing/2014/main" id="{3A1181B5-2225-B242-8A95-BD5704C1BC41}"/>
                </a:ext>
              </a:extLst>
            </p:cNvPr>
            <p:cNvSpPr txBox="1"/>
            <p:nvPr/>
          </p:nvSpPr>
          <p:spPr>
            <a:xfrm>
              <a:off x="-830895" y="4015623"/>
              <a:ext cx="3195557" cy="137958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ln w="19050">
                    <a:solidFill>
                      <a:schemeClr val="tx1"/>
                    </a:solidFill>
                  </a:ln>
                  <a:solidFill>
                    <a:schemeClr val="accent1"/>
                  </a:solidFill>
                  <a:effectLst>
                    <a:outerShdw blurRad="50800" dist="63500" dir="2700000" algn="tl" rotWithShape="0">
                      <a:prstClr val="black">
                        <a:alpha val="55000"/>
                      </a:prstClr>
                    </a:outerShdw>
                  </a:effectLst>
                  <a:latin typeface="Bangers"/>
                  <a:ea typeface="Bangers"/>
                  <a:cs typeface="Bangers"/>
                  <a:sym typeface="Bangers"/>
                </a:rPr>
                <a:t>”THE</a:t>
              </a:r>
              <a:endParaRPr sz="7200" dirty="0">
                <a:ln w="19050">
                  <a:solidFill>
                    <a:schemeClr val="tx1"/>
                  </a:solidFill>
                </a:ln>
                <a:solidFill>
                  <a:schemeClr val="accent1"/>
                </a:solidFill>
                <a:effectLst>
                  <a:outerShdw blurRad="50800" dist="63500" dir="2700000" algn="tl" rotWithShape="0">
                    <a:prstClr val="black">
                      <a:alpha val="55000"/>
                    </a:prstClr>
                  </a:outerShdw>
                </a:effectLst>
                <a:latin typeface="Bangers"/>
                <a:ea typeface="Bangers"/>
                <a:cs typeface="Bangers"/>
                <a:sym typeface="Bangers"/>
              </a:endParaRPr>
            </a:p>
          </p:txBody>
        </p:sp>
        <p:sp>
          <p:nvSpPr>
            <p:cNvPr id="11" name="Google Shape;187;p20">
              <a:extLst>
                <a:ext uri="{FF2B5EF4-FFF2-40B4-BE49-F238E27FC236}">
                  <a16:creationId xmlns:a16="http://schemas.microsoft.com/office/drawing/2014/main" id="{3592D449-81D1-A04C-B509-B2001842B714}"/>
                </a:ext>
              </a:extLst>
            </p:cNvPr>
            <p:cNvSpPr txBox="1"/>
            <p:nvPr/>
          </p:nvSpPr>
          <p:spPr>
            <a:xfrm>
              <a:off x="1194844" y="3284955"/>
              <a:ext cx="4729657" cy="185854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800" dirty="0">
                  <a:ln w="25400">
                    <a:solidFill>
                      <a:schemeClr val="tx1"/>
                    </a:solidFill>
                  </a:ln>
                  <a:solidFill>
                    <a:schemeClr val="accent1"/>
                  </a:solidFill>
                  <a:effectLst>
                    <a:outerShdw blurRad="50800" dist="63500" dir="2700000" algn="tl" rotWithShape="0">
                      <a:prstClr val="black">
                        <a:alpha val="55000"/>
                      </a:prstClr>
                    </a:outerShdw>
                  </a:effectLst>
                  <a:latin typeface="Bangers"/>
                  <a:ea typeface="Bangers"/>
                  <a:cs typeface="Bangers"/>
                  <a:sym typeface="Bangers"/>
                </a:rPr>
                <a:t>Peers”</a:t>
              </a:r>
              <a:endParaRPr sz="12800" dirty="0">
                <a:solidFill>
                  <a:schemeClr val="accent1"/>
                </a:solidFill>
                <a:latin typeface="Bangers"/>
                <a:ea typeface="Bangers"/>
                <a:cs typeface="Bangers"/>
                <a:sym typeface="Bangers"/>
              </a:endParaRPr>
            </a:p>
          </p:txBody>
        </p:sp>
      </p:grpSp>
    </p:spTree>
    <p:extLst>
      <p:ext uri="{BB962C8B-B14F-4D97-AF65-F5344CB8AC3E}">
        <p14:creationId xmlns:p14="http://schemas.microsoft.com/office/powerpoint/2010/main" val="39644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3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85"/>
        <p:cNvGrpSpPr/>
        <p:nvPr/>
      </p:nvGrpSpPr>
      <p:grpSpPr>
        <a:xfrm>
          <a:off x="0" y="0"/>
          <a:ext cx="0" cy="0"/>
          <a:chOff x="0" y="0"/>
          <a:chExt cx="0" cy="0"/>
        </a:xfrm>
      </p:grpSpPr>
      <p:sp>
        <p:nvSpPr>
          <p:cNvPr id="186" name="Google Shape;186;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90" name="Stages"/>
          <p:cNvPicPr preferRelativeResize="0"/>
          <p:nvPr/>
        </p:nvPicPr>
        <p:blipFill rotWithShape="1">
          <a:blip r:embed="rId3">
            <a:alphaModFix/>
          </a:blip>
          <a:srcRect t="19270"/>
          <a:stretch/>
        </p:blipFill>
        <p:spPr>
          <a:xfrm>
            <a:off x="0" y="687232"/>
            <a:ext cx="9144001" cy="3857400"/>
          </a:xfrm>
          <a:prstGeom prst="rect">
            <a:avLst/>
          </a:prstGeom>
          <a:noFill/>
          <a:ln>
            <a:noFill/>
          </a:ln>
        </p:spPr>
      </p:pic>
      <p:pic>
        <p:nvPicPr>
          <p:cNvPr id="4" name="Picture 3">
            <a:extLst>
              <a:ext uri="{FF2B5EF4-FFF2-40B4-BE49-F238E27FC236}">
                <a16:creationId xmlns:a16="http://schemas.microsoft.com/office/drawing/2014/main" id="{3FE7D0CA-2BC6-E14F-9E44-1783E1DB8535}"/>
              </a:ext>
            </a:extLst>
          </p:cNvPr>
          <p:cNvPicPr>
            <a:picLocks noChangeAspect="1"/>
          </p:cNvPicPr>
          <p:nvPr/>
        </p:nvPicPr>
        <p:blipFill rotWithShape="1">
          <a:blip r:embed="rId4"/>
          <a:srcRect l="-3750" t="18951"/>
          <a:stretch/>
        </p:blipFill>
        <p:spPr>
          <a:xfrm>
            <a:off x="-342900" y="672084"/>
            <a:ext cx="9486900" cy="3872548"/>
          </a:xfrm>
          <a:prstGeom prst="rect">
            <a:avLst/>
          </a:prstGeom>
        </p:spPr>
      </p:pic>
      <p:pic>
        <p:nvPicPr>
          <p:cNvPr id="11" name="Stages transparent">
            <a:extLst>
              <a:ext uri="{FF2B5EF4-FFF2-40B4-BE49-F238E27FC236}">
                <a16:creationId xmlns:a16="http://schemas.microsoft.com/office/drawing/2014/main" id="{F9AC6B16-C358-7546-9707-644E7C5695F0}"/>
              </a:ext>
            </a:extLst>
          </p:cNvPr>
          <p:cNvPicPr preferRelativeResize="0"/>
          <p:nvPr/>
        </p:nvPicPr>
        <p:blipFill rotWithShape="1">
          <a:blip r:embed="rId3">
            <a:alphaModFix amt="20000"/>
          </a:blip>
          <a:srcRect t="19270"/>
          <a:stretch/>
        </p:blipFill>
        <p:spPr>
          <a:xfrm>
            <a:off x="1524" y="684184"/>
            <a:ext cx="9144001" cy="385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300"/>
                                        <p:tgtEl>
                                          <p:spTgt spid="19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300"/>
                                        <p:tgtEl>
                                          <p:spTgt spid="11"/>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 fill="hold"/>
                                        <p:tgtEl>
                                          <p:spTgt spid="4"/>
                                        </p:tgtEl>
                                        <p:attrNameLst>
                                          <p:attrName>ppt_x</p:attrName>
                                        </p:attrNameLst>
                                      </p:cBhvr>
                                      <p:tavLst>
                                        <p:tav tm="0">
                                          <p:val>
                                            <p:strVal val="0-#ppt_w/2"/>
                                          </p:val>
                                        </p:tav>
                                        <p:tav tm="100000">
                                          <p:val>
                                            <p:strVal val="#ppt_x"/>
                                          </p:val>
                                        </p:tav>
                                      </p:tavLst>
                                    </p:anim>
                                    <p:anim calcmode="lin" valueType="num">
                                      <p:cBhvr additive="base">
                                        <p:cTn id="14" dur="3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repeatCount="0" fill="hold" nodeType="clickEffect">
                                  <p:stCondLst>
                                    <p:cond delay="0"/>
                                  </p:stCondLst>
                                  <p:childTnLst>
                                    <p:animEffect transition="out" filter="fade">
                                      <p:cBhvr>
                                        <p:cTn id="18" dur="500"/>
                                        <p:tgtEl>
                                          <p:spTgt spid="190"/>
                                        </p:tgtEl>
                                      </p:cBhvr>
                                    </p:animEffect>
                                    <p:set>
                                      <p:cBhvr>
                                        <p:cTn id="19" dur="1" fill="hold">
                                          <p:stCondLst>
                                            <p:cond delay="499"/>
                                          </p:stCondLst>
                                        </p:cTn>
                                        <p:tgtEl>
                                          <p:spTgt spid="1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73"/>
        <p:cNvGrpSpPr/>
        <p:nvPr/>
      </p:nvGrpSpPr>
      <p:grpSpPr>
        <a:xfrm>
          <a:off x="0" y="0"/>
          <a:ext cx="0" cy="0"/>
          <a:chOff x="0" y="0"/>
          <a:chExt cx="0" cy="0"/>
        </a:xfrm>
      </p:grpSpPr>
      <p:sp>
        <p:nvSpPr>
          <p:cNvPr id="180" name="Google Shape;180;p19"/>
          <p:cNvSpPr txBox="1"/>
          <p:nvPr/>
        </p:nvSpPr>
        <p:spPr>
          <a:xfrm>
            <a:off x="33425" y="4327150"/>
            <a:ext cx="9144000" cy="50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1"/>
                </a:solidFill>
                <a:latin typeface="Sniglet"/>
                <a:ea typeface="Sniglet"/>
                <a:cs typeface="Sniglet"/>
                <a:sym typeface="Sniglet"/>
              </a:rPr>
              <a:t>For example...</a:t>
            </a:r>
            <a:endParaRPr sz="4000" dirty="0">
              <a:solidFill>
                <a:schemeClr val="accent1"/>
              </a:solidFill>
              <a:latin typeface="Sniglet"/>
              <a:ea typeface="Sniglet"/>
              <a:cs typeface="Sniglet"/>
              <a:sym typeface="Sniglet"/>
            </a:endParaRPr>
          </a:p>
        </p:txBody>
      </p:sp>
      <p:sp>
        <p:nvSpPr>
          <p:cNvPr id="174" name="Google Shape;174;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175" name="Google Shape;175;p19"/>
          <p:cNvPicPr preferRelativeResize="0"/>
          <p:nvPr/>
        </p:nvPicPr>
        <p:blipFill rotWithShape="1">
          <a:blip r:embed="rId3">
            <a:alphaModFix/>
          </a:blip>
          <a:srcRect t="23913" b="10210"/>
          <a:stretch/>
        </p:blipFill>
        <p:spPr>
          <a:xfrm>
            <a:off x="798825" y="1248250"/>
            <a:ext cx="7879026" cy="3187525"/>
          </a:xfrm>
          <a:prstGeom prst="rect">
            <a:avLst/>
          </a:prstGeom>
          <a:noFill/>
          <a:ln>
            <a:noFill/>
          </a:ln>
        </p:spPr>
      </p:pic>
      <p:sp>
        <p:nvSpPr>
          <p:cNvPr id="176" name="Google Shape;176;p19"/>
          <p:cNvSpPr txBox="1"/>
          <p:nvPr/>
        </p:nvSpPr>
        <p:spPr>
          <a:xfrm>
            <a:off x="66875" y="66875"/>
            <a:ext cx="8994300" cy="10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chemeClr val="accent1"/>
                </a:solidFill>
                <a:latin typeface="Bangers"/>
                <a:ea typeface="Bangers"/>
                <a:cs typeface="Bangers"/>
                <a:sym typeface="Bangers"/>
              </a:rPr>
              <a:t>Weighted peer review</a:t>
            </a:r>
            <a:endParaRPr sz="7200">
              <a:solidFill>
                <a:schemeClr val="accent1"/>
              </a:solidFill>
              <a:latin typeface="Bangers"/>
              <a:ea typeface="Bangers"/>
              <a:cs typeface="Bangers"/>
              <a:sym typeface="Bangers"/>
            </a:endParaRPr>
          </a:p>
        </p:txBody>
      </p:sp>
      <p:sp>
        <p:nvSpPr>
          <p:cNvPr id="177" name="Google Shape;177;p19"/>
          <p:cNvSpPr txBox="1"/>
          <p:nvPr/>
        </p:nvSpPr>
        <p:spPr>
          <a:xfrm>
            <a:off x="1678505" y="4361241"/>
            <a:ext cx="1140749" cy="50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1"/>
                </a:solidFill>
                <a:latin typeface="Sniglet"/>
                <a:ea typeface="Sniglet"/>
                <a:cs typeface="Sniglet"/>
                <a:sym typeface="Sniglet"/>
              </a:rPr>
              <a:t>0.95</a:t>
            </a:r>
            <a:endParaRPr sz="4000" dirty="0">
              <a:solidFill>
                <a:schemeClr val="accent1"/>
              </a:solidFill>
              <a:latin typeface="Sniglet"/>
              <a:ea typeface="Sniglet"/>
              <a:cs typeface="Sniglet"/>
              <a:sym typeface="Sniglet"/>
            </a:endParaRPr>
          </a:p>
        </p:txBody>
      </p:sp>
      <p:sp>
        <p:nvSpPr>
          <p:cNvPr id="178" name="Google Shape;178;p19"/>
          <p:cNvSpPr txBox="1"/>
          <p:nvPr/>
        </p:nvSpPr>
        <p:spPr>
          <a:xfrm>
            <a:off x="4054469" y="4361241"/>
            <a:ext cx="1101912" cy="50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accent1"/>
                </a:solidFill>
                <a:latin typeface="Sniglet"/>
                <a:ea typeface="Sniglet"/>
                <a:cs typeface="Sniglet"/>
                <a:sym typeface="Sniglet"/>
              </a:rPr>
              <a:t>0.75</a:t>
            </a:r>
            <a:endParaRPr sz="4000">
              <a:solidFill>
                <a:schemeClr val="accent1"/>
              </a:solidFill>
              <a:latin typeface="Sniglet"/>
              <a:ea typeface="Sniglet"/>
              <a:cs typeface="Sniglet"/>
              <a:sym typeface="Sniglet"/>
            </a:endParaRPr>
          </a:p>
        </p:txBody>
      </p:sp>
      <p:sp>
        <p:nvSpPr>
          <p:cNvPr id="179" name="Google Shape;179;p19"/>
          <p:cNvSpPr txBox="1"/>
          <p:nvPr/>
        </p:nvSpPr>
        <p:spPr>
          <a:xfrm>
            <a:off x="6391596" y="4361241"/>
            <a:ext cx="1101912" cy="50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1"/>
                </a:solidFill>
                <a:latin typeface="Sniglet"/>
                <a:ea typeface="Sniglet"/>
                <a:cs typeface="Sniglet"/>
                <a:sym typeface="Sniglet"/>
              </a:rPr>
              <a:t>0.15</a:t>
            </a:r>
            <a:endParaRPr sz="4000" dirty="0">
              <a:solidFill>
                <a:schemeClr val="accent1"/>
              </a:solidFill>
              <a:latin typeface="Sniglet"/>
              <a:ea typeface="Sniglet"/>
              <a:cs typeface="Sniglet"/>
              <a:sym typeface="Sniglet"/>
            </a:endParaRPr>
          </a:p>
        </p:txBody>
      </p:sp>
      <p:sp>
        <p:nvSpPr>
          <p:cNvPr id="181" name="Google Shape;181;p19"/>
          <p:cNvSpPr txBox="1"/>
          <p:nvPr/>
        </p:nvSpPr>
        <p:spPr>
          <a:xfrm>
            <a:off x="139325" y="111450"/>
            <a:ext cx="3209700" cy="3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200"/>
                                        <p:tgtEl>
                                          <p:spTgt spid="180"/>
                                        </p:tgtEl>
                                        <p:attrNameLst>
                                          <p:attrName>ppt_x</p:attrName>
                                        </p:attrNameLst>
                                      </p:cBhvr>
                                      <p:tavLst>
                                        <p:tav tm="0">
                                          <p:val>
                                            <p:strVal val="#ppt_x+1"/>
                                          </p:val>
                                        </p:tav>
                                        <p:tav tm="100000">
                                          <p:val>
                                            <p:strVal val="#ppt_x"/>
                                          </p:val>
                                        </p:tav>
                                      </p:tavLst>
                                    </p:anim>
                                  </p:childTnLst>
                                </p:cTn>
                              </p:par>
                            </p:childTnLst>
                          </p:cTn>
                        </p:par>
                        <p:par>
                          <p:cTn id="8" fill="hold">
                            <p:stCondLst>
                              <p:cond delay="200"/>
                            </p:stCondLst>
                            <p:childTnLst>
                              <p:par>
                                <p:cTn id="9" presetID="1" presetClass="entr" presetSubtype="0" fill="hold" nodeType="afterEffect">
                                  <p:stCondLst>
                                    <p:cond delay="1200"/>
                                  </p:stCondLst>
                                  <p:childTnLst>
                                    <p:set>
                                      <p:cBhvr>
                                        <p:cTn id="10" dur="1" fill="hold">
                                          <p:stCondLst>
                                            <p:cond delay="0"/>
                                          </p:stCondLst>
                                        </p:cTn>
                                        <p:tgtEl>
                                          <p:spTgt spid="181"/>
                                        </p:tgtEl>
                                        <p:attrNameLst>
                                          <p:attrName>style.visibility</p:attrName>
                                        </p:attrNameLst>
                                      </p:cBhvr>
                                      <p:to>
                                        <p:strVal val="visible"/>
                                      </p:to>
                                    </p:set>
                                  </p:childTnLst>
                                </p:cTn>
                              </p:par>
                            </p:childTnLst>
                          </p:cTn>
                        </p:par>
                        <p:par>
                          <p:cTn id="11" fill="hold">
                            <p:stCondLst>
                              <p:cond delay="1400"/>
                            </p:stCondLst>
                            <p:childTnLst>
                              <p:par>
                                <p:cTn id="12" presetID="2" presetClass="exit" presetSubtype="8" fill="hold" nodeType="afterEffect">
                                  <p:stCondLst>
                                    <p:cond delay="0"/>
                                  </p:stCondLst>
                                  <p:childTnLst>
                                    <p:anim calcmode="lin" valueType="num">
                                      <p:cBhvr additive="base">
                                        <p:cTn id="13" dur="199"/>
                                        <p:tgtEl>
                                          <p:spTgt spid="180"/>
                                        </p:tgtEl>
                                        <p:attrNameLst>
                                          <p:attrName>ppt_x</p:attrName>
                                        </p:attrNameLst>
                                      </p:cBhvr>
                                      <p:tavLst>
                                        <p:tav tm="0">
                                          <p:val>
                                            <p:strVal val="#ppt_x"/>
                                          </p:val>
                                        </p:tav>
                                        <p:tav tm="100000">
                                          <p:val>
                                            <p:strVal val="#ppt_x-1"/>
                                          </p:val>
                                        </p:tav>
                                      </p:tavLst>
                                    </p:anim>
                                    <p:set>
                                      <p:cBhvr>
                                        <p:cTn id="14" dur="1" fill="hold">
                                          <p:stCondLst>
                                            <p:cond delay="199"/>
                                          </p:stCondLst>
                                        </p:cTn>
                                        <p:tgtEl>
                                          <p:spTgt spid="180"/>
                                        </p:tgtEl>
                                        <p:attrNameLst>
                                          <p:attrName>style.visibility</p:attrName>
                                        </p:attrNameLst>
                                      </p:cBhvr>
                                      <p:to>
                                        <p:strVal val="hidden"/>
                                      </p:to>
                                    </p:set>
                                  </p:childTnLst>
                                </p:cTn>
                              </p:par>
                            </p:childTnLst>
                          </p:cTn>
                        </p:par>
                        <p:par>
                          <p:cTn id="15" fill="hold">
                            <p:stCondLst>
                              <p:cond delay="1600"/>
                            </p:stCondLst>
                            <p:childTnLst>
                              <p:par>
                                <p:cTn id="16" presetID="2" presetClass="entr" presetSubtype="2" fill="hold" nodeType="afterEffect">
                                  <p:stCondLst>
                                    <p:cond delay="0"/>
                                  </p:stCondLst>
                                  <p:childTnLst>
                                    <p:set>
                                      <p:cBhvr>
                                        <p:cTn id="17" dur="1" fill="hold">
                                          <p:stCondLst>
                                            <p:cond delay="0"/>
                                          </p:stCondLst>
                                        </p:cTn>
                                        <p:tgtEl>
                                          <p:spTgt spid="177"/>
                                        </p:tgtEl>
                                        <p:attrNameLst>
                                          <p:attrName>style.visibility</p:attrName>
                                        </p:attrNameLst>
                                      </p:cBhvr>
                                      <p:to>
                                        <p:strVal val="visible"/>
                                      </p:to>
                                    </p:set>
                                    <p:anim calcmode="lin" valueType="num">
                                      <p:cBhvr additive="base">
                                        <p:cTn id="18" dur="200"/>
                                        <p:tgtEl>
                                          <p:spTgt spid="177"/>
                                        </p:tgtEl>
                                        <p:attrNameLst>
                                          <p:attrName>ppt_x</p:attrName>
                                        </p:attrNameLst>
                                      </p:cBhvr>
                                      <p:tavLst>
                                        <p:tav tm="0">
                                          <p:val>
                                            <p:strVal val="#ppt_x+1"/>
                                          </p:val>
                                        </p:tav>
                                        <p:tav tm="100000">
                                          <p:val>
                                            <p:strVal val="#ppt_x"/>
                                          </p:val>
                                        </p:tav>
                                      </p:tavLst>
                                    </p:anim>
                                  </p:childTnLst>
                                </p:cTn>
                              </p:par>
                            </p:childTnLst>
                          </p:cTn>
                        </p:par>
                        <p:par>
                          <p:cTn id="19" fill="hold">
                            <p:stCondLst>
                              <p:cond delay="1800"/>
                            </p:stCondLst>
                            <p:childTnLst>
                              <p:par>
                                <p:cTn id="20" presetID="2" presetClass="entr" presetSubtype="2" fill="hold" nodeType="afterEffect">
                                  <p:stCondLst>
                                    <p:cond delay="0"/>
                                  </p:stCondLst>
                                  <p:childTnLst>
                                    <p:set>
                                      <p:cBhvr>
                                        <p:cTn id="21" dur="1" fill="hold">
                                          <p:stCondLst>
                                            <p:cond delay="0"/>
                                          </p:stCondLst>
                                        </p:cTn>
                                        <p:tgtEl>
                                          <p:spTgt spid="178"/>
                                        </p:tgtEl>
                                        <p:attrNameLst>
                                          <p:attrName>style.visibility</p:attrName>
                                        </p:attrNameLst>
                                      </p:cBhvr>
                                      <p:to>
                                        <p:strVal val="visible"/>
                                      </p:to>
                                    </p:set>
                                    <p:anim calcmode="lin" valueType="num">
                                      <p:cBhvr additive="base">
                                        <p:cTn id="22" dur="200"/>
                                        <p:tgtEl>
                                          <p:spTgt spid="178"/>
                                        </p:tgtEl>
                                        <p:attrNameLst>
                                          <p:attrName>ppt_x</p:attrName>
                                        </p:attrNameLst>
                                      </p:cBhvr>
                                      <p:tavLst>
                                        <p:tav tm="0">
                                          <p:val>
                                            <p:strVal val="#ppt_x+1"/>
                                          </p:val>
                                        </p:tav>
                                        <p:tav tm="100000">
                                          <p:val>
                                            <p:strVal val="#ppt_x"/>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79"/>
                                        </p:tgtEl>
                                        <p:attrNameLst>
                                          <p:attrName>style.visibility</p:attrName>
                                        </p:attrNameLst>
                                      </p:cBhvr>
                                      <p:to>
                                        <p:strVal val="visible"/>
                                      </p:to>
                                    </p:set>
                                    <p:anim calcmode="lin" valueType="num">
                                      <p:cBhvr additive="base">
                                        <p:cTn id="26" dur="20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F015AB-4FB2-BB40-8FA3-3D875A93C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he Instructor">
            <a:extLst>
              <a:ext uri="{FF2B5EF4-FFF2-40B4-BE49-F238E27FC236}">
                <a16:creationId xmlns:a16="http://schemas.microsoft.com/office/drawing/2014/main" id="{EFB2B12F-9492-E348-AD70-0B39A4F3809B}"/>
              </a:ext>
            </a:extLst>
          </p:cNvPr>
          <p:cNvSpPr txBox="1"/>
          <p:nvPr/>
        </p:nvSpPr>
        <p:spPr>
          <a:xfrm>
            <a:off x="-73520" y="-204249"/>
            <a:ext cx="9291039" cy="140211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800" dirty="0">
                <a:solidFill>
                  <a:srgbClr val="FFFF00"/>
                </a:solidFill>
                <a:latin typeface="Bangers"/>
                <a:ea typeface="Bangers"/>
                <a:cs typeface="Bangers"/>
                <a:sym typeface="Bangers"/>
              </a:rPr>
              <a:t>The PEER POWERUP</a:t>
            </a:r>
            <a:endParaRPr sz="8800" dirty="0">
              <a:solidFill>
                <a:srgbClr val="FFFF00"/>
              </a:solidFill>
              <a:latin typeface="Bangers"/>
              <a:ea typeface="Bangers"/>
              <a:cs typeface="Bangers"/>
              <a:sym typeface="Bangers"/>
            </a:endParaRPr>
          </a:p>
        </p:txBody>
      </p:sp>
      <p:pic>
        <p:nvPicPr>
          <p:cNvPr id="13" name="Picture 12">
            <a:extLst>
              <a:ext uri="{FF2B5EF4-FFF2-40B4-BE49-F238E27FC236}">
                <a16:creationId xmlns:a16="http://schemas.microsoft.com/office/drawing/2014/main" id="{35F9DEBA-4F21-C549-AF9D-76A3AF6D8F60}"/>
              </a:ext>
            </a:extLst>
          </p:cNvPr>
          <p:cNvPicPr>
            <a:picLocks noChangeAspect="1"/>
          </p:cNvPicPr>
          <p:nvPr/>
        </p:nvPicPr>
        <p:blipFill>
          <a:blip r:embed="rId2"/>
          <a:stretch>
            <a:fillRect/>
          </a:stretch>
        </p:blipFill>
        <p:spPr>
          <a:xfrm>
            <a:off x="1613916" y="1509244"/>
            <a:ext cx="6067044" cy="2753251"/>
          </a:xfrm>
          <a:prstGeom prst="rect">
            <a:avLst/>
          </a:prstGeom>
          <a:effectLst>
            <a:glow rad="1333500">
              <a:schemeClr val="accent1">
                <a:satMod val="175000"/>
                <a:alpha val="32000"/>
              </a:schemeClr>
            </a:glow>
          </a:effectLst>
        </p:spPr>
      </p:pic>
    </p:spTree>
    <p:extLst>
      <p:ext uri="{BB962C8B-B14F-4D97-AF65-F5344CB8AC3E}">
        <p14:creationId xmlns:p14="http://schemas.microsoft.com/office/powerpoint/2010/main" val="187539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 name="Big Villain">
            <a:extLst>
              <a:ext uri="{FF2B5EF4-FFF2-40B4-BE49-F238E27FC236}">
                <a16:creationId xmlns:a16="http://schemas.microsoft.com/office/drawing/2014/main" id="{62BD31BA-9153-9748-B929-2AD2F011B6EF}"/>
              </a:ext>
            </a:extLst>
          </p:cNvPr>
          <p:cNvPicPr>
            <a:picLocks noChangeAspect="1"/>
          </p:cNvPicPr>
          <p:nvPr/>
        </p:nvPicPr>
        <p:blipFill rotWithShape="1">
          <a:blip r:embed="rId3"/>
          <a:srcRect l="20693" t="1" r="13791" b="-3"/>
          <a:stretch/>
        </p:blipFill>
        <p:spPr>
          <a:xfrm>
            <a:off x="3268464" y="1734963"/>
            <a:ext cx="2603914" cy="2265322"/>
          </a:xfrm>
          <a:prstGeom prst="rect">
            <a:avLst/>
          </a:prstGeom>
        </p:spPr>
      </p:pic>
      <p:pic>
        <p:nvPicPr>
          <p:cNvPr id="5" name="Big Spideys">
            <a:extLst>
              <a:ext uri="{FF2B5EF4-FFF2-40B4-BE49-F238E27FC236}">
                <a16:creationId xmlns:a16="http://schemas.microsoft.com/office/drawing/2014/main" id="{8A93D41B-8436-2941-A14B-46F922458EF5}"/>
              </a:ext>
            </a:extLst>
          </p:cNvPr>
          <p:cNvPicPr>
            <a:picLocks noChangeAspect="1"/>
          </p:cNvPicPr>
          <p:nvPr/>
        </p:nvPicPr>
        <p:blipFill>
          <a:blip r:embed="rId4"/>
          <a:stretch>
            <a:fillRect/>
          </a:stretch>
        </p:blipFill>
        <p:spPr>
          <a:xfrm>
            <a:off x="3268464" y="1594457"/>
            <a:ext cx="2603914" cy="2603914"/>
          </a:xfrm>
          <a:prstGeom prst="rect">
            <a:avLst/>
          </a:prstGeom>
        </p:spPr>
      </p:pic>
      <p:pic>
        <p:nvPicPr>
          <p:cNvPr id="7" name="Big Comic Book Guy">
            <a:extLst>
              <a:ext uri="{FF2B5EF4-FFF2-40B4-BE49-F238E27FC236}">
                <a16:creationId xmlns:a16="http://schemas.microsoft.com/office/drawing/2014/main" id="{2927AFB4-8F95-784F-A4F3-9B8DF065D01A}"/>
              </a:ext>
            </a:extLst>
          </p:cNvPr>
          <p:cNvPicPr>
            <a:picLocks noChangeAspect="1"/>
          </p:cNvPicPr>
          <p:nvPr/>
        </p:nvPicPr>
        <p:blipFill>
          <a:blip r:embed="rId5"/>
          <a:stretch>
            <a:fillRect/>
          </a:stretch>
        </p:blipFill>
        <p:spPr>
          <a:xfrm>
            <a:off x="3614763" y="1539318"/>
            <a:ext cx="1848661" cy="2728623"/>
          </a:xfrm>
          <a:prstGeom prst="rect">
            <a:avLst/>
          </a:prstGeom>
        </p:spPr>
      </p:pic>
      <p:sp>
        <p:nvSpPr>
          <p:cNvPr id="2" name="Title 1">
            <a:extLst>
              <a:ext uri="{FF2B5EF4-FFF2-40B4-BE49-F238E27FC236}">
                <a16:creationId xmlns:a16="http://schemas.microsoft.com/office/drawing/2014/main" id="{2CF03F4B-586F-B546-B3B9-CD925C7DB003}"/>
              </a:ext>
            </a:extLst>
          </p:cNvPr>
          <p:cNvSpPr>
            <a:spLocks noGrp="1"/>
          </p:cNvSpPr>
          <p:nvPr>
            <p:ph type="title"/>
          </p:nvPr>
        </p:nvSpPr>
        <p:spPr>
          <a:xfrm rot="161729">
            <a:off x="979176" y="541625"/>
            <a:ext cx="1760171" cy="760139"/>
          </a:xfrm>
        </p:spPr>
        <p:txBody>
          <a:bodyPr/>
          <a:lstStyle/>
          <a:p>
            <a:r>
              <a:rPr lang="en-US" dirty="0"/>
              <a:t>Your class:</a:t>
            </a:r>
          </a:p>
        </p:txBody>
      </p:sp>
      <p:sp>
        <p:nvSpPr>
          <p:cNvPr id="3" name="Slide Number Placeholder 2">
            <a:extLst>
              <a:ext uri="{FF2B5EF4-FFF2-40B4-BE49-F238E27FC236}">
                <a16:creationId xmlns:a16="http://schemas.microsoft.com/office/drawing/2014/main" id="{13DF0A9A-0A72-A54D-9414-70B343D9AD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8" name="Oval Callout 7">
            <a:extLst>
              <a:ext uri="{FF2B5EF4-FFF2-40B4-BE49-F238E27FC236}">
                <a16:creationId xmlns:a16="http://schemas.microsoft.com/office/drawing/2014/main" id="{10C9F8EC-D12F-914A-B51F-B2EC871C4266}"/>
              </a:ext>
            </a:extLst>
          </p:cNvPr>
          <p:cNvSpPr/>
          <p:nvPr/>
        </p:nvSpPr>
        <p:spPr>
          <a:xfrm>
            <a:off x="2654946" y="1475531"/>
            <a:ext cx="1304973" cy="952551"/>
          </a:xfrm>
          <a:prstGeom prst="wedgeEllipseCallout">
            <a:avLst>
              <a:gd name="adj1" fmla="val 57122"/>
              <a:gd name="adj2" fmla="val 1664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Comic Sans MS" panose="030F0902030302020204" pitchFamily="66" charset="0"/>
              </a:rPr>
              <a:t>Worst.</a:t>
            </a:r>
          </a:p>
          <a:p>
            <a:pPr algn="ctr"/>
            <a:r>
              <a:rPr lang="en-US" dirty="0">
                <a:latin typeface="Comic Sans MS" panose="030F0902030302020204" pitchFamily="66" charset="0"/>
              </a:rPr>
              <a:t>Essay.</a:t>
            </a:r>
          </a:p>
          <a:p>
            <a:pPr algn="ctr"/>
            <a:r>
              <a:rPr lang="en-US" dirty="0">
                <a:latin typeface="Comic Sans MS" panose="030F0902030302020204" pitchFamily="66" charset="0"/>
              </a:rPr>
              <a:t>Ever.</a:t>
            </a:r>
          </a:p>
        </p:txBody>
      </p:sp>
      <p:sp>
        <p:nvSpPr>
          <p:cNvPr id="11" name="Title 1">
            <a:extLst>
              <a:ext uri="{FF2B5EF4-FFF2-40B4-BE49-F238E27FC236}">
                <a16:creationId xmlns:a16="http://schemas.microsoft.com/office/drawing/2014/main" id="{5535F927-4949-9F40-A0E9-E93AA36A63A6}"/>
              </a:ext>
            </a:extLst>
          </p:cNvPr>
          <p:cNvSpPr txBox="1">
            <a:spLocks/>
          </p:cNvSpPr>
          <p:nvPr/>
        </p:nvSpPr>
        <p:spPr>
          <a:xfrm rot="161729">
            <a:off x="2631970" y="602338"/>
            <a:ext cx="1209441" cy="760139"/>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en-US" dirty="0"/>
              <a:t>Heroes,</a:t>
            </a:r>
          </a:p>
        </p:txBody>
      </p:sp>
      <p:sp>
        <p:nvSpPr>
          <p:cNvPr id="12" name="Title 1">
            <a:extLst>
              <a:ext uri="{FF2B5EF4-FFF2-40B4-BE49-F238E27FC236}">
                <a16:creationId xmlns:a16="http://schemas.microsoft.com/office/drawing/2014/main" id="{1B00812C-EB75-1341-A0B6-E5A1F886B4EB}"/>
              </a:ext>
            </a:extLst>
          </p:cNvPr>
          <p:cNvSpPr txBox="1">
            <a:spLocks/>
          </p:cNvSpPr>
          <p:nvPr/>
        </p:nvSpPr>
        <p:spPr>
          <a:xfrm rot="161729">
            <a:off x="3721086" y="676103"/>
            <a:ext cx="1974051" cy="760139"/>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en-US" dirty="0"/>
              <a:t>Bystanders,</a:t>
            </a:r>
          </a:p>
        </p:txBody>
      </p:sp>
      <p:sp>
        <p:nvSpPr>
          <p:cNvPr id="13" name="Title 1">
            <a:extLst>
              <a:ext uri="{FF2B5EF4-FFF2-40B4-BE49-F238E27FC236}">
                <a16:creationId xmlns:a16="http://schemas.microsoft.com/office/drawing/2014/main" id="{FA2D63C4-27A5-F144-A498-E2B6FEAB53C9}"/>
              </a:ext>
            </a:extLst>
          </p:cNvPr>
          <p:cNvSpPr txBox="1">
            <a:spLocks/>
          </p:cNvSpPr>
          <p:nvPr/>
        </p:nvSpPr>
        <p:spPr>
          <a:xfrm rot="161729">
            <a:off x="5441853" y="767033"/>
            <a:ext cx="1760171" cy="760139"/>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en-US" dirty="0"/>
              <a:t>Villains</a:t>
            </a:r>
          </a:p>
        </p:txBody>
      </p:sp>
      <p:grpSp>
        <p:nvGrpSpPr>
          <p:cNvPr id="49" name="Group 48">
            <a:extLst>
              <a:ext uri="{FF2B5EF4-FFF2-40B4-BE49-F238E27FC236}">
                <a16:creationId xmlns:a16="http://schemas.microsoft.com/office/drawing/2014/main" id="{38348EA5-9038-EC44-A0D4-B69E82D30D7B}"/>
              </a:ext>
            </a:extLst>
          </p:cNvPr>
          <p:cNvGrpSpPr/>
          <p:nvPr/>
        </p:nvGrpSpPr>
        <p:grpSpPr>
          <a:xfrm>
            <a:off x="3903851" y="2176016"/>
            <a:ext cx="1908913" cy="1148555"/>
            <a:chOff x="3903851" y="2176016"/>
            <a:chExt cx="1908913" cy="1148555"/>
          </a:xfrm>
        </p:grpSpPr>
        <p:pic>
          <p:nvPicPr>
            <p:cNvPr id="14" name="Small Villain">
              <a:extLst>
                <a:ext uri="{FF2B5EF4-FFF2-40B4-BE49-F238E27FC236}">
                  <a16:creationId xmlns:a16="http://schemas.microsoft.com/office/drawing/2014/main" id="{B694E7A7-7368-C44E-9130-FFD61C7C035B}"/>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15" name="Small Comic Book Guy">
              <a:extLst>
                <a:ext uri="{FF2B5EF4-FFF2-40B4-BE49-F238E27FC236}">
                  <a16:creationId xmlns:a16="http://schemas.microsoft.com/office/drawing/2014/main" id="{028BD961-931C-BE40-84A7-704A8A15422F}"/>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16" name="Small Spideys">
              <a:extLst>
                <a:ext uri="{FF2B5EF4-FFF2-40B4-BE49-F238E27FC236}">
                  <a16:creationId xmlns:a16="http://schemas.microsoft.com/office/drawing/2014/main" id="{945BF505-711C-8944-8595-155741737EB9}"/>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31" name="Small Villain">
              <a:extLst>
                <a:ext uri="{FF2B5EF4-FFF2-40B4-BE49-F238E27FC236}">
                  <a16:creationId xmlns:a16="http://schemas.microsoft.com/office/drawing/2014/main" id="{0C4C39DF-8AFD-A84C-86C7-75E344746C47}"/>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32" name="Small Comic Book Guy">
              <a:extLst>
                <a:ext uri="{FF2B5EF4-FFF2-40B4-BE49-F238E27FC236}">
                  <a16:creationId xmlns:a16="http://schemas.microsoft.com/office/drawing/2014/main" id="{77AE8B43-713C-D440-941B-9C2C445A783B}"/>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33" name="Small Spideys">
              <a:extLst>
                <a:ext uri="{FF2B5EF4-FFF2-40B4-BE49-F238E27FC236}">
                  <a16:creationId xmlns:a16="http://schemas.microsoft.com/office/drawing/2014/main" id="{77DA1CC4-78E3-D04F-A7C5-F15DE81D7DFA}"/>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35" name="Small Villain">
              <a:extLst>
                <a:ext uri="{FF2B5EF4-FFF2-40B4-BE49-F238E27FC236}">
                  <a16:creationId xmlns:a16="http://schemas.microsoft.com/office/drawing/2014/main" id="{2353133A-F4FF-9D45-8AA3-A0E13B1697B7}"/>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36" name="Small Comic Book Guy">
              <a:extLst>
                <a:ext uri="{FF2B5EF4-FFF2-40B4-BE49-F238E27FC236}">
                  <a16:creationId xmlns:a16="http://schemas.microsoft.com/office/drawing/2014/main" id="{41B42C17-B974-AE4F-BF82-C44D4910216C}"/>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37" name="Small Spideys">
              <a:extLst>
                <a:ext uri="{FF2B5EF4-FFF2-40B4-BE49-F238E27FC236}">
                  <a16:creationId xmlns:a16="http://schemas.microsoft.com/office/drawing/2014/main" id="{59468588-6E7B-2948-8CF3-88A127619D58}"/>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39" name="Small Villain">
              <a:extLst>
                <a:ext uri="{FF2B5EF4-FFF2-40B4-BE49-F238E27FC236}">
                  <a16:creationId xmlns:a16="http://schemas.microsoft.com/office/drawing/2014/main" id="{6831EBE4-D1B1-FE46-9414-4BA81D6C37F7}"/>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40" name="Small Comic Book Guy">
              <a:extLst>
                <a:ext uri="{FF2B5EF4-FFF2-40B4-BE49-F238E27FC236}">
                  <a16:creationId xmlns:a16="http://schemas.microsoft.com/office/drawing/2014/main" id="{9A9F79D9-53AE-D548-AB38-23F84AC413B9}"/>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41" name="Small Spideys">
              <a:extLst>
                <a:ext uri="{FF2B5EF4-FFF2-40B4-BE49-F238E27FC236}">
                  <a16:creationId xmlns:a16="http://schemas.microsoft.com/office/drawing/2014/main" id="{91DEBC4F-9CFC-FE4F-A37B-EAA71C14B4AB}"/>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43" name="Small Villain">
              <a:extLst>
                <a:ext uri="{FF2B5EF4-FFF2-40B4-BE49-F238E27FC236}">
                  <a16:creationId xmlns:a16="http://schemas.microsoft.com/office/drawing/2014/main" id="{C0C16FC9-D3A5-6440-ADF1-403D18AA9DD3}"/>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44" name="Small Comic Book Guy">
              <a:extLst>
                <a:ext uri="{FF2B5EF4-FFF2-40B4-BE49-F238E27FC236}">
                  <a16:creationId xmlns:a16="http://schemas.microsoft.com/office/drawing/2014/main" id="{40526D71-E7D2-154C-A082-E7351B143917}"/>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45" name="Small Spideys">
              <a:extLst>
                <a:ext uri="{FF2B5EF4-FFF2-40B4-BE49-F238E27FC236}">
                  <a16:creationId xmlns:a16="http://schemas.microsoft.com/office/drawing/2014/main" id="{9AA9C5B4-8FFA-E343-8D26-F3A8ED74363B}"/>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4" name="Group 3">
            <a:extLst>
              <a:ext uri="{FF2B5EF4-FFF2-40B4-BE49-F238E27FC236}">
                <a16:creationId xmlns:a16="http://schemas.microsoft.com/office/drawing/2014/main" id="{A09482C6-8115-EE48-A7C5-929BCBFA6B55}"/>
              </a:ext>
            </a:extLst>
          </p:cNvPr>
          <p:cNvGrpSpPr/>
          <p:nvPr/>
        </p:nvGrpSpPr>
        <p:grpSpPr>
          <a:xfrm>
            <a:off x="701635" y="972947"/>
            <a:ext cx="7097921" cy="3528461"/>
            <a:chOff x="701635" y="972947"/>
            <a:chExt cx="7097921" cy="3528461"/>
          </a:xfrm>
        </p:grpSpPr>
        <p:grpSp>
          <p:nvGrpSpPr>
            <p:cNvPr id="27" name="Group 26">
              <a:extLst>
                <a:ext uri="{FF2B5EF4-FFF2-40B4-BE49-F238E27FC236}">
                  <a16:creationId xmlns:a16="http://schemas.microsoft.com/office/drawing/2014/main" id="{438464CF-C66D-A44F-9A5C-A4E35D0B0D87}"/>
                </a:ext>
              </a:extLst>
            </p:cNvPr>
            <p:cNvGrpSpPr/>
            <p:nvPr/>
          </p:nvGrpSpPr>
          <p:grpSpPr>
            <a:xfrm>
              <a:off x="5865977" y="977570"/>
              <a:ext cx="1908913" cy="1148555"/>
              <a:chOff x="3903851" y="2176016"/>
              <a:chExt cx="1908913" cy="1148555"/>
            </a:xfrm>
          </p:grpSpPr>
          <p:pic>
            <p:nvPicPr>
              <p:cNvPr id="28" name="Small Villain">
                <a:extLst>
                  <a:ext uri="{FF2B5EF4-FFF2-40B4-BE49-F238E27FC236}">
                    <a16:creationId xmlns:a16="http://schemas.microsoft.com/office/drawing/2014/main" id="{6CA00634-A3F4-2E42-A98D-3AEE105F662F}"/>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29" name="Small Comic Book Guy">
                <a:extLst>
                  <a:ext uri="{FF2B5EF4-FFF2-40B4-BE49-F238E27FC236}">
                    <a16:creationId xmlns:a16="http://schemas.microsoft.com/office/drawing/2014/main" id="{6E13E471-3E83-BD43-B686-6763A6788A57}"/>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30" name="Small Spideys">
                <a:extLst>
                  <a:ext uri="{FF2B5EF4-FFF2-40B4-BE49-F238E27FC236}">
                    <a16:creationId xmlns:a16="http://schemas.microsoft.com/office/drawing/2014/main" id="{36151237-06C0-B34D-8EF8-E5A03BDF7762}"/>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34" name="Small Villain">
                <a:extLst>
                  <a:ext uri="{FF2B5EF4-FFF2-40B4-BE49-F238E27FC236}">
                    <a16:creationId xmlns:a16="http://schemas.microsoft.com/office/drawing/2014/main" id="{B4E22F1B-BB1C-D449-A800-8E736FC80FA2}"/>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38" name="Small Comic Book Guy">
                <a:extLst>
                  <a:ext uri="{FF2B5EF4-FFF2-40B4-BE49-F238E27FC236}">
                    <a16:creationId xmlns:a16="http://schemas.microsoft.com/office/drawing/2014/main" id="{3DAA8B58-E160-8947-B09B-DB984ABA871A}"/>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42" name="Small Spideys">
                <a:extLst>
                  <a:ext uri="{FF2B5EF4-FFF2-40B4-BE49-F238E27FC236}">
                    <a16:creationId xmlns:a16="http://schemas.microsoft.com/office/drawing/2014/main" id="{E9549D99-1B44-C540-907E-4DBFE04D30FB}"/>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46" name="Small Villain">
                <a:extLst>
                  <a:ext uri="{FF2B5EF4-FFF2-40B4-BE49-F238E27FC236}">
                    <a16:creationId xmlns:a16="http://schemas.microsoft.com/office/drawing/2014/main" id="{1662BFBC-1CB6-7140-931A-0AA495CBD151}"/>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47" name="Small Comic Book Guy">
                <a:extLst>
                  <a:ext uri="{FF2B5EF4-FFF2-40B4-BE49-F238E27FC236}">
                    <a16:creationId xmlns:a16="http://schemas.microsoft.com/office/drawing/2014/main" id="{B5E08C4D-E4BF-E94E-98E9-6F25CB3203BD}"/>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48" name="Small Spideys">
                <a:extLst>
                  <a:ext uri="{FF2B5EF4-FFF2-40B4-BE49-F238E27FC236}">
                    <a16:creationId xmlns:a16="http://schemas.microsoft.com/office/drawing/2014/main" id="{46916E39-D2B1-D84E-A18E-21D139C575EB}"/>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50" name="Small Villain">
                <a:extLst>
                  <a:ext uri="{FF2B5EF4-FFF2-40B4-BE49-F238E27FC236}">
                    <a16:creationId xmlns:a16="http://schemas.microsoft.com/office/drawing/2014/main" id="{7FCB7B80-2C74-FC48-8EBE-0943E49EB577}"/>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51" name="Small Comic Book Guy">
                <a:extLst>
                  <a:ext uri="{FF2B5EF4-FFF2-40B4-BE49-F238E27FC236}">
                    <a16:creationId xmlns:a16="http://schemas.microsoft.com/office/drawing/2014/main" id="{49A07B74-7D54-CF45-8B4B-52BEC876B685}"/>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52" name="Small Spideys">
                <a:extLst>
                  <a:ext uri="{FF2B5EF4-FFF2-40B4-BE49-F238E27FC236}">
                    <a16:creationId xmlns:a16="http://schemas.microsoft.com/office/drawing/2014/main" id="{1A1ED5C5-3C70-4C43-9800-76045CD82BD0}"/>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53" name="Small Villain">
                <a:extLst>
                  <a:ext uri="{FF2B5EF4-FFF2-40B4-BE49-F238E27FC236}">
                    <a16:creationId xmlns:a16="http://schemas.microsoft.com/office/drawing/2014/main" id="{E65E917C-0A18-7341-8328-47F1B6B81DB8}"/>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54" name="Small Comic Book Guy">
                <a:extLst>
                  <a:ext uri="{FF2B5EF4-FFF2-40B4-BE49-F238E27FC236}">
                    <a16:creationId xmlns:a16="http://schemas.microsoft.com/office/drawing/2014/main" id="{BC2B012C-6D86-454C-9B32-7FF9AC0282E7}"/>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55" name="Small Spideys">
                <a:extLst>
                  <a:ext uri="{FF2B5EF4-FFF2-40B4-BE49-F238E27FC236}">
                    <a16:creationId xmlns:a16="http://schemas.microsoft.com/office/drawing/2014/main" id="{344AB583-DB23-CE4C-82D7-13DEBAA98704}"/>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56" name="Group 55">
              <a:extLst>
                <a:ext uri="{FF2B5EF4-FFF2-40B4-BE49-F238E27FC236}">
                  <a16:creationId xmlns:a16="http://schemas.microsoft.com/office/drawing/2014/main" id="{6BD85237-68A7-4F4F-BEF5-37957F312E52}"/>
                </a:ext>
              </a:extLst>
            </p:cNvPr>
            <p:cNvGrpSpPr/>
            <p:nvPr/>
          </p:nvGrpSpPr>
          <p:grpSpPr>
            <a:xfrm>
              <a:off x="3900810" y="3351414"/>
              <a:ext cx="1908913" cy="1148555"/>
              <a:chOff x="3903851" y="2176016"/>
              <a:chExt cx="1908913" cy="1148555"/>
            </a:xfrm>
          </p:grpSpPr>
          <p:pic>
            <p:nvPicPr>
              <p:cNvPr id="57" name="Small Villain">
                <a:extLst>
                  <a:ext uri="{FF2B5EF4-FFF2-40B4-BE49-F238E27FC236}">
                    <a16:creationId xmlns:a16="http://schemas.microsoft.com/office/drawing/2014/main" id="{5172403F-C284-9D45-AC60-5DA7F72F871E}"/>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58" name="Small Comic Book Guy">
                <a:extLst>
                  <a:ext uri="{FF2B5EF4-FFF2-40B4-BE49-F238E27FC236}">
                    <a16:creationId xmlns:a16="http://schemas.microsoft.com/office/drawing/2014/main" id="{FB0AF9FC-5727-BD47-BD9B-63661F154945}"/>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59" name="Small Spideys">
                <a:extLst>
                  <a:ext uri="{FF2B5EF4-FFF2-40B4-BE49-F238E27FC236}">
                    <a16:creationId xmlns:a16="http://schemas.microsoft.com/office/drawing/2014/main" id="{4B51EDA1-7090-5E48-92A9-26DA990E5991}"/>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60" name="Small Villain">
                <a:extLst>
                  <a:ext uri="{FF2B5EF4-FFF2-40B4-BE49-F238E27FC236}">
                    <a16:creationId xmlns:a16="http://schemas.microsoft.com/office/drawing/2014/main" id="{66592FC9-104E-1D47-9D4C-8FB60B61212A}"/>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61" name="Small Comic Book Guy">
                <a:extLst>
                  <a:ext uri="{FF2B5EF4-FFF2-40B4-BE49-F238E27FC236}">
                    <a16:creationId xmlns:a16="http://schemas.microsoft.com/office/drawing/2014/main" id="{A837BEE5-CDE8-6D41-8A47-B20F0A7F7B48}"/>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62" name="Small Spideys">
                <a:extLst>
                  <a:ext uri="{FF2B5EF4-FFF2-40B4-BE49-F238E27FC236}">
                    <a16:creationId xmlns:a16="http://schemas.microsoft.com/office/drawing/2014/main" id="{8C4661A1-2416-3543-82A2-40FC1A6FEFE0}"/>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63" name="Small Villain">
                <a:extLst>
                  <a:ext uri="{FF2B5EF4-FFF2-40B4-BE49-F238E27FC236}">
                    <a16:creationId xmlns:a16="http://schemas.microsoft.com/office/drawing/2014/main" id="{8C8EEB4E-1B59-BF43-9EBF-AD41AA4009B4}"/>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64" name="Small Comic Book Guy">
                <a:extLst>
                  <a:ext uri="{FF2B5EF4-FFF2-40B4-BE49-F238E27FC236}">
                    <a16:creationId xmlns:a16="http://schemas.microsoft.com/office/drawing/2014/main" id="{127E4625-1E2E-B84B-AD08-CA589D5A0966}"/>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65" name="Small Spideys">
                <a:extLst>
                  <a:ext uri="{FF2B5EF4-FFF2-40B4-BE49-F238E27FC236}">
                    <a16:creationId xmlns:a16="http://schemas.microsoft.com/office/drawing/2014/main" id="{92402702-1CD5-1840-B3C1-E43FAE6CE653}"/>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66" name="Small Villain">
                <a:extLst>
                  <a:ext uri="{FF2B5EF4-FFF2-40B4-BE49-F238E27FC236}">
                    <a16:creationId xmlns:a16="http://schemas.microsoft.com/office/drawing/2014/main" id="{952D368E-B449-9D49-BD25-B06A81E05347}"/>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67" name="Small Comic Book Guy">
                <a:extLst>
                  <a:ext uri="{FF2B5EF4-FFF2-40B4-BE49-F238E27FC236}">
                    <a16:creationId xmlns:a16="http://schemas.microsoft.com/office/drawing/2014/main" id="{78F2E8B1-69C4-E04C-9114-E02FDF87F588}"/>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68" name="Small Spideys">
                <a:extLst>
                  <a:ext uri="{FF2B5EF4-FFF2-40B4-BE49-F238E27FC236}">
                    <a16:creationId xmlns:a16="http://schemas.microsoft.com/office/drawing/2014/main" id="{5594F2D0-84F0-8A46-9729-542C29308FDB}"/>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69" name="Small Villain">
                <a:extLst>
                  <a:ext uri="{FF2B5EF4-FFF2-40B4-BE49-F238E27FC236}">
                    <a16:creationId xmlns:a16="http://schemas.microsoft.com/office/drawing/2014/main" id="{9FB8C9A1-C514-274C-A4E9-98B8A3F85370}"/>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70" name="Small Comic Book Guy">
                <a:extLst>
                  <a:ext uri="{FF2B5EF4-FFF2-40B4-BE49-F238E27FC236}">
                    <a16:creationId xmlns:a16="http://schemas.microsoft.com/office/drawing/2014/main" id="{10FFFC7B-4AA0-AB4A-9ECF-029E447C7BF4}"/>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71" name="Small Spideys">
                <a:extLst>
                  <a:ext uri="{FF2B5EF4-FFF2-40B4-BE49-F238E27FC236}">
                    <a16:creationId xmlns:a16="http://schemas.microsoft.com/office/drawing/2014/main" id="{A7719781-E477-364F-B94A-B7FC9D02F28B}"/>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72" name="Group 71">
              <a:extLst>
                <a:ext uri="{FF2B5EF4-FFF2-40B4-BE49-F238E27FC236}">
                  <a16:creationId xmlns:a16="http://schemas.microsoft.com/office/drawing/2014/main" id="{068E601A-D9E7-104A-9920-DE86D97168AC}"/>
                </a:ext>
              </a:extLst>
            </p:cNvPr>
            <p:cNvGrpSpPr/>
            <p:nvPr/>
          </p:nvGrpSpPr>
          <p:grpSpPr>
            <a:xfrm>
              <a:off x="5890643" y="3350269"/>
              <a:ext cx="1908913" cy="1148555"/>
              <a:chOff x="3903851" y="2176016"/>
              <a:chExt cx="1908913" cy="1148555"/>
            </a:xfrm>
          </p:grpSpPr>
          <p:pic>
            <p:nvPicPr>
              <p:cNvPr id="73" name="Small Villain">
                <a:extLst>
                  <a:ext uri="{FF2B5EF4-FFF2-40B4-BE49-F238E27FC236}">
                    <a16:creationId xmlns:a16="http://schemas.microsoft.com/office/drawing/2014/main" id="{D623E86C-27B3-FC42-A416-94244BF4B3B4}"/>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74" name="Small Comic Book Guy">
                <a:extLst>
                  <a:ext uri="{FF2B5EF4-FFF2-40B4-BE49-F238E27FC236}">
                    <a16:creationId xmlns:a16="http://schemas.microsoft.com/office/drawing/2014/main" id="{ED7BE731-A52F-084C-ADD1-1D15C44CBB43}"/>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75" name="Small Spideys">
                <a:extLst>
                  <a:ext uri="{FF2B5EF4-FFF2-40B4-BE49-F238E27FC236}">
                    <a16:creationId xmlns:a16="http://schemas.microsoft.com/office/drawing/2014/main" id="{BB2F0FCE-6C54-3E46-A013-BA48C2DFBB66}"/>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76" name="Small Villain">
                <a:extLst>
                  <a:ext uri="{FF2B5EF4-FFF2-40B4-BE49-F238E27FC236}">
                    <a16:creationId xmlns:a16="http://schemas.microsoft.com/office/drawing/2014/main" id="{41A7A376-99E7-6B46-964C-1A9178A66D28}"/>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77" name="Small Comic Book Guy">
                <a:extLst>
                  <a:ext uri="{FF2B5EF4-FFF2-40B4-BE49-F238E27FC236}">
                    <a16:creationId xmlns:a16="http://schemas.microsoft.com/office/drawing/2014/main" id="{3AF0FEEE-8070-5347-AF12-988CDDF9AB53}"/>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78" name="Small Spideys">
                <a:extLst>
                  <a:ext uri="{FF2B5EF4-FFF2-40B4-BE49-F238E27FC236}">
                    <a16:creationId xmlns:a16="http://schemas.microsoft.com/office/drawing/2014/main" id="{9AC816AF-38C7-A84D-9B77-4853AE50A8E2}"/>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79" name="Small Villain">
                <a:extLst>
                  <a:ext uri="{FF2B5EF4-FFF2-40B4-BE49-F238E27FC236}">
                    <a16:creationId xmlns:a16="http://schemas.microsoft.com/office/drawing/2014/main" id="{48D999AA-129F-F04D-9A91-72C2C67D394E}"/>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80" name="Small Comic Book Guy">
                <a:extLst>
                  <a:ext uri="{FF2B5EF4-FFF2-40B4-BE49-F238E27FC236}">
                    <a16:creationId xmlns:a16="http://schemas.microsoft.com/office/drawing/2014/main" id="{613F0EA2-4EDF-2747-A26D-246B5F5E71BD}"/>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81" name="Small Spideys">
                <a:extLst>
                  <a:ext uri="{FF2B5EF4-FFF2-40B4-BE49-F238E27FC236}">
                    <a16:creationId xmlns:a16="http://schemas.microsoft.com/office/drawing/2014/main" id="{6ED43B67-28D3-804D-B957-DAD62FAA5B1A}"/>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82" name="Small Villain">
                <a:extLst>
                  <a:ext uri="{FF2B5EF4-FFF2-40B4-BE49-F238E27FC236}">
                    <a16:creationId xmlns:a16="http://schemas.microsoft.com/office/drawing/2014/main" id="{1A34D445-D5B0-914A-BAF1-B9CB11E8A2EC}"/>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83" name="Small Comic Book Guy">
                <a:extLst>
                  <a:ext uri="{FF2B5EF4-FFF2-40B4-BE49-F238E27FC236}">
                    <a16:creationId xmlns:a16="http://schemas.microsoft.com/office/drawing/2014/main" id="{D9611736-3839-9C47-8D3F-0375706B6504}"/>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84" name="Small Spideys">
                <a:extLst>
                  <a:ext uri="{FF2B5EF4-FFF2-40B4-BE49-F238E27FC236}">
                    <a16:creationId xmlns:a16="http://schemas.microsoft.com/office/drawing/2014/main" id="{F6EB10F1-8766-5747-9775-BC40D2515654}"/>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85" name="Small Villain">
                <a:extLst>
                  <a:ext uri="{FF2B5EF4-FFF2-40B4-BE49-F238E27FC236}">
                    <a16:creationId xmlns:a16="http://schemas.microsoft.com/office/drawing/2014/main" id="{175296FA-679B-C841-A4C9-B172E89E7B63}"/>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86" name="Small Comic Book Guy">
                <a:extLst>
                  <a:ext uri="{FF2B5EF4-FFF2-40B4-BE49-F238E27FC236}">
                    <a16:creationId xmlns:a16="http://schemas.microsoft.com/office/drawing/2014/main" id="{5517A698-0ADB-F04F-B6E0-766C9B5E54FB}"/>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87" name="Small Spideys">
                <a:extLst>
                  <a:ext uri="{FF2B5EF4-FFF2-40B4-BE49-F238E27FC236}">
                    <a16:creationId xmlns:a16="http://schemas.microsoft.com/office/drawing/2014/main" id="{D6385782-38C0-0F45-B925-87DA71F374F7}"/>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88" name="Group 87">
              <a:extLst>
                <a:ext uri="{FF2B5EF4-FFF2-40B4-BE49-F238E27FC236}">
                  <a16:creationId xmlns:a16="http://schemas.microsoft.com/office/drawing/2014/main" id="{6EA70251-0072-0F41-8CE1-21EB6CA4D391}"/>
                </a:ext>
              </a:extLst>
            </p:cNvPr>
            <p:cNvGrpSpPr/>
            <p:nvPr/>
          </p:nvGrpSpPr>
          <p:grpSpPr>
            <a:xfrm>
              <a:off x="3894341" y="972947"/>
              <a:ext cx="1908913" cy="1148555"/>
              <a:chOff x="3903851" y="2176016"/>
              <a:chExt cx="1908913" cy="1148555"/>
            </a:xfrm>
          </p:grpSpPr>
          <p:pic>
            <p:nvPicPr>
              <p:cNvPr id="89" name="Small Villain">
                <a:extLst>
                  <a:ext uri="{FF2B5EF4-FFF2-40B4-BE49-F238E27FC236}">
                    <a16:creationId xmlns:a16="http://schemas.microsoft.com/office/drawing/2014/main" id="{F5E8093E-2BE1-3742-B0E0-76401B102DDF}"/>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90" name="Small Comic Book Guy">
                <a:extLst>
                  <a:ext uri="{FF2B5EF4-FFF2-40B4-BE49-F238E27FC236}">
                    <a16:creationId xmlns:a16="http://schemas.microsoft.com/office/drawing/2014/main" id="{27F53E44-4D26-8548-9BB8-BEBBE4BF34C1}"/>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91" name="Small Spideys">
                <a:extLst>
                  <a:ext uri="{FF2B5EF4-FFF2-40B4-BE49-F238E27FC236}">
                    <a16:creationId xmlns:a16="http://schemas.microsoft.com/office/drawing/2014/main" id="{093E5C1B-B969-B142-919C-F3F0BBF2A8F0}"/>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92" name="Small Villain">
                <a:extLst>
                  <a:ext uri="{FF2B5EF4-FFF2-40B4-BE49-F238E27FC236}">
                    <a16:creationId xmlns:a16="http://schemas.microsoft.com/office/drawing/2014/main" id="{94EDDB70-5F8C-5649-8728-763D77B17480}"/>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93" name="Small Comic Book Guy">
                <a:extLst>
                  <a:ext uri="{FF2B5EF4-FFF2-40B4-BE49-F238E27FC236}">
                    <a16:creationId xmlns:a16="http://schemas.microsoft.com/office/drawing/2014/main" id="{C348EBBB-ADB2-3249-95D5-BEACAF9CC727}"/>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94" name="Small Spideys">
                <a:extLst>
                  <a:ext uri="{FF2B5EF4-FFF2-40B4-BE49-F238E27FC236}">
                    <a16:creationId xmlns:a16="http://schemas.microsoft.com/office/drawing/2014/main" id="{B332ACC2-DA8C-EF4A-824A-D63E36E10D32}"/>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95" name="Small Villain">
                <a:extLst>
                  <a:ext uri="{FF2B5EF4-FFF2-40B4-BE49-F238E27FC236}">
                    <a16:creationId xmlns:a16="http://schemas.microsoft.com/office/drawing/2014/main" id="{529F34E6-3A9B-6941-8C63-6BE527AE1044}"/>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96" name="Small Comic Book Guy">
                <a:extLst>
                  <a:ext uri="{FF2B5EF4-FFF2-40B4-BE49-F238E27FC236}">
                    <a16:creationId xmlns:a16="http://schemas.microsoft.com/office/drawing/2014/main" id="{F13B9172-E4C3-ED46-8304-37A98456DCC2}"/>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97" name="Small Spideys">
                <a:extLst>
                  <a:ext uri="{FF2B5EF4-FFF2-40B4-BE49-F238E27FC236}">
                    <a16:creationId xmlns:a16="http://schemas.microsoft.com/office/drawing/2014/main" id="{55DDF13E-2629-D24F-BEE2-421C077F50E7}"/>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98" name="Small Villain">
                <a:extLst>
                  <a:ext uri="{FF2B5EF4-FFF2-40B4-BE49-F238E27FC236}">
                    <a16:creationId xmlns:a16="http://schemas.microsoft.com/office/drawing/2014/main" id="{77954DB5-847F-D540-BFB4-76F5373ACA54}"/>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99" name="Small Comic Book Guy">
                <a:extLst>
                  <a:ext uri="{FF2B5EF4-FFF2-40B4-BE49-F238E27FC236}">
                    <a16:creationId xmlns:a16="http://schemas.microsoft.com/office/drawing/2014/main" id="{EADCD353-02F2-314B-B108-242F65AB00B0}"/>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00" name="Small Spideys">
                <a:extLst>
                  <a:ext uri="{FF2B5EF4-FFF2-40B4-BE49-F238E27FC236}">
                    <a16:creationId xmlns:a16="http://schemas.microsoft.com/office/drawing/2014/main" id="{39769B42-4456-C243-BCFE-FF2C572AF606}"/>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101" name="Small Villain">
                <a:extLst>
                  <a:ext uri="{FF2B5EF4-FFF2-40B4-BE49-F238E27FC236}">
                    <a16:creationId xmlns:a16="http://schemas.microsoft.com/office/drawing/2014/main" id="{A6191437-F056-254C-839F-4E2B6867CEF6}"/>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102" name="Small Comic Book Guy">
                <a:extLst>
                  <a:ext uri="{FF2B5EF4-FFF2-40B4-BE49-F238E27FC236}">
                    <a16:creationId xmlns:a16="http://schemas.microsoft.com/office/drawing/2014/main" id="{7808082F-1D69-9E4F-A93F-5D34B099F256}"/>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103" name="Small Spideys">
                <a:extLst>
                  <a:ext uri="{FF2B5EF4-FFF2-40B4-BE49-F238E27FC236}">
                    <a16:creationId xmlns:a16="http://schemas.microsoft.com/office/drawing/2014/main" id="{21585E23-FE18-C84F-B038-6DDA06B11650}"/>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104" name="Group 103">
              <a:extLst>
                <a:ext uri="{FF2B5EF4-FFF2-40B4-BE49-F238E27FC236}">
                  <a16:creationId xmlns:a16="http://schemas.microsoft.com/office/drawing/2014/main" id="{820454F3-A418-864E-A7F7-959E7F882873}"/>
                </a:ext>
              </a:extLst>
            </p:cNvPr>
            <p:cNvGrpSpPr/>
            <p:nvPr/>
          </p:nvGrpSpPr>
          <p:grpSpPr>
            <a:xfrm>
              <a:off x="5875307" y="2176016"/>
              <a:ext cx="1908913" cy="1148555"/>
              <a:chOff x="3903851" y="2176016"/>
              <a:chExt cx="1908913" cy="1148555"/>
            </a:xfrm>
          </p:grpSpPr>
          <p:pic>
            <p:nvPicPr>
              <p:cNvPr id="105" name="Small Villain">
                <a:extLst>
                  <a:ext uri="{FF2B5EF4-FFF2-40B4-BE49-F238E27FC236}">
                    <a16:creationId xmlns:a16="http://schemas.microsoft.com/office/drawing/2014/main" id="{A393B951-EE16-C740-9658-2002C9095207}"/>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106" name="Small Comic Book Guy">
                <a:extLst>
                  <a:ext uri="{FF2B5EF4-FFF2-40B4-BE49-F238E27FC236}">
                    <a16:creationId xmlns:a16="http://schemas.microsoft.com/office/drawing/2014/main" id="{CC24ACEA-F8C4-EE49-8AA7-D89DB9A18F7A}"/>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107" name="Small Spideys">
                <a:extLst>
                  <a:ext uri="{FF2B5EF4-FFF2-40B4-BE49-F238E27FC236}">
                    <a16:creationId xmlns:a16="http://schemas.microsoft.com/office/drawing/2014/main" id="{DB130F69-9BF1-8548-B32D-D753AB8EC783}"/>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108" name="Small Villain">
                <a:extLst>
                  <a:ext uri="{FF2B5EF4-FFF2-40B4-BE49-F238E27FC236}">
                    <a16:creationId xmlns:a16="http://schemas.microsoft.com/office/drawing/2014/main" id="{282C31F2-0BAD-034B-BD5B-69254AF6C979}"/>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109" name="Small Comic Book Guy">
                <a:extLst>
                  <a:ext uri="{FF2B5EF4-FFF2-40B4-BE49-F238E27FC236}">
                    <a16:creationId xmlns:a16="http://schemas.microsoft.com/office/drawing/2014/main" id="{8802AB99-D4FB-2949-A340-59D132FE99FB}"/>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110" name="Small Spideys">
                <a:extLst>
                  <a:ext uri="{FF2B5EF4-FFF2-40B4-BE49-F238E27FC236}">
                    <a16:creationId xmlns:a16="http://schemas.microsoft.com/office/drawing/2014/main" id="{ACBC438B-E09A-F849-BB75-639D6BA777D0}"/>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111" name="Small Villain">
                <a:extLst>
                  <a:ext uri="{FF2B5EF4-FFF2-40B4-BE49-F238E27FC236}">
                    <a16:creationId xmlns:a16="http://schemas.microsoft.com/office/drawing/2014/main" id="{5FDB6B5E-08CD-7744-9AB1-4B9C4D0EB5CF}"/>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112" name="Small Comic Book Guy">
                <a:extLst>
                  <a:ext uri="{FF2B5EF4-FFF2-40B4-BE49-F238E27FC236}">
                    <a16:creationId xmlns:a16="http://schemas.microsoft.com/office/drawing/2014/main" id="{4BAF0370-F81D-C74E-8D22-82904974E83B}"/>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113" name="Small Spideys">
                <a:extLst>
                  <a:ext uri="{FF2B5EF4-FFF2-40B4-BE49-F238E27FC236}">
                    <a16:creationId xmlns:a16="http://schemas.microsoft.com/office/drawing/2014/main" id="{68D8BBC3-854D-A54E-BEA2-77206106D5C3}"/>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114" name="Small Villain">
                <a:extLst>
                  <a:ext uri="{FF2B5EF4-FFF2-40B4-BE49-F238E27FC236}">
                    <a16:creationId xmlns:a16="http://schemas.microsoft.com/office/drawing/2014/main" id="{1E450447-1B44-084A-B6CD-F03361D2D191}"/>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115" name="Small Comic Book Guy">
                <a:extLst>
                  <a:ext uri="{FF2B5EF4-FFF2-40B4-BE49-F238E27FC236}">
                    <a16:creationId xmlns:a16="http://schemas.microsoft.com/office/drawing/2014/main" id="{10B8A275-3F8A-4544-A2E2-304B1CF30395}"/>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16" name="Small Spideys">
                <a:extLst>
                  <a:ext uri="{FF2B5EF4-FFF2-40B4-BE49-F238E27FC236}">
                    <a16:creationId xmlns:a16="http://schemas.microsoft.com/office/drawing/2014/main" id="{D75EBD36-7C01-144C-B04A-9D6E196CFE52}"/>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117" name="Small Villain">
                <a:extLst>
                  <a:ext uri="{FF2B5EF4-FFF2-40B4-BE49-F238E27FC236}">
                    <a16:creationId xmlns:a16="http://schemas.microsoft.com/office/drawing/2014/main" id="{862E5BBA-9A63-214D-8DBF-EE51B0BBE79B}"/>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118" name="Small Comic Book Guy">
                <a:extLst>
                  <a:ext uri="{FF2B5EF4-FFF2-40B4-BE49-F238E27FC236}">
                    <a16:creationId xmlns:a16="http://schemas.microsoft.com/office/drawing/2014/main" id="{DD22606B-6D36-CC4A-9A1D-25B12E727292}"/>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119" name="Small Spideys">
                <a:extLst>
                  <a:ext uri="{FF2B5EF4-FFF2-40B4-BE49-F238E27FC236}">
                    <a16:creationId xmlns:a16="http://schemas.microsoft.com/office/drawing/2014/main" id="{33136D2B-0513-AC41-BB1D-B9A1FFCCB39A}"/>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120" name="Group 119">
              <a:extLst>
                <a:ext uri="{FF2B5EF4-FFF2-40B4-BE49-F238E27FC236}">
                  <a16:creationId xmlns:a16="http://schemas.microsoft.com/office/drawing/2014/main" id="{D48013CF-D6A7-5E48-983A-1463645B3A10}"/>
                </a:ext>
              </a:extLst>
            </p:cNvPr>
            <p:cNvGrpSpPr/>
            <p:nvPr/>
          </p:nvGrpSpPr>
          <p:grpSpPr>
            <a:xfrm>
              <a:off x="1922443" y="3352853"/>
              <a:ext cx="1908913" cy="1148555"/>
              <a:chOff x="3903851" y="2176016"/>
              <a:chExt cx="1908913" cy="1148555"/>
            </a:xfrm>
          </p:grpSpPr>
          <p:pic>
            <p:nvPicPr>
              <p:cNvPr id="121" name="Small Villain">
                <a:extLst>
                  <a:ext uri="{FF2B5EF4-FFF2-40B4-BE49-F238E27FC236}">
                    <a16:creationId xmlns:a16="http://schemas.microsoft.com/office/drawing/2014/main" id="{411E8C85-0C18-734E-B816-AFA3E00A3E73}"/>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122" name="Small Comic Book Guy">
                <a:extLst>
                  <a:ext uri="{FF2B5EF4-FFF2-40B4-BE49-F238E27FC236}">
                    <a16:creationId xmlns:a16="http://schemas.microsoft.com/office/drawing/2014/main" id="{7225F473-8D12-C34D-B143-937D716CC82D}"/>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123" name="Small Spideys">
                <a:extLst>
                  <a:ext uri="{FF2B5EF4-FFF2-40B4-BE49-F238E27FC236}">
                    <a16:creationId xmlns:a16="http://schemas.microsoft.com/office/drawing/2014/main" id="{3B699BC4-19D0-EA40-BA57-0F457B1A5EB8}"/>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124" name="Small Villain">
                <a:extLst>
                  <a:ext uri="{FF2B5EF4-FFF2-40B4-BE49-F238E27FC236}">
                    <a16:creationId xmlns:a16="http://schemas.microsoft.com/office/drawing/2014/main" id="{38280D49-712E-0F4D-A247-F5923FBE3F7A}"/>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125" name="Small Comic Book Guy">
                <a:extLst>
                  <a:ext uri="{FF2B5EF4-FFF2-40B4-BE49-F238E27FC236}">
                    <a16:creationId xmlns:a16="http://schemas.microsoft.com/office/drawing/2014/main" id="{57F2B179-BC26-5A4F-AB8F-D12FBCF129C2}"/>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126" name="Small Spideys">
                <a:extLst>
                  <a:ext uri="{FF2B5EF4-FFF2-40B4-BE49-F238E27FC236}">
                    <a16:creationId xmlns:a16="http://schemas.microsoft.com/office/drawing/2014/main" id="{9FF0738B-6B2B-D14D-AD56-BB4F397993DF}"/>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127" name="Small Villain">
                <a:extLst>
                  <a:ext uri="{FF2B5EF4-FFF2-40B4-BE49-F238E27FC236}">
                    <a16:creationId xmlns:a16="http://schemas.microsoft.com/office/drawing/2014/main" id="{2304664A-A2D0-F745-8CC1-B523CC149AA4}"/>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128" name="Small Comic Book Guy">
                <a:extLst>
                  <a:ext uri="{FF2B5EF4-FFF2-40B4-BE49-F238E27FC236}">
                    <a16:creationId xmlns:a16="http://schemas.microsoft.com/office/drawing/2014/main" id="{B601EE6B-BAD4-AE45-9953-BC9489EA0842}"/>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129" name="Small Spideys">
                <a:extLst>
                  <a:ext uri="{FF2B5EF4-FFF2-40B4-BE49-F238E27FC236}">
                    <a16:creationId xmlns:a16="http://schemas.microsoft.com/office/drawing/2014/main" id="{B23AC221-DC3D-254B-B4E6-CBC6189834A9}"/>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130" name="Small Villain">
                <a:extLst>
                  <a:ext uri="{FF2B5EF4-FFF2-40B4-BE49-F238E27FC236}">
                    <a16:creationId xmlns:a16="http://schemas.microsoft.com/office/drawing/2014/main" id="{E3ADBFFD-290B-A842-B764-EA9D635E12BD}"/>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131" name="Small Comic Book Guy">
                <a:extLst>
                  <a:ext uri="{FF2B5EF4-FFF2-40B4-BE49-F238E27FC236}">
                    <a16:creationId xmlns:a16="http://schemas.microsoft.com/office/drawing/2014/main" id="{2D403C32-9A47-9D46-B952-93A7AE0DDAAB}"/>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32" name="Small Spideys">
                <a:extLst>
                  <a:ext uri="{FF2B5EF4-FFF2-40B4-BE49-F238E27FC236}">
                    <a16:creationId xmlns:a16="http://schemas.microsoft.com/office/drawing/2014/main" id="{E912E473-D733-8543-835B-A8C553459C90}"/>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133" name="Small Villain">
                <a:extLst>
                  <a:ext uri="{FF2B5EF4-FFF2-40B4-BE49-F238E27FC236}">
                    <a16:creationId xmlns:a16="http://schemas.microsoft.com/office/drawing/2014/main" id="{F483B9BA-BC03-344C-98F0-143CE5142428}"/>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134" name="Small Comic Book Guy">
                <a:extLst>
                  <a:ext uri="{FF2B5EF4-FFF2-40B4-BE49-F238E27FC236}">
                    <a16:creationId xmlns:a16="http://schemas.microsoft.com/office/drawing/2014/main" id="{4B5972F7-B155-F046-B4EE-7C99A04E5EEB}"/>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135" name="Small Spideys">
                <a:extLst>
                  <a:ext uri="{FF2B5EF4-FFF2-40B4-BE49-F238E27FC236}">
                    <a16:creationId xmlns:a16="http://schemas.microsoft.com/office/drawing/2014/main" id="{2BB816DD-D689-7647-AAD0-634A392E51B1}"/>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136" name="Group 135">
              <a:extLst>
                <a:ext uri="{FF2B5EF4-FFF2-40B4-BE49-F238E27FC236}">
                  <a16:creationId xmlns:a16="http://schemas.microsoft.com/office/drawing/2014/main" id="{BDB4AC02-558D-E641-8CAF-A43C95F7386A}"/>
                </a:ext>
              </a:extLst>
            </p:cNvPr>
            <p:cNvGrpSpPr/>
            <p:nvPr/>
          </p:nvGrpSpPr>
          <p:grpSpPr>
            <a:xfrm>
              <a:off x="1908078" y="2177838"/>
              <a:ext cx="1503888" cy="1148555"/>
              <a:chOff x="3903851" y="2176016"/>
              <a:chExt cx="1503888" cy="1148555"/>
            </a:xfrm>
          </p:grpSpPr>
          <p:pic>
            <p:nvPicPr>
              <p:cNvPr id="137" name="Small Villain">
                <a:extLst>
                  <a:ext uri="{FF2B5EF4-FFF2-40B4-BE49-F238E27FC236}">
                    <a16:creationId xmlns:a16="http://schemas.microsoft.com/office/drawing/2014/main" id="{0BB05AAD-EF5E-C04E-B4D1-14EA24F4BA3F}"/>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138" name="Small Comic Book Guy">
                <a:extLst>
                  <a:ext uri="{FF2B5EF4-FFF2-40B4-BE49-F238E27FC236}">
                    <a16:creationId xmlns:a16="http://schemas.microsoft.com/office/drawing/2014/main" id="{CC25F749-4FF5-1247-B89A-38563775F9D8}"/>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139" name="Small Spideys">
                <a:extLst>
                  <a:ext uri="{FF2B5EF4-FFF2-40B4-BE49-F238E27FC236}">
                    <a16:creationId xmlns:a16="http://schemas.microsoft.com/office/drawing/2014/main" id="{30E9F85E-5A0A-8846-B47C-3B81491625A3}"/>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140" name="Small Villain">
                <a:extLst>
                  <a:ext uri="{FF2B5EF4-FFF2-40B4-BE49-F238E27FC236}">
                    <a16:creationId xmlns:a16="http://schemas.microsoft.com/office/drawing/2014/main" id="{95A31323-E20A-2541-890A-E5B6D5B598CF}"/>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141" name="Small Comic Book Guy">
                <a:extLst>
                  <a:ext uri="{FF2B5EF4-FFF2-40B4-BE49-F238E27FC236}">
                    <a16:creationId xmlns:a16="http://schemas.microsoft.com/office/drawing/2014/main" id="{BE0D55CC-7EA9-5743-A800-83FAE91937AC}"/>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142" name="Small Spideys">
                <a:extLst>
                  <a:ext uri="{FF2B5EF4-FFF2-40B4-BE49-F238E27FC236}">
                    <a16:creationId xmlns:a16="http://schemas.microsoft.com/office/drawing/2014/main" id="{E3CC23DB-1E4E-F04C-9ECA-4AEC26E4FFC7}"/>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143" name="Small Villain">
                <a:extLst>
                  <a:ext uri="{FF2B5EF4-FFF2-40B4-BE49-F238E27FC236}">
                    <a16:creationId xmlns:a16="http://schemas.microsoft.com/office/drawing/2014/main" id="{2D37DA3F-BFE1-C540-9667-5055DD4EDBE5}"/>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144" name="Small Comic Book Guy">
                <a:extLst>
                  <a:ext uri="{FF2B5EF4-FFF2-40B4-BE49-F238E27FC236}">
                    <a16:creationId xmlns:a16="http://schemas.microsoft.com/office/drawing/2014/main" id="{BF179F2B-6BE0-7440-B3D2-FE967FD9B198}"/>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145" name="Small Spideys">
                <a:extLst>
                  <a:ext uri="{FF2B5EF4-FFF2-40B4-BE49-F238E27FC236}">
                    <a16:creationId xmlns:a16="http://schemas.microsoft.com/office/drawing/2014/main" id="{456EFAF4-0E83-E441-BA20-82436339DDDF}"/>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146" name="Small Villain">
                <a:extLst>
                  <a:ext uri="{FF2B5EF4-FFF2-40B4-BE49-F238E27FC236}">
                    <a16:creationId xmlns:a16="http://schemas.microsoft.com/office/drawing/2014/main" id="{32D63F0E-F417-B24C-AC57-1E02877273ED}"/>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147" name="Small Comic Book Guy">
                <a:extLst>
                  <a:ext uri="{FF2B5EF4-FFF2-40B4-BE49-F238E27FC236}">
                    <a16:creationId xmlns:a16="http://schemas.microsoft.com/office/drawing/2014/main" id="{7373037A-2B5C-BF42-B98E-6C92A307A176}"/>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48" name="Small Spideys">
                <a:extLst>
                  <a:ext uri="{FF2B5EF4-FFF2-40B4-BE49-F238E27FC236}">
                    <a16:creationId xmlns:a16="http://schemas.microsoft.com/office/drawing/2014/main" id="{3C821A0A-78CE-2642-9C7A-C3925919A65E}"/>
                  </a:ext>
                </a:extLst>
              </p:cNvPr>
              <p:cNvPicPr>
                <a:picLocks noChangeAspect="1"/>
              </p:cNvPicPr>
              <p:nvPr/>
            </p:nvPicPr>
            <p:blipFill>
              <a:blip r:embed="rId4"/>
              <a:stretch>
                <a:fillRect/>
              </a:stretch>
            </p:blipFill>
            <p:spPr>
              <a:xfrm>
                <a:off x="5085850" y="2189209"/>
                <a:ext cx="321889" cy="321889"/>
              </a:xfrm>
              <a:prstGeom prst="rect">
                <a:avLst/>
              </a:prstGeom>
            </p:spPr>
          </p:pic>
        </p:grpSp>
        <p:grpSp>
          <p:nvGrpSpPr>
            <p:cNvPr id="152" name="Group 151">
              <a:extLst>
                <a:ext uri="{FF2B5EF4-FFF2-40B4-BE49-F238E27FC236}">
                  <a16:creationId xmlns:a16="http://schemas.microsoft.com/office/drawing/2014/main" id="{805F189A-E2BA-9E4B-AC28-EED2F81FE56F}"/>
                </a:ext>
              </a:extLst>
            </p:cNvPr>
            <p:cNvGrpSpPr/>
            <p:nvPr/>
          </p:nvGrpSpPr>
          <p:grpSpPr>
            <a:xfrm>
              <a:off x="1872997" y="1007006"/>
              <a:ext cx="1908913" cy="1148555"/>
              <a:chOff x="3903851" y="2176016"/>
              <a:chExt cx="1908913" cy="1148555"/>
            </a:xfrm>
          </p:grpSpPr>
          <p:pic>
            <p:nvPicPr>
              <p:cNvPr id="153" name="Small Villain">
                <a:extLst>
                  <a:ext uri="{FF2B5EF4-FFF2-40B4-BE49-F238E27FC236}">
                    <a16:creationId xmlns:a16="http://schemas.microsoft.com/office/drawing/2014/main" id="{1A35FBE1-46C3-B24C-AB2D-FB1A321B00B3}"/>
                  </a:ext>
                </a:extLst>
              </p:cNvPr>
              <p:cNvPicPr>
                <a:picLocks noChangeAspect="1"/>
              </p:cNvPicPr>
              <p:nvPr/>
            </p:nvPicPr>
            <p:blipFill rotWithShape="1">
              <a:blip r:embed="rId3"/>
              <a:srcRect l="20693" t="1" r="13791" b="-3"/>
              <a:stretch/>
            </p:blipFill>
            <p:spPr>
              <a:xfrm>
                <a:off x="3919187" y="2214077"/>
                <a:ext cx="291219" cy="266705"/>
              </a:xfrm>
              <a:prstGeom prst="rect">
                <a:avLst/>
              </a:prstGeom>
            </p:spPr>
          </p:pic>
          <p:pic>
            <p:nvPicPr>
              <p:cNvPr id="154" name="Small Comic Book Guy">
                <a:extLst>
                  <a:ext uri="{FF2B5EF4-FFF2-40B4-BE49-F238E27FC236}">
                    <a16:creationId xmlns:a16="http://schemas.microsoft.com/office/drawing/2014/main" id="{9EBB5854-1142-DD46-AD51-B69207DB2F51}"/>
                  </a:ext>
                </a:extLst>
              </p:cNvPr>
              <p:cNvPicPr>
                <a:picLocks noChangeAspect="1"/>
              </p:cNvPicPr>
              <p:nvPr/>
            </p:nvPicPr>
            <p:blipFill>
              <a:blip r:embed="rId5"/>
              <a:stretch>
                <a:fillRect/>
              </a:stretch>
            </p:blipFill>
            <p:spPr>
              <a:xfrm>
                <a:off x="3946103" y="2975153"/>
                <a:ext cx="235957" cy="348273"/>
              </a:xfrm>
              <a:prstGeom prst="rect">
                <a:avLst/>
              </a:prstGeom>
            </p:spPr>
          </p:pic>
          <p:pic>
            <p:nvPicPr>
              <p:cNvPr id="155" name="Small Spideys">
                <a:extLst>
                  <a:ext uri="{FF2B5EF4-FFF2-40B4-BE49-F238E27FC236}">
                    <a16:creationId xmlns:a16="http://schemas.microsoft.com/office/drawing/2014/main" id="{02D6F99D-1690-E446-B1D8-9223EF612304}"/>
                  </a:ext>
                </a:extLst>
              </p:cNvPr>
              <p:cNvPicPr>
                <a:picLocks noChangeAspect="1"/>
              </p:cNvPicPr>
              <p:nvPr/>
            </p:nvPicPr>
            <p:blipFill>
              <a:blip r:embed="rId4"/>
              <a:stretch>
                <a:fillRect/>
              </a:stretch>
            </p:blipFill>
            <p:spPr>
              <a:xfrm>
                <a:off x="3903851" y="2563074"/>
                <a:ext cx="321889" cy="321889"/>
              </a:xfrm>
              <a:prstGeom prst="rect">
                <a:avLst/>
              </a:prstGeom>
            </p:spPr>
          </p:pic>
          <p:pic>
            <p:nvPicPr>
              <p:cNvPr id="156" name="Small Villain">
                <a:extLst>
                  <a:ext uri="{FF2B5EF4-FFF2-40B4-BE49-F238E27FC236}">
                    <a16:creationId xmlns:a16="http://schemas.microsoft.com/office/drawing/2014/main" id="{06FC044D-EDA3-DB41-A6BC-AFBCF0E78B93}"/>
                  </a:ext>
                </a:extLst>
              </p:cNvPr>
              <p:cNvPicPr>
                <a:picLocks noChangeAspect="1"/>
              </p:cNvPicPr>
              <p:nvPr/>
            </p:nvPicPr>
            <p:blipFill rotWithShape="1">
              <a:blip r:embed="rId3"/>
              <a:srcRect l="20693" t="1" r="13791" b="-3"/>
              <a:stretch/>
            </p:blipFill>
            <p:spPr>
              <a:xfrm>
                <a:off x="4325739" y="2590667"/>
                <a:ext cx="291219" cy="266705"/>
              </a:xfrm>
              <a:prstGeom prst="rect">
                <a:avLst/>
              </a:prstGeom>
            </p:spPr>
          </p:pic>
          <p:pic>
            <p:nvPicPr>
              <p:cNvPr id="157" name="Small Comic Book Guy">
                <a:extLst>
                  <a:ext uri="{FF2B5EF4-FFF2-40B4-BE49-F238E27FC236}">
                    <a16:creationId xmlns:a16="http://schemas.microsoft.com/office/drawing/2014/main" id="{55741EAA-6320-C44B-9042-49F99A59FF92}"/>
                  </a:ext>
                </a:extLst>
              </p:cNvPr>
              <p:cNvPicPr>
                <a:picLocks noChangeAspect="1"/>
              </p:cNvPicPr>
              <p:nvPr/>
            </p:nvPicPr>
            <p:blipFill>
              <a:blip r:embed="rId5"/>
              <a:stretch>
                <a:fillRect/>
              </a:stretch>
            </p:blipFill>
            <p:spPr>
              <a:xfrm>
                <a:off x="4350897" y="2976298"/>
                <a:ext cx="235957" cy="348273"/>
              </a:xfrm>
              <a:prstGeom prst="rect">
                <a:avLst/>
              </a:prstGeom>
            </p:spPr>
          </p:pic>
          <p:pic>
            <p:nvPicPr>
              <p:cNvPr id="158" name="Small Spideys">
                <a:extLst>
                  <a:ext uri="{FF2B5EF4-FFF2-40B4-BE49-F238E27FC236}">
                    <a16:creationId xmlns:a16="http://schemas.microsoft.com/office/drawing/2014/main" id="{C7EA9327-7E02-9F4C-8DC1-C045C3D39F20}"/>
                  </a:ext>
                </a:extLst>
              </p:cNvPr>
              <p:cNvPicPr>
                <a:picLocks noChangeAspect="1"/>
              </p:cNvPicPr>
              <p:nvPr/>
            </p:nvPicPr>
            <p:blipFill>
              <a:blip r:embed="rId4"/>
              <a:stretch>
                <a:fillRect/>
              </a:stretch>
            </p:blipFill>
            <p:spPr>
              <a:xfrm>
                <a:off x="4307932" y="2189209"/>
                <a:ext cx="321889" cy="321889"/>
              </a:xfrm>
              <a:prstGeom prst="rect">
                <a:avLst/>
              </a:prstGeom>
            </p:spPr>
          </p:pic>
          <p:pic>
            <p:nvPicPr>
              <p:cNvPr id="159" name="Small Villain">
                <a:extLst>
                  <a:ext uri="{FF2B5EF4-FFF2-40B4-BE49-F238E27FC236}">
                    <a16:creationId xmlns:a16="http://schemas.microsoft.com/office/drawing/2014/main" id="{86A8A491-41C0-E049-B576-FCF35369F9CF}"/>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160" name="Small Comic Book Guy">
                <a:extLst>
                  <a:ext uri="{FF2B5EF4-FFF2-40B4-BE49-F238E27FC236}">
                    <a16:creationId xmlns:a16="http://schemas.microsoft.com/office/drawing/2014/main" id="{490AA962-9B96-2A46-ACED-A13C6B59AE3C}"/>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161" name="Small Spideys">
                <a:extLst>
                  <a:ext uri="{FF2B5EF4-FFF2-40B4-BE49-F238E27FC236}">
                    <a16:creationId xmlns:a16="http://schemas.microsoft.com/office/drawing/2014/main" id="{133E35E4-AE4C-A042-979F-D1757DDBCCEC}"/>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162" name="Small Villain">
                <a:extLst>
                  <a:ext uri="{FF2B5EF4-FFF2-40B4-BE49-F238E27FC236}">
                    <a16:creationId xmlns:a16="http://schemas.microsoft.com/office/drawing/2014/main" id="{3F2640F9-3C85-0443-97E6-E741C3842CEE}"/>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163" name="Small Comic Book Guy">
                <a:extLst>
                  <a:ext uri="{FF2B5EF4-FFF2-40B4-BE49-F238E27FC236}">
                    <a16:creationId xmlns:a16="http://schemas.microsoft.com/office/drawing/2014/main" id="{001F43D2-32BC-F74A-B3D5-A87D92389543}"/>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64" name="Small Spideys">
                <a:extLst>
                  <a:ext uri="{FF2B5EF4-FFF2-40B4-BE49-F238E27FC236}">
                    <a16:creationId xmlns:a16="http://schemas.microsoft.com/office/drawing/2014/main" id="{97D9D9DF-22BE-8C41-B618-3C3CD84ACB54}"/>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165" name="Small Villain">
                <a:extLst>
                  <a:ext uri="{FF2B5EF4-FFF2-40B4-BE49-F238E27FC236}">
                    <a16:creationId xmlns:a16="http://schemas.microsoft.com/office/drawing/2014/main" id="{540FB2A3-7B31-304F-833F-78CA2410D631}"/>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166" name="Small Comic Book Guy">
                <a:extLst>
                  <a:ext uri="{FF2B5EF4-FFF2-40B4-BE49-F238E27FC236}">
                    <a16:creationId xmlns:a16="http://schemas.microsoft.com/office/drawing/2014/main" id="{4CC07ACF-580A-0044-B5C4-58017C39012E}"/>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167" name="Small Spideys">
                <a:extLst>
                  <a:ext uri="{FF2B5EF4-FFF2-40B4-BE49-F238E27FC236}">
                    <a16:creationId xmlns:a16="http://schemas.microsoft.com/office/drawing/2014/main" id="{3146114C-0D61-D14C-9D8D-21A87B14713F}"/>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168" name="Group 167">
              <a:extLst>
                <a:ext uri="{FF2B5EF4-FFF2-40B4-BE49-F238E27FC236}">
                  <a16:creationId xmlns:a16="http://schemas.microsoft.com/office/drawing/2014/main" id="{F81665DA-6AEE-3146-95E3-901DE800FDC0}"/>
                </a:ext>
              </a:extLst>
            </p:cNvPr>
            <p:cNvGrpSpPr/>
            <p:nvPr/>
          </p:nvGrpSpPr>
          <p:grpSpPr>
            <a:xfrm>
              <a:off x="744600" y="3342184"/>
              <a:ext cx="1089499" cy="1138419"/>
              <a:chOff x="4723265" y="2176016"/>
              <a:chExt cx="1089499" cy="1138419"/>
            </a:xfrm>
          </p:grpSpPr>
          <p:pic>
            <p:nvPicPr>
              <p:cNvPr id="175" name="Small Villain">
                <a:extLst>
                  <a:ext uri="{FF2B5EF4-FFF2-40B4-BE49-F238E27FC236}">
                    <a16:creationId xmlns:a16="http://schemas.microsoft.com/office/drawing/2014/main" id="{87876A2C-8CC0-3943-BC7C-97382E2938F5}"/>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176" name="Small Comic Book Guy">
                <a:extLst>
                  <a:ext uri="{FF2B5EF4-FFF2-40B4-BE49-F238E27FC236}">
                    <a16:creationId xmlns:a16="http://schemas.microsoft.com/office/drawing/2014/main" id="{E3274B69-C32A-EF43-BE70-A6B8093417CD}"/>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178" name="Small Villain">
                <a:extLst>
                  <a:ext uri="{FF2B5EF4-FFF2-40B4-BE49-F238E27FC236}">
                    <a16:creationId xmlns:a16="http://schemas.microsoft.com/office/drawing/2014/main" id="{7ADBC05B-3793-7A4D-A695-B87BFEDEA0B1}"/>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179" name="Small Comic Book Guy">
                <a:extLst>
                  <a:ext uri="{FF2B5EF4-FFF2-40B4-BE49-F238E27FC236}">
                    <a16:creationId xmlns:a16="http://schemas.microsoft.com/office/drawing/2014/main" id="{AEE28C14-CB64-0A44-B94F-7C3ABA05D7D0}"/>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80" name="Small Spideys">
                <a:extLst>
                  <a:ext uri="{FF2B5EF4-FFF2-40B4-BE49-F238E27FC236}">
                    <a16:creationId xmlns:a16="http://schemas.microsoft.com/office/drawing/2014/main" id="{268B8926-6F9D-0C4A-826E-9B2497E25AE1}"/>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181" name="Small Villain">
                <a:extLst>
                  <a:ext uri="{FF2B5EF4-FFF2-40B4-BE49-F238E27FC236}">
                    <a16:creationId xmlns:a16="http://schemas.microsoft.com/office/drawing/2014/main" id="{8EDA08AF-4887-864F-9EC5-22BD247253FA}"/>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182" name="Small Comic Book Guy">
                <a:extLst>
                  <a:ext uri="{FF2B5EF4-FFF2-40B4-BE49-F238E27FC236}">
                    <a16:creationId xmlns:a16="http://schemas.microsoft.com/office/drawing/2014/main" id="{BBFBDDF9-4FF7-C34D-A5E5-50B30B9CD2B8}"/>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183" name="Small Spideys">
                <a:extLst>
                  <a:ext uri="{FF2B5EF4-FFF2-40B4-BE49-F238E27FC236}">
                    <a16:creationId xmlns:a16="http://schemas.microsoft.com/office/drawing/2014/main" id="{F348DA37-073C-D646-8821-6E88D85A273B}"/>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184" name="Group 183">
              <a:extLst>
                <a:ext uri="{FF2B5EF4-FFF2-40B4-BE49-F238E27FC236}">
                  <a16:creationId xmlns:a16="http://schemas.microsoft.com/office/drawing/2014/main" id="{D449407F-AAF0-7949-97A9-E6FF3632BE2C}"/>
                </a:ext>
              </a:extLst>
            </p:cNvPr>
            <p:cNvGrpSpPr/>
            <p:nvPr/>
          </p:nvGrpSpPr>
          <p:grpSpPr>
            <a:xfrm>
              <a:off x="701635" y="2177540"/>
              <a:ext cx="1132464" cy="1138419"/>
              <a:chOff x="4680300" y="2176016"/>
              <a:chExt cx="1132464" cy="1138419"/>
            </a:xfrm>
          </p:grpSpPr>
          <p:pic>
            <p:nvPicPr>
              <p:cNvPr id="191" name="Small Villain">
                <a:extLst>
                  <a:ext uri="{FF2B5EF4-FFF2-40B4-BE49-F238E27FC236}">
                    <a16:creationId xmlns:a16="http://schemas.microsoft.com/office/drawing/2014/main" id="{1A9C208F-4C90-A649-9B2E-8C7B2AC48DA5}"/>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192" name="Small Comic Book Guy">
                <a:extLst>
                  <a:ext uri="{FF2B5EF4-FFF2-40B4-BE49-F238E27FC236}">
                    <a16:creationId xmlns:a16="http://schemas.microsoft.com/office/drawing/2014/main" id="{584F7EC0-0C89-164A-86ED-2EC0E6B9C703}"/>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193" name="Small Spideys">
                <a:extLst>
                  <a:ext uri="{FF2B5EF4-FFF2-40B4-BE49-F238E27FC236}">
                    <a16:creationId xmlns:a16="http://schemas.microsoft.com/office/drawing/2014/main" id="{6A13E800-C314-E946-A286-371F0B58742C}"/>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194" name="Small Villain">
                <a:extLst>
                  <a:ext uri="{FF2B5EF4-FFF2-40B4-BE49-F238E27FC236}">
                    <a16:creationId xmlns:a16="http://schemas.microsoft.com/office/drawing/2014/main" id="{088F3115-A197-0242-A73E-85AA7673D2F8}"/>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195" name="Small Comic Book Guy">
                <a:extLst>
                  <a:ext uri="{FF2B5EF4-FFF2-40B4-BE49-F238E27FC236}">
                    <a16:creationId xmlns:a16="http://schemas.microsoft.com/office/drawing/2014/main" id="{05759DAE-846B-6845-A618-8A0AED06050F}"/>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196" name="Small Spideys">
                <a:extLst>
                  <a:ext uri="{FF2B5EF4-FFF2-40B4-BE49-F238E27FC236}">
                    <a16:creationId xmlns:a16="http://schemas.microsoft.com/office/drawing/2014/main" id="{D7BBA556-6EDC-AF48-9DE7-2DAD5FEDE168}"/>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197" name="Small Villain">
                <a:extLst>
                  <a:ext uri="{FF2B5EF4-FFF2-40B4-BE49-F238E27FC236}">
                    <a16:creationId xmlns:a16="http://schemas.microsoft.com/office/drawing/2014/main" id="{24BB6DFC-6B68-5C46-870D-B50A0F48E829}"/>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198" name="Small Comic Book Guy">
                <a:extLst>
                  <a:ext uri="{FF2B5EF4-FFF2-40B4-BE49-F238E27FC236}">
                    <a16:creationId xmlns:a16="http://schemas.microsoft.com/office/drawing/2014/main" id="{3A9A1683-C239-334F-98D6-D4E20773E1B7}"/>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199" name="Small Spideys">
                <a:extLst>
                  <a:ext uri="{FF2B5EF4-FFF2-40B4-BE49-F238E27FC236}">
                    <a16:creationId xmlns:a16="http://schemas.microsoft.com/office/drawing/2014/main" id="{C2145A12-417B-404F-9C8F-B4E7C3665992}"/>
                  </a:ext>
                </a:extLst>
              </p:cNvPr>
              <p:cNvPicPr>
                <a:picLocks noChangeAspect="1"/>
              </p:cNvPicPr>
              <p:nvPr/>
            </p:nvPicPr>
            <p:blipFill>
              <a:blip r:embed="rId4"/>
              <a:stretch>
                <a:fillRect/>
              </a:stretch>
            </p:blipFill>
            <p:spPr>
              <a:xfrm>
                <a:off x="5490875" y="2992546"/>
                <a:ext cx="321889" cy="321889"/>
              </a:xfrm>
              <a:prstGeom prst="rect">
                <a:avLst/>
              </a:prstGeom>
            </p:spPr>
          </p:pic>
        </p:grpSp>
        <p:grpSp>
          <p:nvGrpSpPr>
            <p:cNvPr id="200" name="Group 199">
              <a:extLst>
                <a:ext uri="{FF2B5EF4-FFF2-40B4-BE49-F238E27FC236}">
                  <a16:creationId xmlns:a16="http://schemas.microsoft.com/office/drawing/2014/main" id="{D3EA7314-FB29-B941-889E-262969BB2823}"/>
                </a:ext>
              </a:extLst>
            </p:cNvPr>
            <p:cNvGrpSpPr/>
            <p:nvPr/>
          </p:nvGrpSpPr>
          <p:grpSpPr>
            <a:xfrm>
              <a:off x="721437" y="1020179"/>
              <a:ext cx="1132464" cy="1138419"/>
              <a:chOff x="4680300" y="2176016"/>
              <a:chExt cx="1132464" cy="1138419"/>
            </a:xfrm>
          </p:grpSpPr>
          <p:pic>
            <p:nvPicPr>
              <p:cNvPr id="207" name="Small Villain">
                <a:extLst>
                  <a:ext uri="{FF2B5EF4-FFF2-40B4-BE49-F238E27FC236}">
                    <a16:creationId xmlns:a16="http://schemas.microsoft.com/office/drawing/2014/main" id="{36A0F77B-4121-CA41-87A2-CE4CE18265C4}"/>
                  </a:ext>
                </a:extLst>
              </p:cNvPr>
              <p:cNvPicPr>
                <a:picLocks noChangeAspect="1"/>
              </p:cNvPicPr>
              <p:nvPr/>
            </p:nvPicPr>
            <p:blipFill rotWithShape="1">
              <a:blip r:embed="rId3"/>
              <a:srcRect l="20693" t="1" r="13791" b="-3"/>
              <a:stretch/>
            </p:blipFill>
            <p:spPr>
              <a:xfrm>
                <a:off x="5098129" y="2585113"/>
                <a:ext cx="291219" cy="266705"/>
              </a:xfrm>
              <a:prstGeom prst="rect">
                <a:avLst/>
              </a:prstGeom>
            </p:spPr>
          </p:pic>
          <p:pic>
            <p:nvPicPr>
              <p:cNvPr id="208" name="Small Comic Book Guy">
                <a:extLst>
                  <a:ext uri="{FF2B5EF4-FFF2-40B4-BE49-F238E27FC236}">
                    <a16:creationId xmlns:a16="http://schemas.microsoft.com/office/drawing/2014/main" id="{D35E871C-1D1D-0B42-8EF6-FB0353D09A5F}"/>
                  </a:ext>
                </a:extLst>
              </p:cNvPr>
              <p:cNvPicPr>
                <a:picLocks noChangeAspect="1"/>
              </p:cNvPicPr>
              <p:nvPr/>
            </p:nvPicPr>
            <p:blipFill>
              <a:blip r:embed="rId5"/>
              <a:stretch>
                <a:fillRect/>
              </a:stretch>
            </p:blipFill>
            <p:spPr>
              <a:xfrm>
                <a:off x="4726491" y="2176016"/>
                <a:ext cx="235957" cy="348273"/>
              </a:xfrm>
              <a:prstGeom prst="rect">
                <a:avLst/>
              </a:prstGeom>
            </p:spPr>
          </p:pic>
          <p:pic>
            <p:nvPicPr>
              <p:cNvPr id="209" name="Small Spideys">
                <a:extLst>
                  <a:ext uri="{FF2B5EF4-FFF2-40B4-BE49-F238E27FC236}">
                    <a16:creationId xmlns:a16="http://schemas.microsoft.com/office/drawing/2014/main" id="{E429679E-81A6-EC4E-9898-C7C75E6C98A2}"/>
                  </a:ext>
                </a:extLst>
              </p:cNvPr>
              <p:cNvPicPr>
                <a:picLocks noChangeAspect="1"/>
              </p:cNvPicPr>
              <p:nvPr/>
            </p:nvPicPr>
            <p:blipFill>
              <a:blip r:embed="rId4"/>
              <a:stretch>
                <a:fillRect/>
              </a:stretch>
            </p:blipFill>
            <p:spPr>
              <a:xfrm>
                <a:off x="4680300" y="2988346"/>
                <a:ext cx="321889" cy="321889"/>
              </a:xfrm>
              <a:prstGeom prst="rect">
                <a:avLst/>
              </a:prstGeom>
            </p:spPr>
          </p:pic>
          <p:pic>
            <p:nvPicPr>
              <p:cNvPr id="210" name="Small Villain">
                <a:extLst>
                  <a:ext uri="{FF2B5EF4-FFF2-40B4-BE49-F238E27FC236}">
                    <a16:creationId xmlns:a16="http://schemas.microsoft.com/office/drawing/2014/main" id="{4EE38796-2A20-FC4F-8F6C-905E15258B6D}"/>
                  </a:ext>
                </a:extLst>
              </p:cNvPr>
              <p:cNvPicPr>
                <a:picLocks noChangeAspect="1"/>
              </p:cNvPicPr>
              <p:nvPr/>
            </p:nvPicPr>
            <p:blipFill rotWithShape="1">
              <a:blip r:embed="rId3"/>
              <a:srcRect l="20693" t="1" r="13791" b="-3"/>
              <a:stretch/>
            </p:blipFill>
            <p:spPr>
              <a:xfrm>
                <a:off x="5084267" y="3017064"/>
                <a:ext cx="291219" cy="266705"/>
              </a:xfrm>
              <a:prstGeom prst="rect">
                <a:avLst/>
              </a:prstGeom>
            </p:spPr>
          </p:pic>
          <p:pic>
            <p:nvPicPr>
              <p:cNvPr id="211" name="Small Comic Book Guy">
                <a:extLst>
                  <a:ext uri="{FF2B5EF4-FFF2-40B4-BE49-F238E27FC236}">
                    <a16:creationId xmlns:a16="http://schemas.microsoft.com/office/drawing/2014/main" id="{62181F30-DF96-1B45-BC89-2A9C52ABEB33}"/>
                  </a:ext>
                </a:extLst>
              </p:cNvPr>
              <p:cNvPicPr>
                <a:picLocks noChangeAspect="1"/>
              </p:cNvPicPr>
              <p:nvPr/>
            </p:nvPicPr>
            <p:blipFill>
              <a:blip r:embed="rId5"/>
              <a:stretch>
                <a:fillRect/>
              </a:stretch>
            </p:blipFill>
            <p:spPr>
              <a:xfrm>
                <a:off x="4723265" y="2532810"/>
                <a:ext cx="235957" cy="348273"/>
              </a:xfrm>
              <a:prstGeom prst="rect">
                <a:avLst/>
              </a:prstGeom>
            </p:spPr>
          </p:pic>
          <p:pic>
            <p:nvPicPr>
              <p:cNvPr id="212" name="Small Spideys">
                <a:extLst>
                  <a:ext uri="{FF2B5EF4-FFF2-40B4-BE49-F238E27FC236}">
                    <a16:creationId xmlns:a16="http://schemas.microsoft.com/office/drawing/2014/main" id="{267815EE-2AF8-6344-A9D2-830CBF64DECB}"/>
                  </a:ext>
                </a:extLst>
              </p:cNvPr>
              <p:cNvPicPr>
                <a:picLocks noChangeAspect="1"/>
              </p:cNvPicPr>
              <p:nvPr/>
            </p:nvPicPr>
            <p:blipFill>
              <a:blip r:embed="rId4"/>
              <a:stretch>
                <a:fillRect/>
              </a:stretch>
            </p:blipFill>
            <p:spPr>
              <a:xfrm>
                <a:off x="5085850" y="2189209"/>
                <a:ext cx="321889" cy="321889"/>
              </a:xfrm>
              <a:prstGeom prst="rect">
                <a:avLst/>
              </a:prstGeom>
            </p:spPr>
          </p:pic>
          <p:pic>
            <p:nvPicPr>
              <p:cNvPr id="213" name="Small Villain">
                <a:extLst>
                  <a:ext uri="{FF2B5EF4-FFF2-40B4-BE49-F238E27FC236}">
                    <a16:creationId xmlns:a16="http://schemas.microsoft.com/office/drawing/2014/main" id="{99489901-ADD0-B744-A6BB-73C64C67CDEC}"/>
                  </a:ext>
                </a:extLst>
              </p:cNvPr>
              <p:cNvPicPr>
                <a:picLocks noChangeAspect="1"/>
              </p:cNvPicPr>
              <p:nvPr/>
            </p:nvPicPr>
            <p:blipFill rotWithShape="1">
              <a:blip r:embed="rId3"/>
              <a:srcRect l="20693" t="1" r="13791" b="-3"/>
              <a:stretch/>
            </p:blipFill>
            <p:spPr>
              <a:xfrm>
                <a:off x="5500854" y="2216799"/>
                <a:ext cx="291219" cy="266705"/>
              </a:xfrm>
              <a:prstGeom prst="rect">
                <a:avLst/>
              </a:prstGeom>
            </p:spPr>
          </p:pic>
          <p:pic>
            <p:nvPicPr>
              <p:cNvPr id="214" name="Small Comic Book Guy">
                <a:extLst>
                  <a:ext uri="{FF2B5EF4-FFF2-40B4-BE49-F238E27FC236}">
                    <a16:creationId xmlns:a16="http://schemas.microsoft.com/office/drawing/2014/main" id="{1065F4C2-261E-0547-B2D6-319D5FDDD0EC}"/>
                  </a:ext>
                </a:extLst>
              </p:cNvPr>
              <p:cNvPicPr>
                <a:picLocks noChangeAspect="1"/>
              </p:cNvPicPr>
              <p:nvPr/>
            </p:nvPicPr>
            <p:blipFill>
              <a:blip r:embed="rId5"/>
              <a:stretch>
                <a:fillRect/>
              </a:stretch>
            </p:blipFill>
            <p:spPr>
              <a:xfrm>
                <a:off x="5528486" y="2546003"/>
                <a:ext cx="235957" cy="348273"/>
              </a:xfrm>
              <a:prstGeom prst="rect">
                <a:avLst/>
              </a:prstGeom>
            </p:spPr>
          </p:pic>
          <p:pic>
            <p:nvPicPr>
              <p:cNvPr id="215" name="Small Spideys">
                <a:extLst>
                  <a:ext uri="{FF2B5EF4-FFF2-40B4-BE49-F238E27FC236}">
                    <a16:creationId xmlns:a16="http://schemas.microsoft.com/office/drawing/2014/main" id="{CBCA0778-3B54-8548-963F-6C60F0B478EF}"/>
                  </a:ext>
                </a:extLst>
              </p:cNvPr>
              <p:cNvPicPr>
                <a:picLocks noChangeAspect="1"/>
              </p:cNvPicPr>
              <p:nvPr/>
            </p:nvPicPr>
            <p:blipFill>
              <a:blip r:embed="rId4"/>
              <a:stretch>
                <a:fillRect/>
              </a:stretch>
            </p:blipFill>
            <p:spPr>
              <a:xfrm>
                <a:off x="5490875" y="2992546"/>
                <a:ext cx="321889" cy="321889"/>
              </a:xfrm>
              <a:prstGeom prst="rect">
                <a:avLst/>
              </a:prstGeom>
            </p:spPr>
          </p:pic>
        </p:grpSp>
      </p:grpSp>
      <p:sp>
        <p:nvSpPr>
          <p:cNvPr id="216" name="Google Shape;180;p19">
            <a:extLst>
              <a:ext uri="{FF2B5EF4-FFF2-40B4-BE49-F238E27FC236}">
                <a16:creationId xmlns:a16="http://schemas.microsoft.com/office/drawing/2014/main" id="{EEFBEF08-4E6F-0B46-BD27-4FED8C12BF9C}"/>
              </a:ext>
            </a:extLst>
          </p:cNvPr>
          <p:cNvSpPr txBox="1"/>
          <p:nvPr/>
        </p:nvSpPr>
        <p:spPr>
          <a:xfrm>
            <a:off x="3855762" y="1682424"/>
            <a:ext cx="3624278" cy="141589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dirty="0">
                <a:solidFill>
                  <a:schemeClr val="tx1"/>
                </a:solidFill>
                <a:latin typeface="Sniglet"/>
                <a:ea typeface="Sniglet"/>
                <a:cs typeface="Sniglet"/>
                <a:sym typeface="Sniglet"/>
              </a:rPr>
              <a:t>Calibration Score</a:t>
            </a:r>
          </a:p>
          <a:p>
            <a:pPr marL="0" lvl="0" indent="0" rtl="0">
              <a:spcBef>
                <a:spcPts val="0"/>
              </a:spcBef>
              <a:spcAft>
                <a:spcPts val="0"/>
              </a:spcAft>
              <a:buNone/>
            </a:pPr>
            <a:r>
              <a:rPr lang="en" sz="2600" dirty="0">
                <a:solidFill>
                  <a:schemeClr val="tx1"/>
                </a:solidFill>
                <a:latin typeface="Sniglet"/>
                <a:ea typeface="Sniglet"/>
                <a:cs typeface="Sniglet"/>
                <a:sym typeface="Sniglet"/>
              </a:rPr>
              <a:t>0.95</a:t>
            </a:r>
          </a:p>
          <a:p>
            <a:pPr marL="0" lvl="0" indent="0" rtl="0">
              <a:spcBef>
                <a:spcPts val="0"/>
              </a:spcBef>
              <a:spcAft>
                <a:spcPts val="0"/>
              </a:spcAft>
              <a:buNone/>
            </a:pPr>
            <a:r>
              <a:rPr lang="en" sz="2600" dirty="0">
                <a:solidFill>
                  <a:schemeClr val="tx1"/>
                </a:solidFill>
                <a:latin typeface="Sniglet"/>
                <a:ea typeface="Sniglet"/>
                <a:cs typeface="Sniglet"/>
                <a:sym typeface="Sniglet"/>
              </a:rPr>
              <a:t>0.75</a:t>
            </a:r>
          </a:p>
          <a:p>
            <a:pPr marL="0" lvl="0" indent="0" rtl="0">
              <a:spcBef>
                <a:spcPts val="0"/>
              </a:spcBef>
              <a:spcAft>
                <a:spcPts val="0"/>
              </a:spcAft>
              <a:buNone/>
            </a:pPr>
            <a:r>
              <a:rPr lang="en" sz="2600" dirty="0">
                <a:solidFill>
                  <a:schemeClr val="tx1"/>
                </a:solidFill>
                <a:latin typeface="Sniglet"/>
                <a:ea typeface="Sniglet"/>
                <a:cs typeface="Sniglet"/>
                <a:sym typeface="Sniglet"/>
              </a:rPr>
              <a:t>0.15</a:t>
            </a:r>
            <a:endParaRPr sz="2600" dirty="0">
              <a:solidFill>
                <a:schemeClr val="tx1"/>
              </a:solidFill>
              <a:latin typeface="Sniglet"/>
              <a:ea typeface="Sniglet"/>
              <a:cs typeface="Sniglet"/>
              <a:sym typeface="Sniglet"/>
            </a:endParaRPr>
          </a:p>
        </p:txBody>
      </p:sp>
    </p:spTree>
    <p:extLst>
      <p:ext uri="{BB962C8B-B14F-4D97-AF65-F5344CB8AC3E}">
        <p14:creationId xmlns:p14="http://schemas.microsoft.com/office/powerpoint/2010/main" val="51352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2882 0.02624 L -0.15782 -0.28364 " pathEditMode="relative" rAng="0" ptsTypes="AA">
                                      <p:cBhvr>
                                        <p:cTn id="12" dur="500" fill="hold"/>
                                        <p:tgtEl>
                                          <p:spTgt spid="5"/>
                                        </p:tgtEl>
                                        <p:attrNameLst>
                                          <p:attrName>ppt_x</p:attrName>
                                          <p:attrName>ppt_y</p:attrName>
                                        </p:attrNameLst>
                                      </p:cBhvr>
                                      <p:rCtr x="-9340" y="-15494"/>
                                    </p:animMotion>
                                  </p:childTnLst>
                                </p:cTn>
                              </p:par>
                              <p:par>
                                <p:cTn id="13" presetID="6" presetClass="emph" presetSubtype="0" fill="hold" nodeType="withEffect">
                                  <p:stCondLst>
                                    <p:cond delay="0"/>
                                  </p:stCondLst>
                                  <p:childTnLst>
                                    <p:animScale>
                                      <p:cBhvr>
                                        <p:cTn id="14" dur="500" fill="hold"/>
                                        <p:tgtEl>
                                          <p:spTgt spid="5"/>
                                        </p:tgtEl>
                                      </p:cBhvr>
                                      <p:by x="12000" y="12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500" fill="hold"/>
                                        <p:tgtEl>
                                          <p:spTgt spid="7"/>
                                        </p:tgtEl>
                                      </p:cBhvr>
                                      <p:by x="12000" y="12000"/>
                                    </p:animScale>
                                  </p:childTnLst>
                                </p:cTn>
                              </p:par>
                              <p:par>
                                <p:cTn id="29" presetID="0" presetClass="path" presetSubtype="0" accel="50000" decel="50000" fill="hold" nodeType="withEffect">
                                  <p:stCondLst>
                                    <p:cond delay="0"/>
                                  </p:stCondLst>
                                  <p:childTnLst>
                                    <p:animMotion origin="layout" path="M 0.01615 0.00802 L -0.01284 -0.2747 " pathEditMode="relative" rAng="0" ptsTypes="AA">
                                      <p:cBhvr>
                                        <p:cTn id="30" dur="500" fill="hold"/>
                                        <p:tgtEl>
                                          <p:spTgt spid="7"/>
                                        </p:tgtEl>
                                        <p:attrNameLst>
                                          <p:attrName>ppt_x</p:attrName>
                                          <p:attrName>ppt_y</p:attrName>
                                        </p:attrNameLst>
                                      </p:cBhvr>
                                      <p:rCtr x="-1458" y="-1413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500" fill="hold"/>
                                        <p:tgtEl>
                                          <p:spTgt spid="10"/>
                                        </p:tgtEl>
                                      </p:cBhvr>
                                      <p:by x="11000" y="11000"/>
                                    </p:animScale>
                                  </p:childTnLst>
                                </p:cTn>
                              </p:par>
                              <p:par>
                                <p:cTn id="41" presetID="0" presetClass="path" presetSubtype="0" accel="50000" decel="50000" fill="hold" nodeType="withEffect">
                                  <p:stCondLst>
                                    <p:cond delay="0"/>
                                  </p:stCondLst>
                                  <p:childTnLst>
                                    <p:animMotion origin="layout" path="M 0.00868 0.0216 L 0.15312 -0.25494 " pathEditMode="relative" rAng="0" ptsTypes="AA">
                                      <p:cBhvr>
                                        <p:cTn id="42" dur="500" fill="hold"/>
                                        <p:tgtEl>
                                          <p:spTgt spid="10"/>
                                        </p:tgtEl>
                                        <p:attrNameLst>
                                          <p:attrName>ppt_x</p:attrName>
                                          <p:attrName>ppt_y</p:attrName>
                                        </p:attrNameLst>
                                      </p:cBhvr>
                                      <p:rCtr x="7222" y="-13827"/>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15782 -0.28086 L -0.09584 -0.10432 " pathEditMode="relative" rAng="0" ptsTypes="AA">
                                      <p:cBhvr>
                                        <p:cTn id="46" dur="500" fill="hold"/>
                                        <p:tgtEl>
                                          <p:spTgt spid="5"/>
                                        </p:tgtEl>
                                        <p:attrNameLst>
                                          <p:attrName>ppt_x</p:attrName>
                                          <p:attrName>ppt_y</p:attrName>
                                        </p:attrNameLst>
                                      </p:cBhvr>
                                      <p:rCtr x="3090" y="8827"/>
                                    </p:animMotion>
                                  </p:childTnLst>
                                </p:cTn>
                              </p:par>
                              <p:par>
                                <p:cTn id="47" presetID="0" presetClass="path" presetSubtype="0" accel="50000" decel="50000" fill="hold" nodeType="withEffect">
                                  <p:stCondLst>
                                    <p:cond delay="0"/>
                                  </p:stCondLst>
                                  <p:childTnLst>
                                    <p:animMotion origin="layout" path="M -0.01284 -0.2784 L -0.0934 -0.03642 " pathEditMode="relative" rAng="0" ptsTypes="AA">
                                      <p:cBhvr>
                                        <p:cTn id="48" dur="500" fill="hold"/>
                                        <p:tgtEl>
                                          <p:spTgt spid="7"/>
                                        </p:tgtEl>
                                        <p:attrNameLst>
                                          <p:attrName>ppt_x</p:attrName>
                                          <p:attrName>ppt_y</p:attrName>
                                        </p:attrNameLst>
                                      </p:cBhvr>
                                      <p:rCtr x="-4028" y="12099"/>
                                    </p:animMotion>
                                  </p:childTnLst>
                                </p:cTn>
                              </p:par>
                              <p:par>
                                <p:cTn id="49" presetID="0" presetClass="path" presetSubtype="0" accel="50000" decel="50000" fill="hold" nodeType="withEffect">
                                  <p:stCondLst>
                                    <p:cond delay="0"/>
                                  </p:stCondLst>
                                  <p:childTnLst>
                                    <p:animMotion origin="layout" path="M 0.15312 -0.25494 L -0.0948 0.05339 " pathEditMode="relative" rAng="0" ptsTypes="AA">
                                      <p:cBhvr>
                                        <p:cTn id="50" dur="500" fill="hold"/>
                                        <p:tgtEl>
                                          <p:spTgt spid="10"/>
                                        </p:tgtEl>
                                        <p:attrNameLst>
                                          <p:attrName>ppt_x</p:attrName>
                                          <p:attrName>ppt_y</p:attrName>
                                        </p:attrNameLst>
                                      </p:cBhvr>
                                      <p:rCtr x="-12396" y="15401"/>
                                    </p:animMotion>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300"/>
                                        <p:tgtEl>
                                          <p:spTgt spid="216"/>
                                        </p:tgtEl>
                                      </p:cBhvr>
                                    </p:animEffect>
                                    <p:set>
                                      <p:cBhvr>
                                        <p:cTn id="58" dur="1" fill="hold">
                                          <p:stCondLst>
                                            <p:cond delay="299"/>
                                          </p:stCondLst>
                                        </p:cTn>
                                        <p:tgtEl>
                                          <p:spTgt spid="216"/>
                                        </p:tgtEl>
                                        <p:attrNameLst>
                                          <p:attrName>style.visibility</p:attrName>
                                        </p:attrNameLst>
                                      </p:cBhvr>
                                      <p:to>
                                        <p:strVal val="hidden"/>
                                      </p:to>
                                    </p:set>
                                  </p:childTnLst>
                                </p:cTn>
                              </p:par>
                            </p:childTnLst>
                          </p:cTn>
                        </p:par>
                        <p:par>
                          <p:cTn id="59" fill="hold">
                            <p:stCondLst>
                              <p:cond delay="300"/>
                            </p:stCondLst>
                            <p:childTnLst>
                              <p:par>
                                <p:cTn id="60" presetID="1" presetClass="entr" presetSubtype="0" fill="hold" nodeType="afterEffect">
                                  <p:stCondLst>
                                    <p:cond delay="1000"/>
                                  </p:stCondLst>
                                  <p:childTnLst>
                                    <p:set>
                                      <p:cBhvr>
                                        <p:cTn id="61" dur="1" fill="hold">
                                          <p:stCondLst>
                                            <p:cond delay="0"/>
                                          </p:stCondLst>
                                        </p:cTn>
                                        <p:tgtEl>
                                          <p:spTgt spid="49"/>
                                        </p:tgtEl>
                                        <p:attrNameLst>
                                          <p:attrName>style.visibility</p:attrName>
                                        </p:attrNameLst>
                                      </p:cBhvr>
                                      <p:to>
                                        <p:strVal val="visible"/>
                                      </p:to>
                                    </p:set>
                                  </p:childTnLst>
                                </p:cTn>
                              </p:par>
                            </p:childTnLst>
                          </p:cTn>
                        </p:par>
                        <p:par>
                          <p:cTn id="62" fill="hold">
                            <p:stCondLst>
                              <p:cond delay="1300"/>
                            </p:stCondLst>
                            <p:childTnLst>
                              <p:par>
                                <p:cTn id="63" presetID="1" presetClass="entr" presetSubtype="0" fill="hold" nodeType="afterEffect">
                                  <p:stCondLst>
                                    <p:cond delay="100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p:bldP spid="12" grpId="0"/>
      <p:bldP spid="13" grpId="0"/>
      <p:bldP spid="216" grpId="0"/>
      <p:bldP spid="21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21"/>
          <p:cNvSpPr txBox="1">
            <a:spLocks noGrp="1"/>
          </p:cNvSpPr>
          <p:nvPr>
            <p:ph type="title" idx="4294967295"/>
          </p:nvPr>
        </p:nvSpPr>
        <p:spPr>
          <a:xfrm>
            <a:off x="188675" y="354475"/>
            <a:ext cx="4866300" cy="13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rgbClr val="FFFFFF"/>
                </a:solidFill>
              </a:rPr>
              <a:t>What if all of my peers Are like...</a:t>
            </a:r>
            <a:endParaRPr sz="4800" dirty="0">
              <a:solidFill>
                <a:srgbClr val="FFFFFF"/>
              </a:solidFill>
            </a:endParaRPr>
          </a:p>
        </p:txBody>
      </p:sp>
      <p:sp>
        <p:nvSpPr>
          <p:cNvPr id="199" name="Google Shape;199;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00" name="Google Shape;200;p21"/>
          <p:cNvSpPr/>
          <p:nvPr/>
        </p:nvSpPr>
        <p:spPr>
          <a:xfrm rot="20465615">
            <a:off x="-16110" y="1468038"/>
            <a:ext cx="9514187" cy="1578558"/>
          </a:xfrm>
          <a:prstGeom prst="rect">
            <a:avLst/>
          </a:prstGeom>
        </p:spPr>
        <p:txBody>
          <a:bodyPr>
            <a:prstTxWarp prst="textPlain">
              <a:avLst/>
            </a:prstTxWarp>
          </a:bodyPr>
          <a:lstStyle/>
          <a:p>
            <a:pPr lvl="0" algn="ctr"/>
            <a:r>
              <a:rPr lang="en-US"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The villain</a:t>
            </a:r>
            <a:r>
              <a:rPr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a:t>
            </a:r>
          </a:p>
        </p:txBody>
      </p:sp>
      <p:pic>
        <p:nvPicPr>
          <p:cNvPr id="201" name="Google Shape;201;p21"/>
          <p:cNvPicPr preferRelativeResize="0"/>
          <p:nvPr/>
        </p:nvPicPr>
        <p:blipFill rotWithShape="1">
          <a:blip r:embed="rId4">
            <a:alphaModFix/>
          </a:blip>
          <a:srcRect l="60759" t="30280" r="6632" b="25554"/>
          <a:stretch/>
        </p:blipFill>
        <p:spPr>
          <a:xfrm>
            <a:off x="3627793" y="1645929"/>
            <a:ext cx="3995525" cy="3323025"/>
          </a:xfrm>
          <a:prstGeom prst="rect">
            <a:avLst/>
          </a:prstGeom>
          <a:noFill/>
          <a:ln>
            <a:noFill/>
          </a:ln>
          <a:effectLst>
            <a:outerShdw blurRad="57150" dist="161925" dir="2160000" algn="bl" rotWithShape="0">
              <a:srgbClr val="000000">
                <a:alpha val="35000"/>
              </a:srgbClr>
            </a:outerShdw>
          </a:effectLst>
        </p:spPr>
      </p:pic>
      <p:pic>
        <p:nvPicPr>
          <p:cNvPr id="8" name="Picture 7">
            <a:extLst>
              <a:ext uri="{FF2B5EF4-FFF2-40B4-BE49-F238E27FC236}">
                <a16:creationId xmlns:a16="http://schemas.microsoft.com/office/drawing/2014/main" id="{095D7820-E620-C449-B4FB-669F3142556A}"/>
              </a:ext>
            </a:extLst>
          </p:cNvPr>
          <p:cNvPicPr>
            <a:picLocks noChangeAspect="1"/>
          </p:cNvPicPr>
          <p:nvPr/>
        </p:nvPicPr>
        <p:blipFill>
          <a:blip r:embed="rId5"/>
          <a:stretch>
            <a:fillRect/>
          </a:stretch>
        </p:blipFill>
        <p:spPr>
          <a:xfrm>
            <a:off x="7073900" y="3263851"/>
            <a:ext cx="2070100" cy="187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300"/>
                                        <p:tgtEl>
                                          <p:spTgt spid="200"/>
                                        </p:tgtEl>
                                        <p:attrNameLst>
                                          <p:attrName>ppt_w</p:attrName>
                                        </p:attrNameLst>
                                      </p:cBhvr>
                                      <p:tavLst>
                                        <p:tav tm="0">
                                          <p:val>
                                            <p:strVal val="0"/>
                                          </p:val>
                                        </p:tav>
                                        <p:tav tm="100000">
                                          <p:val>
                                            <p:strVal val="#ppt_w"/>
                                          </p:val>
                                        </p:tav>
                                      </p:tavLst>
                                    </p:anim>
                                    <p:anim calcmode="lin" valueType="num">
                                      <p:cBhvr additive="base">
                                        <p:cTn id="8" dur="300"/>
                                        <p:tgtEl>
                                          <p:spTgt spid="200"/>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300" fill="hold"/>
                                        <p:tgtEl>
                                          <p:spTgt spid="200"/>
                                        </p:tgtEl>
                                        <p:attrNameLst>
                                          <p:attrName>r</p:attrName>
                                        </p:attrNameLst>
                                      </p:cBhvr>
                                    </p:animRot>
                                  </p:childTnLst>
                                </p:cTn>
                              </p:par>
                            </p:childTnLst>
                          </p:cTn>
                        </p:par>
                        <p:par>
                          <p:cTn id="11" fill="hold">
                            <p:stCondLst>
                              <p:cond delay="300"/>
                            </p:stCondLst>
                            <p:childTnLst>
                              <p:par>
                                <p:cTn id="12" presetID="1" presetClass="entr" presetSubtype="0" fill="hold" nodeType="afterEffect">
                                  <p:stCondLst>
                                    <p:cond delay="1000"/>
                                  </p:stCondLst>
                                  <p:childTnLst>
                                    <p:set>
                                      <p:cBhvr>
                                        <p:cTn id="13" dur="1" fill="hold">
                                          <p:stCondLst>
                                            <p:cond delay="0"/>
                                          </p:stCondLst>
                                        </p:cTn>
                                        <p:tgtEl>
                                          <p:spTgt spid="201"/>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207" name="Google Shape;207;p22"/>
          <p:cNvPicPr preferRelativeResize="0"/>
          <p:nvPr/>
        </p:nvPicPr>
        <p:blipFill>
          <a:blip r:embed="rId3">
            <a:alphaModFix/>
          </a:blip>
          <a:stretch>
            <a:fillRect/>
          </a:stretch>
        </p:blipFill>
        <p:spPr>
          <a:xfrm>
            <a:off x="-31250" y="-30650"/>
            <a:ext cx="9175248" cy="5219875"/>
          </a:xfrm>
          <a:prstGeom prst="rect">
            <a:avLst/>
          </a:prstGeom>
          <a:noFill/>
          <a:ln>
            <a:noFill/>
          </a:ln>
        </p:spPr>
      </p:pic>
      <p:sp>
        <p:nvSpPr>
          <p:cNvPr id="208" name="Google Shape;208;p22"/>
          <p:cNvSpPr txBox="1"/>
          <p:nvPr/>
        </p:nvSpPr>
        <p:spPr>
          <a:xfrm>
            <a:off x="286350" y="166575"/>
            <a:ext cx="2998500" cy="3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FFFF00"/>
                </a:solidFill>
                <a:latin typeface="Bangers"/>
                <a:ea typeface="Bangers"/>
                <a:cs typeface="Bangers"/>
                <a:sym typeface="Bangers"/>
              </a:rPr>
              <a:t>enter...</a:t>
            </a:r>
            <a:endParaRPr sz="6000">
              <a:solidFill>
                <a:srgbClr val="FFFF00"/>
              </a:solidFill>
              <a:latin typeface="Bangers"/>
              <a:ea typeface="Bangers"/>
              <a:cs typeface="Bangers"/>
              <a:sym typeface="Bangers"/>
            </a:endParaRPr>
          </a:p>
        </p:txBody>
      </p:sp>
      <p:sp>
        <p:nvSpPr>
          <p:cNvPr id="209" name="distributor"/>
          <p:cNvSpPr txBox="1"/>
          <p:nvPr/>
        </p:nvSpPr>
        <p:spPr>
          <a:xfrm>
            <a:off x="38516" y="3696225"/>
            <a:ext cx="9066968" cy="14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dirty="0">
                <a:solidFill>
                  <a:srgbClr val="FFFF00"/>
                </a:solidFill>
                <a:latin typeface="Bangers"/>
                <a:ea typeface="Bangers"/>
                <a:cs typeface="Bangers"/>
                <a:sym typeface="Bangers"/>
              </a:rPr>
              <a:t>“The distributor”</a:t>
            </a:r>
            <a:endParaRPr sz="9600" dirty="0">
              <a:solidFill>
                <a:srgbClr val="FFFF00"/>
              </a:solidFill>
              <a:latin typeface="Bangers"/>
              <a:ea typeface="Bangers"/>
              <a:cs typeface="Bangers"/>
              <a:sym typeface="Bangers"/>
            </a:endParaRPr>
          </a:p>
        </p:txBody>
      </p:sp>
      <p:sp>
        <p:nvSpPr>
          <p:cNvPr id="210" name="Google Shape;210;p22"/>
          <p:cNvSpPr txBox="1"/>
          <p:nvPr/>
        </p:nvSpPr>
        <p:spPr>
          <a:xfrm>
            <a:off x="4489575" y="1805750"/>
            <a:ext cx="2418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0000"/>
                </a:solidFill>
                <a:highlight>
                  <a:srgbClr val="000000"/>
                </a:highlight>
                <a:latin typeface="Playfair Display Black"/>
                <a:ea typeface="Playfair Display Black"/>
                <a:cs typeface="Playfair Display Black"/>
                <a:sym typeface="Playfair Display Black"/>
              </a:rPr>
              <a:t>D</a:t>
            </a:r>
            <a:endParaRPr sz="800">
              <a:solidFill>
                <a:srgbClr val="FF0000"/>
              </a:solidFill>
              <a:highlight>
                <a:srgbClr val="000000"/>
              </a:highlight>
              <a:latin typeface="Playfair Display Black"/>
              <a:ea typeface="Playfair Display Black"/>
              <a:cs typeface="Playfair Display Black"/>
              <a:sym typeface="Playfair Display Black"/>
            </a:endParaRPr>
          </a:p>
        </p:txBody>
      </p:sp>
      <p:sp>
        <p:nvSpPr>
          <p:cNvPr id="7" name="aka circuit">
            <a:extLst>
              <a:ext uri="{FF2B5EF4-FFF2-40B4-BE49-F238E27FC236}">
                <a16:creationId xmlns:a16="http://schemas.microsoft.com/office/drawing/2014/main" id="{9EBC86C9-9BBA-4040-BBD3-DA6BF3D55769}"/>
              </a:ext>
            </a:extLst>
          </p:cNvPr>
          <p:cNvSpPr txBox="1"/>
          <p:nvPr/>
        </p:nvSpPr>
        <p:spPr>
          <a:xfrm>
            <a:off x="720775" y="3696225"/>
            <a:ext cx="7710000" cy="14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dirty="0">
                <a:solidFill>
                  <a:srgbClr val="FFFF00"/>
                </a:solidFill>
                <a:latin typeface="Bangers"/>
                <a:ea typeface="Bangers"/>
                <a:cs typeface="Bangers"/>
                <a:sym typeface="Bangers"/>
              </a:rPr>
              <a:t>a.k.a. Circuit</a:t>
            </a:r>
            <a:endParaRPr sz="9600" dirty="0">
              <a:solidFill>
                <a:srgbClr val="FFFF00"/>
              </a:solidFill>
              <a:latin typeface="Bangers"/>
              <a:ea typeface="Bangers"/>
              <a:cs typeface="Bangers"/>
              <a:sym typeface="Bangers"/>
            </a:endParaRPr>
          </a:p>
        </p:txBody>
      </p:sp>
      <p:pic>
        <p:nvPicPr>
          <p:cNvPr id="3" name="Graphic 2">
            <a:extLst>
              <a:ext uri="{FF2B5EF4-FFF2-40B4-BE49-F238E27FC236}">
                <a16:creationId xmlns:a16="http://schemas.microsoft.com/office/drawing/2014/main" id="{25F19BEF-AE8B-B74E-A458-C39C968A32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3719" y="4069080"/>
            <a:ext cx="3971711" cy="948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2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0" nodeType="clickEffect">
                                  <p:stCondLst>
                                    <p:cond delay="0"/>
                                  </p:stCondLst>
                                  <p:childTnLst>
                                    <p:anim calcmode="lin" valueType="num">
                                      <p:cBhvr additive="base">
                                        <p:cTn id="11" dur="300"/>
                                        <p:tgtEl>
                                          <p:spTgt spid="209"/>
                                        </p:tgtEl>
                                        <p:attrNameLst>
                                          <p:attrName>ppt_x</p:attrName>
                                        </p:attrNameLst>
                                      </p:cBhvr>
                                      <p:tavLst>
                                        <p:tav tm="0">
                                          <p:val>
                                            <p:strVal val="ppt_x"/>
                                          </p:val>
                                        </p:tav>
                                        <p:tav tm="100000">
                                          <p:val>
                                            <p:strVal val="0-ppt_w/2"/>
                                          </p:val>
                                        </p:tav>
                                      </p:tavLst>
                                    </p:anim>
                                    <p:anim calcmode="lin" valueType="num">
                                      <p:cBhvr additive="base">
                                        <p:cTn id="12" dur="300"/>
                                        <p:tgtEl>
                                          <p:spTgt spid="209"/>
                                        </p:tgtEl>
                                        <p:attrNameLst>
                                          <p:attrName>ppt_y</p:attrName>
                                        </p:attrNameLst>
                                      </p:cBhvr>
                                      <p:tavLst>
                                        <p:tav tm="0">
                                          <p:val>
                                            <p:strVal val="ppt_y"/>
                                          </p:val>
                                        </p:tav>
                                        <p:tav tm="100000">
                                          <p:val>
                                            <p:strVal val="ppt_y"/>
                                          </p:val>
                                        </p:tav>
                                      </p:tavLst>
                                    </p:anim>
                                    <p:set>
                                      <p:cBhvr>
                                        <p:cTn id="13" dur="1" fill="hold">
                                          <p:stCondLst>
                                            <p:cond delay="299"/>
                                          </p:stCondLst>
                                        </p:cTn>
                                        <p:tgtEl>
                                          <p:spTgt spid="209"/>
                                        </p:tgtEl>
                                        <p:attrNameLst>
                                          <p:attrName>style.visibility</p:attrName>
                                        </p:attrNameLst>
                                      </p:cBhvr>
                                      <p:to>
                                        <p:strVal val="hidden"/>
                                      </p:to>
                                    </p:set>
                                  </p:childTnLst>
                                </p:cTn>
                              </p:par>
                              <p:par>
                                <p:cTn id="14" presetID="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300" fill="hold"/>
                                        <p:tgtEl>
                                          <p:spTgt spid="7"/>
                                        </p:tgtEl>
                                        <p:attrNameLst>
                                          <p:attrName>ppt_x</p:attrName>
                                        </p:attrNameLst>
                                      </p:cBhvr>
                                      <p:tavLst>
                                        <p:tav tm="0">
                                          <p:val>
                                            <p:strVal val="1+#ppt_w/2"/>
                                          </p:val>
                                        </p:tav>
                                        <p:tav tm="100000">
                                          <p:val>
                                            <p:strVal val="#ppt_x"/>
                                          </p:val>
                                        </p:tav>
                                      </p:tavLst>
                                    </p:anim>
                                    <p:anim calcmode="lin" valueType="num">
                                      <p:cBhvr additive="base">
                                        <p:cTn id="17" dur="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grpId="0" nodeType="clickEffect">
                                  <p:stCondLst>
                                    <p:cond delay="0"/>
                                  </p:stCondLst>
                                  <p:childTnLst>
                                    <p:anim calcmode="lin" valueType="num">
                                      <p:cBhvr additive="base">
                                        <p:cTn id="21" dur="300"/>
                                        <p:tgtEl>
                                          <p:spTgt spid="7"/>
                                        </p:tgtEl>
                                        <p:attrNameLst>
                                          <p:attrName>ppt_x</p:attrName>
                                        </p:attrNameLst>
                                      </p:cBhvr>
                                      <p:tavLst>
                                        <p:tav tm="0">
                                          <p:val>
                                            <p:strVal val="ppt_x"/>
                                          </p:val>
                                        </p:tav>
                                        <p:tav tm="100000">
                                          <p:val>
                                            <p:strVal val="0-ppt_w/2"/>
                                          </p:val>
                                        </p:tav>
                                      </p:tavLst>
                                    </p:anim>
                                    <p:anim calcmode="lin" valueType="num">
                                      <p:cBhvr additive="base">
                                        <p:cTn id="22" dur="300"/>
                                        <p:tgtEl>
                                          <p:spTgt spid="7"/>
                                        </p:tgtEl>
                                        <p:attrNameLst>
                                          <p:attrName>ppt_y</p:attrName>
                                        </p:attrNameLst>
                                      </p:cBhvr>
                                      <p:tavLst>
                                        <p:tav tm="0">
                                          <p:val>
                                            <p:strVal val="ppt_y"/>
                                          </p:val>
                                        </p:tav>
                                        <p:tav tm="100000">
                                          <p:val>
                                            <p:strVal val="ppt_y"/>
                                          </p:val>
                                        </p:tav>
                                      </p:tavLst>
                                    </p:anim>
                                    <p:set>
                                      <p:cBhvr>
                                        <p:cTn id="23" dur="1" fill="hold">
                                          <p:stCondLst>
                                            <p:cond delay="299"/>
                                          </p:stCondLst>
                                        </p:cTn>
                                        <p:tgtEl>
                                          <p:spTgt spid="7"/>
                                        </p:tgtEl>
                                        <p:attrNameLst>
                                          <p:attrName>style.visibility</p:attrName>
                                        </p:attrNameLst>
                                      </p:cBhvr>
                                      <p:to>
                                        <p:strVal val="hidden"/>
                                      </p:to>
                                    </p:set>
                                  </p:childTnLst>
                                </p:cTn>
                              </p:par>
                              <p:par>
                                <p:cTn id="24" presetID="2" presetClass="entr" presetSubtype="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fill="hold"/>
                                        <p:tgtEl>
                                          <p:spTgt spid="3"/>
                                        </p:tgtEl>
                                        <p:attrNameLst>
                                          <p:attrName>ppt_x</p:attrName>
                                        </p:attrNameLst>
                                      </p:cBhvr>
                                      <p:tavLst>
                                        <p:tav tm="0">
                                          <p:val>
                                            <p:strVal val="1+#ppt_w/2"/>
                                          </p:val>
                                        </p:tav>
                                        <p:tav tm="100000">
                                          <p:val>
                                            <p:strVal val="#ppt_x"/>
                                          </p:val>
                                        </p:tav>
                                      </p:tavLst>
                                    </p:anim>
                                    <p:anim calcmode="lin" valueType="num">
                                      <p:cBhvr additive="base">
                                        <p:cTn id="27"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37"/>
        <p:cNvGrpSpPr/>
        <p:nvPr/>
      </p:nvGrpSpPr>
      <p:grpSpPr>
        <a:xfrm>
          <a:off x="0" y="0"/>
          <a:ext cx="0" cy="0"/>
          <a:chOff x="0" y="0"/>
          <a:chExt cx="0" cy="0"/>
        </a:xfrm>
      </p:grpSpPr>
      <p:sp>
        <p:nvSpPr>
          <p:cNvPr id="238" name="Google Shape;238;p26"/>
          <p:cNvSpPr txBox="1">
            <a:spLocks noGrp="1"/>
          </p:cNvSpPr>
          <p:nvPr>
            <p:ph type="body" idx="1"/>
          </p:nvPr>
        </p:nvSpPr>
        <p:spPr>
          <a:xfrm>
            <a:off x="2706624" y="2161800"/>
            <a:ext cx="4059936"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000" dirty="0"/>
              <a:t>“Why don’t we just </a:t>
            </a:r>
            <a:r>
              <a:rPr lang="en" sz="4000" dirty="0">
                <a:solidFill>
                  <a:srgbClr val="FF0000"/>
                </a:solidFill>
              </a:rPr>
              <a:t>randomly</a:t>
            </a:r>
            <a:r>
              <a:rPr lang="en" sz="4000" dirty="0"/>
              <a:t> assign the students into groups?</a:t>
            </a:r>
            <a:r>
              <a:rPr lang="en" sz="4000" dirty="0">
                <a:solidFill>
                  <a:schemeClr val="dk1"/>
                </a:solidFill>
              </a:rPr>
              <a:t>”</a:t>
            </a:r>
            <a:endParaRPr sz="4000" dirty="0"/>
          </a:p>
        </p:txBody>
      </p:sp>
      <p:sp>
        <p:nvSpPr>
          <p:cNvPr id="239" name="Google Shape;23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04908-4E91-5D46-BD27-EE408B297C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4" name="Picture 3">
            <a:extLst>
              <a:ext uri="{FF2B5EF4-FFF2-40B4-BE49-F238E27FC236}">
                <a16:creationId xmlns:a16="http://schemas.microsoft.com/office/drawing/2014/main" id="{CA7B85C4-FD44-3842-A37E-483D708CD3A4}"/>
              </a:ext>
            </a:extLst>
          </p:cNvPr>
          <p:cNvPicPr>
            <a:picLocks noChangeAspect="1"/>
          </p:cNvPicPr>
          <p:nvPr/>
        </p:nvPicPr>
        <p:blipFill>
          <a:blip r:embed="rId2"/>
          <a:stretch>
            <a:fillRect/>
          </a:stretch>
        </p:blipFill>
        <p:spPr>
          <a:xfrm>
            <a:off x="1915576" y="0"/>
            <a:ext cx="5312847" cy="5143500"/>
          </a:xfrm>
          <a:prstGeom prst="rect">
            <a:avLst/>
          </a:prstGeom>
        </p:spPr>
      </p:pic>
    </p:spTree>
    <p:extLst>
      <p:ext uri="{BB962C8B-B14F-4D97-AF65-F5344CB8AC3E}">
        <p14:creationId xmlns:p14="http://schemas.microsoft.com/office/powerpoint/2010/main" val="163606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214"/>
        <p:cNvGrpSpPr/>
        <p:nvPr/>
      </p:nvGrpSpPr>
      <p:grpSpPr>
        <a:xfrm>
          <a:off x="0" y="0"/>
          <a:ext cx="0" cy="0"/>
          <a:chOff x="0" y="0"/>
          <a:chExt cx="0" cy="0"/>
        </a:xfrm>
      </p:grpSpPr>
      <p:grpSp>
        <p:nvGrpSpPr>
          <p:cNvPr id="39" name="Group 38">
            <a:extLst>
              <a:ext uri="{FF2B5EF4-FFF2-40B4-BE49-F238E27FC236}">
                <a16:creationId xmlns:a16="http://schemas.microsoft.com/office/drawing/2014/main" id="{B40CD31A-D0AF-DA48-949D-DCED9CD3B91C}"/>
              </a:ext>
            </a:extLst>
          </p:cNvPr>
          <p:cNvGrpSpPr/>
          <p:nvPr/>
        </p:nvGrpSpPr>
        <p:grpSpPr>
          <a:xfrm>
            <a:off x="1963815" y="1288819"/>
            <a:ext cx="5232530" cy="3646137"/>
            <a:chOff x="1963815" y="1288819"/>
            <a:chExt cx="5232530" cy="3646137"/>
          </a:xfrm>
        </p:grpSpPr>
        <p:pic>
          <p:nvPicPr>
            <p:cNvPr id="16" name="Small Villain">
              <a:extLst>
                <a:ext uri="{FF2B5EF4-FFF2-40B4-BE49-F238E27FC236}">
                  <a16:creationId xmlns:a16="http://schemas.microsoft.com/office/drawing/2014/main" id="{22FF26DE-794B-9440-8139-0609690A4D42}"/>
                </a:ext>
              </a:extLst>
            </p:cNvPr>
            <p:cNvPicPr>
              <a:picLocks noChangeAspect="1"/>
            </p:cNvPicPr>
            <p:nvPr/>
          </p:nvPicPr>
          <p:blipFill rotWithShape="1">
            <a:blip r:embed="rId3"/>
            <a:srcRect l="20693" t="1" r="13791" b="-3"/>
            <a:stretch/>
          </p:blipFill>
          <p:spPr>
            <a:xfrm>
              <a:off x="1963815" y="1369007"/>
              <a:ext cx="972705" cy="890825"/>
            </a:xfrm>
            <a:prstGeom prst="rect">
              <a:avLst/>
            </a:prstGeom>
          </p:spPr>
        </p:pic>
        <p:pic>
          <p:nvPicPr>
            <p:cNvPr id="22" name="Small Villain">
              <a:extLst>
                <a:ext uri="{FF2B5EF4-FFF2-40B4-BE49-F238E27FC236}">
                  <a16:creationId xmlns:a16="http://schemas.microsoft.com/office/drawing/2014/main" id="{C3B794B0-2AC3-584A-B7F0-C2DEACC3FCE8}"/>
                </a:ext>
              </a:extLst>
            </p:cNvPr>
            <p:cNvPicPr>
              <a:picLocks noChangeAspect="1"/>
            </p:cNvPicPr>
            <p:nvPr/>
          </p:nvPicPr>
          <p:blipFill rotWithShape="1">
            <a:blip r:embed="rId3"/>
            <a:srcRect l="20693" t="1" r="13791" b="-3"/>
            <a:stretch/>
          </p:blipFill>
          <p:spPr>
            <a:xfrm>
              <a:off x="4095183" y="4044131"/>
              <a:ext cx="972705" cy="890825"/>
            </a:xfrm>
            <a:prstGeom prst="rect">
              <a:avLst/>
            </a:prstGeom>
          </p:spPr>
        </p:pic>
        <p:pic>
          <p:nvPicPr>
            <p:cNvPr id="23" name="Small Villain">
              <a:extLst>
                <a:ext uri="{FF2B5EF4-FFF2-40B4-BE49-F238E27FC236}">
                  <a16:creationId xmlns:a16="http://schemas.microsoft.com/office/drawing/2014/main" id="{48A84918-2AF8-694B-8876-C53AC152F814}"/>
                </a:ext>
              </a:extLst>
            </p:cNvPr>
            <p:cNvPicPr>
              <a:picLocks noChangeAspect="1"/>
            </p:cNvPicPr>
            <p:nvPr/>
          </p:nvPicPr>
          <p:blipFill rotWithShape="1">
            <a:blip r:embed="rId3"/>
            <a:srcRect l="20693" t="1" r="13791" b="-3"/>
            <a:stretch/>
          </p:blipFill>
          <p:spPr>
            <a:xfrm>
              <a:off x="6223640" y="1288819"/>
              <a:ext cx="972705" cy="890825"/>
            </a:xfrm>
            <a:prstGeom prst="rect">
              <a:avLst/>
            </a:prstGeom>
          </p:spPr>
        </p:pic>
        <p:pic>
          <p:nvPicPr>
            <p:cNvPr id="24" name="Big Spideys">
              <a:extLst>
                <a:ext uri="{FF2B5EF4-FFF2-40B4-BE49-F238E27FC236}">
                  <a16:creationId xmlns:a16="http://schemas.microsoft.com/office/drawing/2014/main" id="{B70CEE8E-F6B8-6841-A2C7-9792FF4F026C}"/>
                </a:ext>
              </a:extLst>
            </p:cNvPr>
            <p:cNvPicPr>
              <a:picLocks noChangeAspect="1"/>
            </p:cNvPicPr>
            <p:nvPr/>
          </p:nvPicPr>
          <p:blipFill>
            <a:blip r:embed="rId4"/>
            <a:stretch>
              <a:fillRect/>
            </a:stretch>
          </p:blipFill>
          <p:spPr>
            <a:xfrm>
              <a:off x="4086004" y="2201447"/>
              <a:ext cx="971991" cy="971991"/>
            </a:xfrm>
            <a:prstGeom prst="rect">
              <a:avLst/>
            </a:prstGeom>
          </p:spPr>
        </p:pic>
        <p:sp>
          <p:nvSpPr>
            <p:cNvPr id="4" name="Up Arrow 3">
              <a:extLst>
                <a:ext uri="{FF2B5EF4-FFF2-40B4-BE49-F238E27FC236}">
                  <a16:creationId xmlns:a16="http://schemas.microsoft.com/office/drawing/2014/main" id="{EB2CA5A4-19BF-F844-8BA1-BD710182E1CB}"/>
                </a:ext>
              </a:extLst>
            </p:cNvPr>
            <p:cNvSpPr/>
            <p:nvPr/>
          </p:nvSpPr>
          <p:spPr>
            <a:xfrm rot="6357062">
              <a:off x="3258229" y="1927356"/>
              <a:ext cx="484632" cy="6091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a:extLst>
                <a:ext uri="{FF2B5EF4-FFF2-40B4-BE49-F238E27FC236}">
                  <a16:creationId xmlns:a16="http://schemas.microsoft.com/office/drawing/2014/main" id="{3CF431D2-6D51-F84A-A302-60FB8CCCDE25}"/>
                </a:ext>
              </a:extLst>
            </p:cNvPr>
            <p:cNvSpPr/>
            <p:nvPr/>
          </p:nvSpPr>
          <p:spPr>
            <a:xfrm rot="14699355">
              <a:off x="5400794" y="1899626"/>
              <a:ext cx="484632" cy="603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a:extLst>
                <a:ext uri="{FF2B5EF4-FFF2-40B4-BE49-F238E27FC236}">
                  <a16:creationId xmlns:a16="http://schemas.microsoft.com/office/drawing/2014/main" id="{6C677409-1103-D043-879B-6AF430F91C84}"/>
                </a:ext>
              </a:extLst>
            </p:cNvPr>
            <p:cNvSpPr/>
            <p:nvPr/>
          </p:nvSpPr>
          <p:spPr>
            <a:xfrm>
              <a:off x="4339220" y="3317623"/>
              <a:ext cx="484632" cy="506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DEC8546-EE9F-F344-B68A-41647C79D357}"/>
              </a:ext>
            </a:extLst>
          </p:cNvPr>
          <p:cNvSpPr txBox="1"/>
          <p:nvPr/>
        </p:nvSpPr>
        <p:spPr>
          <a:xfrm>
            <a:off x="8295588" y="2846895"/>
            <a:ext cx="184731" cy="307777"/>
          </a:xfrm>
          <a:prstGeom prst="rect">
            <a:avLst/>
          </a:prstGeom>
          <a:noFill/>
        </p:spPr>
        <p:txBody>
          <a:bodyPr wrap="none" rtlCol="0">
            <a:spAutoFit/>
          </a:bodyPr>
          <a:lstStyle/>
          <a:p>
            <a:endParaRPr lang="en-US" dirty="0"/>
          </a:p>
        </p:txBody>
      </p:sp>
      <p:sp>
        <p:nvSpPr>
          <p:cNvPr id="27" name="Google Shape;200;p21">
            <a:extLst>
              <a:ext uri="{FF2B5EF4-FFF2-40B4-BE49-F238E27FC236}">
                <a16:creationId xmlns:a16="http://schemas.microsoft.com/office/drawing/2014/main" id="{5B16C5BF-AB42-AF4F-88E5-FCCA85208B37}"/>
              </a:ext>
            </a:extLst>
          </p:cNvPr>
          <p:cNvSpPr/>
          <p:nvPr/>
        </p:nvSpPr>
        <p:spPr>
          <a:xfrm>
            <a:off x="130628" y="89134"/>
            <a:ext cx="8901819" cy="918103"/>
          </a:xfrm>
          <a:prstGeom prst="rect">
            <a:avLst/>
          </a:prstGeom>
        </p:spPr>
        <p:txBody>
          <a:bodyPr>
            <a:prstTxWarp prst="textPlain">
              <a:avLst/>
            </a:prstTxWarp>
          </a:bodyPr>
          <a:lstStyle/>
          <a:p>
            <a:pPr lvl="0" algn="ctr"/>
            <a:r>
              <a:rPr lang="en-US" dirty="0">
                <a:ln w="38100" cap="flat" cmpd="sng">
                  <a:solidFill>
                    <a:srgbClr val="000000"/>
                  </a:solidFill>
                  <a:prstDash val="solid"/>
                  <a:round/>
                  <a:headEnd type="none" w="sm" len="sm"/>
                  <a:tailEnd type="none" w="sm" len="sm"/>
                </a:ln>
                <a:gradFill>
                  <a:gsLst>
                    <a:gs pos="0">
                      <a:srgbClr val="FF0000"/>
                    </a:gs>
                    <a:gs pos="50000">
                      <a:srgbClr val="E64D00"/>
                    </a:gs>
                    <a:gs pos="100000">
                      <a:srgbClr val="FFC000"/>
                    </a:gs>
                  </a:gsLst>
                  <a:lin ang="5400012" scaled="0"/>
                </a:gradFill>
                <a:latin typeface="Bangers"/>
              </a:rPr>
              <a:t>Student</a:t>
            </a:r>
            <a:r>
              <a:rPr lang="en-US"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 </a:t>
            </a:r>
            <a:r>
              <a:rPr lang="en-US" dirty="0">
                <a:ln w="38100" cap="flat" cmpd="sng">
                  <a:solidFill>
                    <a:srgbClr val="000000"/>
                  </a:solidFill>
                  <a:prstDash val="solid"/>
                  <a:round/>
                  <a:headEnd type="none" w="sm" len="sm"/>
                  <a:tailEnd type="none" w="sm" len="sm"/>
                </a:ln>
                <a:gradFill>
                  <a:gsLst>
                    <a:gs pos="0">
                      <a:srgbClr val="FF0000"/>
                    </a:gs>
                    <a:gs pos="50000">
                      <a:srgbClr val="E64D00"/>
                    </a:gs>
                    <a:gs pos="100000">
                      <a:srgbClr val="FF9900"/>
                    </a:gs>
                  </a:gsLst>
                  <a:lin ang="5400012" scaled="0"/>
                </a:gradFill>
                <a:latin typeface="Bangers"/>
              </a:rPr>
              <a:t>In</a:t>
            </a:r>
            <a:r>
              <a:rPr lang="en-US"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 </a:t>
            </a:r>
            <a:r>
              <a:rPr lang="en-US" dirty="0">
                <a:ln w="38100" cap="flat" cmpd="sng">
                  <a:solidFill>
                    <a:srgbClr val="000000"/>
                  </a:solidFill>
                  <a:prstDash val="solid"/>
                  <a:round/>
                  <a:headEnd type="none" w="sm" len="sm"/>
                  <a:tailEnd type="none" w="sm" len="sm"/>
                </a:ln>
                <a:gradFill>
                  <a:gsLst>
                    <a:gs pos="0">
                      <a:srgbClr val="FF0000"/>
                    </a:gs>
                    <a:gs pos="50000">
                      <a:srgbClr val="E64D00"/>
                    </a:gs>
                    <a:gs pos="100000">
                      <a:srgbClr val="FFC000"/>
                    </a:gs>
                  </a:gsLst>
                  <a:lin ang="5400012" scaled="0"/>
                </a:gradFill>
                <a:latin typeface="Bangers"/>
              </a:rPr>
              <a:t>Danger</a:t>
            </a:r>
            <a:r>
              <a:rPr lang="en-US"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a:t>
            </a:r>
            <a:endParaRPr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endParaRPr>
          </a:p>
        </p:txBody>
      </p:sp>
      <p:grpSp>
        <p:nvGrpSpPr>
          <p:cNvPr id="38" name="Group 37">
            <a:extLst>
              <a:ext uri="{FF2B5EF4-FFF2-40B4-BE49-F238E27FC236}">
                <a16:creationId xmlns:a16="http://schemas.microsoft.com/office/drawing/2014/main" id="{6156F0C4-9816-0141-B174-0E12FB633EC7}"/>
              </a:ext>
            </a:extLst>
          </p:cNvPr>
          <p:cNvGrpSpPr/>
          <p:nvPr/>
        </p:nvGrpSpPr>
        <p:grpSpPr>
          <a:xfrm>
            <a:off x="2029968" y="0"/>
            <a:ext cx="5080315" cy="5134650"/>
            <a:chOff x="2041379" y="-34331"/>
            <a:chExt cx="5080315" cy="5134650"/>
          </a:xfrm>
        </p:grpSpPr>
        <p:pic>
          <p:nvPicPr>
            <p:cNvPr id="37" name="Picture 36">
              <a:extLst>
                <a:ext uri="{FF2B5EF4-FFF2-40B4-BE49-F238E27FC236}">
                  <a16:creationId xmlns:a16="http://schemas.microsoft.com/office/drawing/2014/main" id="{A53880CA-36EA-FA4B-86C2-717F95FC4934}"/>
                </a:ext>
              </a:extLst>
            </p:cNvPr>
            <p:cNvPicPr>
              <a:picLocks noChangeAspect="1"/>
            </p:cNvPicPr>
            <p:nvPr/>
          </p:nvPicPr>
          <p:blipFill>
            <a:blip r:embed="rId5"/>
            <a:stretch>
              <a:fillRect/>
            </a:stretch>
          </p:blipFill>
          <p:spPr>
            <a:xfrm>
              <a:off x="2041379" y="-34331"/>
              <a:ext cx="5080315" cy="5134650"/>
            </a:xfrm>
            <a:prstGeom prst="rect">
              <a:avLst/>
            </a:prstGeom>
          </p:spPr>
        </p:pic>
        <p:pic>
          <p:nvPicPr>
            <p:cNvPr id="34" name="Graphic 33">
              <a:extLst>
                <a:ext uri="{FF2B5EF4-FFF2-40B4-BE49-F238E27FC236}">
                  <a16:creationId xmlns:a16="http://schemas.microsoft.com/office/drawing/2014/main" id="{F4E06D6D-8132-8C47-A261-3A75503176C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5509"/>
            <a:stretch/>
          </p:blipFill>
          <p:spPr>
            <a:xfrm>
              <a:off x="4917009" y="1334676"/>
              <a:ext cx="251891" cy="245750"/>
            </a:xfrm>
            <a:prstGeom prst="rect">
              <a:avLst/>
            </a:prstGeom>
          </p:spPr>
        </p:pic>
      </p:grpSp>
      <p:sp>
        <p:nvSpPr>
          <p:cNvPr id="41" name="The Instructor">
            <a:extLst>
              <a:ext uri="{FF2B5EF4-FFF2-40B4-BE49-F238E27FC236}">
                <a16:creationId xmlns:a16="http://schemas.microsoft.com/office/drawing/2014/main" id="{10D564CC-E440-A640-B772-7549ED339C8E}"/>
              </a:ext>
            </a:extLst>
          </p:cNvPr>
          <p:cNvSpPr txBox="1"/>
          <p:nvPr/>
        </p:nvSpPr>
        <p:spPr>
          <a:xfrm>
            <a:off x="5274836" y="2714010"/>
            <a:ext cx="3654140" cy="222094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4800" dirty="0">
                <a:solidFill>
                  <a:srgbClr val="FFFF00"/>
                </a:solidFill>
                <a:latin typeface="Bangers"/>
                <a:ea typeface="Bangers"/>
                <a:cs typeface="Bangers"/>
                <a:sym typeface="Bangers"/>
              </a:rPr>
              <a:t>Average reviewer rating: 0.25</a:t>
            </a:r>
            <a:endParaRPr sz="4800" dirty="0">
              <a:solidFill>
                <a:srgbClr val="FFFF00"/>
              </a:solidFill>
              <a:latin typeface="Bangers"/>
              <a:ea typeface="Bangers"/>
              <a:cs typeface="Bangers"/>
              <a:sym typeface="Banger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2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41"/>
                                        </p:tgtEl>
                                        <p:attrNameLst>
                                          <p:attrName>ppt_y</p:attrName>
                                        </p:attrNameLst>
                                      </p:cBhvr>
                                      <p:tavLst>
                                        <p:tav tm="0">
                                          <p:val>
                                            <p:strVal val="#ppt_y"/>
                                          </p:val>
                                        </p:tav>
                                        <p:tav tm="100000">
                                          <p:val>
                                            <p:strVal val="#ppt_y"/>
                                          </p:val>
                                        </p:tav>
                                      </p:tavLst>
                                    </p:anim>
                                    <p:anim calcmode="lin" valueType="num">
                                      <p:cBhvr>
                                        <p:cTn id="9" dur="2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1200" fill="hold"/>
                                        <p:tgtEl>
                                          <p:spTgt spid="38"/>
                                        </p:tgtEl>
                                        <p:attrNameLst>
                                          <p:attrName>ppt_w</p:attrName>
                                        </p:attrNameLst>
                                      </p:cBhvr>
                                      <p:tavLst>
                                        <p:tav tm="0">
                                          <p:val>
                                            <p:fltVal val="0"/>
                                          </p:val>
                                        </p:tav>
                                        <p:tav tm="100000">
                                          <p:val>
                                            <p:strVal val="#ppt_w"/>
                                          </p:val>
                                        </p:tav>
                                      </p:tavLst>
                                    </p:anim>
                                    <p:anim calcmode="lin" valueType="num">
                                      <p:cBhvr>
                                        <p:cTn id="17" dur="1200" fill="hold"/>
                                        <p:tgtEl>
                                          <p:spTgt spid="38"/>
                                        </p:tgtEl>
                                        <p:attrNameLst>
                                          <p:attrName>ppt_h</p:attrName>
                                        </p:attrNameLst>
                                      </p:cBhvr>
                                      <p:tavLst>
                                        <p:tav tm="0">
                                          <p:val>
                                            <p:fltVal val="0"/>
                                          </p:val>
                                        </p:tav>
                                        <p:tav tm="100000">
                                          <p:val>
                                            <p:strVal val="#ppt_h"/>
                                          </p:val>
                                        </p:tav>
                                      </p:tavLst>
                                    </p:anim>
                                    <p:anim calcmode="lin" valueType="num">
                                      <p:cBhvr>
                                        <p:cTn id="18" dur="12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9" dur="12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ctrTitle" idx="4294967295"/>
          </p:nvPr>
        </p:nvSpPr>
        <p:spPr>
          <a:xfrm>
            <a:off x="59705" y="2474087"/>
            <a:ext cx="9144000" cy="255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0" dirty="0" err="1">
                <a:solidFill>
                  <a:srgbClr val="000000"/>
                </a:solidFill>
              </a:rPr>
              <a:t>REVIew</a:t>
            </a:r>
            <a:r>
              <a:rPr lang="en" sz="24000" dirty="0">
                <a:solidFill>
                  <a:srgbClr val="000000"/>
                </a:solidFill>
              </a:rPr>
              <a:t>?</a:t>
            </a:r>
            <a:endParaRPr sz="24000" dirty="0">
              <a:solidFill>
                <a:srgbClr val="000000"/>
              </a:solidFill>
            </a:endParaRPr>
          </a:p>
        </p:txBody>
      </p:sp>
      <p:sp>
        <p:nvSpPr>
          <p:cNvPr id="84" name="Google Shape;84;p12"/>
          <p:cNvSpPr txBox="1">
            <a:spLocks noGrp="1"/>
          </p:cNvSpPr>
          <p:nvPr>
            <p:ph type="ctrTitle" idx="4294967295"/>
          </p:nvPr>
        </p:nvSpPr>
        <p:spPr>
          <a:xfrm>
            <a:off x="3659120" y="2474087"/>
            <a:ext cx="4779900" cy="255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0" dirty="0">
                <a:solidFill>
                  <a:srgbClr val="000000"/>
                </a:solidFill>
              </a:rPr>
              <a:t>EW</a:t>
            </a:r>
            <a:endParaRPr sz="24000" dirty="0">
              <a:solidFill>
                <a:srgbClr val="000000"/>
              </a:solidFill>
            </a:endParaRPr>
          </a:p>
        </p:txBody>
      </p:sp>
      <p:sp>
        <p:nvSpPr>
          <p:cNvPr id="85" name="Google Shape;85;p12"/>
          <p:cNvSpPr txBox="1">
            <a:spLocks noGrp="1"/>
          </p:cNvSpPr>
          <p:nvPr>
            <p:ph type="ctrTitle" idx="4294967295"/>
          </p:nvPr>
        </p:nvSpPr>
        <p:spPr>
          <a:xfrm>
            <a:off x="611250" y="2682800"/>
            <a:ext cx="44058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a:solidFill>
                  <a:srgbClr val="000000"/>
                </a:solidFill>
              </a:rPr>
              <a:t>Peer Review? </a:t>
            </a:r>
            <a:endParaRPr sz="7200" dirty="0">
              <a:solidFill>
                <a:srgbClr val="000000"/>
              </a:solidFill>
            </a:endParaRPr>
          </a:p>
        </p:txBody>
      </p:sp>
      <p:pic>
        <p:nvPicPr>
          <p:cNvPr id="86" name="Google Shape;86;p12" descr="photo-1434030216411-0b793f4b4173.jpg"/>
          <p:cNvPicPr preferRelativeResize="0"/>
          <p:nvPr/>
        </p:nvPicPr>
        <p:blipFill>
          <a:blip r:embed="rId3">
            <a:alphaModFix/>
          </a:blip>
          <a:stretch>
            <a:fillRect/>
          </a:stretch>
        </p:blipFill>
        <p:spPr>
          <a:xfrm>
            <a:off x="5324950" y="747500"/>
            <a:ext cx="2515200" cy="2515200"/>
          </a:xfrm>
          <a:prstGeom prst="wedgeEllipseCallout">
            <a:avLst>
              <a:gd name="adj1" fmla="val -60049"/>
              <a:gd name="adj2" fmla="val 34410"/>
            </a:avLst>
          </a:prstGeom>
          <a:noFill/>
          <a:ln w="76200" cap="flat" cmpd="sng">
            <a:solidFill>
              <a:srgbClr val="000000"/>
            </a:solidFill>
            <a:prstDash val="solid"/>
            <a:miter lim="8000"/>
            <a:headEnd type="none" w="sm" len="sm"/>
            <a:tailEnd type="none" w="sm" len="sm"/>
          </a:ln>
        </p:spPr>
      </p:pic>
      <p:sp>
        <p:nvSpPr>
          <p:cNvPr id="87" name="Google Shape;87;p12"/>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88" name="Google Shape;88;p12"/>
          <p:cNvSpPr txBox="1">
            <a:spLocks noGrp="1"/>
          </p:cNvSpPr>
          <p:nvPr>
            <p:ph type="ctrTitle" idx="4294967295"/>
          </p:nvPr>
        </p:nvSpPr>
        <p:spPr>
          <a:xfrm>
            <a:off x="0" y="-187600"/>
            <a:ext cx="9144000" cy="282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0" dirty="0" err="1">
                <a:solidFill>
                  <a:srgbClr val="000000"/>
                </a:solidFill>
              </a:rPr>
              <a:t>PEEr</a:t>
            </a:r>
            <a:endParaRPr sz="24000" dirty="0">
              <a:solidFill>
                <a:srgbClr val="000000"/>
              </a:solidFill>
            </a:endParaRPr>
          </a:p>
        </p:txBody>
      </p:sp>
      <p:sp>
        <p:nvSpPr>
          <p:cNvPr id="89" name="Google Shape;89;p12"/>
          <p:cNvSpPr txBox="1"/>
          <p:nvPr/>
        </p:nvSpPr>
        <p:spPr>
          <a:xfrm>
            <a:off x="7719345" y="2386487"/>
            <a:ext cx="2743200" cy="272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0" dirty="0">
                <a:latin typeface="Bangers"/>
                <a:ea typeface="Bangers"/>
                <a:cs typeface="Bangers"/>
                <a:sym typeface="Bangers"/>
              </a:rPr>
              <a:t>.</a:t>
            </a:r>
            <a:endParaRPr sz="24000" dirty="0">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200"/>
                                        <p:tgtEl>
                                          <p:spTgt spid="85"/>
                                        </p:tgtEl>
                                        <p:attrNameLst>
                                          <p:attrName>ppt_y</p:attrName>
                                        </p:attrNameLst>
                                      </p:cBhvr>
                                      <p:tavLst>
                                        <p:tav tm="0">
                                          <p:val>
                                            <p:strVal val="#ppt_y"/>
                                          </p:val>
                                        </p:tav>
                                        <p:tav tm="100000">
                                          <p:val>
                                            <p:strVal val="#ppt_y-1"/>
                                          </p:val>
                                        </p:tav>
                                      </p:tavLst>
                                    </p:anim>
                                    <p:set>
                                      <p:cBhvr>
                                        <p:cTn id="7" dur="1" fill="hold">
                                          <p:stCondLst>
                                            <p:cond delay="200"/>
                                          </p:stCondLst>
                                        </p:cTn>
                                        <p:tgtEl>
                                          <p:spTgt spid="85"/>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200"/>
                                        <p:tgtEl>
                                          <p:spTgt spid="86"/>
                                        </p:tgtEl>
                                        <p:attrNameLst>
                                          <p:attrName>ppt_y</p:attrName>
                                        </p:attrNameLst>
                                      </p:cBhvr>
                                      <p:tavLst>
                                        <p:tav tm="0">
                                          <p:val>
                                            <p:strVal val="#ppt_y"/>
                                          </p:val>
                                        </p:tav>
                                        <p:tav tm="100000">
                                          <p:val>
                                            <p:strVal val="#ppt_y-1"/>
                                          </p:val>
                                        </p:tav>
                                      </p:tavLst>
                                    </p:anim>
                                    <p:set>
                                      <p:cBhvr>
                                        <p:cTn id="10" dur="1" fill="hold">
                                          <p:stCondLst>
                                            <p:cond delay="200"/>
                                          </p:stCondLst>
                                        </p:cTn>
                                        <p:tgtEl>
                                          <p:spTgt spid="86"/>
                                        </p:tgtEl>
                                        <p:attrNameLst>
                                          <p:attrName>style.visibility</p:attrName>
                                        </p:attrNameLst>
                                      </p:cBhvr>
                                      <p:to>
                                        <p:strVal val="hidden"/>
                                      </p:to>
                                    </p:set>
                                  </p:childTnLst>
                                </p:cTn>
                              </p:par>
                            </p:childTnLst>
                          </p:cTn>
                        </p:par>
                        <p:par>
                          <p:cTn id="11" fill="hold">
                            <p:stCondLst>
                              <p:cond delay="200"/>
                            </p:stCondLst>
                            <p:childTnLst>
                              <p:par>
                                <p:cTn id="12" presetID="23" presetClass="entr" presetSubtype="16" fill="hold" nodeType="after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500"/>
                                        <p:tgtEl>
                                          <p:spTgt spid="88"/>
                                        </p:tgtEl>
                                        <p:attrNameLst>
                                          <p:attrName>ppt_w</p:attrName>
                                        </p:attrNameLst>
                                      </p:cBhvr>
                                      <p:tavLst>
                                        <p:tav tm="0">
                                          <p:val>
                                            <p:strVal val="0"/>
                                          </p:val>
                                        </p:tav>
                                        <p:tav tm="100000">
                                          <p:val>
                                            <p:strVal val="#ppt_w"/>
                                          </p:val>
                                        </p:tav>
                                      </p:tavLst>
                                    </p:anim>
                                    <p:anim calcmode="lin" valueType="num">
                                      <p:cBhvr additive="base">
                                        <p:cTn id="15" dur="500"/>
                                        <p:tgtEl>
                                          <p:spTgt spid="88"/>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500"/>
                                        <p:tgtEl>
                                          <p:spTgt spid="83"/>
                                        </p:tgtEl>
                                        <p:attrNameLst>
                                          <p:attrName>ppt_w</p:attrName>
                                        </p:attrNameLst>
                                      </p:cBhvr>
                                      <p:tavLst>
                                        <p:tav tm="0">
                                          <p:val>
                                            <p:strVal val="0"/>
                                          </p:val>
                                        </p:tav>
                                        <p:tav tm="100000">
                                          <p:val>
                                            <p:strVal val="#ppt_w"/>
                                          </p:val>
                                        </p:tav>
                                      </p:tavLst>
                                    </p:anim>
                                    <p:anim calcmode="lin" valueType="num">
                                      <p:cBhvr additive="base">
                                        <p:cTn id="19" dur="500"/>
                                        <p:tgtEl>
                                          <p:spTgt spid="83"/>
                                        </p:tgtEl>
                                        <p:attrNameLst>
                                          <p:attrName>ppt_h</p:attrName>
                                        </p:attrNameLst>
                                      </p:cBhvr>
                                      <p:tavLst>
                                        <p:tav tm="0">
                                          <p:val>
                                            <p:strVal val="0"/>
                                          </p:val>
                                        </p:tav>
                                        <p:tav tm="100000">
                                          <p:val>
                                            <p:strVal val="#ppt_h"/>
                                          </p:val>
                                        </p:tav>
                                      </p:tavLst>
                                    </p:anim>
                                  </p:childTnLst>
                                </p:cTn>
                              </p:par>
                            </p:childTnLst>
                          </p:cTn>
                        </p:par>
                        <p:par>
                          <p:cTn id="20" fill="hold">
                            <p:stCondLst>
                              <p:cond delay="700"/>
                            </p:stCondLst>
                            <p:childTnLst>
                              <p:par>
                                <p:cTn id="21" presetID="1" presetClass="entr" presetSubtype="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8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8"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214"/>
        <p:cNvGrpSpPr/>
        <p:nvPr/>
      </p:nvGrpSpPr>
      <p:grpSpPr>
        <a:xfrm>
          <a:off x="0" y="0"/>
          <a:ext cx="0" cy="0"/>
          <a:chOff x="0" y="0"/>
          <a:chExt cx="0" cy="0"/>
        </a:xfrm>
      </p:grpSpPr>
      <p:sp>
        <p:nvSpPr>
          <p:cNvPr id="3" name="TextBox 2">
            <a:extLst>
              <a:ext uri="{FF2B5EF4-FFF2-40B4-BE49-F238E27FC236}">
                <a16:creationId xmlns:a16="http://schemas.microsoft.com/office/drawing/2014/main" id="{EDEC8546-EE9F-F344-B68A-41647C79D357}"/>
              </a:ext>
            </a:extLst>
          </p:cNvPr>
          <p:cNvSpPr txBox="1"/>
          <p:nvPr/>
        </p:nvSpPr>
        <p:spPr>
          <a:xfrm>
            <a:off x="8295588" y="2846895"/>
            <a:ext cx="184731" cy="307777"/>
          </a:xfrm>
          <a:prstGeom prst="rect">
            <a:avLst/>
          </a:prstGeom>
          <a:noFill/>
        </p:spPr>
        <p:txBody>
          <a:bodyPr wrap="none" rtlCol="0">
            <a:spAutoFit/>
          </a:bodyPr>
          <a:lstStyle/>
          <a:p>
            <a:endParaRPr lang="en-US" dirty="0"/>
          </a:p>
        </p:txBody>
      </p:sp>
      <p:sp>
        <p:nvSpPr>
          <p:cNvPr id="28" name="Google Shape;200;p21">
            <a:extLst>
              <a:ext uri="{FF2B5EF4-FFF2-40B4-BE49-F238E27FC236}">
                <a16:creationId xmlns:a16="http://schemas.microsoft.com/office/drawing/2014/main" id="{54E3EDAC-690C-D543-AA7B-3F2996047A63}"/>
              </a:ext>
            </a:extLst>
          </p:cNvPr>
          <p:cNvSpPr/>
          <p:nvPr/>
        </p:nvSpPr>
        <p:spPr>
          <a:xfrm>
            <a:off x="92827" y="100524"/>
            <a:ext cx="8928752" cy="918103"/>
          </a:xfrm>
          <a:prstGeom prst="rect">
            <a:avLst/>
          </a:prstGeom>
        </p:spPr>
        <p:txBody>
          <a:bodyPr>
            <a:prstTxWarp prst="textPlain">
              <a:avLst/>
            </a:prstTxWarp>
          </a:bodyPr>
          <a:lstStyle/>
          <a:p>
            <a:pPr lvl="0" algn="ctr"/>
            <a:r>
              <a:rPr lang="en-US"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Justice Restored!</a:t>
            </a:r>
            <a:endParaRPr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endParaRPr>
          </a:p>
        </p:txBody>
      </p:sp>
      <p:sp>
        <p:nvSpPr>
          <p:cNvPr id="34" name="The Instructor">
            <a:extLst>
              <a:ext uri="{FF2B5EF4-FFF2-40B4-BE49-F238E27FC236}">
                <a16:creationId xmlns:a16="http://schemas.microsoft.com/office/drawing/2014/main" id="{EA11A4B1-3F20-C849-A0B9-BEFFFB92F2B7}"/>
              </a:ext>
            </a:extLst>
          </p:cNvPr>
          <p:cNvSpPr txBox="1"/>
          <p:nvPr/>
        </p:nvSpPr>
        <p:spPr>
          <a:xfrm>
            <a:off x="5274836" y="2714010"/>
            <a:ext cx="3654140" cy="222094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4800" dirty="0">
                <a:solidFill>
                  <a:srgbClr val="FFFF00"/>
                </a:solidFill>
                <a:latin typeface="Bangers"/>
                <a:ea typeface="Bangers"/>
                <a:cs typeface="Bangers"/>
                <a:sym typeface="Bangers"/>
              </a:rPr>
              <a:t>Average reviewer rating: 0.85</a:t>
            </a:r>
            <a:endParaRPr sz="4800" dirty="0">
              <a:solidFill>
                <a:srgbClr val="FFFF00"/>
              </a:solidFill>
              <a:latin typeface="Bangers"/>
              <a:ea typeface="Bangers"/>
              <a:cs typeface="Bangers"/>
              <a:sym typeface="Bangers"/>
            </a:endParaRPr>
          </a:p>
        </p:txBody>
      </p:sp>
      <p:grpSp>
        <p:nvGrpSpPr>
          <p:cNvPr id="6" name="Group 5">
            <a:extLst>
              <a:ext uri="{FF2B5EF4-FFF2-40B4-BE49-F238E27FC236}">
                <a16:creationId xmlns:a16="http://schemas.microsoft.com/office/drawing/2014/main" id="{C63D653B-AEAE-A74D-912B-3654ABF3D1A2}"/>
              </a:ext>
            </a:extLst>
          </p:cNvPr>
          <p:cNvGrpSpPr/>
          <p:nvPr/>
        </p:nvGrpSpPr>
        <p:grpSpPr>
          <a:xfrm>
            <a:off x="1963815" y="1288819"/>
            <a:ext cx="5188442" cy="3683991"/>
            <a:chOff x="1963815" y="1288819"/>
            <a:chExt cx="5188442" cy="3683991"/>
          </a:xfrm>
        </p:grpSpPr>
        <p:pic>
          <p:nvPicPr>
            <p:cNvPr id="52" name="Small Villain">
              <a:extLst>
                <a:ext uri="{FF2B5EF4-FFF2-40B4-BE49-F238E27FC236}">
                  <a16:creationId xmlns:a16="http://schemas.microsoft.com/office/drawing/2014/main" id="{F7DD94EB-9E4F-B541-9502-F51B8D2AE732}"/>
                </a:ext>
              </a:extLst>
            </p:cNvPr>
            <p:cNvPicPr>
              <a:picLocks noChangeAspect="1"/>
            </p:cNvPicPr>
            <p:nvPr/>
          </p:nvPicPr>
          <p:blipFill rotWithShape="1">
            <a:blip r:embed="rId3"/>
            <a:srcRect l="20693" t="1" r="13791" b="-3"/>
            <a:stretch/>
          </p:blipFill>
          <p:spPr>
            <a:xfrm>
              <a:off x="1963815" y="1369007"/>
              <a:ext cx="972705" cy="890825"/>
            </a:xfrm>
            <a:prstGeom prst="rect">
              <a:avLst/>
            </a:prstGeom>
          </p:spPr>
        </p:pic>
        <p:pic>
          <p:nvPicPr>
            <p:cNvPr id="55" name="Big Spideys">
              <a:extLst>
                <a:ext uri="{FF2B5EF4-FFF2-40B4-BE49-F238E27FC236}">
                  <a16:creationId xmlns:a16="http://schemas.microsoft.com/office/drawing/2014/main" id="{5DC0D058-A5EB-044E-9612-198C96C04A42}"/>
                </a:ext>
              </a:extLst>
            </p:cNvPr>
            <p:cNvPicPr>
              <a:picLocks noChangeAspect="1"/>
            </p:cNvPicPr>
            <p:nvPr/>
          </p:nvPicPr>
          <p:blipFill>
            <a:blip r:embed="rId4"/>
            <a:stretch>
              <a:fillRect/>
            </a:stretch>
          </p:blipFill>
          <p:spPr>
            <a:xfrm>
              <a:off x="4086004" y="2201447"/>
              <a:ext cx="971991" cy="971991"/>
            </a:xfrm>
            <a:prstGeom prst="rect">
              <a:avLst/>
            </a:prstGeom>
          </p:spPr>
        </p:pic>
        <p:sp>
          <p:nvSpPr>
            <p:cNvPr id="56" name="Up Arrow 55">
              <a:extLst>
                <a:ext uri="{FF2B5EF4-FFF2-40B4-BE49-F238E27FC236}">
                  <a16:creationId xmlns:a16="http://schemas.microsoft.com/office/drawing/2014/main" id="{4DABB1DE-190F-7A4B-B19A-12DFB293F0AC}"/>
                </a:ext>
              </a:extLst>
            </p:cNvPr>
            <p:cNvSpPr/>
            <p:nvPr/>
          </p:nvSpPr>
          <p:spPr>
            <a:xfrm rot="6357062">
              <a:off x="3258229" y="1927356"/>
              <a:ext cx="484632" cy="6091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a:extLst>
                <a:ext uri="{FF2B5EF4-FFF2-40B4-BE49-F238E27FC236}">
                  <a16:creationId xmlns:a16="http://schemas.microsoft.com/office/drawing/2014/main" id="{73D56295-69C3-5A4F-B13F-AE92C363E4C1}"/>
                </a:ext>
              </a:extLst>
            </p:cNvPr>
            <p:cNvSpPr/>
            <p:nvPr/>
          </p:nvSpPr>
          <p:spPr>
            <a:xfrm rot="14699355">
              <a:off x="5400794" y="1899626"/>
              <a:ext cx="484632" cy="603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 Arrow 57">
              <a:extLst>
                <a:ext uri="{FF2B5EF4-FFF2-40B4-BE49-F238E27FC236}">
                  <a16:creationId xmlns:a16="http://schemas.microsoft.com/office/drawing/2014/main" id="{3FEF2748-8F32-E246-9CF1-28DC58E3BD0B}"/>
                </a:ext>
              </a:extLst>
            </p:cNvPr>
            <p:cNvSpPr/>
            <p:nvPr/>
          </p:nvSpPr>
          <p:spPr>
            <a:xfrm>
              <a:off x="4339220" y="3317623"/>
              <a:ext cx="484632" cy="506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Small Comic Book Guy">
              <a:extLst>
                <a:ext uri="{FF2B5EF4-FFF2-40B4-BE49-F238E27FC236}">
                  <a16:creationId xmlns:a16="http://schemas.microsoft.com/office/drawing/2014/main" id="{56DA1225-8BC4-5240-AA23-A7EB3819B6D6}"/>
                </a:ext>
              </a:extLst>
            </p:cNvPr>
            <p:cNvPicPr>
              <a:picLocks noChangeAspect="1"/>
            </p:cNvPicPr>
            <p:nvPr/>
          </p:nvPicPr>
          <p:blipFill>
            <a:blip r:embed="rId5"/>
            <a:stretch>
              <a:fillRect/>
            </a:stretch>
          </p:blipFill>
          <p:spPr>
            <a:xfrm>
              <a:off x="4241380" y="3968668"/>
              <a:ext cx="680312" cy="1004142"/>
            </a:xfrm>
            <a:prstGeom prst="rect">
              <a:avLst/>
            </a:prstGeom>
          </p:spPr>
        </p:pic>
        <p:pic>
          <p:nvPicPr>
            <p:cNvPr id="60" name="Small Spideys">
              <a:extLst>
                <a:ext uri="{FF2B5EF4-FFF2-40B4-BE49-F238E27FC236}">
                  <a16:creationId xmlns:a16="http://schemas.microsoft.com/office/drawing/2014/main" id="{AF2378B7-0D85-B544-8113-81C2A39FD52A}"/>
                </a:ext>
              </a:extLst>
            </p:cNvPr>
            <p:cNvPicPr>
              <a:picLocks noChangeAspect="1"/>
            </p:cNvPicPr>
            <p:nvPr/>
          </p:nvPicPr>
          <p:blipFill>
            <a:blip r:embed="rId4"/>
            <a:stretch>
              <a:fillRect/>
            </a:stretch>
          </p:blipFill>
          <p:spPr>
            <a:xfrm>
              <a:off x="6267726" y="1288819"/>
              <a:ext cx="884531" cy="884531"/>
            </a:xfrm>
            <a:prstGeom prst="rect">
              <a:avLst/>
            </a:prstGeom>
          </p:spPr>
        </p:pic>
      </p:grpSp>
      <p:grpSp>
        <p:nvGrpSpPr>
          <p:cNvPr id="29" name="Group 28">
            <a:extLst>
              <a:ext uri="{FF2B5EF4-FFF2-40B4-BE49-F238E27FC236}">
                <a16:creationId xmlns:a16="http://schemas.microsoft.com/office/drawing/2014/main" id="{9F1075A1-97F0-E246-BDBA-356C31FB8698}"/>
              </a:ext>
            </a:extLst>
          </p:cNvPr>
          <p:cNvGrpSpPr/>
          <p:nvPr/>
        </p:nvGrpSpPr>
        <p:grpSpPr>
          <a:xfrm>
            <a:off x="2031842" y="2245"/>
            <a:ext cx="5080315" cy="5134650"/>
            <a:chOff x="2041379" y="-34331"/>
            <a:chExt cx="5080315" cy="5134650"/>
          </a:xfrm>
        </p:grpSpPr>
        <p:pic>
          <p:nvPicPr>
            <p:cNvPr id="32" name="Picture 31">
              <a:extLst>
                <a:ext uri="{FF2B5EF4-FFF2-40B4-BE49-F238E27FC236}">
                  <a16:creationId xmlns:a16="http://schemas.microsoft.com/office/drawing/2014/main" id="{FD91EC17-AD77-3540-BF9C-1DFF7D852823}"/>
                </a:ext>
              </a:extLst>
            </p:cNvPr>
            <p:cNvPicPr>
              <a:picLocks noChangeAspect="1"/>
            </p:cNvPicPr>
            <p:nvPr/>
          </p:nvPicPr>
          <p:blipFill>
            <a:blip r:embed="rId6"/>
            <a:stretch>
              <a:fillRect/>
            </a:stretch>
          </p:blipFill>
          <p:spPr>
            <a:xfrm>
              <a:off x="2041379" y="-34331"/>
              <a:ext cx="5080315" cy="5134650"/>
            </a:xfrm>
            <a:prstGeom prst="rect">
              <a:avLst/>
            </a:prstGeom>
          </p:spPr>
        </p:pic>
        <p:pic>
          <p:nvPicPr>
            <p:cNvPr id="33" name="Graphic 32">
              <a:extLst>
                <a:ext uri="{FF2B5EF4-FFF2-40B4-BE49-F238E27FC236}">
                  <a16:creationId xmlns:a16="http://schemas.microsoft.com/office/drawing/2014/main" id="{6ADA367C-DC54-F643-821A-96FC30CBC689}"/>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75509"/>
            <a:stretch/>
          </p:blipFill>
          <p:spPr>
            <a:xfrm>
              <a:off x="4917009" y="1334676"/>
              <a:ext cx="251891" cy="245750"/>
            </a:xfrm>
            <a:prstGeom prst="rect">
              <a:avLst/>
            </a:prstGeom>
          </p:spPr>
        </p:pic>
      </p:grpSp>
      <p:grpSp>
        <p:nvGrpSpPr>
          <p:cNvPr id="61" name="Group 60">
            <a:extLst>
              <a:ext uri="{FF2B5EF4-FFF2-40B4-BE49-F238E27FC236}">
                <a16:creationId xmlns:a16="http://schemas.microsoft.com/office/drawing/2014/main" id="{31CBD8E9-FDC2-0A41-83F6-391F71F88028}"/>
              </a:ext>
            </a:extLst>
          </p:cNvPr>
          <p:cNvGrpSpPr>
            <a:grpSpLocks noChangeAspect="1"/>
          </p:cNvGrpSpPr>
          <p:nvPr/>
        </p:nvGrpSpPr>
        <p:grpSpPr>
          <a:xfrm>
            <a:off x="6383014" y="1279708"/>
            <a:ext cx="2097305" cy="1520254"/>
            <a:chOff x="1963815" y="1288819"/>
            <a:chExt cx="5188442" cy="3760898"/>
          </a:xfrm>
        </p:grpSpPr>
        <p:pic>
          <p:nvPicPr>
            <p:cNvPr id="62" name="Small Villain">
              <a:extLst>
                <a:ext uri="{FF2B5EF4-FFF2-40B4-BE49-F238E27FC236}">
                  <a16:creationId xmlns:a16="http://schemas.microsoft.com/office/drawing/2014/main" id="{9BA1F73B-807D-1648-AF35-8B492AD43E4C}"/>
                </a:ext>
              </a:extLst>
            </p:cNvPr>
            <p:cNvPicPr>
              <a:picLocks noChangeAspect="1"/>
            </p:cNvPicPr>
            <p:nvPr/>
          </p:nvPicPr>
          <p:blipFill rotWithShape="1">
            <a:blip r:embed="rId3"/>
            <a:srcRect l="20693" t="1" r="13791" b="-3"/>
            <a:stretch/>
          </p:blipFill>
          <p:spPr>
            <a:xfrm>
              <a:off x="1963815" y="1369007"/>
              <a:ext cx="972705" cy="890825"/>
            </a:xfrm>
            <a:prstGeom prst="rect">
              <a:avLst/>
            </a:prstGeom>
          </p:spPr>
        </p:pic>
        <p:pic>
          <p:nvPicPr>
            <p:cNvPr id="63" name="Big Spideys">
              <a:extLst>
                <a:ext uri="{FF2B5EF4-FFF2-40B4-BE49-F238E27FC236}">
                  <a16:creationId xmlns:a16="http://schemas.microsoft.com/office/drawing/2014/main" id="{4F01EBF6-C1C6-A240-B010-10422024B0B0}"/>
                </a:ext>
              </a:extLst>
            </p:cNvPr>
            <p:cNvPicPr>
              <a:picLocks noChangeAspect="1"/>
            </p:cNvPicPr>
            <p:nvPr/>
          </p:nvPicPr>
          <p:blipFill>
            <a:blip r:embed="rId4"/>
            <a:stretch>
              <a:fillRect/>
            </a:stretch>
          </p:blipFill>
          <p:spPr>
            <a:xfrm>
              <a:off x="4095539" y="4077727"/>
              <a:ext cx="971990" cy="971990"/>
            </a:xfrm>
            <a:prstGeom prst="rect">
              <a:avLst/>
            </a:prstGeom>
          </p:spPr>
        </p:pic>
        <p:sp>
          <p:nvSpPr>
            <p:cNvPr id="64" name="Up Arrow 63">
              <a:extLst>
                <a:ext uri="{FF2B5EF4-FFF2-40B4-BE49-F238E27FC236}">
                  <a16:creationId xmlns:a16="http://schemas.microsoft.com/office/drawing/2014/main" id="{FF9A311F-EB61-5C43-A35E-90D8C9A1DA23}"/>
                </a:ext>
              </a:extLst>
            </p:cNvPr>
            <p:cNvSpPr/>
            <p:nvPr/>
          </p:nvSpPr>
          <p:spPr>
            <a:xfrm rot="6357062">
              <a:off x="3258229" y="1927356"/>
              <a:ext cx="484632" cy="6091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64">
              <a:extLst>
                <a:ext uri="{FF2B5EF4-FFF2-40B4-BE49-F238E27FC236}">
                  <a16:creationId xmlns:a16="http://schemas.microsoft.com/office/drawing/2014/main" id="{BC669FB1-8C57-4A4C-91AA-6C2E4F14EE0C}"/>
                </a:ext>
              </a:extLst>
            </p:cNvPr>
            <p:cNvSpPr/>
            <p:nvPr/>
          </p:nvSpPr>
          <p:spPr>
            <a:xfrm rot="14699355">
              <a:off x="5400794" y="1899626"/>
              <a:ext cx="484632" cy="603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Up Arrow 65">
              <a:extLst>
                <a:ext uri="{FF2B5EF4-FFF2-40B4-BE49-F238E27FC236}">
                  <a16:creationId xmlns:a16="http://schemas.microsoft.com/office/drawing/2014/main" id="{1CCF836C-DAE9-3941-A897-A6024123809A}"/>
                </a:ext>
              </a:extLst>
            </p:cNvPr>
            <p:cNvSpPr/>
            <p:nvPr/>
          </p:nvSpPr>
          <p:spPr>
            <a:xfrm>
              <a:off x="4339220" y="3317623"/>
              <a:ext cx="484632" cy="506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Small Comic Book Guy">
              <a:extLst>
                <a:ext uri="{FF2B5EF4-FFF2-40B4-BE49-F238E27FC236}">
                  <a16:creationId xmlns:a16="http://schemas.microsoft.com/office/drawing/2014/main" id="{A89CEB8D-D923-CA49-BD61-66D574927693}"/>
                </a:ext>
              </a:extLst>
            </p:cNvPr>
            <p:cNvPicPr>
              <a:picLocks noChangeAspect="1"/>
            </p:cNvPicPr>
            <p:nvPr/>
          </p:nvPicPr>
          <p:blipFill>
            <a:blip r:embed="rId5"/>
            <a:stretch>
              <a:fillRect/>
            </a:stretch>
          </p:blipFill>
          <p:spPr>
            <a:xfrm>
              <a:off x="4218408" y="2161155"/>
              <a:ext cx="680312" cy="1004143"/>
            </a:xfrm>
            <a:prstGeom prst="rect">
              <a:avLst/>
            </a:prstGeom>
          </p:spPr>
        </p:pic>
        <p:pic>
          <p:nvPicPr>
            <p:cNvPr id="68" name="Small Spideys">
              <a:extLst>
                <a:ext uri="{FF2B5EF4-FFF2-40B4-BE49-F238E27FC236}">
                  <a16:creationId xmlns:a16="http://schemas.microsoft.com/office/drawing/2014/main" id="{AA0033DB-4E7D-F045-B891-E1B92C69D6D8}"/>
                </a:ext>
              </a:extLst>
            </p:cNvPr>
            <p:cNvPicPr>
              <a:picLocks noChangeAspect="1"/>
            </p:cNvPicPr>
            <p:nvPr/>
          </p:nvPicPr>
          <p:blipFill>
            <a:blip r:embed="rId4"/>
            <a:stretch>
              <a:fillRect/>
            </a:stretch>
          </p:blipFill>
          <p:spPr>
            <a:xfrm>
              <a:off x="6267726" y="1288819"/>
              <a:ext cx="884531" cy="884531"/>
            </a:xfrm>
            <a:prstGeom prst="rect">
              <a:avLst/>
            </a:prstGeom>
          </p:spPr>
        </p:pic>
      </p:grpSp>
      <p:grpSp>
        <p:nvGrpSpPr>
          <p:cNvPr id="69" name="Group 68">
            <a:extLst>
              <a:ext uri="{FF2B5EF4-FFF2-40B4-BE49-F238E27FC236}">
                <a16:creationId xmlns:a16="http://schemas.microsoft.com/office/drawing/2014/main" id="{CB833677-B55D-9D45-9EE7-AEFE7BB44D0D}"/>
              </a:ext>
            </a:extLst>
          </p:cNvPr>
          <p:cNvGrpSpPr>
            <a:grpSpLocks noChangeAspect="1"/>
          </p:cNvGrpSpPr>
          <p:nvPr/>
        </p:nvGrpSpPr>
        <p:grpSpPr>
          <a:xfrm>
            <a:off x="3415631" y="3031271"/>
            <a:ext cx="2190223" cy="1505082"/>
            <a:chOff x="1733947" y="1249445"/>
            <a:chExt cx="5418310" cy="3723365"/>
          </a:xfrm>
        </p:grpSpPr>
        <p:pic>
          <p:nvPicPr>
            <p:cNvPr id="70" name="Small Villain">
              <a:extLst>
                <a:ext uri="{FF2B5EF4-FFF2-40B4-BE49-F238E27FC236}">
                  <a16:creationId xmlns:a16="http://schemas.microsoft.com/office/drawing/2014/main" id="{D1D64810-8409-344D-A4CA-FDE117198528}"/>
                </a:ext>
              </a:extLst>
            </p:cNvPr>
            <p:cNvPicPr>
              <a:picLocks noChangeAspect="1"/>
            </p:cNvPicPr>
            <p:nvPr/>
          </p:nvPicPr>
          <p:blipFill rotWithShape="1">
            <a:blip r:embed="rId3"/>
            <a:srcRect l="20693" t="1" r="13791" b="-3"/>
            <a:stretch/>
          </p:blipFill>
          <p:spPr>
            <a:xfrm>
              <a:off x="4077222" y="2194527"/>
              <a:ext cx="972705" cy="890825"/>
            </a:xfrm>
            <a:prstGeom prst="rect">
              <a:avLst/>
            </a:prstGeom>
          </p:spPr>
        </p:pic>
        <p:pic>
          <p:nvPicPr>
            <p:cNvPr id="71" name="Big Spideys">
              <a:extLst>
                <a:ext uri="{FF2B5EF4-FFF2-40B4-BE49-F238E27FC236}">
                  <a16:creationId xmlns:a16="http://schemas.microsoft.com/office/drawing/2014/main" id="{AB69E60E-EA76-1044-890B-638E53AF886B}"/>
                </a:ext>
              </a:extLst>
            </p:cNvPr>
            <p:cNvPicPr>
              <a:picLocks noChangeAspect="1"/>
            </p:cNvPicPr>
            <p:nvPr/>
          </p:nvPicPr>
          <p:blipFill>
            <a:blip r:embed="rId4"/>
            <a:stretch>
              <a:fillRect/>
            </a:stretch>
          </p:blipFill>
          <p:spPr>
            <a:xfrm>
              <a:off x="1733947" y="1249445"/>
              <a:ext cx="971990" cy="971990"/>
            </a:xfrm>
            <a:prstGeom prst="rect">
              <a:avLst/>
            </a:prstGeom>
          </p:spPr>
        </p:pic>
        <p:sp>
          <p:nvSpPr>
            <p:cNvPr id="72" name="Up Arrow 71">
              <a:extLst>
                <a:ext uri="{FF2B5EF4-FFF2-40B4-BE49-F238E27FC236}">
                  <a16:creationId xmlns:a16="http://schemas.microsoft.com/office/drawing/2014/main" id="{86511693-3C6B-894C-B4D4-03F5EFB4E0BA}"/>
                </a:ext>
              </a:extLst>
            </p:cNvPr>
            <p:cNvSpPr/>
            <p:nvPr/>
          </p:nvSpPr>
          <p:spPr>
            <a:xfrm rot="6357062">
              <a:off x="3258229" y="1927356"/>
              <a:ext cx="484632" cy="6091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Up Arrow 72">
              <a:extLst>
                <a:ext uri="{FF2B5EF4-FFF2-40B4-BE49-F238E27FC236}">
                  <a16:creationId xmlns:a16="http://schemas.microsoft.com/office/drawing/2014/main" id="{890BF1EC-45EC-DC4D-8754-65FA3E4A2A4F}"/>
                </a:ext>
              </a:extLst>
            </p:cNvPr>
            <p:cNvSpPr/>
            <p:nvPr/>
          </p:nvSpPr>
          <p:spPr>
            <a:xfrm rot="14699355">
              <a:off x="5400794" y="1899626"/>
              <a:ext cx="484632" cy="603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Up Arrow 73">
              <a:extLst>
                <a:ext uri="{FF2B5EF4-FFF2-40B4-BE49-F238E27FC236}">
                  <a16:creationId xmlns:a16="http://schemas.microsoft.com/office/drawing/2014/main" id="{57AFF80D-841D-3F45-A10D-478E625EBCE8}"/>
                </a:ext>
              </a:extLst>
            </p:cNvPr>
            <p:cNvSpPr/>
            <p:nvPr/>
          </p:nvSpPr>
          <p:spPr>
            <a:xfrm>
              <a:off x="4339220" y="3317623"/>
              <a:ext cx="484632" cy="506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Small Comic Book Guy">
              <a:extLst>
                <a:ext uri="{FF2B5EF4-FFF2-40B4-BE49-F238E27FC236}">
                  <a16:creationId xmlns:a16="http://schemas.microsoft.com/office/drawing/2014/main" id="{24D5B3EB-4683-6F45-8FBC-9346E2412FF8}"/>
                </a:ext>
              </a:extLst>
            </p:cNvPr>
            <p:cNvPicPr>
              <a:picLocks noChangeAspect="1"/>
            </p:cNvPicPr>
            <p:nvPr/>
          </p:nvPicPr>
          <p:blipFill>
            <a:blip r:embed="rId5"/>
            <a:stretch>
              <a:fillRect/>
            </a:stretch>
          </p:blipFill>
          <p:spPr>
            <a:xfrm>
              <a:off x="4241380" y="3968668"/>
              <a:ext cx="680312" cy="1004142"/>
            </a:xfrm>
            <a:prstGeom prst="rect">
              <a:avLst/>
            </a:prstGeom>
          </p:spPr>
        </p:pic>
        <p:pic>
          <p:nvPicPr>
            <p:cNvPr id="76" name="Small Spideys">
              <a:extLst>
                <a:ext uri="{FF2B5EF4-FFF2-40B4-BE49-F238E27FC236}">
                  <a16:creationId xmlns:a16="http://schemas.microsoft.com/office/drawing/2014/main" id="{B19F8F9B-E60A-F445-A584-925DF48EAC01}"/>
                </a:ext>
              </a:extLst>
            </p:cNvPr>
            <p:cNvPicPr>
              <a:picLocks noChangeAspect="1"/>
            </p:cNvPicPr>
            <p:nvPr/>
          </p:nvPicPr>
          <p:blipFill>
            <a:blip r:embed="rId4"/>
            <a:stretch>
              <a:fillRect/>
            </a:stretch>
          </p:blipFill>
          <p:spPr>
            <a:xfrm>
              <a:off x="6267726" y="1288819"/>
              <a:ext cx="884531" cy="884531"/>
            </a:xfrm>
            <a:prstGeom prst="rect">
              <a:avLst/>
            </a:prstGeom>
          </p:spPr>
        </p:pic>
      </p:grpSp>
      <p:sp>
        <p:nvSpPr>
          <p:cNvPr id="77" name="The Instructor">
            <a:extLst>
              <a:ext uri="{FF2B5EF4-FFF2-40B4-BE49-F238E27FC236}">
                <a16:creationId xmlns:a16="http://schemas.microsoft.com/office/drawing/2014/main" id="{46399BCB-0943-9B4A-A1D5-05B778DCCB7B}"/>
              </a:ext>
            </a:extLst>
          </p:cNvPr>
          <p:cNvSpPr txBox="1"/>
          <p:nvPr/>
        </p:nvSpPr>
        <p:spPr>
          <a:xfrm>
            <a:off x="1574619" y="2654124"/>
            <a:ext cx="884531" cy="6055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3200" dirty="0">
                <a:solidFill>
                  <a:srgbClr val="FFFF00"/>
                </a:solidFill>
                <a:latin typeface="Bangers"/>
                <a:ea typeface="Bangers"/>
                <a:cs typeface="Bangers"/>
                <a:sym typeface="Bangers"/>
              </a:rPr>
              <a:t>0.82</a:t>
            </a:r>
            <a:endParaRPr sz="3200" dirty="0">
              <a:solidFill>
                <a:srgbClr val="FFFF00"/>
              </a:solidFill>
              <a:latin typeface="Bangers"/>
              <a:ea typeface="Bangers"/>
              <a:cs typeface="Bangers"/>
              <a:sym typeface="Bangers"/>
            </a:endParaRPr>
          </a:p>
        </p:txBody>
      </p:sp>
      <p:sp>
        <p:nvSpPr>
          <p:cNvPr id="78" name="The Instructor">
            <a:extLst>
              <a:ext uri="{FF2B5EF4-FFF2-40B4-BE49-F238E27FC236}">
                <a16:creationId xmlns:a16="http://schemas.microsoft.com/office/drawing/2014/main" id="{9A155280-6AD1-3D4C-9268-EB2A6F2F23DB}"/>
              </a:ext>
            </a:extLst>
          </p:cNvPr>
          <p:cNvSpPr txBox="1"/>
          <p:nvPr/>
        </p:nvSpPr>
        <p:spPr>
          <a:xfrm>
            <a:off x="4081180" y="4501576"/>
            <a:ext cx="884531" cy="6055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3200" dirty="0">
                <a:solidFill>
                  <a:srgbClr val="FFFF00"/>
                </a:solidFill>
                <a:latin typeface="Bangers"/>
                <a:ea typeface="Bangers"/>
                <a:cs typeface="Bangers"/>
                <a:sym typeface="Bangers"/>
              </a:rPr>
              <a:t>0.86</a:t>
            </a:r>
            <a:endParaRPr sz="3200" dirty="0">
              <a:solidFill>
                <a:srgbClr val="FFFF00"/>
              </a:solidFill>
              <a:latin typeface="Bangers"/>
              <a:ea typeface="Bangers"/>
              <a:cs typeface="Bangers"/>
              <a:sym typeface="Bangers"/>
            </a:endParaRPr>
          </a:p>
        </p:txBody>
      </p:sp>
      <p:sp>
        <p:nvSpPr>
          <p:cNvPr id="79" name="The Instructor">
            <a:extLst>
              <a:ext uri="{FF2B5EF4-FFF2-40B4-BE49-F238E27FC236}">
                <a16:creationId xmlns:a16="http://schemas.microsoft.com/office/drawing/2014/main" id="{5438C697-43D1-1944-AA8B-9B732D29EA59}"/>
              </a:ext>
            </a:extLst>
          </p:cNvPr>
          <p:cNvSpPr txBox="1"/>
          <p:nvPr/>
        </p:nvSpPr>
        <p:spPr>
          <a:xfrm>
            <a:off x="6955525" y="2654124"/>
            <a:ext cx="884531" cy="6055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3200" dirty="0">
                <a:solidFill>
                  <a:srgbClr val="FFFF00"/>
                </a:solidFill>
                <a:latin typeface="Bangers"/>
                <a:ea typeface="Bangers"/>
                <a:cs typeface="Bangers"/>
                <a:sym typeface="Bangers"/>
              </a:rPr>
              <a:t>0.87</a:t>
            </a:r>
            <a:endParaRPr sz="3200" dirty="0">
              <a:solidFill>
                <a:srgbClr val="FFFF00"/>
              </a:solidFill>
              <a:latin typeface="Bangers"/>
              <a:ea typeface="Bangers"/>
              <a:cs typeface="Bangers"/>
              <a:sym typeface="Bangers"/>
            </a:endParaRPr>
          </a:p>
        </p:txBody>
      </p:sp>
    </p:spTree>
    <p:extLst>
      <p:ext uri="{BB962C8B-B14F-4D97-AF65-F5344CB8AC3E}">
        <p14:creationId xmlns:p14="http://schemas.microsoft.com/office/powerpoint/2010/main" val="148518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 -2.71605E-6 L -0.17135 -2.71605E-6 C -0.24792 -2.71605E-6 -0.34253 0.07006 -0.34253 0.12716 L -0.34253 0.25525 " pathEditMode="relative" rAng="0" ptsTypes="AAAA">
                                      <p:cBhvr>
                                        <p:cTn id="6" dur="1200" fill="hold"/>
                                        <p:tgtEl>
                                          <p:spTgt spid="29"/>
                                        </p:tgtEl>
                                        <p:attrNameLst>
                                          <p:attrName>ppt_x</p:attrName>
                                          <p:attrName>ppt_y</p:attrName>
                                        </p:attrNameLst>
                                      </p:cBhvr>
                                      <p:rCtr x="-17135" y="12747"/>
                                    </p:animMotion>
                                  </p:childTnLst>
                                </p:cTn>
                              </p:par>
                              <p:par>
                                <p:cTn id="7" presetID="6" presetClass="emph" presetSubtype="0" fill="hold" nodeType="withEffect">
                                  <p:stCondLst>
                                    <p:cond delay="0"/>
                                  </p:stCondLst>
                                  <p:childTnLst>
                                    <p:animScale>
                                      <p:cBhvr>
                                        <p:cTn id="8" dur="1200" fill="hold"/>
                                        <p:tgtEl>
                                          <p:spTgt spid="29"/>
                                        </p:tgtEl>
                                      </p:cBhvr>
                                      <p:by x="35000" y="35000"/>
                                    </p:animScale>
                                  </p:childTnLst>
                                </p:cTn>
                              </p:par>
                            </p:childTnLst>
                          </p:cTn>
                        </p:par>
                        <p:par>
                          <p:cTn id="9" fill="hold">
                            <p:stCondLst>
                              <p:cond delay="12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2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200" fill="hold"/>
                                        <p:tgtEl>
                                          <p:spTgt spid="34"/>
                                        </p:tgtEl>
                                        <p:attrNameLst>
                                          <p:attrName>ppt_y</p:attrName>
                                        </p:attrNameLst>
                                      </p:cBhvr>
                                      <p:tavLst>
                                        <p:tav tm="0">
                                          <p:val>
                                            <p:strVal val="#ppt_y"/>
                                          </p:val>
                                        </p:tav>
                                        <p:tav tm="100000">
                                          <p:val>
                                            <p:strVal val="#ppt_y"/>
                                          </p:val>
                                        </p:tav>
                                      </p:tavLst>
                                    </p:anim>
                                    <p:anim calcmode="lin" valueType="num">
                                      <p:cBhvr>
                                        <p:cTn id="14" dur="2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2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 tmFilter="0,0; .5, 1; 1, 1"/>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500" fill="hold"/>
                                        <p:tgtEl>
                                          <p:spTgt spid="6"/>
                                        </p:tgtEl>
                                      </p:cBhvr>
                                      <p:by x="40000" y="40000"/>
                                    </p:animScale>
                                  </p:childTnLst>
                                </p:cTn>
                              </p:par>
                              <p:par>
                                <p:cTn id="21" presetID="0" presetClass="path" presetSubtype="0" accel="50000" decel="50000" fill="hold" nodeType="withEffect">
                                  <p:stCondLst>
                                    <p:cond delay="0"/>
                                  </p:stCondLst>
                                  <p:childTnLst>
                                    <p:animMotion origin="layout" path="M 2.5E-6 -1.97531E-6 L -0.27101 -0.21265 " pathEditMode="relative" rAng="0" ptsTypes="AA">
                                      <p:cBhvr>
                                        <p:cTn id="22" dur="500" fill="hold"/>
                                        <p:tgtEl>
                                          <p:spTgt spid="6"/>
                                        </p:tgtEl>
                                        <p:attrNameLst>
                                          <p:attrName>ppt_x</p:attrName>
                                          <p:attrName>ppt_y</p:attrName>
                                        </p:attrNameLst>
                                      </p:cBhvr>
                                      <p:rCtr x="-13559" y="-10648"/>
                                    </p:animMotion>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par>
                                <p:cTn id="39" presetID="1" presetClass="exit" presetSubtype="0" fill="hold" grpId="1" nodeType="withEffect">
                                  <p:stCondLst>
                                    <p:cond delay="0"/>
                                  </p:stCondLst>
                                  <p:iterate type="lt">
                                    <p:tmAbs val="0"/>
                                  </p:iterate>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77"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2403A-F450-3642-BC94-52E88B3C26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4" name="Google Shape;200;p21">
            <a:extLst>
              <a:ext uri="{FF2B5EF4-FFF2-40B4-BE49-F238E27FC236}">
                <a16:creationId xmlns:a16="http://schemas.microsoft.com/office/drawing/2014/main" id="{D13251A1-2B1C-A143-A149-3D0151179E13}"/>
              </a:ext>
            </a:extLst>
          </p:cNvPr>
          <p:cNvSpPr/>
          <p:nvPr/>
        </p:nvSpPr>
        <p:spPr>
          <a:xfrm rot="20970595">
            <a:off x="714024" y="1608879"/>
            <a:ext cx="7626917" cy="1265429"/>
          </a:xfrm>
          <a:prstGeom prst="rect">
            <a:avLst/>
          </a:prstGeom>
        </p:spPr>
        <p:txBody>
          <a:bodyPr>
            <a:prstTxWarp prst="textPlain">
              <a:avLst/>
            </a:prstTxWarp>
          </a:bodyPr>
          <a:lstStyle/>
          <a:p>
            <a:pPr lvl="0" algn="ctr"/>
            <a:r>
              <a:rPr lang="en-US" b="0" i="0" dirty="0">
                <a:ln w="38100" cap="flat" cmpd="sng">
                  <a:solidFill>
                    <a:srgbClr val="000000"/>
                  </a:solidFill>
                  <a:prstDash val="solid"/>
                  <a:round/>
                  <a:headEnd type="none" w="sm" len="sm"/>
                  <a:tailEnd type="none" w="sm" len="sm"/>
                </a:ln>
                <a:gradFill>
                  <a:gsLst>
                    <a:gs pos="0">
                      <a:srgbClr val="002060"/>
                    </a:gs>
                    <a:gs pos="50000">
                      <a:srgbClr val="00B0F0"/>
                    </a:gs>
                    <a:gs pos="100000">
                      <a:srgbClr val="002060"/>
                    </a:gs>
                  </a:gsLst>
                  <a:lin ang="5400012" scaled="0"/>
                </a:gradFill>
                <a:latin typeface="Bangers"/>
              </a:rPr>
              <a:t>testimonials</a:t>
            </a:r>
            <a:endParaRPr b="0" i="0" dirty="0">
              <a:ln w="38100" cap="flat" cmpd="sng">
                <a:solidFill>
                  <a:srgbClr val="000000"/>
                </a:solidFill>
                <a:prstDash val="solid"/>
                <a:round/>
                <a:headEnd type="none" w="sm" len="sm"/>
                <a:tailEnd type="none" w="sm" len="sm"/>
              </a:ln>
              <a:gradFill>
                <a:gsLst>
                  <a:gs pos="0">
                    <a:srgbClr val="002060"/>
                  </a:gs>
                  <a:gs pos="50000">
                    <a:srgbClr val="00B0F0"/>
                  </a:gs>
                  <a:gs pos="100000">
                    <a:srgbClr val="002060"/>
                  </a:gs>
                </a:gsLst>
                <a:lin ang="5400012" scaled="0"/>
              </a:gradFill>
              <a:latin typeface="Bangers"/>
            </a:endParaRPr>
          </a:p>
        </p:txBody>
      </p:sp>
      <p:sp>
        <p:nvSpPr>
          <p:cNvPr id="5" name="Rectangle 4">
            <a:extLst>
              <a:ext uri="{FF2B5EF4-FFF2-40B4-BE49-F238E27FC236}">
                <a16:creationId xmlns:a16="http://schemas.microsoft.com/office/drawing/2014/main" id="{8F3A1858-BB3C-1946-A457-CACE41FE27FF}"/>
              </a:ext>
            </a:extLst>
          </p:cNvPr>
          <p:cNvSpPr/>
          <p:nvPr/>
        </p:nvSpPr>
        <p:spPr>
          <a:xfrm>
            <a:off x="374904" y="506206"/>
            <a:ext cx="4572000" cy="738664"/>
          </a:xfrm>
          <a:prstGeom prst="rect">
            <a:avLst/>
          </a:prstGeom>
        </p:spPr>
        <p:txBody>
          <a:bodyPr>
            <a:spAutoFit/>
          </a:bodyPr>
          <a:lstStyle/>
          <a:p>
            <a:r>
              <a:rPr lang="en-US" dirty="0">
                <a:solidFill>
                  <a:srgbClr val="333333"/>
                </a:solidFill>
                <a:latin typeface="Sniglet" pitchFamily="82" charset="0"/>
              </a:rPr>
              <a:t>"I absolutely love the ease of viewing the document and inputting the reviews—very well done on that!” Ashley M. Purpura, Assistant Professor of Religious Studies</a:t>
            </a:r>
            <a:endParaRPr lang="en-US" dirty="0">
              <a:latin typeface="Sniglet" pitchFamily="82" charset="0"/>
            </a:endParaRPr>
          </a:p>
        </p:txBody>
      </p:sp>
      <p:sp>
        <p:nvSpPr>
          <p:cNvPr id="8" name="Rectangle 7">
            <a:extLst>
              <a:ext uri="{FF2B5EF4-FFF2-40B4-BE49-F238E27FC236}">
                <a16:creationId xmlns:a16="http://schemas.microsoft.com/office/drawing/2014/main" id="{46A54D44-B8E3-5140-8969-AA9C81BA3651}"/>
              </a:ext>
            </a:extLst>
          </p:cNvPr>
          <p:cNvSpPr/>
          <p:nvPr/>
        </p:nvSpPr>
        <p:spPr>
          <a:xfrm>
            <a:off x="4527482" y="3100157"/>
            <a:ext cx="4572000" cy="738664"/>
          </a:xfrm>
          <a:prstGeom prst="rect">
            <a:avLst/>
          </a:prstGeom>
        </p:spPr>
        <p:txBody>
          <a:bodyPr>
            <a:spAutoFit/>
          </a:bodyPr>
          <a:lstStyle/>
          <a:p>
            <a:r>
              <a:rPr lang="en-US" dirty="0">
                <a:solidFill>
                  <a:srgbClr val="333333"/>
                </a:solidFill>
                <a:latin typeface="Sniglet" pitchFamily="82" charset="0"/>
              </a:rPr>
              <a:t>“I sure appreciate you guys. It really is a good tool for what I need.” Jerri </a:t>
            </a:r>
            <a:r>
              <a:rPr lang="en-US" dirty="0" err="1">
                <a:solidFill>
                  <a:srgbClr val="333333"/>
                </a:solidFill>
                <a:latin typeface="Sniglet" pitchFamily="82" charset="0"/>
              </a:rPr>
              <a:t>Faris</a:t>
            </a:r>
            <a:r>
              <a:rPr lang="en-US" dirty="0">
                <a:solidFill>
                  <a:srgbClr val="333333"/>
                </a:solidFill>
                <a:latin typeface="Sniglet" pitchFamily="82" charset="0"/>
              </a:rPr>
              <a:t>, PhD</a:t>
            </a:r>
          </a:p>
          <a:p>
            <a:r>
              <a:rPr lang="en-US" dirty="0">
                <a:solidFill>
                  <a:srgbClr val="333333"/>
                </a:solidFill>
                <a:latin typeface="Sniglet" pitchFamily="82" charset="0"/>
              </a:rPr>
              <a:t>Brian Lamb School of Communication</a:t>
            </a:r>
          </a:p>
        </p:txBody>
      </p:sp>
      <p:sp>
        <p:nvSpPr>
          <p:cNvPr id="9" name="Rectangle 8">
            <a:extLst>
              <a:ext uri="{FF2B5EF4-FFF2-40B4-BE49-F238E27FC236}">
                <a16:creationId xmlns:a16="http://schemas.microsoft.com/office/drawing/2014/main" id="{5E020B7C-F60A-9F44-8918-86D5CEE1524B}"/>
              </a:ext>
            </a:extLst>
          </p:cNvPr>
          <p:cNvSpPr/>
          <p:nvPr/>
        </p:nvSpPr>
        <p:spPr>
          <a:xfrm>
            <a:off x="374904" y="4011187"/>
            <a:ext cx="4850892" cy="954107"/>
          </a:xfrm>
          <a:prstGeom prst="rect">
            <a:avLst/>
          </a:prstGeom>
        </p:spPr>
        <p:txBody>
          <a:bodyPr wrap="square">
            <a:spAutoFit/>
          </a:bodyPr>
          <a:lstStyle/>
          <a:p>
            <a:r>
              <a:rPr lang="en-US" dirty="0">
                <a:solidFill>
                  <a:srgbClr val="333333"/>
                </a:solidFill>
                <a:latin typeface="Sniglet" pitchFamily="82" charset="0"/>
              </a:rPr>
              <a:t>“It has given me back two days of class time so far this semester, and instead of only getting one person's feedback, they're getting anonymous feedback from three of their peers” Brett Creech, Educational Technologist</a:t>
            </a:r>
            <a:endParaRPr lang="en-US" dirty="0">
              <a:latin typeface="Sniglet" pitchFamily="82" charset="0"/>
            </a:endParaRPr>
          </a:p>
        </p:txBody>
      </p:sp>
    </p:spTree>
    <p:extLst>
      <p:ext uri="{BB962C8B-B14F-4D97-AF65-F5344CB8AC3E}">
        <p14:creationId xmlns:p14="http://schemas.microsoft.com/office/powerpoint/2010/main" val="153039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ppt_w</p:attrName>
                                        </p:attrNameLst>
                                      </p:cBhvr>
                                      <p:tavLst>
                                        <p:tav tm="0">
                                          <p:val>
                                            <p:strVal val="0"/>
                                          </p:val>
                                        </p:tav>
                                        <p:tav tm="100000">
                                          <p:val>
                                            <p:strVal val="#ppt_w"/>
                                          </p:val>
                                        </p:tav>
                                      </p:tavLst>
                                    </p:anim>
                                    <p:anim calcmode="lin" valueType="num">
                                      <p:cBhvr additive="base">
                                        <p:cTn id="8" dur="300"/>
                                        <p:tgtEl>
                                          <p:spTgt spid="4"/>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300" fill="hold"/>
                                        <p:tgtEl>
                                          <p:spTgt spid="4"/>
                                        </p:tgtEl>
                                        <p:attrNameLst>
                                          <p:attrName>r</p:attrName>
                                        </p:attrNameLst>
                                      </p:cBhvr>
                                    </p:animRot>
                                  </p:childTnLst>
                                </p:cTn>
                              </p:par>
                            </p:childTnLst>
                          </p:cTn>
                        </p:par>
                        <p:par>
                          <p:cTn id="11" fill="hold">
                            <p:stCondLst>
                              <p:cond delay="300"/>
                            </p:stCondLst>
                            <p:childTnLst>
                              <p:par>
                                <p:cTn id="12" presetID="53" presetClass="entr" presetSubtype="16" fill="hold" grpId="0" nodeType="afterEffect">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 fill="hold"/>
                                        <p:tgtEl>
                                          <p:spTgt spid="5"/>
                                        </p:tgtEl>
                                        <p:attrNameLst>
                                          <p:attrName>ppt_w</p:attrName>
                                        </p:attrNameLst>
                                      </p:cBhvr>
                                      <p:tavLst>
                                        <p:tav tm="0">
                                          <p:val>
                                            <p:fltVal val="0"/>
                                          </p:val>
                                        </p:tav>
                                        <p:tav tm="100000">
                                          <p:val>
                                            <p:strVal val="#ppt_w"/>
                                          </p:val>
                                        </p:tav>
                                      </p:tavLst>
                                    </p:anim>
                                    <p:anim calcmode="lin" valueType="num">
                                      <p:cBhvr>
                                        <p:cTn id="15" dur="200" fill="hold"/>
                                        <p:tgtEl>
                                          <p:spTgt spid="5"/>
                                        </p:tgtEl>
                                        <p:attrNameLst>
                                          <p:attrName>ppt_h</p:attrName>
                                        </p:attrNameLst>
                                      </p:cBhvr>
                                      <p:tavLst>
                                        <p:tav tm="0">
                                          <p:val>
                                            <p:fltVal val="0"/>
                                          </p:val>
                                        </p:tav>
                                        <p:tav tm="100000">
                                          <p:val>
                                            <p:strVal val="#ppt_h"/>
                                          </p:val>
                                        </p:tav>
                                      </p:tavLst>
                                    </p:anim>
                                    <p:animEffect transition="in" filter="fade">
                                      <p:cBhvr>
                                        <p:cTn id="16" dur="200"/>
                                        <p:tgtEl>
                                          <p:spTgt spid="5"/>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 fill="hold"/>
                                        <p:tgtEl>
                                          <p:spTgt spid="8"/>
                                        </p:tgtEl>
                                        <p:attrNameLst>
                                          <p:attrName>ppt_w</p:attrName>
                                        </p:attrNameLst>
                                      </p:cBhvr>
                                      <p:tavLst>
                                        <p:tav tm="0">
                                          <p:val>
                                            <p:fltVal val="0"/>
                                          </p:val>
                                        </p:tav>
                                        <p:tav tm="100000">
                                          <p:val>
                                            <p:strVal val="#ppt_w"/>
                                          </p:val>
                                        </p:tav>
                                      </p:tavLst>
                                    </p:anim>
                                    <p:anim calcmode="lin" valueType="num">
                                      <p:cBhvr>
                                        <p:cTn id="20" dur="200" fill="hold"/>
                                        <p:tgtEl>
                                          <p:spTgt spid="8"/>
                                        </p:tgtEl>
                                        <p:attrNameLst>
                                          <p:attrName>ppt_h</p:attrName>
                                        </p:attrNameLst>
                                      </p:cBhvr>
                                      <p:tavLst>
                                        <p:tav tm="0">
                                          <p:val>
                                            <p:fltVal val="0"/>
                                          </p:val>
                                        </p:tav>
                                        <p:tav tm="100000">
                                          <p:val>
                                            <p:strVal val="#ppt_h"/>
                                          </p:val>
                                        </p:tav>
                                      </p:tavLst>
                                    </p:anim>
                                    <p:animEffect transition="in" filter="fade">
                                      <p:cBhvr>
                                        <p:cTn id="21" dur="200"/>
                                        <p:tgtEl>
                                          <p:spTgt spid="8"/>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 fill="hold"/>
                                        <p:tgtEl>
                                          <p:spTgt spid="9"/>
                                        </p:tgtEl>
                                        <p:attrNameLst>
                                          <p:attrName>ppt_w</p:attrName>
                                        </p:attrNameLst>
                                      </p:cBhvr>
                                      <p:tavLst>
                                        <p:tav tm="0">
                                          <p:val>
                                            <p:fltVal val="0"/>
                                          </p:val>
                                        </p:tav>
                                        <p:tav tm="100000">
                                          <p:val>
                                            <p:strVal val="#ppt_w"/>
                                          </p:val>
                                        </p:tav>
                                      </p:tavLst>
                                    </p:anim>
                                    <p:anim calcmode="lin" valueType="num">
                                      <p:cBhvr>
                                        <p:cTn id="25" dur="200" fill="hold"/>
                                        <p:tgtEl>
                                          <p:spTgt spid="9"/>
                                        </p:tgtEl>
                                        <p:attrNameLst>
                                          <p:attrName>ppt_h</p:attrName>
                                        </p:attrNameLst>
                                      </p:cBhvr>
                                      <p:tavLst>
                                        <p:tav tm="0">
                                          <p:val>
                                            <p:fltVal val="0"/>
                                          </p:val>
                                        </p:tav>
                                        <p:tav tm="100000">
                                          <p:val>
                                            <p:strVal val="#ppt_h"/>
                                          </p:val>
                                        </p:tav>
                                      </p:tavLst>
                                    </p:anim>
                                    <p:animEffect transition="in" filter="fade">
                                      <p:cBhvr>
                                        <p:cTn id="26"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385"/>
        <p:cNvGrpSpPr/>
        <p:nvPr/>
      </p:nvGrpSpPr>
      <p:grpSpPr>
        <a:xfrm>
          <a:off x="0" y="0"/>
          <a:ext cx="0" cy="0"/>
          <a:chOff x="0" y="0"/>
          <a:chExt cx="0" cy="0"/>
        </a:xfrm>
      </p:grpSpPr>
      <p:sp>
        <p:nvSpPr>
          <p:cNvPr id="389" name="Google Shape;389;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2" name="Group 1">
            <a:extLst>
              <a:ext uri="{FF2B5EF4-FFF2-40B4-BE49-F238E27FC236}">
                <a16:creationId xmlns:a16="http://schemas.microsoft.com/office/drawing/2014/main" id="{2AF7F0F7-F66A-9844-ADB5-7916FBB337E1}"/>
              </a:ext>
            </a:extLst>
          </p:cNvPr>
          <p:cNvGrpSpPr/>
          <p:nvPr/>
        </p:nvGrpSpPr>
        <p:grpSpPr>
          <a:xfrm>
            <a:off x="2288530" y="914154"/>
            <a:ext cx="4566939" cy="3555414"/>
            <a:chOff x="2138238" y="295695"/>
            <a:chExt cx="4566939" cy="3555414"/>
          </a:xfrm>
        </p:grpSpPr>
        <p:sp>
          <p:nvSpPr>
            <p:cNvPr id="387" name="Google Shape;387;p43"/>
            <p:cNvSpPr/>
            <p:nvPr/>
          </p:nvSpPr>
          <p:spPr>
            <a:xfrm>
              <a:off x="2138238" y="295695"/>
              <a:ext cx="4566939" cy="355541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917A372C-90E5-4C46-8C2F-9DE242BF8423}"/>
                </a:ext>
              </a:extLst>
            </p:cNvPr>
            <p:cNvPicPr>
              <a:picLocks noChangeAspect="1"/>
            </p:cNvPicPr>
            <p:nvPr/>
          </p:nvPicPr>
          <p:blipFill rotWithShape="1">
            <a:blip r:embed="rId3"/>
            <a:srcRect b="52384"/>
            <a:stretch/>
          </p:blipFill>
          <p:spPr>
            <a:xfrm>
              <a:off x="2337425" y="484574"/>
              <a:ext cx="4168564" cy="2647246"/>
            </a:xfrm>
            <a:prstGeom prst="rect">
              <a:avLst/>
            </a:prstGeom>
          </p:spPr>
        </p:pic>
      </p:grpSp>
      <p:pic>
        <p:nvPicPr>
          <p:cNvPr id="9" name="Picture 8">
            <a:extLst>
              <a:ext uri="{FF2B5EF4-FFF2-40B4-BE49-F238E27FC236}">
                <a16:creationId xmlns:a16="http://schemas.microsoft.com/office/drawing/2014/main" id="{EDF14B0E-F5A1-924B-BB0B-E257AC47A206}"/>
              </a:ext>
            </a:extLst>
          </p:cNvPr>
          <p:cNvPicPr>
            <a:picLocks noChangeAspect="1"/>
          </p:cNvPicPr>
          <p:nvPr/>
        </p:nvPicPr>
        <p:blipFill rotWithShape="1">
          <a:blip r:embed="rId4"/>
          <a:srcRect l="1553" r="2863"/>
          <a:stretch/>
        </p:blipFill>
        <p:spPr>
          <a:xfrm>
            <a:off x="3657216" y="3561296"/>
            <a:ext cx="1829567" cy="850016"/>
          </a:xfrm>
          <a:prstGeom prst="rect">
            <a:avLst/>
          </a:prstGeom>
        </p:spPr>
      </p:pic>
      <p:sp>
        <p:nvSpPr>
          <p:cNvPr id="3" name="Rectangle 2">
            <a:extLst>
              <a:ext uri="{FF2B5EF4-FFF2-40B4-BE49-F238E27FC236}">
                <a16:creationId xmlns:a16="http://schemas.microsoft.com/office/drawing/2014/main" id="{9AA6EC1B-FB31-694A-A393-99D397842178}"/>
              </a:ext>
            </a:extLst>
          </p:cNvPr>
          <p:cNvSpPr/>
          <p:nvPr/>
        </p:nvSpPr>
        <p:spPr>
          <a:xfrm>
            <a:off x="-1" y="1826491"/>
            <a:ext cx="9144000" cy="1200329"/>
          </a:xfrm>
          <a:prstGeom prst="rect">
            <a:avLst/>
          </a:prstGeom>
        </p:spPr>
        <p:txBody>
          <a:bodyPr wrap="square">
            <a:spAutoFit/>
          </a:bodyPr>
          <a:lstStyle/>
          <a:p>
            <a:pPr algn="ctr"/>
            <a:r>
              <a:rPr lang="en-US" sz="7200" dirty="0">
                <a:solidFill>
                  <a:srgbClr val="002060"/>
                </a:solidFill>
                <a:latin typeface="Sniglet" pitchFamily="82" charset="0"/>
              </a:rPr>
              <a:t>http://</a:t>
            </a:r>
            <a:r>
              <a:rPr lang="en-US" sz="7200" dirty="0" err="1">
                <a:solidFill>
                  <a:srgbClr val="002060"/>
                </a:solidFill>
                <a:latin typeface="Sniglet" pitchFamily="82" charset="0"/>
              </a:rPr>
              <a:t>peercircuit.org</a:t>
            </a:r>
            <a:endParaRPr lang="en-US" sz="7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40000" y="40000"/>
                                    </p:animScale>
                                  </p:childTnLst>
                                </p:cTn>
                              </p:par>
                              <p:par>
                                <p:cTn id="7" presetID="0" presetClass="path" presetSubtype="0" accel="50000" decel="50000" fill="hold" nodeType="withEffect">
                                  <p:stCondLst>
                                    <p:cond delay="0"/>
                                  </p:stCondLst>
                                  <p:childTnLst>
                                    <p:animMotion origin="layout" path="M 0 1.85185E-6 L 0 -0.34537 " pathEditMode="relative" rAng="0" ptsTypes="AA">
                                      <p:cBhvr>
                                        <p:cTn id="8" dur="1000" fill="hold"/>
                                        <p:tgtEl>
                                          <p:spTgt spid="2"/>
                                        </p:tgtEl>
                                        <p:attrNameLst>
                                          <p:attrName>ppt_x</p:attrName>
                                          <p:attrName>ppt_y</p:attrName>
                                        </p:attrNameLst>
                                      </p:cBhvr>
                                      <p:rCtr x="0" y="-17284"/>
                                    </p:animMotion>
                                  </p:childTnLst>
                                </p:cTn>
                              </p:par>
                            </p:childTnLst>
                          </p:cTn>
                        </p:par>
                        <p:par>
                          <p:cTn id="9" fill="hold">
                            <p:stCondLst>
                              <p:cond delay="1000"/>
                            </p:stCondLst>
                            <p:childTnLst>
                              <p:par>
                                <p:cTn id="10" presetID="2" presetClass="entr" presetSubtype="1"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 fill="hold"/>
                                        <p:tgtEl>
                                          <p:spTgt spid="3"/>
                                        </p:tgtEl>
                                        <p:attrNameLst>
                                          <p:attrName>ppt_x</p:attrName>
                                        </p:attrNameLst>
                                      </p:cBhvr>
                                      <p:tavLst>
                                        <p:tav tm="0">
                                          <p:val>
                                            <p:strVal val="#ppt_x"/>
                                          </p:val>
                                        </p:tav>
                                        <p:tav tm="100000">
                                          <p:val>
                                            <p:strVal val="#ppt_x"/>
                                          </p:val>
                                        </p:tav>
                                      </p:tavLst>
                                    </p:anim>
                                    <p:anim calcmode="lin" valueType="num">
                                      <p:cBhvr additive="base">
                                        <p:cTn id="13" dur="2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 presetClass="entr" presetSubtype="4"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9C20C-D205-AD4A-A634-669752B59E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Google Shape;200;p21">
            <a:extLst>
              <a:ext uri="{FF2B5EF4-FFF2-40B4-BE49-F238E27FC236}">
                <a16:creationId xmlns:a16="http://schemas.microsoft.com/office/drawing/2014/main" id="{1D0DF031-424D-2346-BFD3-1E4548D315E7}"/>
              </a:ext>
            </a:extLst>
          </p:cNvPr>
          <p:cNvSpPr/>
          <p:nvPr/>
        </p:nvSpPr>
        <p:spPr>
          <a:xfrm rot="20407504">
            <a:off x="-57536" y="1692340"/>
            <a:ext cx="9259071" cy="1758819"/>
          </a:xfrm>
          <a:prstGeom prst="rect">
            <a:avLst/>
          </a:prstGeom>
        </p:spPr>
        <p:txBody>
          <a:bodyPr>
            <a:prstTxWarp prst="textPlain">
              <a:avLst/>
            </a:prstTxWarp>
          </a:bodyPr>
          <a:lstStyle/>
          <a:p>
            <a:pPr lvl="0" algn="ctr"/>
            <a:r>
              <a:rPr lang="en-US" b="0" i="0" dirty="0">
                <a:ln w="38100" cap="flat" cmpd="sng">
                  <a:solidFill>
                    <a:srgbClr val="000000"/>
                  </a:solidFill>
                  <a:prstDash val="solid"/>
                  <a:round/>
                  <a:headEnd type="none" w="sm" len="sm"/>
                  <a:tailEnd type="none" w="sm" len="sm"/>
                </a:ln>
                <a:gradFill>
                  <a:gsLst>
                    <a:gs pos="0">
                      <a:srgbClr val="00B050"/>
                    </a:gs>
                    <a:gs pos="100000">
                      <a:srgbClr val="92D050"/>
                    </a:gs>
                  </a:gsLst>
                  <a:lin ang="5400012" scaled="0"/>
                </a:gradFill>
                <a:latin typeface="Bangers"/>
              </a:rPr>
              <a:t>DEMO TIME!</a:t>
            </a:r>
            <a:endParaRPr b="0" i="0" dirty="0">
              <a:ln w="38100" cap="flat" cmpd="sng">
                <a:solidFill>
                  <a:srgbClr val="000000"/>
                </a:solidFill>
                <a:prstDash val="solid"/>
                <a:round/>
                <a:headEnd type="none" w="sm" len="sm"/>
                <a:tailEnd type="none" w="sm" len="sm"/>
              </a:ln>
              <a:gradFill>
                <a:gsLst>
                  <a:gs pos="0">
                    <a:srgbClr val="00B050"/>
                  </a:gs>
                  <a:gs pos="100000">
                    <a:srgbClr val="92D050"/>
                  </a:gs>
                </a:gsLst>
                <a:lin ang="5400012" scaled="0"/>
              </a:gradFill>
              <a:latin typeface="Bangers"/>
            </a:endParaRPr>
          </a:p>
        </p:txBody>
      </p:sp>
    </p:spTree>
    <p:extLst>
      <p:ext uri="{BB962C8B-B14F-4D97-AF65-F5344CB8AC3E}">
        <p14:creationId xmlns:p14="http://schemas.microsoft.com/office/powerpoint/2010/main" val="7412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300" fill="hold"/>
                                        <p:tgtEl>
                                          <p:spTgt spid="4"/>
                                        </p:tgtEl>
                                        <p:attrNameLst>
                                          <p:attrName>style.rotation</p:attrName>
                                        </p:attrNameLst>
                                      </p:cBhvr>
                                      <p:tavLst>
                                        <p:tav tm="0">
                                          <p:val>
                                            <p:fltVal val="720"/>
                                          </p:val>
                                        </p:tav>
                                        <p:tav tm="100000">
                                          <p:val>
                                            <p:fltVal val="0"/>
                                          </p:val>
                                        </p:tav>
                                      </p:tavLst>
                                    </p:anim>
                                    <p:anim calcmode="lin" valueType="num">
                                      <p:cBhvr>
                                        <p:cTn id="9" dur="300" fill="hold"/>
                                        <p:tgtEl>
                                          <p:spTgt spid="4"/>
                                        </p:tgtEl>
                                        <p:attrNameLst>
                                          <p:attrName>ppt_h</p:attrName>
                                        </p:attrNameLst>
                                      </p:cBhvr>
                                      <p:tavLst>
                                        <p:tav tm="0">
                                          <p:val>
                                            <p:fltVal val="0"/>
                                          </p:val>
                                        </p:tav>
                                        <p:tav tm="100000">
                                          <p:val>
                                            <p:strVal val="#ppt_h"/>
                                          </p:val>
                                        </p:tav>
                                      </p:tavLst>
                                    </p:anim>
                                    <p:anim calcmode="lin" valueType="num">
                                      <p:cBhvr>
                                        <p:cTn id="10" dur="3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93"/>
        <p:cNvGrpSpPr/>
        <p:nvPr/>
      </p:nvGrpSpPr>
      <p:grpSpPr>
        <a:xfrm>
          <a:off x="0" y="0"/>
          <a:ext cx="0" cy="0"/>
          <a:chOff x="0" y="0"/>
          <a:chExt cx="0" cy="0"/>
        </a:xfrm>
      </p:grpSpPr>
      <p:sp>
        <p:nvSpPr>
          <p:cNvPr id="94" name="Google Shape;94;p13"/>
          <p:cNvSpPr txBox="1">
            <a:spLocks noGrp="1"/>
          </p:cNvSpPr>
          <p:nvPr>
            <p:ph type="ctrTitle"/>
          </p:nvPr>
        </p:nvSpPr>
        <p:spPr>
          <a:xfrm>
            <a:off x="4055200" y="1297450"/>
            <a:ext cx="3767400" cy="222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800" dirty="0"/>
              <a:t>3.</a:t>
            </a:r>
            <a:endParaRPr sz="12800" dirty="0"/>
          </a:p>
          <a:p>
            <a:pPr marL="0" lvl="0" indent="0" algn="ctr" rtl="0">
              <a:spcBef>
                <a:spcPts val="0"/>
              </a:spcBef>
              <a:spcAft>
                <a:spcPts val="0"/>
              </a:spcAft>
              <a:buNone/>
            </a:pPr>
            <a:r>
              <a:rPr lang="en" sz="6000" dirty="0"/>
              <a:t>UNSCIENTIFIC!</a:t>
            </a:r>
            <a:endParaRPr sz="6000" dirty="0"/>
          </a:p>
        </p:txBody>
      </p:sp>
      <p:sp>
        <p:nvSpPr>
          <p:cNvPr id="96" name="Google Shape;96;p13"/>
          <p:cNvSpPr txBox="1">
            <a:spLocks noGrp="1"/>
          </p:cNvSpPr>
          <p:nvPr>
            <p:ph type="ctrTitle"/>
          </p:nvPr>
        </p:nvSpPr>
        <p:spPr>
          <a:xfrm>
            <a:off x="4173625" y="856150"/>
            <a:ext cx="3767400" cy="26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800" dirty="0"/>
              <a:t>1.</a:t>
            </a:r>
            <a:endParaRPr sz="12800" dirty="0"/>
          </a:p>
          <a:p>
            <a:pPr marL="0" lvl="0" indent="0" algn="ctr" rtl="0">
              <a:spcBef>
                <a:spcPts val="0"/>
              </a:spcBef>
              <a:spcAft>
                <a:spcPts val="0"/>
              </a:spcAft>
              <a:buNone/>
            </a:pPr>
            <a:r>
              <a:rPr lang="en" sz="6000" dirty="0"/>
              <a:t>arbitrary!</a:t>
            </a:r>
            <a:endParaRPr sz="6000" dirty="0"/>
          </a:p>
        </p:txBody>
      </p:sp>
      <p:sp>
        <p:nvSpPr>
          <p:cNvPr id="97" name="Google Shape;97;p13"/>
          <p:cNvSpPr txBox="1">
            <a:spLocks noGrp="1"/>
          </p:cNvSpPr>
          <p:nvPr>
            <p:ph type="ctrTitle"/>
          </p:nvPr>
        </p:nvSpPr>
        <p:spPr>
          <a:xfrm>
            <a:off x="4055200" y="856150"/>
            <a:ext cx="3767400" cy="26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800" dirty="0"/>
              <a:t>2.</a:t>
            </a:r>
            <a:endParaRPr sz="12800" dirty="0"/>
          </a:p>
          <a:p>
            <a:pPr marL="0" lvl="0" indent="0" algn="ctr" rtl="0">
              <a:spcBef>
                <a:spcPts val="0"/>
              </a:spcBef>
              <a:spcAft>
                <a:spcPts val="0"/>
              </a:spcAft>
              <a:buNone/>
            </a:pPr>
            <a:r>
              <a:rPr lang="en" sz="6000" dirty="0"/>
              <a:t>Crude!</a:t>
            </a:r>
            <a:endParaRPr sz="6000" dirty="0"/>
          </a:p>
        </p:txBody>
      </p:sp>
      <p:sp>
        <p:nvSpPr>
          <p:cNvPr id="98" name="Google Shape;98;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99" name="Google Shape;99;p13"/>
          <p:cNvGrpSpPr/>
          <p:nvPr/>
        </p:nvGrpSpPr>
        <p:grpSpPr>
          <a:xfrm>
            <a:off x="133974" y="-154030"/>
            <a:ext cx="3315900" cy="3608225"/>
            <a:chOff x="133974" y="226970"/>
            <a:chExt cx="3315900" cy="3608225"/>
          </a:xfrm>
        </p:grpSpPr>
        <p:sp>
          <p:nvSpPr>
            <p:cNvPr id="100" name="Google Shape;100;p13"/>
            <p:cNvSpPr txBox="1"/>
            <p:nvPr/>
          </p:nvSpPr>
          <p:spPr>
            <a:xfrm>
              <a:off x="133974" y="226970"/>
              <a:ext cx="3315900" cy="15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dirty="0">
                  <a:latin typeface="Bangers"/>
                  <a:ea typeface="Bangers"/>
                  <a:cs typeface="Bangers"/>
                  <a:sym typeface="Bangers"/>
                </a:rPr>
                <a:t>Peer </a:t>
              </a:r>
              <a:endParaRPr sz="9600" dirty="0">
                <a:latin typeface="Bangers"/>
                <a:ea typeface="Bangers"/>
                <a:cs typeface="Bangers"/>
                <a:sym typeface="Bangers"/>
              </a:endParaRPr>
            </a:p>
          </p:txBody>
        </p:sp>
        <p:sp>
          <p:nvSpPr>
            <p:cNvPr id="101" name="Google Shape;101;p13"/>
            <p:cNvSpPr txBox="1"/>
            <p:nvPr/>
          </p:nvSpPr>
          <p:spPr>
            <a:xfrm>
              <a:off x="133974" y="1252370"/>
              <a:ext cx="3315900" cy="15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a:latin typeface="Bangers"/>
                  <a:ea typeface="Bangers"/>
                  <a:cs typeface="Bangers"/>
                  <a:sym typeface="Bangers"/>
                </a:rPr>
                <a:t>Review</a:t>
              </a:r>
              <a:endParaRPr sz="9600">
                <a:latin typeface="Bangers"/>
                <a:ea typeface="Bangers"/>
                <a:cs typeface="Bangers"/>
                <a:sym typeface="Bangers"/>
              </a:endParaRPr>
            </a:p>
          </p:txBody>
        </p:sp>
        <p:sp>
          <p:nvSpPr>
            <p:cNvPr id="102" name="Google Shape;102;p13"/>
            <p:cNvSpPr txBox="1"/>
            <p:nvPr/>
          </p:nvSpPr>
          <p:spPr>
            <a:xfrm>
              <a:off x="133974" y="2302795"/>
              <a:ext cx="3315900" cy="15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a:latin typeface="Bangers"/>
                  <a:ea typeface="Bangers"/>
                  <a:cs typeface="Bangers"/>
                  <a:sym typeface="Bangers"/>
                </a:rPr>
                <a:t>IS: </a:t>
              </a:r>
              <a:endParaRPr sz="9600">
                <a:latin typeface="Bangers"/>
                <a:ea typeface="Bangers"/>
                <a:cs typeface="Bangers"/>
                <a:sym typeface="Banger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06"/>
        <p:cNvGrpSpPr/>
        <p:nvPr/>
      </p:nvGrpSpPr>
      <p:grpSpPr>
        <a:xfrm>
          <a:off x="0" y="0"/>
          <a:ext cx="0" cy="0"/>
          <a:chOff x="0" y="0"/>
          <a:chExt cx="0" cy="0"/>
        </a:xfrm>
      </p:grpSpPr>
      <p:sp>
        <p:nvSpPr>
          <p:cNvPr id="107" name="Google Shape;107;p14"/>
          <p:cNvSpPr txBox="1">
            <a:spLocks noGrp="1"/>
          </p:cNvSpPr>
          <p:nvPr>
            <p:ph type="body" idx="1"/>
          </p:nvPr>
        </p:nvSpPr>
        <p:spPr>
          <a:xfrm>
            <a:off x="921225" y="2247324"/>
            <a:ext cx="4055973" cy="1710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sz="2000" dirty="0"/>
              <a:t>Students</a:t>
            </a:r>
          </a:p>
          <a:p>
            <a:pPr marL="457200" lvl="0" indent="-381000" algn="l" rtl="0">
              <a:spcBef>
                <a:spcPts val="600"/>
              </a:spcBef>
              <a:spcAft>
                <a:spcPts val="0"/>
              </a:spcAft>
              <a:buSzPts val="2400"/>
              <a:buChar char="×"/>
            </a:pPr>
            <a:r>
              <a:rPr lang="en-US" sz="2000" dirty="0"/>
              <a:t>Instructors</a:t>
            </a:r>
          </a:p>
          <a:p>
            <a:pPr marL="457200" lvl="0" indent="-381000" algn="l" rtl="0">
              <a:spcBef>
                <a:spcPts val="600"/>
              </a:spcBef>
              <a:spcAft>
                <a:spcPts val="0"/>
              </a:spcAft>
              <a:buSzPts val="2400"/>
              <a:buChar char="×"/>
            </a:pPr>
            <a:r>
              <a:rPr lang="en-US" sz="2000" dirty="0"/>
              <a:t>Have I mentioned the joy of </a:t>
            </a:r>
            <a:r>
              <a:rPr lang="en-US" sz="2000" b="1" dirty="0"/>
              <a:t>NOT</a:t>
            </a:r>
            <a:r>
              <a:rPr lang="en-US" sz="2000" dirty="0"/>
              <a:t> grading 500 draft essays?</a:t>
            </a:r>
            <a:endParaRPr sz="2000" dirty="0"/>
          </a:p>
        </p:txBody>
      </p:sp>
      <p:sp>
        <p:nvSpPr>
          <p:cNvPr id="108" name="Google Shape;108;p14"/>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Peer review pros and cons</a:t>
            </a:r>
            <a:endParaRPr sz="3600" dirty="0"/>
          </a:p>
        </p:txBody>
      </p:sp>
      <p:sp>
        <p:nvSpPr>
          <p:cNvPr id="109" name="Google Shape;10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10" name="Google Shape;110;p14"/>
          <p:cNvSpPr txBox="1"/>
          <p:nvPr/>
        </p:nvSpPr>
        <p:spPr>
          <a:xfrm>
            <a:off x="921225" y="1621450"/>
            <a:ext cx="3116100" cy="4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Bangers"/>
                <a:ea typeface="Bangers"/>
                <a:cs typeface="Bangers"/>
                <a:sym typeface="Bangers"/>
              </a:rPr>
              <a:t>Pros</a:t>
            </a:r>
            <a:endParaRPr sz="3600">
              <a:latin typeface="Bangers"/>
              <a:ea typeface="Bangers"/>
              <a:cs typeface="Bangers"/>
              <a:sym typeface="Bangers"/>
            </a:endParaRPr>
          </a:p>
        </p:txBody>
      </p:sp>
      <p:sp>
        <p:nvSpPr>
          <p:cNvPr id="111" name="Google Shape;111;p14"/>
          <p:cNvSpPr txBox="1"/>
          <p:nvPr/>
        </p:nvSpPr>
        <p:spPr>
          <a:xfrm>
            <a:off x="4857350" y="1621450"/>
            <a:ext cx="1972500" cy="4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Bangers"/>
                <a:ea typeface="Bangers"/>
                <a:cs typeface="Bangers"/>
                <a:sym typeface="Bangers"/>
              </a:rPr>
              <a:t>cons</a:t>
            </a:r>
            <a:endParaRPr sz="3600">
              <a:latin typeface="Bangers"/>
              <a:ea typeface="Bangers"/>
              <a:cs typeface="Bangers"/>
              <a:sym typeface="Bangers"/>
            </a:endParaRPr>
          </a:p>
        </p:txBody>
      </p:sp>
      <p:sp>
        <p:nvSpPr>
          <p:cNvPr id="112" name="Google Shape;112;p14"/>
          <p:cNvSpPr txBox="1"/>
          <p:nvPr/>
        </p:nvSpPr>
        <p:spPr>
          <a:xfrm>
            <a:off x="5029625" y="2404025"/>
            <a:ext cx="3225600" cy="98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200">
                <a:solidFill>
                  <a:schemeClr val="dk1"/>
                </a:solidFill>
                <a:latin typeface="Bangers"/>
                <a:ea typeface="Bangers"/>
                <a:cs typeface="Bangers"/>
                <a:sym typeface="Bangers"/>
              </a:rPr>
              <a:t>Wake up!</a:t>
            </a:r>
            <a:endParaRPr sz="7200">
              <a:latin typeface="Bangers"/>
              <a:ea typeface="Bangers"/>
              <a:cs typeface="Bangers"/>
              <a:sym typeface="Bangers"/>
            </a:endParaRPr>
          </a:p>
        </p:txBody>
      </p:sp>
      <p:sp>
        <p:nvSpPr>
          <p:cNvPr id="113" name="Google Shape;113;p14"/>
          <p:cNvSpPr txBox="1"/>
          <p:nvPr/>
        </p:nvSpPr>
        <p:spPr>
          <a:xfrm>
            <a:off x="5156875" y="2356575"/>
            <a:ext cx="2965500" cy="3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Sniglet"/>
                <a:ea typeface="Sniglet"/>
                <a:cs typeface="Sniglet"/>
                <a:sym typeface="Sniglet"/>
              </a:rPr>
              <a:t>Were you asleep for that last slide or what?</a:t>
            </a:r>
            <a:endParaRPr sz="3000" dirty="0">
              <a:latin typeface="Bangers"/>
              <a:ea typeface="Bangers"/>
              <a:cs typeface="Bangers"/>
              <a:sym typeface="Bangers"/>
            </a:endParaRPr>
          </a:p>
        </p:txBody>
      </p:sp>
      <p:grpSp>
        <p:nvGrpSpPr>
          <p:cNvPr id="114" name="Google Shape;114;p14"/>
          <p:cNvGrpSpPr/>
          <p:nvPr/>
        </p:nvGrpSpPr>
        <p:grpSpPr>
          <a:xfrm>
            <a:off x="5110048" y="1330207"/>
            <a:ext cx="2934487" cy="2886132"/>
            <a:chOff x="1244325" y="4999400"/>
            <a:chExt cx="444525" cy="437200"/>
          </a:xfrm>
        </p:grpSpPr>
        <p:sp>
          <p:nvSpPr>
            <p:cNvPr id="115" name="Google Shape;115;p14"/>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200"/>
                                        <p:tgtEl>
                                          <p:spTgt spid="110"/>
                                        </p:tgtEl>
                                        <p:attrNameLst>
                                          <p:attrName>ppt_w</p:attrName>
                                        </p:attrNameLst>
                                      </p:cBhvr>
                                      <p:tavLst>
                                        <p:tav tm="0">
                                          <p:val>
                                            <p:strVal val="0"/>
                                          </p:val>
                                        </p:tav>
                                        <p:tav tm="100000">
                                          <p:val>
                                            <p:strVal val="#ppt_w"/>
                                          </p:val>
                                        </p:tav>
                                      </p:tavLst>
                                    </p:anim>
                                    <p:anim calcmode="lin" valueType="num">
                                      <p:cBhvr additive="base">
                                        <p:cTn id="8" dur="200"/>
                                        <p:tgtEl>
                                          <p:spTgt spid="1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additive="base">
                                        <p:cTn id="25" dur="250"/>
                                        <p:tgtEl>
                                          <p:spTgt spid="111"/>
                                        </p:tgtEl>
                                        <p:attrNameLst>
                                          <p:attrName>ppt_w</p:attrName>
                                        </p:attrNameLst>
                                      </p:cBhvr>
                                      <p:tavLst>
                                        <p:tav tm="0">
                                          <p:val>
                                            <p:strVal val="0"/>
                                          </p:val>
                                        </p:tav>
                                        <p:tav tm="100000">
                                          <p:val>
                                            <p:strVal val="#ppt_w"/>
                                          </p:val>
                                        </p:tav>
                                      </p:tavLst>
                                    </p:anim>
                                    <p:anim calcmode="lin" valueType="num">
                                      <p:cBhvr additive="base">
                                        <p:cTn id="26" dur="250"/>
                                        <p:tgtEl>
                                          <p:spTgt spid="111"/>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3"/>
                                        </p:tgtEl>
                                        <p:attrNameLst>
                                          <p:attrName>style.visibility</p:attrName>
                                        </p:attrNameLst>
                                      </p:cBhvr>
                                      <p:to>
                                        <p:strVal val="hidden"/>
                                      </p:to>
                                    </p:set>
                                  </p:childTnLst>
                                </p:cTn>
                              </p:par>
                            </p:childTnLst>
                          </p:cTn>
                        </p:par>
                        <p:par>
                          <p:cTn id="35" fill="hold">
                            <p:stCondLst>
                              <p:cond delay="0"/>
                            </p:stCondLst>
                            <p:childTnLst>
                              <p:par>
                                <p:cTn id="36" presetID="23" presetClass="entr" presetSubtype="16" fill="hold" nodeType="after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additive="base">
                                        <p:cTn id="38" dur="250"/>
                                        <p:tgtEl>
                                          <p:spTgt spid="112"/>
                                        </p:tgtEl>
                                        <p:attrNameLst>
                                          <p:attrName>ppt_w</p:attrName>
                                        </p:attrNameLst>
                                      </p:cBhvr>
                                      <p:tavLst>
                                        <p:tav tm="0">
                                          <p:val>
                                            <p:strVal val="0"/>
                                          </p:val>
                                        </p:tav>
                                        <p:tav tm="100000">
                                          <p:val>
                                            <p:strVal val="#ppt_w"/>
                                          </p:val>
                                        </p:tav>
                                      </p:tavLst>
                                    </p:anim>
                                    <p:anim calcmode="lin" valueType="num">
                                      <p:cBhvr additive="base">
                                        <p:cTn id="39" dur="250"/>
                                        <p:tgtEl>
                                          <p:spTgt spid="112"/>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xit" presetSubtype="32" fill="hold" nodeType="clickEffect">
                                  <p:stCondLst>
                                    <p:cond delay="0"/>
                                  </p:stCondLst>
                                  <p:childTnLst>
                                    <p:anim calcmode="lin" valueType="num">
                                      <p:cBhvr additive="base">
                                        <p:cTn id="43" dur="99"/>
                                        <p:tgtEl>
                                          <p:spTgt spid="112"/>
                                        </p:tgtEl>
                                        <p:attrNameLst>
                                          <p:attrName>ppt_w</p:attrName>
                                        </p:attrNameLst>
                                      </p:cBhvr>
                                      <p:tavLst>
                                        <p:tav tm="0">
                                          <p:val>
                                            <p:strVal val="#ppt_w"/>
                                          </p:val>
                                        </p:tav>
                                        <p:tav tm="100000">
                                          <p:val>
                                            <p:strVal val="0"/>
                                          </p:val>
                                        </p:tav>
                                      </p:tavLst>
                                    </p:anim>
                                    <p:anim calcmode="lin" valueType="num">
                                      <p:cBhvr additive="base">
                                        <p:cTn id="44" dur="99"/>
                                        <p:tgtEl>
                                          <p:spTgt spid="112"/>
                                        </p:tgtEl>
                                        <p:attrNameLst>
                                          <p:attrName>ppt_h</p:attrName>
                                        </p:attrNameLst>
                                      </p:cBhvr>
                                      <p:tavLst>
                                        <p:tav tm="0">
                                          <p:val>
                                            <p:strVal val="#ppt_h"/>
                                          </p:val>
                                        </p:tav>
                                        <p:tav tm="100000">
                                          <p:val>
                                            <p:strVal val="0"/>
                                          </p:val>
                                        </p:tav>
                                      </p:tavLst>
                                    </p:anim>
                                    <p:set>
                                      <p:cBhvr>
                                        <p:cTn id="45" dur="1" fill="hold">
                                          <p:stCondLst>
                                            <p:cond delay="99"/>
                                          </p:stCondLst>
                                        </p:cTn>
                                        <p:tgtEl>
                                          <p:spTgt spid="112"/>
                                        </p:tgtEl>
                                        <p:attrNameLst>
                                          <p:attrName>style.visibility</p:attrName>
                                        </p:attrNameLst>
                                      </p:cBhvr>
                                      <p:to>
                                        <p:strVal val="hidden"/>
                                      </p:to>
                                    </p:set>
                                  </p:childTnLst>
                                </p:cTn>
                              </p:par>
                            </p:childTnLst>
                          </p:cTn>
                        </p:par>
                        <p:par>
                          <p:cTn id="46" fill="hold">
                            <p:stCondLst>
                              <p:cond delay="100"/>
                            </p:stCondLst>
                            <p:childTnLst>
                              <p:par>
                                <p:cTn id="47" presetID="2" presetClass="entr" presetSubtype="2" fill="hold" nodeType="after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additive="base">
                                        <p:cTn id="49" dur="250"/>
                                        <p:tgtEl>
                                          <p:spTgt spid="1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123"/>
        <p:cNvGrpSpPr/>
        <p:nvPr/>
      </p:nvGrpSpPr>
      <p:grpSpPr>
        <a:xfrm>
          <a:off x="0" y="0"/>
          <a:ext cx="0" cy="0"/>
          <a:chOff x="0" y="0"/>
          <a:chExt cx="0" cy="0"/>
        </a:xfrm>
      </p:grpSpPr>
      <p:sp>
        <p:nvSpPr>
          <p:cNvPr id="124" name="Google Shape;12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25" name="Google Shape;125;p15"/>
          <p:cNvSpPr txBox="1">
            <a:spLocks noGrp="1"/>
          </p:cNvSpPr>
          <p:nvPr>
            <p:ph type="ctrTitle" idx="4294967295"/>
          </p:nvPr>
        </p:nvSpPr>
        <p:spPr>
          <a:xfrm>
            <a:off x="227800" y="1402925"/>
            <a:ext cx="61482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400">
                <a:solidFill>
                  <a:srgbClr val="FAD900"/>
                </a:solidFill>
              </a:rPr>
              <a:t>The expanding </a:t>
            </a:r>
            <a:endParaRPr sz="8400">
              <a:solidFill>
                <a:srgbClr val="FAD900"/>
              </a:solidFill>
            </a:endParaRPr>
          </a:p>
        </p:txBody>
      </p:sp>
      <p:sp>
        <p:nvSpPr>
          <p:cNvPr id="126" name="Google Shape;126;p15"/>
          <p:cNvSpPr/>
          <p:nvPr/>
        </p:nvSpPr>
        <p:spPr>
          <a:xfrm>
            <a:off x="688337" y="2056263"/>
            <a:ext cx="6744924" cy="1252301"/>
          </a:xfrm>
          <a:prstGeom prst="rect">
            <a:avLst/>
          </a:prstGeom>
        </p:spPr>
        <p:txBody>
          <a:bodyPr>
            <a:prstTxWarp prst="textPlain">
              <a:avLst/>
            </a:prstTxWarp>
          </a:bodyPr>
          <a:lstStyle/>
          <a:p>
            <a:pPr lvl="0" algn="ctr"/>
            <a:r>
              <a:rPr b="0" i="0">
                <a:ln w="38100" cap="flat" cmpd="sng">
                  <a:solidFill>
                    <a:srgbClr val="FFFFFF"/>
                  </a:solidFill>
                  <a:prstDash val="solid"/>
                  <a:miter lim="8000"/>
                  <a:headEnd type="none" w="sm" len="sm"/>
                  <a:tailEnd type="none" w="sm" len="sm"/>
                </a:ln>
                <a:solidFill>
                  <a:srgbClr val="001936">
                    <a:alpha val="21920"/>
                  </a:srgbClr>
                </a:solidFill>
                <a:latin typeface="Bangers"/>
              </a:rPr>
              <a:t>classroom</a:t>
            </a:r>
          </a:p>
        </p:txBody>
      </p:sp>
      <p:sp>
        <p:nvSpPr>
          <p:cNvPr id="127" name="Google Shape;127;p15"/>
          <p:cNvSpPr/>
          <p:nvPr/>
        </p:nvSpPr>
        <p:spPr>
          <a:xfrm>
            <a:off x="7832581" y="1786516"/>
            <a:ext cx="229545" cy="21917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grpSp>
        <p:nvGrpSpPr>
          <p:cNvPr id="128" name="Google Shape;128;p15"/>
          <p:cNvGrpSpPr/>
          <p:nvPr/>
        </p:nvGrpSpPr>
        <p:grpSpPr>
          <a:xfrm>
            <a:off x="7489260" y="3766240"/>
            <a:ext cx="983354" cy="983618"/>
            <a:chOff x="6654650" y="3665275"/>
            <a:chExt cx="409100" cy="409125"/>
          </a:xfrm>
        </p:grpSpPr>
        <p:sp>
          <p:nvSpPr>
            <p:cNvPr id="129" name="Google Shape;129;p15"/>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0" name="Google Shape;130;p15"/>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grpSp>
      <p:grpSp>
        <p:nvGrpSpPr>
          <p:cNvPr id="131" name="Google Shape;131;p15"/>
          <p:cNvGrpSpPr/>
          <p:nvPr/>
        </p:nvGrpSpPr>
        <p:grpSpPr>
          <a:xfrm rot="324429">
            <a:off x="7518388" y="724010"/>
            <a:ext cx="649666" cy="649742"/>
            <a:chOff x="570875" y="4322250"/>
            <a:chExt cx="443300" cy="443325"/>
          </a:xfrm>
        </p:grpSpPr>
        <p:sp>
          <p:nvSpPr>
            <p:cNvPr id="132" name="Google Shape;132;p15"/>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3" name="Google Shape;133;p15"/>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4" name="Google Shape;134;p15"/>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5" name="Google Shape;135;p15"/>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grpSp>
      <p:sp>
        <p:nvSpPr>
          <p:cNvPr id="136" name="Google Shape;136;p15"/>
          <p:cNvSpPr/>
          <p:nvPr/>
        </p:nvSpPr>
        <p:spPr>
          <a:xfrm rot="2466625">
            <a:off x="6568799" y="1131498"/>
            <a:ext cx="318882" cy="30447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7" name="Google Shape;137;p15"/>
          <p:cNvSpPr/>
          <p:nvPr/>
        </p:nvSpPr>
        <p:spPr>
          <a:xfrm rot="-1609120">
            <a:off x="7035169" y="1323104"/>
            <a:ext cx="229509" cy="21914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8" name="Google Shape;138;p15"/>
          <p:cNvSpPr/>
          <p:nvPr/>
        </p:nvSpPr>
        <p:spPr>
          <a:xfrm rot="2926137">
            <a:off x="8426693" y="1496695"/>
            <a:ext cx="171867" cy="16410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39" name="Google Shape;139;p15"/>
          <p:cNvSpPr/>
          <p:nvPr/>
        </p:nvSpPr>
        <p:spPr>
          <a:xfrm rot="-1608940">
            <a:off x="7711478" y="397343"/>
            <a:ext cx="154840" cy="14784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pic>
        <p:nvPicPr>
          <p:cNvPr id="140" name="Google Shape;140;p15"/>
          <p:cNvPicPr preferRelativeResize="0"/>
          <p:nvPr/>
        </p:nvPicPr>
        <p:blipFill>
          <a:blip r:embed="rId3">
            <a:alphaModFix/>
          </a:blip>
          <a:stretch>
            <a:fillRect/>
          </a:stretch>
        </p:blipFill>
        <p:spPr>
          <a:xfrm>
            <a:off x="565700" y="74550"/>
            <a:ext cx="7828576" cy="48928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300"/>
                                        <p:tgtEl>
                                          <p:spTgt spid="140"/>
                                        </p:tgtEl>
                                        <p:attrNameLst>
                                          <p:attrName>ppt_w</p:attrName>
                                        </p:attrNameLst>
                                      </p:cBhvr>
                                      <p:tavLst>
                                        <p:tav tm="0">
                                          <p:val>
                                            <p:strVal val="0"/>
                                          </p:val>
                                        </p:tav>
                                        <p:tav tm="100000">
                                          <p:val>
                                            <p:strVal val="#ppt_w"/>
                                          </p:val>
                                        </p:tav>
                                      </p:tavLst>
                                    </p:anim>
                                    <p:anim calcmode="lin" valueType="num">
                                      <p:cBhvr additive="base">
                                        <p:cTn id="8" dur="300"/>
                                        <p:tgtEl>
                                          <p:spTgt spid="140"/>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300" fill="hold"/>
                                        <p:tgtEl>
                                          <p:spTgt spid="1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46" name="Google Shape;146;p16"/>
          <p:cNvPicPr preferRelativeResize="0"/>
          <p:nvPr/>
        </p:nvPicPr>
        <p:blipFill>
          <a:blip r:embed="rId3">
            <a:alphaModFix/>
          </a:blip>
          <a:stretch>
            <a:fillRect/>
          </a:stretch>
        </p:blipFill>
        <p:spPr>
          <a:xfrm>
            <a:off x="-31250" y="-30650"/>
            <a:ext cx="9175248" cy="5219875"/>
          </a:xfrm>
          <a:prstGeom prst="rect">
            <a:avLst/>
          </a:prstGeom>
          <a:noFill/>
          <a:ln>
            <a:noFill/>
          </a:ln>
        </p:spPr>
      </p:pic>
      <p:sp>
        <p:nvSpPr>
          <p:cNvPr id="147" name="Google Shape;147;p16"/>
          <p:cNvSpPr txBox="1"/>
          <p:nvPr/>
        </p:nvSpPr>
        <p:spPr>
          <a:xfrm>
            <a:off x="286350" y="166575"/>
            <a:ext cx="2998500" cy="3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FFFF00"/>
                </a:solidFill>
                <a:latin typeface="Bangers"/>
                <a:ea typeface="Bangers"/>
                <a:cs typeface="Bangers"/>
                <a:sym typeface="Bangers"/>
              </a:rPr>
              <a:t>enter...</a:t>
            </a:r>
            <a:endParaRPr sz="6000" dirty="0">
              <a:solidFill>
                <a:srgbClr val="FFFF00"/>
              </a:solidFill>
              <a:latin typeface="Bangers"/>
              <a:ea typeface="Bangers"/>
              <a:cs typeface="Bangers"/>
              <a:sym typeface="Bangers"/>
            </a:endParaRPr>
          </a:p>
        </p:txBody>
      </p:sp>
      <p:sp>
        <p:nvSpPr>
          <p:cNvPr id="148" name="The Calibrator"/>
          <p:cNvSpPr txBox="1"/>
          <p:nvPr/>
        </p:nvSpPr>
        <p:spPr>
          <a:xfrm>
            <a:off x="0" y="3696225"/>
            <a:ext cx="9105484" cy="14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dirty="0">
                <a:solidFill>
                  <a:srgbClr val="FFFF00"/>
                </a:solidFill>
                <a:latin typeface="Bangers"/>
                <a:ea typeface="Bangers"/>
                <a:cs typeface="Bangers"/>
                <a:sym typeface="Bangers"/>
              </a:rPr>
              <a:t>“The calibrator”</a:t>
            </a:r>
            <a:endParaRPr sz="9600" dirty="0">
              <a:solidFill>
                <a:srgbClr val="FFFF00"/>
              </a:solidFill>
              <a:latin typeface="Bangers"/>
              <a:ea typeface="Bangers"/>
              <a:cs typeface="Bangers"/>
              <a:sym typeface="Bangers"/>
            </a:endParaRPr>
          </a:p>
        </p:txBody>
      </p:sp>
      <p:sp>
        <p:nvSpPr>
          <p:cNvPr id="149" name="Google Shape;149;p16"/>
          <p:cNvSpPr txBox="1"/>
          <p:nvPr/>
        </p:nvSpPr>
        <p:spPr>
          <a:xfrm>
            <a:off x="4489575" y="1805750"/>
            <a:ext cx="2418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0000"/>
                </a:solidFill>
                <a:highlight>
                  <a:srgbClr val="000000"/>
                </a:highlight>
                <a:latin typeface="Playfair Display Black"/>
                <a:ea typeface="Playfair Display Black"/>
                <a:cs typeface="Playfair Display Black"/>
                <a:sym typeface="Playfair Display Black"/>
              </a:rPr>
              <a:t>C</a:t>
            </a:r>
            <a:endParaRPr sz="800">
              <a:solidFill>
                <a:srgbClr val="FF0000"/>
              </a:solidFill>
              <a:highlight>
                <a:srgbClr val="000000"/>
              </a:highlight>
              <a:latin typeface="Playfair Display Black"/>
              <a:ea typeface="Playfair Display Black"/>
              <a:cs typeface="Playfair Display Black"/>
              <a:sym typeface="Playfair Display Black"/>
            </a:endParaRPr>
          </a:p>
        </p:txBody>
      </p:sp>
      <p:sp>
        <p:nvSpPr>
          <p:cNvPr id="7" name="The Instructor">
            <a:extLst>
              <a:ext uri="{FF2B5EF4-FFF2-40B4-BE49-F238E27FC236}">
                <a16:creationId xmlns:a16="http://schemas.microsoft.com/office/drawing/2014/main" id="{C8064E9D-A195-8548-B8FF-754403D12BF0}"/>
              </a:ext>
            </a:extLst>
          </p:cNvPr>
          <p:cNvSpPr txBox="1"/>
          <p:nvPr/>
        </p:nvSpPr>
        <p:spPr>
          <a:xfrm>
            <a:off x="-147039" y="3784275"/>
            <a:ext cx="9143998" cy="14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800" dirty="0">
                <a:solidFill>
                  <a:srgbClr val="FFFF00"/>
                </a:solidFill>
                <a:latin typeface="Bangers"/>
                <a:ea typeface="Bangers"/>
                <a:cs typeface="Bangers"/>
                <a:sym typeface="Bangers"/>
              </a:rPr>
              <a:t>a.</a:t>
            </a:r>
            <a:r>
              <a:rPr lang="en-US" sz="8800" dirty="0" err="1">
                <a:solidFill>
                  <a:srgbClr val="FFFF00"/>
                </a:solidFill>
                <a:latin typeface="Bangers"/>
                <a:ea typeface="Bangers"/>
                <a:cs typeface="Bangers"/>
                <a:sym typeface="Bangers"/>
              </a:rPr>
              <a:t>k.a</a:t>
            </a:r>
            <a:r>
              <a:rPr lang="en-US" sz="8800" dirty="0">
                <a:solidFill>
                  <a:srgbClr val="FFFF00"/>
                </a:solidFill>
                <a:latin typeface="Bangers"/>
                <a:ea typeface="Bangers"/>
                <a:cs typeface="Bangers"/>
                <a:sym typeface="Bangers"/>
              </a:rPr>
              <a:t>. the instructor</a:t>
            </a:r>
            <a:endParaRPr sz="8800" dirty="0">
              <a:solidFill>
                <a:srgbClr val="FFFF00"/>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2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0" nodeType="clickEffect">
                                  <p:stCondLst>
                                    <p:cond delay="0"/>
                                  </p:stCondLst>
                                  <p:childTnLst>
                                    <p:anim calcmode="lin" valueType="num">
                                      <p:cBhvr additive="base">
                                        <p:cTn id="11" dur="300"/>
                                        <p:tgtEl>
                                          <p:spTgt spid="148"/>
                                        </p:tgtEl>
                                        <p:attrNameLst>
                                          <p:attrName>ppt_x</p:attrName>
                                        </p:attrNameLst>
                                      </p:cBhvr>
                                      <p:tavLst>
                                        <p:tav tm="0">
                                          <p:val>
                                            <p:strVal val="ppt_x"/>
                                          </p:val>
                                        </p:tav>
                                        <p:tav tm="100000">
                                          <p:val>
                                            <p:strVal val="0-ppt_w/2"/>
                                          </p:val>
                                        </p:tav>
                                      </p:tavLst>
                                    </p:anim>
                                    <p:anim calcmode="lin" valueType="num">
                                      <p:cBhvr additive="base">
                                        <p:cTn id="12" dur="300"/>
                                        <p:tgtEl>
                                          <p:spTgt spid="148"/>
                                        </p:tgtEl>
                                        <p:attrNameLst>
                                          <p:attrName>ppt_y</p:attrName>
                                        </p:attrNameLst>
                                      </p:cBhvr>
                                      <p:tavLst>
                                        <p:tav tm="0">
                                          <p:val>
                                            <p:strVal val="ppt_y"/>
                                          </p:val>
                                        </p:tav>
                                        <p:tav tm="100000">
                                          <p:val>
                                            <p:strVal val="ppt_y"/>
                                          </p:val>
                                        </p:tav>
                                      </p:tavLst>
                                    </p:anim>
                                    <p:set>
                                      <p:cBhvr>
                                        <p:cTn id="13" dur="1" fill="hold">
                                          <p:stCondLst>
                                            <p:cond delay="299"/>
                                          </p:stCondLst>
                                        </p:cTn>
                                        <p:tgtEl>
                                          <p:spTgt spid="148"/>
                                        </p:tgtEl>
                                        <p:attrNameLst>
                                          <p:attrName>style.visibility</p:attrName>
                                        </p:attrNameLst>
                                      </p:cBhvr>
                                      <p:to>
                                        <p:strVal val="hidden"/>
                                      </p:to>
                                    </p:set>
                                  </p:childTnLst>
                                </p:cTn>
                              </p:par>
                              <p:par>
                                <p:cTn id="14" presetID="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300" fill="hold"/>
                                        <p:tgtEl>
                                          <p:spTgt spid="7"/>
                                        </p:tgtEl>
                                        <p:attrNameLst>
                                          <p:attrName>ppt_x</p:attrName>
                                        </p:attrNameLst>
                                      </p:cBhvr>
                                      <p:tavLst>
                                        <p:tav tm="0">
                                          <p:val>
                                            <p:strVal val="1+#ppt_w/2"/>
                                          </p:val>
                                        </p:tav>
                                        <p:tav tm="100000">
                                          <p:val>
                                            <p:strVal val="#ppt_x"/>
                                          </p:val>
                                        </p:tav>
                                      </p:tavLst>
                                    </p:anim>
                                    <p:anim calcmode="lin" valueType="num">
                                      <p:cBhvr additive="base">
                                        <p:cTn id="17"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153"/>
        <p:cNvGrpSpPr/>
        <p:nvPr/>
      </p:nvGrpSpPr>
      <p:grpSpPr>
        <a:xfrm>
          <a:off x="0" y="0"/>
          <a:ext cx="0" cy="0"/>
          <a:chOff x="0" y="0"/>
          <a:chExt cx="0" cy="0"/>
        </a:xfrm>
      </p:grpSpPr>
      <p:sp>
        <p:nvSpPr>
          <p:cNvPr id="154" name="Whatever"/>
          <p:cNvSpPr txBox="1"/>
          <p:nvPr/>
        </p:nvSpPr>
        <p:spPr>
          <a:xfrm rot="-60000">
            <a:off x="962300" y="1956800"/>
            <a:ext cx="7144500" cy="126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dirty="0">
                <a:highlight>
                  <a:srgbClr val="FFFFFF"/>
                </a:highlight>
                <a:latin typeface="Sniglet"/>
                <a:ea typeface="Sniglet"/>
                <a:cs typeface="Sniglet"/>
                <a:sym typeface="Sniglet"/>
              </a:rPr>
              <a:t>.</a:t>
            </a:r>
            <a:r>
              <a:rPr lang="en" sz="8400" dirty="0">
                <a:highlight>
                  <a:srgbClr val="FFFFFF"/>
                </a:highlight>
                <a:latin typeface="Sniglet"/>
                <a:ea typeface="Sniglet"/>
                <a:cs typeface="Sniglet"/>
                <a:sym typeface="Sniglet"/>
              </a:rPr>
              <a:t>..or WHATEVER</a:t>
            </a:r>
            <a:endParaRPr sz="8400" dirty="0">
              <a:highlight>
                <a:srgbClr val="FFFFFF"/>
              </a:highlight>
              <a:latin typeface="Sniglet"/>
              <a:ea typeface="Sniglet"/>
              <a:cs typeface="Sniglet"/>
              <a:sym typeface="Sniglet"/>
            </a:endParaRPr>
          </a:p>
        </p:txBody>
      </p:sp>
      <p:sp>
        <p:nvSpPr>
          <p:cNvPr id="156" name="Google Shape;156;p17"/>
          <p:cNvSpPr/>
          <p:nvPr/>
        </p:nvSpPr>
        <p:spPr>
          <a:xfrm>
            <a:off x="3516725" y="1808525"/>
            <a:ext cx="2133000" cy="2133000"/>
          </a:xfrm>
          <a:prstGeom prst="ellipse">
            <a:avLst/>
          </a:prstGeom>
          <a:noFill/>
          <a:ln w="114300" cap="flat" cmpd="sng">
            <a:solidFill>
              <a:srgbClr val="FAD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Sniglet"/>
                <a:ea typeface="Sniglet"/>
                <a:cs typeface="Sniglet"/>
                <a:sym typeface="Sniglet"/>
              </a:rPr>
              <a:t>Medium</a:t>
            </a:r>
            <a:endParaRPr sz="2800" dirty="0">
              <a:latin typeface="Sniglet"/>
              <a:ea typeface="Sniglet"/>
              <a:cs typeface="Sniglet"/>
              <a:sym typeface="Sniglet"/>
            </a:endParaRPr>
          </a:p>
        </p:txBody>
      </p:sp>
      <p:sp>
        <p:nvSpPr>
          <p:cNvPr id="157" name="Google Shape;157;p17"/>
          <p:cNvSpPr/>
          <p:nvPr/>
        </p:nvSpPr>
        <p:spPr>
          <a:xfrm>
            <a:off x="1694600" y="1808525"/>
            <a:ext cx="2133000" cy="2133000"/>
          </a:xfrm>
          <a:prstGeom prst="ellipse">
            <a:avLst/>
          </a:prstGeom>
          <a:noFill/>
          <a:ln w="114300" cap="flat" cmpd="sng">
            <a:solidFill>
              <a:srgbClr val="FFA3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Sniglet"/>
                <a:ea typeface="Sniglet"/>
                <a:cs typeface="Sniglet"/>
                <a:sym typeface="Sniglet"/>
              </a:rPr>
              <a:t>Good</a:t>
            </a:r>
            <a:endParaRPr sz="2800">
              <a:latin typeface="Sniglet"/>
              <a:ea typeface="Sniglet"/>
              <a:cs typeface="Sniglet"/>
              <a:sym typeface="Sniglet"/>
            </a:endParaRPr>
          </a:p>
        </p:txBody>
      </p:sp>
      <p:sp>
        <p:nvSpPr>
          <p:cNvPr id="158" name="Google Shape;158;p17"/>
          <p:cNvSpPr/>
          <p:nvPr/>
        </p:nvSpPr>
        <p:spPr>
          <a:xfrm>
            <a:off x="5338850" y="1808525"/>
            <a:ext cx="2133000" cy="2133000"/>
          </a:xfrm>
          <a:prstGeom prst="ellipse">
            <a:avLst/>
          </a:prstGeom>
          <a:noFill/>
          <a:ln w="114300" cap="flat" cmpd="sng">
            <a:solidFill>
              <a:srgbClr val="A6CD0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Sniglet"/>
                <a:ea typeface="Sniglet"/>
                <a:cs typeface="Sniglet"/>
                <a:sym typeface="Sniglet"/>
              </a:rPr>
              <a:t>Poor</a:t>
            </a:r>
            <a:endParaRPr sz="2800">
              <a:latin typeface="Sniglet"/>
              <a:ea typeface="Sniglet"/>
              <a:cs typeface="Sniglet"/>
              <a:sym typeface="Sniglet"/>
            </a:endParaRPr>
          </a:p>
        </p:txBody>
      </p:sp>
      <p:sp>
        <p:nvSpPr>
          <p:cNvPr id="159" name="Google Shape;159;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60" name="Create three example"/>
          <p:cNvSpPr txBox="1"/>
          <p:nvPr/>
        </p:nvSpPr>
        <p:spPr>
          <a:xfrm rot="-82290">
            <a:off x="801827" y="2317604"/>
            <a:ext cx="7540346" cy="7553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Sniglet"/>
                <a:ea typeface="Sniglet"/>
                <a:cs typeface="Sniglet"/>
                <a:sym typeface="Sniglet"/>
              </a:rPr>
              <a:t>Upload three example essays</a:t>
            </a:r>
            <a:endParaRPr sz="4400" dirty="0">
              <a:latin typeface="Sniglet"/>
              <a:ea typeface="Sniglet"/>
              <a:cs typeface="Sniglet"/>
              <a:sym typeface="Sniglet"/>
            </a:endParaRPr>
          </a:p>
        </p:txBody>
      </p:sp>
      <p:sp>
        <p:nvSpPr>
          <p:cNvPr id="161" name="CAD"/>
          <p:cNvSpPr txBox="1"/>
          <p:nvPr/>
        </p:nvSpPr>
        <p:spPr>
          <a:xfrm rot="-84770">
            <a:off x="699401" y="2355861"/>
            <a:ext cx="7531262" cy="7692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Sniglet"/>
                <a:ea typeface="Sniglet"/>
                <a:cs typeface="Sniglet"/>
                <a:sym typeface="Sniglet"/>
              </a:rPr>
              <a:t>...or CAD drawings</a:t>
            </a:r>
            <a:endParaRPr sz="4400" dirty="0">
              <a:latin typeface="Sniglet"/>
              <a:ea typeface="Sniglet"/>
              <a:cs typeface="Sniglet"/>
              <a:sym typeface="Sniglet"/>
            </a:endParaRPr>
          </a:p>
        </p:txBody>
      </p:sp>
      <p:sp>
        <p:nvSpPr>
          <p:cNvPr id="162" name="Python"/>
          <p:cNvSpPr txBox="1"/>
          <p:nvPr/>
        </p:nvSpPr>
        <p:spPr>
          <a:xfrm rot="-83819">
            <a:off x="815556" y="2301375"/>
            <a:ext cx="7320712" cy="3499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Sniglet"/>
                <a:ea typeface="Sniglet"/>
                <a:cs typeface="Sniglet"/>
                <a:sym typeface="Sniglet"/>
              </a:rPr>
              <a:t>...or Python code snippets</a:t>
            </a:r>
            <a:endParaRPr sz="4400" dirty="0">
              <a:latin typeface="Sniglet"/>
              <a:ea typeface="Sniglet"/>
              <a:cs typeface="Sniglet"/>
              <a:sym typeface="Sniglet"/>
            </a:endParaRPr>
          </a:p>
        </p:txBody>
      </p:sp>
      <p:sp>
        <p:nvSpPr>
          <p:cNvPr id="13" name="Google Shape;148;p16">
            <a:extLst>
              <a:ext uri="{FF2B5EF4-FFF2-40B4-BE49-F238E27FC236}">
                <a16:creationId xmlns:a16="http://schemas.microsoft.com/office/drawing/2014/main" id="{DBE31F83-F6BF-7C4F-8C7E-589E735DF143}"/>
              </a:ext>
            </a:extLst>
          </p:cNvPr>
          <p:cNvSpPr txBox="1"/>
          <p:nvPr/>
        </p:nvSpPr>
        <p:spPr>
          <a:xfrm rot="159328">
            <a:off x="1773488" y="589783"/>
            <a:ext cx="5404847" cy="9570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solidFill>
                  <a:schemeClr val="tx1"/>
                </a:solidFill>
                <a:latin typeface="Bangers"/>
                <a:ea typeface="Bangers"/>
                <a:cs typeface="Bangers"/>
                <a:sym typeface="Bangers"/>
              </a:rPr>
              <a:t>I</a:t>
            </a:r>
            <a:r>
              <a:rPr lang="en" sz="4800" dirty="0" err="1">
                <a:solidFill>
                  <a:schemeClr val="tx1"/>
                </a:solidFill>
                <a:latin typeface="Bangers"/>
                <a:ea typeface="Bangers"/>
                <a:cs typeface="Bangers"/>
                <a:sym typeface="Bangers"/>
              </a:rPr>
              <a:t>nstructor</a:t>
            </a:r>
            <a:r>
              <a:rPr lang="en" sz="4800" dirty="0">
                <a:solidFill>
                  <a:schemeClr val="tx1"/>
                </a:solidFill>
                <a:latin typeface="Bangers"/>
                <a:ea typeface="Bangers"/>
                <a:cs typeface="Bangers"/>
                <a:sym typeface="Bangers"/>
              </a:rPr>
              <a:t>: MISSION #1</a:t>
            </a:r>
            <a:endParaRPr sz="4800" dirty="0">
              <a:solidFill>
                <a:schemeClr val="tx1"/>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200" fill="hold"/>
                                        <p:tgtEl>
                                          <p:spTgt spid="160"/>
                                        </p:tgtEl>
                                        <p:attrNameLst>
                                          <p:attrName>ppt_x</p:attrName>
                                        </p:attrNameLst>
                                      </p:cBhvr>
                                      <p:tavLst>
                                        <p:tav tm="0">
                                          <p:val>
                                            <p:strVal val="1+#ppt_w/2"/>
                                          </p:val>
                                        </p:tav>
                                        <p:tav tm="100000">
                                          <p:val>
                                            <p:strVal val="#ppt_x"/>
                                          </p:val>
                                        </p:tav>
                                      </p:tavLst>
                                    </p:anim>
                                    <p:anim calcmode="lin" valueType="num">
                                      <p:cBhvr additive="base">
                                        <p:cTn id="8" dur="2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200"/>
                                        <p:tgtEl>
                                          <p:spTgt spid="160"/>
                                        </p:tgtEl>
                                        <p:attrNameLst>
                                          <p:attrName>ppt_x</p:attrName>
                                        </p:attrNameLst>
                                      </p:cBhvr>
                                      <p:tavLst>
                                        <p:tav tm="0">
                                          <p:val>
                                            <p:strVal val="ppt_x"/>
                                          </p:val>
                                        </p:tav>
                                        <p:tav tm="100000">
                                          <p:val>
                                            <p:strVal val="0-ppt_w/2"/>
                                          </p:val>
                                        </p:tav>
                                      </p:tavLst>
                                    </p:anim>
                                    <p:anim calcmode="lin" valueType="num">
                                      <p:cBhvr additive="base">
                                        <p:cTn id="13" dur="200"/>
                                        <p:tgtEl>
                                          <p:spTgt spid="160"/>
                                        </p:tgtEl>
                                        <p:attrNameLst>
                                          <p:attrName>ppt_y</p:attrName>
                                        </p:attrNameLst>
                                      </p:cBhvr>
                                      <p:tavLst>
                                        <p:tav tm="0">
                                          <p:val>
                                            <p:strVal val="ppt_y"/>
                                          </p:val>
                                        </p:tav>
                                        <p:tav tm="100000">
                                          <p:val>
                                            <p:strVal val="ppt_y"/>
                                          </p:val>
                                        </p:tav>
                                      </p:tavLst>
                                    </p:anim>
                                    <p:set>
                                      <p:cBhvr>
                                        <p:cTn id="14" dur="1" fill="hold">
                                          <p:stCondLst>
                                            <p:cond delay="199"/>
                                          </p:stCondLst>
                                        </p:cTn>
                                        <p:tgtEl>
                                          <p:spTgt spid="160"/>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200" fill="hold"/>
                                        <p:tgtEl>
                                          <p:spTgt spid="161"/>
                                        </p:tgtEl>
                                        <p:attrNameLst>
                                          <p:attrName>ppt_x</p:attrName>
                                        </p:attrNameLst>
                                      </p:cBhvr>
                                      <p:tavLst>
                                        <p:tav tm="0">
                                          <p:val>
                                            <p:strVal val="1+#ppt_w/2"/>
                                          </p:val>
                                        </p:tav>
                                        <p:tav tm="100000">
                                          <p:val>
                                            <p:strVal val="#ppt_x"/>
                                          </p:val>
                                        </p:tav>
                                      </p:tavLst>
                                    </p:anim>
                                    <p:anim calcmode="lin" valueType="num">
                                      <p:cBhvr additive="base">
                                        <p:cTn id="18" dur="2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0" nodeType="clickEffect">
                                  <p:stCondLst>
                                    <p:cond delay="0"/>
                                  </p:stCondLst>
                                  <p:childTnLst>
                                    <p:anim calcmode="lin" valueType="num">
                                      <p:cBhvr additive="base">
                                        <p:cTn id="22" dur="200"/>
                                        <p:tgtEl>
                                          <p:spTgt spid="161"/>
                                        </p:tgtEl>
                                        <p:attrNameLst>
                                          <p:attrName>ppt_x</p:attrName>
                                        </p:attrNameLst>
                                      </p:cBhvr>
                                      <p:tavLst>
                                        <p:tav tm="0">
                                          <p:val>
                                            <p:strVal val="ppt_x"/>
                                          </p:val>
                                        </p:tav>
                                        <p:tav tm="100000">
                                          <p:val>
                                            <p:strVal val="0-ppt_w/2"/>
                                          </p:val>
                                        </p:tav>
                                      </p:tavLst>
                                    </p:anim>
                                    <p:anim calcmode="lin" valueType="num">
                                      <p:cBhvr additive="base">
                                        <p:cTn id="23" dur="200"/>
                                        <p:tgtEl>
                                          <p:spTgt spid="161"/>
                                        </p:tgtEl>
                                        <p:attrNameLst>
                                          <p:attrName>ppt_y</p:attrName>
                                        </p:attrNameLst>
                                      </p:cBhvr>
                                      <p:tavLst>
                                        <p:tav tm="0">
                                          <p:val>
                                            <p:strVal val="ppt_y"/>
                                          </p:val>
                                        </p:tav>
                                        <p:tav tm="100000">
                                          <p:val>
                                            <p:strVal val="ppt_y"/>
                                          </p:val>
                                        </p:tav>
                                      </p:tavLst>
                                    </p:anim>
                                    <p:set>
                                      <p:cBhvr>
                                        <p:cTn id="24" dur="1" fill="hold">
                                          <p:stCondLst>
                                            <p:cond delay="199"/>
                                          </p:stCondLst>
                                        </p:cTn>
                                        <p:tgtEl>
                                          <p:spTgt spid="161"/>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162"/>
                                        </p:tgtEl>
                                        <p:attrNameLst>
                                          <p:attrName>style.visibility</p:attrName>
                                        </p:attrNameLst>
                                      </p:cBhvr>
                                      <p:to>
                                        <p:strVal val="visible"/>
                                      </p:to>
                                    </p:set>
                                    <p:anim calcmode="lin" valueType="num">
                                      <p:cBhvr additive="base">
                                        <p:cTn id="27" dur="200" fill="hold"/>
                                        <p:tgtEl>
                                          <p:spTgt spid="162"/>
                                        </p:tgtEl>
                                        <p:attrNameLst>
                                          <p:attrName>ppt_x</p:attrName>
                                        </p:attrNameLst>
                                      </p:cBhvr>
                                      <p:tavLst>
                                        <p:tav tm="0">
                                          <p:val>
                                            <p:strVal val="1+#ppt_w/2"/>
                                          </p:val>
                                        </p:tav>
                                        <p:tav tm="100000">
                                          <p:val>
                                            <p:strVal val="#ppt_x"/>
                                          </p:val>
                                        </p:tav>
                                      </p:tavLst>
                                    </p:anim>
                                    <p:anim calcmode="lin" valueType="num">
                                      <p:cBhvr additive="base">
                                        <p:cTn id="28" dur="2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grpId="0" nodeType="clickEffect">
                                  <p:stCondLst>
                                    <p:cond delay="0"/>
                                  </p:stCondLst>
                                  <p:childTnLst>
                                    <p:anim calcmode="lin" valueType="num">
                                      <p:cBhvr additive="base">
                                        <p:cTn id="32" dur="200"/>
                                        <p:tgtEl>
                                          <p:spTgt spid="162"/>
                                        </p:tgtEl>
                                        <p:attrNameLst>
                                          <p:attrName>ppt_x</p:attrName>
                                        </p:attrNameLst>
                                      </p:cBhvr>
                                      <p:tavLst>
                                        <p:tav tm="0">
                                          <p:val>
                                            <p:strVal val="ppt_x"/>
                                          </p:val>
                                        </p:tav>
                                        <p:tav tm="100000">
                                          <p:val>
                                            <p:strVal val="0-ppt_w/2"/>
                                          </p:val>
                                        </p:tav>
                                      </p:tavLst>
                                    </p:anim>
                                    <p:anim calcmode="lin" valueType="num">
                                      <p:cBhvr additive="base">
                                        <p:cTn id="33" dur="200"/>
                                        <p:tgtEl>
                                          <p:spTgt spid="162"/>
                                        </p:tgtEl>
                                        <p:attrNameLst>
                                          <p:attrName>ppt_y</p:attrName>
                                        </p:attrNameLst>
                                      </p:cBhvr>
                                      <p:tavLst>
                                        <p:tav tm="0">
                                          <p:val>
                                            <p:strVal val="ppt_y"/>
                                          </p:val>
                                        </p:tav>
                                        <p:tav tm="100000">
                                          <p:val>
                                            <p:strVal val="ppt_y"/>
                                          </p:val>
                                        </p:tav>
                                      </p:tavLst>
                                    </p:anim>
                                    <p:set>
                                      <p:cBhvr>
                                        <p:cTn id="34" dur="1" fill="hold">
                                          <p:stCondLst>
                                            <p:cond delay="199"/>
                                          </p:stCondLst>
                                        </p:cTn>
                                        <p:tgtEl>
                                          <p:spTgt spid="162"/>
                                        </p:tgtEl>
                                        <p:attrNameLst>
                                          <p:attrName>style.visibility</p:attrName>
                                        </p:attrNameLst>
                                      </p:cBhvr>
                                      <p:to>
                                        <p:strVal val="hidden"/>
                                      </p:to>
                                    </p:set>
                                  </p:childTnLst>
                                </p:cTn>
                              </p:par>
                            </p:childTnLst>
                          </p:cTn>
                        </p:par>
                        <p:par>
                          <p:cTn id="35" fill="hold">
                            <p:stCondLst>
                              <p:cond delay="200"/>
                            </p:stCondLst>
                            <p:childTnLst>
                              <p:par>
                                <p:cTn id="36" presetID="1" presetClass="entr" presetSubtype="0" fill="hold" nodeType="afterEffect">
                                  <p:stCondLst>
                                    <p:cond delay="0"/>
                                  </p:stCondLst>
                                  <p:childTnLst>
                                    <p:set>
                                      <p:cBhvr>
                                        <p:cTn id="37" dur="1" fill="hold">
                                          <p:stCondLst>
                                            <p:cond delay="0"/>
                                          </p:stCondLst>
                                        </p:cTn>
                                        <p:tgtEl>
                                          <p:spTgt spid="1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54"/>
                                        </p:tgtEl>
                                        <p:attrNameLst>
                                          <p:attrName>style.visibility</p:attrName>
                                        </p:attrNameLst>
                                      </p:cBhvr>
                                      <p:to>
                                        <p:strVal val="hidden"/>
                                      </p:to>
                                    </p:set>
                                  </p:childTnLst>
                                </p:cTn>
                              </p:par>
                            </p:childTnLst>
                          </p:cTn>
                        </p:par>
                        <p:par>
                          <p:cTn id="42" fill="hold">
                            <p:stCondLst>
                              <p:cond delay="0"/>
                            </p:stCondLst>
                            <p:childTnLst>
                              <p:par>
                                <p:cTn id="43" presetID="2" presetClass="entr" presetSubtype="8" fill="hold" nodeType="afterEffect">
                                  <p:stCondLst>
                                    <p:cond delay="0"/>
                                  </p:stCondLst>
                                  <p:childTnLst>
                                    <p:set>
                                      <p:cBhvr>
                                        <p:cTn id="44" dur="1" fill="hold">
                                          <p:stCondLst>
                                            <p:cond delay="0"/>
                                          </p:stCondLst>
                                        </p:cTn>
                                        <p:tgtEl>
                                          <p:spTgt spid="157"/>
                                        </p:tgtEl>
                                        <p:attrNameLst>
                                          <p:attrName>style.visibility</p:attrName>
                                        </p:attrNameLst>
                                      </p:cBhvr>
                                      <p:to>
                                        <p:strVal val="visible"/>
                                      </p:to>
                                    </p:set>
                                    <p:anim calcmode="lin" valueType="num">
                                      <p:cBhvr additive="base">
                                        <p:cTn id="45" dur="200"/>
                                        <p:tgtEl>
                                          <p:spTgt spid="157"/>
                                        </p:tgtEl>
                                        <p:attrNameLst>
                                          <p:attrName>ppt_x</p:attrName>
                                        </p:attrNameLst>
                                      </p:cBhvr>
                                      <p:tavLst>
                                        <p:tav tm="0">
                                          <p:val>
                                            <p:strVal val="#ppt_x-1"/>
                                          </p:val>
                                        </p:tav>
                                        <p:tav tm="100000">
                                          <p:val>
                                            <p:strVal val="#ppt_x"/>
                                          </p:val>
                                        </p:tav>
                                      </p:tavLst>
                                    </p:anim>
                                  </p:childTnLst>
                                </p:cTn>
                              </p:par>
                            </p:childTnLst>
                          </p:cTn>
                        </p:par>
                        <p:par>
                          <p:cTn id="46" fill="hold">
                            <p:stCondLst>
                              <p:cond delay="200"/>
                            </p:stCondLst>
                            <p:childTnLst>
                              <p:par>
                                <p:cTn id="47" presetID="2" presetClass="entr" presetSubtype="1" fill="hold" nodeType="afterEffect">
                                  <p:stCondLst>
                                    <p:cond delay="0"/>
                                  </p:stCondLst>
                                  <p:childTnLst>
                                    <p:set>
                                      <p:cBhvr>
                                        <p:cTn id="48" dur="1" fill="hold">
                                          <p:stCondLst>
                                            <p:cond delay="0"/>
                                          </p:stCondLst>
                                        </p:cTn>
                                        <p:tgtEl>
                                          <p:spTgt spid="156"/>
                                        </p:tgtEl>
                                        <p:attrNameLst>
                                          <p:attrName>style.visibility</p:attrName>
                                        </p:attrNameLst>
                                      </p:cBhvr>
                                      <p:to>
                                        <p:strVal val="visible"/>
                                      </p:to>
                                    </p:set>
                                    <p:anim calcmode="lin" valueType="num">
                                      <p:cBhvr additive="base">
                                        <p:cTn id="49" dur="200"/>
                                        <p:tgtEl>
                                          <p:spTgt spid="156"/>
                                        </p:tgtEl>
                                        <p:attrNameLst>
                                          <p:attrName>ppt_y</p:attrName>
                                        </p:attrNameLst>
                                      </p:cBhvr>
                                      <p:tavLst>
                                        <p:tav tm="0">
                                          <p:val>
                                            <p:strVal val="#ppt_y-1"/>
                                          </p:val>
                                        </p:tav>
                                        <p:tav tm="100000">
                                          <p:val>
                                            <p:strVal val="#ppt_y"/>
                                          </p:val>
                                        </p:tav>
                                      </p:tavLst>
                                    </p:anim>
                                  </p:childTnLst>
                                </p:cTn>
                              </p:par>
                            </p:childTnLst>
                          </p:cTn>
                        </p:par>
                        <p:par>
                          <p:cTn id="50" fill="hold">
                            <p:stCondLst>
                              <p:cond delay="400"/>
                            </p:stCondLst>
                            <p:childTnLst>
                              <p:par>
                                <p:cTn id="51" presetID="2" presetClass="entr" presetSubtype="2" fill="hold" nodeType="afterEffect">
                                  <p:stCondLst>
                                    <p:cond delay="0"/>
                                  </p:stCondLst>
                                  <p:childTnLst>
                                    <p:set>
                                      <p:cBhvr>
                                        <p:cTn id="52" dur="1" fill="hold">
                                          <p:stCondLst>
                                            <p:cond delay="0"/>
                                          </p:stCondLst>
                                        </p:cTn>
                                        <p:tgtEl>
                                          <p:spTgt spid="158"/>
                                        </p:tgtEl>
                                        <p:attrNameLst>
                                          <p:attrName>style.visibility</p:attrName>
                                        </p:attrNameLst>
                                      </p:cBhvr>
                                      <p:to>
                                        <p:strVal val="visible"/>
                                      </p:to>
                                    </p:set>
                                    <p:anim calcmode="lin" valueType="num">
                                      <p:cBhvr additive="base">
                                        <p:cTn id="53" dur="200"/>
                                        <p:tgtEl>
                                          <p:spTgt spid="1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68" name="Google Shape;168;p18"/>
          <p:cNvSpPr/>
          <p:nvPr/>
        </p:nvSpPr>
        <p:spPr>
          <a:xfrm>
            <a:off x="2997773" y="383154"/>
            <a:ext cx="5934889" cy="4190711"/>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434343"/>
            </a:solidFill>
            <a:prstDash val="solid"/>
            <a:miter lim="8000"/>
            <a:headEnd type="none" w="med" len="med"/>
            <a:tailEnd type="none" w="med" len="med"/>
          </a:ln>
          <a:effectLst>
            <a:outerShdw blurRad="71438" dist="228600" dir="2340000" algn="bl" rotWithShape="0">
              <a:srgbClr val="B7B7B7">
                <a:alpha val="97000"/>
              </a:srgbClr>
            </a:outerShdw>
          </a:effectLst>
        </p:spPr>
      </p:sp>
      <p:sp>
        <p:nvSpPr>
          <p:cNvPr id="5" name="Google Shape;148;p16">
            <a:extLst>
              <a:ext uri="{FF2B5EF4-FFF2-40B4-BE49-F238E27FC236}">
                <a16:creationId xmlns:a16="http://schemas.microsoft.com/office/drawing/2014/main" id="{D89BB2C0-022E-CB4D-AFF2-825FF41C71D0}"/>
              </a:ext>
            </a:extLst>
          </p:cNvPr>
          <p:cNvSpPr txBox="1"/>
          <p:nvPr/>
        </p:nvSpPr>
        <p:spPr>
          <a:xfrm rot="20452749">
            <a:off x="-59710" y="465992"/>
            <a:ext cx="4210600" cy="9570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solidFill>
                <a:latin typeface="Bangers"/>
                <a:ea typeface="Bangers"/>
                <a:cs typeface="Bangers"/>
                <a:sym typeface="Bangers"/>
              </a:rPr>
              <a:t>I</a:t>
            </a:r>
            <a:r>
              <a:rPr lang="en" sz="3600" dirty="0" err="1">
                <a:solidFill>
                  <a:schemeClr val="tx1"/>
                </a:solidFill>
                <a:latin typeface="Bangers"/>
                <a:ea typeface="Bangers"/>
                <a:cs typeface="Bangers"/>
                <a:sym typeface="Bangers"/>
              </a:rPr>
              <a:t>nstructor</a:t>
            </a:r>
            <a:r>
              <a:rPr lang="en" sz="3600" dirty="0">
                <a:solidFill>
                  <a:schemeClr val="tx1"/>
                </a:solidFill>
                <a:latin typeface="Bangers"/>
                <a:ea typeface="Bangers"/>
                <a:cs typeface="Bangers"/>
                <a:sym typeface="Bangers"/>
              </a:rPr>
              <a:t>: MISSION #2</a:t>
            </a:r>
            <a:endParaRPr sz="3600" dirty="0">
              <a:solidFill>
                <a:schemeClr val="tx1"/>
              </a:solidFill>
              <a:latin typeface="Bangers"/>
              <a:ea typeface="Bangers"/>
              <a:cs typeface="Bangers"/>
              <a:sym typeface="Bangers"/>
            </a:endParaRPr>
          </a:p>
        </p:txBody>
      </p:sp>
      <p:grpSp>
        <p:nvGrpSpPr>
          <p:cNvPr id="2" name="Group 1">
            <a:extLst>
              <a:ext uri="{FF2B5EF4-FFF2-40B4-BE49-F238E27FC236}">
                <a16:creationId xmlns:a16="http://schemas.microsoft.com/office/drawing/2014/main" id="{D5EBE230-B86A-C64F-AD71-3A84DDDA848C}"/>
              </a:ext>
            </a:extLst>
          </p:cNvPr>
          <p:cNvGrpSpPr/>
          <p:nvPr/>
        </p:nvGrpSpPr>
        <p:grpSpPr>
          <a:xfrm>
            <a:off x="4104624" y="869149"/>
            <a:ext cx="4399197" cy="3066837"/>
            <a:chOff x="4294509" y="1723814"/>
            <a:chExt cx="4399197" cy="3066837"/>
          </a:xfrm>
        </p:grpSpPr>
        <p:sp>
          <p:nvSpPr>
            <p:cNvPr id="169" name="Google Shape;169;p18"/>
            <p:cNvSpPr/>
            <p:nvPr/>
          </p:nvSpPr>
          <p:spPr>
            <a:xfrm rot="20780048">
              <a:off x="4294509" y="1723814"/>
              <a:ext cx="3551578" cy="1686439"/>
            </a:xfrm>
            <a:prstGeom prst="rect">
              <a:avLst/>
            </a:prstGeom>
          </p:spPr>
          <p:txBody>
            <a:bodyPr>
              <a:prstTxWarp prst="textPlain">
                <a:avLst/>
              </a:prstTxWarp>
            </a:bodyPr>
            <a:lstStyle/>
            <a:p>
              <a:pPr lvl="0" algn="ctr"/>
              <a:r>
                <a:rPr lang="en-US"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G</a:t>
              </a:r>
              <a:r>
                <a:rPr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rade</a:t>
              </a:r>
            </a:p>
          </p:txBody>
        </p:sp>
        <p:sp>
          <p:nvSpPr>
            <p:cNvPr id="6" name="Google Shape;169;p18">
              <a:extLst>
                <a:ext uri="{FF2B5EF4-FFF2-40B4-BE49-F238E27FC236}">
                  <a16:creationId xmlns:a16="http://schemas.microsoft.com/office/drawing/2014/main" id="{F5469C4D-B500-924F-9A24-DD7789B2C758}"/>
                </a:ext>
              </a:extLst>
            </p:cNvPr>
            <p:cNvSpPr/>
            <p:nvPr/>
          </p:nvSpPr>
          <p:spPr>
            <a:xfrm rot="-819952">
              <a:off x="4328490" y="3104212"/>
              <a:ext cx="4365216" cy="1686439"/>
            </a:xfrm>
            <a:prstGeom prst="rect">
              <a:avLst/>
            </a:prstGeom>
          </p:spPr>
          <p:txBody>
            <a:bodyPr>
              <a:prstTxWarp prst="textPlain">
                <a:avLst/>
              </a:prstTxWarp>
            </a:bodyPr>
            <a:lstStyle/>
            <a:p>
              <a:pPr lvl="0" algn="ctr"/>
              <a:r>
                <a:rPr lang="en-US"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rPr>
                <a:t>THEM!!</a:t>
              </a:r>
              <a:endParaRPr b="0" i="0" dirty="0">
                <a:ln w="38100" cap="flat" cmpd="sng">
                  <a:solidFill>
                    <a:srgbClr val="000000"/>
                  </a:solidFill>
                  <a:prstDash val="solid"/>
                  <a:round/>
                  <a:headEnd type="none" w="sm" len="sm"/>
                  <a:tailEnd type="none" w="sm" len="sm"/>
                </a:ln>
                <a:gradFill>
                  <a:gsLst>
                    <a:gs pos="0">
                      <a:srgbClr val="CC0000"/>
                    </a:gs>
                    <a:gs pos="50000">
                      <a:srgbClr val="E64D00"/>
                    </a:gs>
                    <a:gs pos="100000">
                      <a:srgbClr val="FF9900"/>
                    </a:gs>
                  </a:gsLst>
                  <a:lin ang="5400012" scaled="0"/>
                </a:gradFill>
                <a:latin typeface="Banger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200"/>
                                        <p:tgtEl>
                                          <p:spTgt spid="168"/>
                                        </p:tgtEl>
                                        <p:attrNameLst>
                                          <p:attrName>ppt_w</p:attrName>
                                        </p:attrNameLst>
                                      </p:cBhvr>
                                      <p:tavLst>
                                        <p:tav tm="0">
                                          <p:val>
                                            <p:strVal val="0"/>
                                          </p:val>
                                        </p:tav>
                                        <p:tav tm="100000">
                                          <p:val>
                                            <p:strVal val="#ppt_w"/>
                                          </p:val>
                                        </p:tav>
                                      </p:tavLst>
                                    </p:anim>
                                    <p:anim calcmode="lin" valueType="num">
                                      <p:cBhvr additive="base">
                                        <p:cTn id="8" dur="200"/>
                                        <p:tgtEl>
                                          <p:spTgt spid="168"/>
                                        </p:tgtEl>
                                        <p:attrNameLst>
                                          <p:attrName>ppt_h</p:attrName>
                                        </p:attrNameLst>
                                      </p:cBhvr>
                                      <p:tavLst>
                                        <p:tav tm="0">
                                          <p:val>
                                            <p:strVal val="0"/>
                                          </p:val>
                                        </p:tav>
                                        <p:tav tm="100000">
                                          <p:val>
                                            <p:strVal val="#ppt_h"/>
                                          </p:val>
                                        </p:tav>
                                      </p:tavLst>
                                    </p:anim>
                                  </p:childTnLst>
                                </p:cTn>
                              </p:par>
                            </p:childTnLst>
                          </p:cTn>
                        </p:par>
                        <p:par>
                          <p:cTn id="9" fill="hold">
                            <p:stCondLst>
                              <p:cond delay="2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 fill="hold"/>
                                        <p:tgtEl>
                                          <p:spTgt spid="2"/>
                                        </p:tgtEl>
                                        <p:attrNameLst>
                                          <p:attrName>ppt_w</p:attrName>
                                        </p:attrNameLst>
                                      </p:cBhvr>
                                      <p:tavLst>
                                        <p:tav tm="0">
                                          <p:val>
                                            <p:fltVal val="0"/>
                                          </p:val>
                                        </p:tav>
                                        <p:tav tm="100000">
                                          <p:val>
                                            <p:strVal val="#ppt_w"/>
                                          </p:val>
                                        </p:tav>
                                      </p:tavLst>
                                    </p:anim>
                                    <p:anim calcmode="lin" valueType="num">
                                      <p:cBhvr>
                                        <p:cTn id="13" dur="2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46" name="Google Shape;146;p16"/>
          <p:cNvPicPr preferRelativeResize="0"/>
          <p:nvPr/>
        </p:nvPicPr>
        <p:blipFill>
          <a:blip r:embed="rId3">
            <a:alphaModFix/>
          </a:blip>
          <a:stretch>
            <a:fillRect/>
          </a:stretch>
        </p:blipFill>
        <p:spPr>
          <a:xfrm>
            <a:off x="-31250" y="-30650"/>
            <a:ext cx="9175248" cy="5219875"/>
          </a:xfrm>
          <a:prstGeom prst="rect">
            <a:avLst/>
          </a:prstGeom>
          <a:noFill/>
          <a:ln>
            <a:noFill/>
          </a:ln>
        </p:spPr>
      </p:pic>
      <p:sp>
        <p:nvSpPr>
          <p:cNvPr id="149" name="Google Shape;149;p16"/>
          <p:cNvSpPr txBox="1"/>
          <p:nvPr/>
        </p:nvSpPr>
        <p:spPr>
          <a:xfrm>
            <a:off x="4489575" y="1805750"/>
            <a:ext cx="2418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0000"/>
                </a:solidFill>
                <a:highlight>
                  <a:srgbClr val="000000"/>
                </a:highlight>
                <a:latin typeface="Playfair Display Black"/>
                <a:ea typeface="Playfair Display Black"/>
                <a:cs typeface="Playfair Display Black"/>
                <a:sym typeface="Playfair Display Black"/>
              </a:rPr>
              <a:t>C</a:t>
            </a:r>
            <a:endParaRPr sz="800">
              <a:solidFill>
                <a:srgbClr val="FF0000"/>
              </a:solidFill>
              <a:highlight>
                <a:srgbClr val="000000"/>
              </a:highlight>
              <a:latin typeface="Playfair Display Black"/>
              <a:ea typeface="Playfair Display Black"/>
              <a:cs typeface="Playfair Display Black"/>
              <a:sym typeface="Playfair Display Black"/>
            </a:endParaRPr>
          </a:p>
        </p:txBody>
      </p:sp>
      <p:sp>
        <p:nvSpPr>
          <p:cNvPr id="9" name="The Instructor">
            <a:extLst>
              <a:ext uri="{FF2B5EF4-FFF2-40B4-BE49-F238E27FC236}">
                <a16:creationId xmlns:a16="http://schemas.microsoft.com/office/drawing/2014/main" id="{4D949D2C-1F75-7B46-AE4D-2FDE3BA988E5}"/>
              </a:ext>
            </a:extLst>
          </p:cNvPr>
          <p:cNvSpPr txBox="1"/>
          <p:nvPr/>
        </p:nvSpPr>
        <p:spPr>
          <a:xfrm>
            <a:off x="-73521" y="3805906"/>
            <a:ext cx="9291039" cy="133759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400" dirty="0">
                <a:solidFill>
                  <a:srgbClr val="FFFF00"/>
                </a:solidFill>
                <a:latin typeface="Bangers"/>
                <a:ea typeface="Bangers"/>
                <a:cs typeface="Bangers"/>
                <a:sym typeface="Bangers"/>
              </a:rPr>
              <a:t>Mission Accomplished</a:t>
            </a:r>
            <a:endParaRPr sz="8400" dirty="0">
              <a:solidFill>
                <a:srgbClr val="FFFF00"/>
              </a:solidFill>
              <a:latin typeface="Bangers"/>
              <a:ea typeface="Bangers"/>
              <a:cs typeface="Bangers"/>
              <a:sym typeface="Bangers"/>
            </a:endParaRPr>
          </a:p>
        </p:txBody>
      </p:sp>
      <p:sp>
        <p:nvSpPr>
          <p:cNvPr id="10" name="The Instructor">
            <a:extLst>
              <a:ext uri="{FF2B5EF4-FFF2-40B4-BE49-F238E27FC236}">
                <a16:creationId xmlns:a16="http://schemas.microsoft.com/office/drawing/2014/main" id="{051C8E1B-1329-8448-849D-998BE449AF69}"/>
              </a:ext>
            </a:extLst>
          </p:cNvPr>
          <p:cNvSpPr txBox="1"/>
          <p:nvPr/>
        </p:nvSpPr>
        <p:spPr>
          <a:xfrm>
            <a:off x="-73521" y="-178107"/>
            <a:ext cx="9291039" cy="13771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800" dirty="0">
                <a:solidFill>
                  <a:srgbClr val="FFFF00"/>
                </a:solidFill>
                <a:latin typeface="Bangers"/>
                <a:ea typeface="Bangers"/>
                <a:cs typeface="Bangers"/>
                <a:sym typeface="Bangers"/>
              </a:rPr>
              <a:t>Instructor:</a:t>
            </a:r>
            <a:endParaRPr sz="8800" dirty="0">
              <a:solidFill>
                <a:srgbClr val="FFFF00"/>
              </a:solidFill>
              <a:latin typeface="Bangers"/>
              <a:ea typeface="Bangers"/>
              <a:cs typeface="Bangers"/>
              <a:sym typeface="Bangers"/>
            </a:endParaRPr>
          </a:p>
        </p:txBody>
      </p:sp>
    </p:spTree>
    <p:extLst>
      <p:ext uri="{BB962C8B-B14F-4D97-AF65-F5344CB8AC3E}">
        <p14:creationId xmlns:p14="http://schemas.microsoft.com/office/powerpoint/2010/main" val="7822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5123</TotalTime>
  <Words>445</Words>
  <Application>Microsoft Macintosh PowerPoint</Application>
  <PresentationFormat>On-screen Show (16:9)</PresentationFormat>
  <Paragraphs>129</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Comic Sans MS</vt:lpstr>
      <vt:lpstr>Bangers</vt:lpstr>
      <vt:lpstr>Times New Roman</vt:lpstr>
      <vt:lpstr>Sniglet</vt:lpstr>
      <vt:lpstr>Arial</vt:lpstr>
      <vt:lpstr>Playfair Display Black</vt:lpstr>
      <vt:lpstr>Jachimo template</vt:lpstr>
      <vt:lpstr>Fair is fair: Scoring and distribution in purdue’s “circuit” peer review app</vt:lpstr>
      <vt:lpstr>REVIew?</vt:lpstr>
      <vt:lpstr>3. UNSCIENTIFIC!</vt:lpstr>
      <vt:lpstr>Peer review pros and cons</vt:lpstr>
      <vt:lpstr>The expanding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class:</vt:lpstr>
      <vt:lpstr>What if all of my peers Are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is fair: Scoring and distribution in purdue’s circuit peer review app</dc:title>
  <cp:lastModifiedBy>Dufair, Jason K.</cp:lastModifiedBy>
  <cp:revision>68</cp:revision>
  <dcterms:modified xsi:type="dcterms:W3CDTF">2019-01-15T16:32:52Z</dcterms:modified>
</cp:coreProperties>
</file>