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Open Sans" panose="020B0606030504020204" pitchFamily="34" charset="0"/>
      <p:regular r:id="rId4"/>
      <p:bold r:id="rId5"/>
      <p:italic r:id="rId6"/>
      <p:boldItalic r:id="rId7"/>
    </p:embeddedFont>
    <p:embeddedFont>
      <p:font typeface="Trebuchet MS" panose="020B060302020202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D29A3AA-4E79-4E1E-843C-5C61817716C0}">
  <a:tblStyle styleId="{3D29A3AA-4E79-4E1E-843C-5C61817716C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B3B5C496-0B2B-42CF-8AFA-0C06CA08CA52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3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029881b9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029881b9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9" name="Google Shape;9;p1"/>
          <p:cNvGrpSpPr/>
          <p:nvPr/>
        </p:nvGrpSpPr>
        <p:grpSpPr>
          <a:xfrm>
            <a:off x="90075" y="4561705"/>
            <a:ext cx="1700116" cy="558070"/>
            <a:chOff x="90075" y="4561705"/>
            <a:chExt cx="1700116" cy="558070"/>
          </a:xfrm>
        </p:grpSpPr>
        <p:sp>
          <p:nvSpPr>
            <p:cNvPr id="10" name="Google Shape;10;p1"/>
            <p:cNvSpPr txBox="1"/>
            <p:nvPr/>
          </p:nvSpPr>
          <p:spPr>
            <a:xfrm>
              <a:off x="90075" y="4561705"/>
              <a:ext cx="548700" cy="296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>
                  <a:latin typeface="Trebuchet MS"/>
                  <a:ea typeface="Trebuchet MS"/>
                  <a:cs typeface="Trebuchet MS"/>
                  <a:sym typeface="Trebuchet MS"/>
                </a:rPr>
                <a:t>XR</a:t>
              </a:r>
              <a:r>
                <a:rPr lang="en" sz="2000"/>
                <a:t> </a:t>
              </a:r>
              <a:endParaRPr sz="2000"/>
            </a:p>
          </p:txBody>
        </p:sp>
        <p:pic>
          <p:nvPicPr>
            <p:cNvPr id="11" name="Google Shape;11;p1"/>
            <p:cNvPicPr preferRelativeResize="0"/>
            <p:nvPr/>
          </p:nvPicPr>
          <p:blipFill>
            <a:blip r:embed="rId11">
              <a:alphaModFix/>
            </a:blip>
            <a:stretch>
              <a:fillRect/>
            </a:stretch>
          </p:blipFill>
          <p:spPr>
            <a:xfrm>
              <a:off x="562575" y="4600275"/>
              <a:ext cx="1227616" cy="519499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2TbQKg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3"/>
          <p:cNvSpPr txBox="1">
            <a:spLocks noGrp="1"/>
          </p:cNvSpPr>
          <p:nvPr>
            <p:ph type="title"/>
          </p:nvPr>
        </p:nvSpPr>
        <p:spPr>
          <a:xfrm>
            <a:off x="821750" y="424925"/>
            <a:ext cx="2464200" cy="83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/>
              <a:t>Welcome to</a:t>
            </a:r>
            <a:r>
              <a:rPr lang="en"/>
              <a:t> </a:t>
            </a:r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body" idx="1"/>
          </p:nvPr>
        </p:nvSpPr>
        <p:spPr>
          <a:xfrm>
            <a:off x="627300" y="1676725"/>
            <a:ext cx="7889400" cy="275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l" rtl="0"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 dirty="0"/>
              <a:t>Access the workshop material: </a:t>
            </a:r>
            <a:r>
              <a:rPr lang="en" u="sng" dirty="0">
                <a:solidFill>
                  <a:schemeClr val="accent5"/>
                </a:solidFill>
                <a:hlinkClick r:id="rId3"/>
              </a:rPr>
              <a:t>https://bit.ly/2TbQKgw</a:t>
            </a:r>
            <a:r>
              <a:rPr lang="en" dirty="0"/>
              <a:t> 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62" name="Google Shape;62;p13"/>
          <p:cNvSpPr txBox="1"/>
          <p:nvPr/>
        </p:nvSpPr>
        <p:spPr>
          <a:xfrm>
            <a:off x="7194300" y="697875"/>
            <a:ext cx="1655700" cy="1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63" name="Google Shape;63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92050" y="136775"/>
            <a:ext cx="3224924" cy="13647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3"/>
          <p:cNvSpPr txBox="1"/>
          <p:nvPr/>
        </p:nvSpPr>
        <p:spPr>
          <a:xfrm>
            <a:off x="6597325" y="345925"/>
            <a:ext cx="1062000" cy="5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chemeClr val="dk1"/>
                </a:solidFill>
              </a:rPr>
              <a:t>XR</a:t>
            </a:r>
            <a:r>
              <a:rPr lang="en" sz="3000" b="1">
                <a:solidFill>
                  <a:schemeClr val="dk1"/>
                </a:solidFill>
              </a:rPr>
              <a:t>!</a:t>
            </a:r>
            <a:endParaRPr sz="3000" b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5" name="Google Shape;65;p13"/>
          <p:cNvSpPr/>
          <p:nvPr/>
        </p:nvSpPr>
        <p:spPr>
          <a:xfrm>
            <a:off x="132625" y="4352200"/>
            <a:ext cx="2017800" cy="7914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On-screen Show (16:9)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Open Sans</vt:lpstr>
      <vt:lpstr>Trebuchet MS</vt:lpstr>
      <vt:lpstr>Arial</vt:lpstr>
      <vt:lpstr>Simple Light</vt:lpstr>
      <vt:lpstr>Welcome to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</dc:title>
  <cp:lastModifiedBy>Aura Lippincott</cp:lastModifiedBy>
  <cp:revision>1</cp:revision>
  <dcterms:modified xsi:type="dcterms:W3CDTF">2019-03-14T13:29:31Z</dcterms:modified>
</cp:coreProperties>
</file>