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2" r:id="rId4"/>
    <p:sldMasterId id="2147483683" r:id="rId5"/>
    <p:sldMasterId id="214748368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y="5143500" cx="9144000"/>
  <p:notesSz cx="6858000" cy="9144000"/>
  <p:embeddedFontLst>
    <p:embeddedFont>
      <p:font typeface="Economica"/>
      <p:regular r:id="rId54"/>
      <p:bold r:id="rId55"/>
      <p:italic r:id="rId56"/>
      <p:boldItalic r:id="rId57"/>
    </p:embeddedFont>
    <p:embeddedFont>
      <p:font typeface="Roboto"/>
      <p:regular r:id="rId58"/>
      <p:bold r:id="rId59"/>
      <p:italic r:id="rId60"/>
      <p:boldItalic r:id="rId61"/>
    </p:embeddedFont>
    <p:embeddedFont>
      <p:font typeface="Cabin"/>
      <p:regular r:id="rId62"/>
      <p:bold r:id="rId63"/>
      <p:italic r:id="rId64"/>
      <p:boldItalic r:id="rId65"/>
    </p:embeddedFont>
    <p:embeddedFont>
      <p:font typeface="Crimson Text"/>
      <p:regular r:id="rId66"/>
      <p:bold r:id="rId67"/>
      <p:italic r:id="rId68"/>
      <p:boldItalic r:id="rId69"/>
    </p:embeddedFont>
    <p:embeddedFont>
      <p:font typeface="Open Sans"/>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F262DD1-1623-4E88-B064-0354E960EF44}">
  <a:tblStyle styleId="{FF262DD1-1623-4E88-B064-0354E960EF44}"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FF2DE1A-9BDA-4223-B218-E090DA596A53}"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OpenSans-boldItalic.fntdata"/><Relationship Id="rId72" Type="http://schemas.openxmlformats.org/officeDocument/2006/relationships/font" Target="fonts/OpenSans-italic.fntdata"/><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OpenSans-bold.fntdata"/><Relationship Id="rId70" Type="http://schemas.openxmlformats.org/officeDocument/2006/relationships/font" Target="fonts/OpenSans-regular.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Cabin-regular.fntdata"/><Relationship Id="rId61" Type="http://schemas.openxmlformats.org/officeDocument/2006/relationships/font" Target="fonts/Roboto-boldItalic.fntdata"/><Relationship Id="rId20" Type="http://schemas.openxmlformats.org/officeDocument/2006/relationships/slide" Target="slides/slide13.xml"/><Relationship Id="rId64" Type="http://schemas.openxmlformats.org/officeDocument/2006/relationships/font" Target="fonts/Cabin-italic.fntdata"/><Relationship Id="rId63" Type="http://schemas.openxmlformats.org/officeDocument/2006/relationships/font" Target="fonts/Cabin-bold.fntdata"/><Relationship Id="rId22" Type="http://schemas.openxmlformats.org/officeDocument/2006/relationships/slide" Target="slides/slide15.xml"/><Relationship Id="rId66" Type="http://schemas.openxmlformats.org/officeDocument/2006/relationships/font" Target="fonts/CrimsonText-regular.fntdata"/><Relationship Id="rId21" Type="http://schemas.openxmlformats.org/officeDocument/2006/relationships/slide" Target="slides/slide14.xml"/><Relationship Id="rId65" Type="http://schemas.openxmlformats.org/officeDocument/2006/relationships/font" Target="fonts/Cabin-boldItalic.fntdata"/><Relationship Id="rId24" Type="http://schemas.openxmlformats.org/officeDocument/2006/relationships/slide" Target="slides/slide17.xml"/><Relationship Id="rId68" Type="http://schemas.openxmlformats.org/officeDocument/2006/relationships/font" Target="fonts/CrimsonText-italic.fntdata"/><Relationship Id="rId23" Type="http://schemas.openxmlformats.org/officeDocument/2006/relationships/slide" Target="slides/slide16.xml"/><Relationship Id="rId67" Type="http://schemas.openxmlformats.org/officeDocument/2006/relationships/font" Target="fonts/CrimsonText-bold.fntdata"/><Relationship Id="rId60" Type="http://schemas.openxmlformats.org/officeDocument/2006/relationships/font" Target="fonts/Roboto-italic.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CrimsonText-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font" Target="fonts/Economica-bold.fntdata"/><Relationship Id="rId10" Type="http://schemas.openxmlformats.org/officeDocument/2006/relationships/slide" Target="slides/slide3.xml"/><Relationship Id="rId54" Type="http://schemas.openxmlformats.org/officeDocument/2006/relationships/font" Target="fonts/Economica-regular.fntdata"/><Relationship Id="rId13" Type="http://schemas.openxmlformats.org/officeDocument/2006/relationships/slide" Target="slides/slide6.xml"/><Relationship Id="rId57" Type="http://schemas.openxmlformats.org/officeDocument/2006/relationships/font" Target="fonts/Economica-boldItalic.fntdata"/><Relationship Id="rId12" Type="http://schemas.openxmlformats.org/officeDocument/2006/relationships/slide" Target="slides/slide5.xml"/><Relationship Id="rId56" Type="http://schemas.openxmlformats.org/officeDocument/2006/relationships/font" Target="fonts/Economica-italic.fntdata"/><Relationship Id="rId15" Type="http://schemas.openxmlformats.org/officeDocument/2006/relationships/slide" Target="slides/slide8.xml"/><Relationship Id="rId59" Type="http://schemas.openxmlformats.org/officeDocument/2006/relationships/font" Target="fonts/Roboto-bold.fntdata"/><Relationship Id="rId14" Type="http://schemas.openxmlformats.org/officeDocument/2006/relationships/slide" Target="slides/slide7.xml"/><Relationship Id="rId58" Type="http://schemas.openxmlformats.org/officeDocument/2006/relationships/font" Target="fonts/Roboto-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282d42f5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82d42f5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3fd9f2882f_1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fd9f2882f_1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3fd9f2882f_1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p>
        </p:txBody>
      </p:sp>
      <p:sp>
        <p:nvSpPr>
          <p:cNvPr id="308" name="Google Shape;308;g3fd9f2882f_1_393: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3fd9f2882f_1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3fd9f2882f_1_400: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3fd9f2882f_1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fd9f2882f_1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3fd9f2882f_1_9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fd9f2882f_1_9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49c586bfc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49c586bfc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3fd9f2882f_1_8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fd9f2882f_1_8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3fd9f2882f_3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3fd9f2882f_3_117:notes"/>
          <p:cNvSpPr/>
          <p:nvPr>
            <p:ph idx="2" type="sldImg"/>
          </p:nvPr>
        </p:nvSpPr>
        <p:spPr>
          <a:xfrm>
            <a:off x="1714500" y="685800"/>
            <a:ext cx="3429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49c586bfc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49c586bfc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49c586bfc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49c586bfc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50b6c56c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50b6c56c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49c586bfc6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49c586bfc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3fd9f2882f_3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3fd9f2882f_3_96:notes"/>
          <p:cNvSpPr/>
          <p:nvPr>
            <p:ph idx="2" type="sldImg"/>
          </p:nvPr>
        </p:nvSpPr>
        <p:spPr>
          <a:xfrm>
            <a:off x="1714500" y="685800"/>
            <a:ext cx="3429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49c586bfc6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49c586bfc6_0_93:notes"/>
          <p:cNvSpPr/>
          <p:nvPr>
            <p:ph idx="2" type="sldImg"/>
          </p:nvPr>
        </p:nvSpPr>
        <p:spPr>
          <a:xfrm>
            <a:off x="1714500" y="685800"/>
            <a:ext cx="3429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g3fd9f2882f_1_8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3fd9f2882f_1_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g3fd9f2882f_3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3fd9f2882f_3_104:notes"/>
          <p:cNvSpPr/>
          <p:nvPr>
            <p:ph idx="2" type="sldImg"/>
          </p:nvPr>
        </p:nvSpPr>
        <p:spPr>
          <a:xfrm>
            <a:off x="1714500" y="685800"/>
            <a:ext cx="3429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g3fd9f2882f_1_8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3fd9f2882f_1_8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3fd9f2882f_3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3fd9f2882f_3_111:notes"/>
          <p:cNvSpPr/>
          <p:nvPr>
            <p:ph idx="2" type="sldImg"/>
          </p:nvPr>
        </p:nvSpPr>
        <p:spPr>
          <a:xfrm>
            <a:off x="1714500" y="685800"/>
            <a:ext cx="3429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3fd9f2882f_1_8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fd9f2882f_1_8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g3fd9f2882f_1_8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3fd9f2882f_1_8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g3fd9f2882f_1_8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3fd9f2882f_1_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50b6c56ce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50b6c56ce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g49c586bfc6_0_7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49c586bfc6_0_7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g3fd9f2882f_1_9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3fd9f2882f_1_9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g3fd9f2882f_1_9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3fd9f2882f_1_9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g49c586bfc6_0_7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49c586bfc6_0_7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Google Shape;507;g49c586bfc6_0_7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49c586bfc6_0_7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g49c586bfc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49c586bfc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g282d42f5a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282d42f5a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g54eaa23172_2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54eaa23172_2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Google Shape;535;g54eaa23172_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54eaa23172_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g49c586bfc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49c586bfc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50b6c56ce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50b6c56ce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Google Shape;550;g49c586bfc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g49c586bfc6_0_64:notes"/>
          <p:cNvSpPr/>
          <p:nvPr>
            <p:ph idx="2" type="sldImg"/>
          </p:nvPr>
        </p:nvSpPr>
        <p:spPr>
          <a:xfrm>
            <a:off x="1714500" y="685800"/>
            <a:ext cx="3429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g40dbbd2e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40dbbd2e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Google Shape;565;g49c586bfc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49c586bfc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Google Shape;572;g54eaa2317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54eaa2317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4" name="Shape 584"/>
        <p:cNvGrpSpPr/>
        <p:nvPr/>
      </p:nvGrpSpPr>
      <p:grpSpPr>
        <a:xfrm>
          <a:off x="0" y="0"/>
          <a:ext cx="0" cy="0"/>
          <a:chOff x="0" y="0"/>
          <a:chExt cx="0" cy="0"/>
        </a:xfrm>
      </p:grpSpPr>
      <p:sp>
        <p:nvSpPr>
          <p:cNvPr id="585" name="Google Shape;585;g49c586bfc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49c586bfc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1" name="Shape 591"/>
        <p:cNvGrpSpPr/>
        <p:nvPr/>
      </p:nvGrpSpPr>
      <p:grpSpPr>
        <a:xfrm>
          <a:off x="0" y="0"/>
          <a:ext cx="0" cy="0"/>
          <a:chOff x="0" y="0"/>
          <a:chExt cx="0" cy="0"/>
        </a:xfrm>
      </p:grpSpPr>
      <p:sp>
        <p:nvSpPr>
          <p:cNvPr id="592" name="Google Shape;592;g38af413fc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38af413fc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Micah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Google Shape;599;g50b6c56ce2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50b6c56ce2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Q&amp;A From Educause Questions:</a:t>
            </a:r>
            <a:endParaRPr/>
          </a:p>
          <a:p>
            <a:pPr indent="0" lvl="0" marL="0" rtl="0" algn="l">
              <a:spcBef>
                <a:spcPts val="0"/>
              </a:spcBef>
              <a:spcAft>
                <a:spcPts val="0"/>
              </a:spcAft>
              <a:buNone/>
            </a:pPr>
            <a:r>
              <a:t/>
            </a:r>
            <a:endParaRPr/>
          </a:p>
          <a:p>
            <a:pPr indent="0" lvl="0" marL="0" rtl="0" algn="l">
              <a:lnSpc>
                <a:spcPct val="150000"/>
              </a:lnSpc>
              <a:spcBef>
                <a:spcPts val="600"/>
              </a:spcBef>
              <a:spcAft>
                <a:spcPts val="0"/>
              </a:spcAft>
              <a:buNone/>
            </a:pPr>
            <a:r>
              <a:rPr lang="en">
                <a:highlight>
                  <a:srgbClr val="FFFFFF"/>
                </a:highlight>
              </a:rPr>
              <a:t>Questions:</a:t>
            </a:r>
            <a:endParaRPr>
              <a:highlight>
                <a:srgbClr val="FFFFFF"/>
              </a:highlight>
            </a:endParaRPr>
          </a:p>
          <a:p>
            <a:pPr indent="0" lvl="0" marL="0" rtl="0" algn="l">
              <a:lnSpc>
                <a:spcPct val="150000"/>
              </a:lnSpc>
              <a:spcBef>
                <a:spcPts val="600"/>
              </a:spcBef>
              <a:spcAft>
                <a:spcPts val="0"/>
              </a:spcAft>
              <a:buNone/>
            </a:pPr>
            <a:r>
              <a:rPr lang="en">
                <a:highlight>
                  <a:srgbClr val="FFFFFF"/>
                </a:highlight>
              </a:rPr>
              <a:t> </a:t>
            </a:r>
            <a:endParaRPr>
              <a:highlight>
                <a:srgbClr val="FFFFFF"/>
              </a:highlight>
            </a:endParaRPr>
          </a:p>
          <a:p>
            <a:pPr indent="-304800" lvl="0" marL="457200" rtl="0" algn="l">
              <a:lnSpc>
                <a:spcPct val="115000"/>
              </a:lnSpc>
              <a:spcBef>
                <a:spcPts val="600"/>
              </a:spcBef>
              <a:spcAft>
                <a:spcPts val="0"/>
              </a:spcAft>
              <a:buSzPts val="1200"/>
              <a:buFont typeface="Calibri"/>
              <a:buAutoNum type="arabicPeriod"/>
            </a:pPr>
            <a:r>
              <a:rPr b="1" lang="en" sz="1200">
                <a:highlight>
                  <a:srgbClr val="FFFFFF"/>
                </a:highlight>
                <a:latin typeface="Calibri"/>
                <a:ea typeface="Calibri"/>
                <a:cs typeface="Calibri"/>
                <a:sym typeface="Calibri"/>
              </a:rPr>
              <a:t>Are there privacy issues are unique libraries? How has the use of vendors created new privacy issues in the digital age?</a:t>
            </a:r>
            <a:endParaRPr b="1" sz="1200">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t/>
            </a:r>
            <a:endParaRPr sz="1200">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rPr i="1" lang="en" sz="1200">
                <a:highlight>
                  <a:srgbClr val="FFFFFF"/>
                </a:highlight>
                <a:latin typeface="Calibri"/>
                <a:ea typeface="Calibri"/>
                <a:cs typeface="Calibri"/>
                <a:sym typeface="Calibri"/>
              </a:rPr>
              <a:t>Libraries have a unique trust relationship with the communities that they serve. These communities rely on libraries to be  safe spaces, and place a great deal of trust in librarians to guard their privacy and intellectual agency.   </a:t>
            </a:r>
            <a:endParaRPr i="1" sz="1200">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rPr i="1" lang="en" sz="1200">
                <a:highlight>
                  <a:srgbClr val="FFFFFF"/>
                </a:highlight>
                <a:latin typeface="Calibri"/>
                <a:ea typeface="Calibri"/>
                <a:cs typeface="Calibri"/>
                <a:sym typeface="Calibri"/>
              </a:rPr>
              <a:t>Further, libraries are evolving rapidly in the digital age. Such change is not unique to libraries -- information and communication technology has also sparked profound changes in the news media, arts, and legal professions -- but libraries are unusual in that they have successfully maintained many of the direct relationships with their communities (and concomittant expectations), while increasingly acting as portals and mediators to publishers and other sources of information. </a:t>
            </a:r>
            <a:endParaRPr i="1" sz="1200">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rPr i="1" lang="en" sz="1200">
                <a:highlight>
                  <a:srgbClr val="FFFFFF"/>
                </a:highlight>
                <a:latin typeface="Calibri"/>
                <a:ea typeface="Calibri"/>
                <a:cs typeface="Calibri"/>
                <a:sym typeface="Calibri"/>
              </a:rPr>
              <a:t>At the same time information ‘publishers’ are changing their technologies and business models. Elsevier no longer describes itself as a publisher, but as an information analystics company. </a:t>
            </a:r>
            <a:endParaRPr i="1" sz="1200">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rPr i="1" lang="en" sz="1200">
                <a:highlight>
                  <a:srgbClr val="FFFFFF"/>
                </a:highlight>
                <a:latin typeface="Calibri"/>
                <a:ea typeface="Calibri"/>
                <a:cs typeface="Calibri"/>
                <a:sym typeface="Calibri"/>
              </a:rPr>
              <a:t>In academic settings -- approximately half of the content that libraries work to make available to their communities -- electronic journals, ebooks, databases etc -- are hosted by other organizations; primarily publishers. </a:t>
            </a:r>
            <a:endParaRPr i="1" sz="1200">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rPr i="1" lang="en" sz="1200">
                <a:highlight>
                  <a:srgbClr val="FFFFFF"/>
                </a:highlight>
                <a:latin typeface="Calibri"/>
                <a:ea typeface="Calibri"/>
                <a:cs typeface="Calibri"/>
                <a:sym typeface="Calibri"/>
              </a:rPr>
              <a:t>As a result, the boundaries between what the library does and what an online information-service or publisher does has become increasingly difficult for library users to see. As a result patrons can step out of the virtual library safe space and not know itl.</a:t>
            </a:r>
            <a:endParaRPr i="1" sz="1200">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t/>
            </a:r>
            <a:endParaRPr i="1" sz="1200">
              <a:highlight>
                <a:srgbClr val="FFFFFF"/>
              </a:highlight>
              <a:latin typeface="Calibri"/>
              <a:ea typeface="Calibri"/>
              <a:cs typeface="Calibri"/>
              <a:sym typeface="Calibri"/>
            </a:endParaRPr>
          </a:p>
          <a:p>
            <a:pPr indent="-304800" lvl="0" marL="457200" rtl="0" algn="l">
              <a:lnSpc>
                <a:spcPct val="115000"/>
              </a:lnSpc>
              <a:spcBef>
                <a:spcPts val="600"/>
              </a:spcBef>
              <a:spcAft>
                <a:spcPts val="0"/>
              </a:spcAft>
              <a:buSzPts val="1200"/>
              <a:buFont typeface="Calibri"/>
              <a:buAutoNum type="arabicPeriod"/>
            </a:pPr>
            <a:r>
              <a:rPr b="1" lang="en">
                <a:highlight>
                  <a:srgbClr val="FFFFFF"/>
                </a:highlight>
                <a:latin typeface="Calibri"/>
                <a:ea typeface="Calibri"/>
                <a:cs typeface="Calibri"/>
                <a:sym typeface="Calibri"/>
              </a:rPr>
              <a:t>Are there privacy practices that differ between policy and practice? What are some ways do you think we could close that gap?</a:t>
            </a:r>
            <a:endParaRPr b="1">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t/>
            </a:r>
            <a:endParaRPr>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rPr lang="en">
                <a:highlight>
                  <a:srgbClr val="FFFFFF"/>
                </a:highlight>
                <a:latin typeface="Calibri"/>
                <a:ea typeface="Calibri"/>
                <a:cs typeface="Calibri"/>
                <a:sym typeface="Calibri"/>
              </a:rPr>
              <a:t>There are substantial gaps between library values, model policy, ‘best’ practice, and implementation.</a:t>
            </a:r>
            <a:endParaRPr>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rPr i="1" lang="en">
                <a:highlight>
                  <a:srgbClr val="FFFFFF"/>
                </a:highlight>
                <a:latin typeface="Calibri"/>
                <a:ea typeface="Calibri"/>
                <a:cs typeface="Calibri"/>
                <a:sym typeface="Calibri"/>
              </a:rPr>
              <a:t>Library values are crystal clear -- privacy and intellectual agency are fundamental. At a high level model policy such as the NISO principles and ALA Library Privacy guidelines reflect these values. </a:t>
            </a:r>
            <a:endParaRPr i="1">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rPr i="1" lang="en">
                <a:highlight>
                  <a:srgbClr val="FFFFFF"/>
                </a:highlight>
                <a:latin typeface="Calibri"/>
                <a:ea typeface="Calibri"/>
                <a:cs typeface="Calibri"/>
                <a:sym typeface="Calibri"/>
              </a:rPr>
              <a:t>Best practices such as the LITA checklists are very useful for providing concrete implementation guidance the library community. And at the same time the pace of technology makes it a challenge to keep these up-to-date. Moreover, model practices tend to focus primarily on services, and systems maintained by the library. </a:t>
            </a:r>
            <a:endParaRPr i="1">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rPr i="1" lang="en">
                <a:highlight>
                  <a:srgbClr val="FFFFFF"/>
                </a:highlight>
                <a:latin typeface="Calibri"/>
                <a:ea typeface="Calibri"/>
                <a:cs typeface="Calibri"/>
                <a:sym typeface="Calibri"/>
              </a:rPr>
              <a:t>Ironically, it is not these systems that are the greatest threat to patron privacy. The largest privacy threats to patrons in the context of the library interactions comes when patrons interact directly with 100’s of external publishers and other information sources mediated by the library. </a:t>
            </a:r>
            <a:endParaRPr i="1">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rPr i="1" lang="en">
                <a:highlight>
                  <a:srgbClr val="FFFFFF"/>
                </a:highlight>
                <a:latin typeface="Calibri"/>
                <a:ea typeface="Calibri"/>
                <a:cs typeface="Calibri"/>
                <a:sym typeface="Calibri"/>
              </a:rPr>
              <a:t>At the level of implementation there are substantial gaps -- as Breeding’s 2016 study on library systems demonstrated (and this finding has been confirmed and updated by an IMLS funded project at UNM and Montana State) … libraries are not employing fairly basic protections -- such as systematic encryption of website connections (e.g. https). </a:t>
            </a:r>
            <a:endParaRPr i="1">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rPr b="1" lang="en" sz="1200">
                <a:highlight>
                  <a:srgbClr val="FFFFFF"/>
                </a:highlight>
                <a:latin typeface="Calibri"/>
                <a:ea typeface="Calibri"/>
                <a:cs typeface="Calibri"/>
                <a:sym typeface="Calibri"/>
              </a:rPr>
              <a:t>What are some of the privacy controls we can use either with vendors or in self-regulation?</a:t>
            </a:r>
            <a:endParaRPr b="1" sz="1200">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rPr lang="en" sz="1200">
                <a:highlight>
                  <a:srgbClr val="FFFFFF"/>
                </a:highlight>
                <a:latin typeface="Calibri"/>
                <a:ea typeface="Calibri"/>
                <a:cs typeface="Calibri"/>
                <a:sym typeface="Calibri"/>
              </a:rPr>
              <a:t>Libraries (like most organizations) tend to focus on a narrow range of controls -- frequently notice, redaction, aggregation. These are useful, but far from sufficient -- and there are a wide variety of privacy controls that libraries and patrons could deploy,..</a:t>
            </a:r>
            <a:endParaRPr sz="1200">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rPr lang="en" sz="1200">
                <a:highlight>
                  <a:srgbClr val="FFFFFF"/>
                </a:highlight>
                <a:latin typeface="Calibri"/>
                <a:ea typeface="Calibri"/>
                <a:cs typeface="Calibri"/>
                <a:sym typeface="Calibri"/>
              </a:rPr>
              <a:t>Individual patrons:</a:t>
            </a:r>
            <a:endParaRPr sz="1200">
              <a:highlight>
                <a:srgbClr val="FFFFFF"/>
              </a:highlight>
              <a:latin typeface="Calibri"/>
              <a:ea typeface="Calibri"/>
              <a:cs typeface="Calibri"/>
              <a:sym typeface="Calibri"/>
            </a:endParaRPr>
          </a:p>
          <a:p>
            <a:pPr indent="-298450" lvl="0" marL="457200" rtl="0" algn="l">
              <a:lnSpc>
                <a:spcPct val="150000"/>
              </a:lnSpc>
              <a:spcBef>
                <a:spcPts val="600"/>
              </a:spcBef>
              <a:spcAft>
                <a:spcPts val="0"/>
              </a:spcAft>
              <a:buSzPts val="1100"/>
              <a:buChar char="-"/>
            </a:pPr>
            <a:r>
              <a:rPr lang="en">
                <a:highlight>
                  <a:srgbClr val="FFFFFF"/>
                </a:highlight>
              </a:rPr>
              <a:t>Limited</a:t>
            </a:r>
            <a:endParaRPr>
              <a:highlight>
                <a:srgbClr val="FFFFFF"/>
              </a:highlight>
            </a:endParaRPr>
          </a:p>
          <a:p>
            <a:pPr indent="-298450" lvl="0" marL="457200" rtl="0" algn="l">
              <a:lnSpc>
                <a:spcPct val="150000"/>
              </a:lnSpc>
              <a:spcBef>
                <a:spcPts val="0"/>
              </a:spcBef>
              <a:spcAft>
                <a:spcPts val="0"/>
              </a:spcAft>
              <a:buSzPts val="1100"/>
              <a:buChar char="-"/>
            </a:pPr>
            <a:r>
              <a:rPr lang="en">
                <a:highlight>
                  <a:srgbClr val="FFFFFF"/>
                </a:highlight>
              </a:rPr>
              <a:t>Browser plugins - Ghostery, Privacy Badger, Privacy</a:t>
            </a:r>
            <a:endParaRPr>
              <a:highlight>
                <a:srgbClr val="FFFFFF"/>
              </a:highlight>
            </a:endParaRPr>
          </a:p>
          <a:p>
            <a:pPr indent="-298450" lvl="0" marL="457200" rtl="0" algn="l">
              <a:lnSpc>
                <a:spcPct val="150000"/>
              </a:lnSpc>
              <a:spcBef>
                <a:spcPts val="0"/>
              </a:spcBef>
              <a:spcAft>
                <a:spcPts val="0"/>
              </a:spcAft>
              <a:buSzPts val="1100"/>
              <a:buChar char="-"/>
            </a:pPr>
            <a:r>
              <a:rPr lang="en">
                <a:highlight>
                  <a:srgbClr val="FFFFFF"/>
                </a:highlight>
              </a:rPr>
              <a:t>Specialized browsers -- Brave</a:t>
            </a:r>
            <a:endParaRPr>
              <a:highlight>
                <a:srgbClr val="FFFFFF"/>
              </a:highlight>
            </a:endParaRPr>
          </a:p>
          <a:p>
            <a:pPr indent="-298450" lvl="0" marL="457200" rtl="0" algn="l">
              <a:lnSpc>
                <a:spcPct val="150000"/>
              </a:lnSpc>
              <a:spcBef>
                <a:spcPts val="0"/>
              </a:spcBef>
              <a:spcAft>
                <a:spcPts val="0"/>
              </a:spcAft>
              <a:buSzPts val="1100"/>
              <a:buChar char="-"/>
            </a:pPr>
            <a:r>
              <a:rPr lang="en">
                <a:highlight>
                  <a:srgbClr val="FFFFFF"/>
                </a:highlight>
              </a:rPr>
              <a:t>Specialized tools -- VPN, TOR</a:t>
            </a:r>
            <a:endParaRPr sz="1200">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t/>
            </a:r>
            <a:endParaRPr sz="1200">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rPr lang="en" sz="1200">
                <a:highlight>
                  <a:srgbClr val="FFFFFF"/>
                </a:highlight>
                <a:latin typeface="Calibri"/>
                <a:ea typeface="Calibri"/>
                <a:cs typeface="Calibri"/>
                <a:sym typeface="Calibri"/>
              </a:rPr>
              <a:t>At the level of the individual library organization: </a:t>
            </a:r>
            <a:endParaRPr sz="1200">
              <a:highlight>
                <a:srgbClr val="FFFFFF"/>
              </a:highlight>
              <a:latin typeface="Calibri"/>
              <a:ea typeface="Calibri"/>
              <a:cs typeface="Calibri"/>
              <a:sym typeface="Calibri"/>
            </a:endParaRPr>
          </a:p>
          <a:p>
            <a:pPr indent="-304800" lvl="0" marL="457200" rtl="0" algn="l">
              <a:lnSpc>
                <a:spcPct val="115000"/>
              </a:lnSpc>
              <a:spcBef>
                <a:spcPts val="600"/>
              </a:spcBef>
              <a:spcAft>
                <a:spcPts val="0"/>
              </a:spcAft>
              <a:buSzPts val="1200"/>
              <a:buFont typeface="Calibri"/>
              <a:buChar char="-"/>
            </a:pPr>
            <a:r>
              <a:rPr lang="en" sz="1200">
                <a:highlight>
                  <a:srgbClr val="FFFFFF"/>
                </a:highlight>
                <a:latin typeface="Calibri"/>
                <a:ea typeface="Calibri"/>
                <a:cs typeface="Calibri"/>
                <a:sym typeface="Calibri"/>
              </a:rPr>
              <a:t>Providing clear privacy policies</a:t>
            </a:r>
            <a:endParaRPr sz="1200">
              <a:highlight>
                <a:srgbClr val="FFFFFF"/>
              </a:highlight>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highlight>
                  <a:srgbClr val="FFFFFF"/>
                </a:highlight>
                <a:latin typeface="Calibri"/>
                <a:ea typeface="Calibri"/>
                <a:cs typeface="Calibri"/>
                <a:sym typeface="Calibri"/>
              </a:rPr>
              <a:t>Conducting a privacy audit</a:t>
            </a:r>
            <a:endParaRPr sz="1200">
              <a:highlight>
                <a:srgbClr val="FFFFFF"/>
              </a:highlight>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highlight>
                  <a:srgbClr val="FFFFFF"/>
                </a:highlight>
                <a:latin typeface="Calibri"/>
                <a:ea typeface="Calibri"/>
                <a:cs typeface="Calibri"/>
                <a:sym typeface="Calibri"/>
              </a:rPr>
              <a:t>Adopting and applying the LITA checklists as a baseline</a:t>
            </a:r>
            <a:endParaRPr sz="1200">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rPr lang="en" sz="1200">
                <a:highlight>
                  <a:srgbClr val="FFFFFF"/>
                </a:highlight>
                <a:latin typeface="Calibri"/>
                <a:ea typeface="Calibri"/>
                <a:cs typeface="Calibri"/>
                <a:sym typeface="Calibri"/>
              </a:rPr>
              <a:t>At the level of associations and communities</a:t>
            </a:r>
            <a:endParaRPr sz="1200">
              <a:highlight>
                <a:srgbClr val="FFFFFF"/>
              </a:highlight>
              <a:latin typeface="Calibri"/>
              <a:ea typeface="Calibri"/>
              <a:cs typeface="Calibri"/>
              <a:sym typeface="Calibri"/>
            </a:endParaRPr>
          </a:p>
          <a:p>
            <a:pPr indent="-304800" lvl="0" marL="457200" rtl="0" algn="l">
              <a:lnSpc>
                <a:spcPct val="115000"/>
              </a:lnSpc>
              <a:spcBef>
                <a:spcPts val="600"/>
              </a:spcBef>
              <a:spcAft>
                <a:spcPts val="0"/>
              </a:spcAft>
              <a:buSzPts val="1200"/>
              <a:buFont typeface="Calibri"/>
              <a:buChar char="-"/>
            </a:pPr>
            <a:r>
              <a:rPr lang="en" sz="1200">
                <a:highlight>
                  <a:srgbClr val="FFFFFF"/>
                </a:highlight>
                <a:latin typeface="Calibri"/>
                <a:ea typeface="Calibri"/>
                <a:cs typeface="Calibri"/>
                <a:sym typeface="Calibri"/>
              </a:rPr>
              <a:t>Privacy is a group sport -- your actions leak information on others, and the economics of privacy means vendors have a concentrated interest</a:t>
            </a:r>
            <a:endParaRPr sz="1200">
              <a:highlight>
                <a:srgbClr val="FFFFFF"/>
              </a:highlight>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highlight>
                  <a:srgbClr val="FFFFFF"/>
                </a:highlight>
                <a:latin typeface="Calibri"/>
                <a:ea typeface="Calibri"/>
                <a:cs typeface="Calibri"/>
                <a:sym typeface="Calibri"/>
              </a:rPr>
              <a:t>Model licenses</a:t>
            </a:r>
            <a:endParaRPr sz="1200">
              <a:highlight>
                <a:srgbClr val="FFFFFF"/>
              </a:highlight>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highlight>
                  <a:srgbClr val="FFFFFF"/>
                </a:highlight>
                <a:latin typeface="Calibri"/>
                <a:ea typeface="Calibri"/>
                <a:cs typeface="Calibri"/>
                <a:sym typeface="Calibri"/>
              </a:rPr>
              <a:t>Privacy protected recommendation systems and library usage and auth (RA21)</a:t>
            </a:r>
            <a:endParaRPr sz="1200">
              <a:highlight>
                <a:srgbClr val="FFFFFF"/>
              </a:highlight>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highlight>
                  <a:srgbClr val="FFFFFF"/>
                </a:highlight>
                <a:latin typeface="Calibri"/>
                <a:ea typeface="Calibri"/>
                <a:cs typeface="Calibri"/>
                <a:sym typeface="Calibri"/>
              </a:rPr>
              <a:t>Education on information citizenship</a:t>
            </a:r>
            <a:endParaRPr sz="1200">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t/>
            </a:r>
            <a:endParaRPr sz="1200">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rPr b="1" lang="en" sz="1200">
                <a:highlight>
                  <a:srgbClr val="FFFFFF"/>
                </a:highlight>
                <a:latin typeface="Calibri"/>
                <a:ea typeface="Calibri"/>
                <a:cs typeface="Calibri"/>
                <a:sym typeface="Calibri"/>
              </a:rPr>
              <a:t>Is there anything else you’d like to add that we haven’t covered?</a:t>
            </a:r>
            <a:endParaRPr b="1" sz="1200">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rPr i="1" lang="en">
                <a:highlight>
                  <a:srgbClr val="FFFFFF"/>
                </a:highlight>
                <a:latin typeface="Calibri"/>
                <a:ea typeface="Calibri"/>
                <a:cs typeface="Calibri"/>
                <a:sym typeface="Calibri"/>
              </a:rPr>
              <a:t>And the largest privacy threat to patrons in general is the increasingly ubiquitous information surveillance to which people are subjected -- this is not somethng libraries have unique responsibilities for, but libraries can help educate their communities about the consequences of information privacy to their lives, the (limited) actions they can take to protect their own privacy directly, and the opportunities to engage in broader policy conversations.</a:t>
            </a:r>
            <a:endParaRPr i="1">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rPr i="1" lang="en">
                <a:highlight>
                  <a:srgbClr val="FFFFFF"/>
                </a:highlight>
                <a:latin typeface="Calibri"/>
                <a:ea typeface="Calibri"/>
                <a:cs typeface="Calibri"/>
                <a:sym typeface="Calibri"/>
              </a:rPr>
              <a:t>Library Freedom Project is pioneering in this. EFF and EPIC.</a:t>
            </a:r>
            <a:endParaRPr i="1">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t/>
            </a:r>
            <a:endParaRPr i="1">
              <a:highlight>
                <a:srgbClr val="FFFFFF"/>
              </a:highlight>
              <a:latin typeface="Calibri"/>
              <a:ea typeface="Calibri"/>
              <a:cs typeface="Calibri"/>
              <a:sym typeface="Calibri"/>
            </a:endParaRPr>
          </a:p>
          <a:p>
            <a:pPr indent="0" lvl="0" marL="0" rtl="0" algn="l">
              <a:lnSpc>
                <a:spcPct val="115000"/>
              </a:lnSpc>
              <a:spcBef>
                <a:spcPts val="600"/>
              </a:spcBef>
              <a:spcAft>
                <a:spcPts val="0"/>
              </a:spcAft>
              <a:buNone/>
            </a:pPr>
            <a:r>
              <a:rPr i="1" lang="en">
                <a:highlight>
                  <a:srgbClr val="FFFFFF"/>
                </a:highlight>
                <a:latin typeface="Calibri"/>
                <a:ea typeface="Calibri"/>
                <a:cs typeface="Calibri"/>
                <a:sym typeface="Calibri"/>
              </a:rPr>
              <a:t>Libraries also should be voices for privacy protection in their institiutions. When STLU installed alex campus-wide this created far more privacy risks than  those related to library content. Libraries do not have control of such decisions, but can inform their institutions about the threates to privacy and information agency in the digital age. </a:t>
            </a:r>
            <a:endParaRPr i="1">
              <a:highlight>
                <a:srgbClr val="FFFFFF"/>
              </a:highlight>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50b6c56ce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50b6c56ce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54eaa23172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54eaa23172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How many people in Libraries, Publishers, Govermnet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CSO, CPO in your organization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Privacy Policy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many use tools to protect privacy and =- incognito mode, browser, vpn, tor, pl</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49c586bfc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49c586bfc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3fd9f2882f_1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fd9f2882f_1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3fd9f2882f_1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fd9f2882f_1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8" name="Shape 58"/>
        <p:cNvGrpSpPr/>
        <p:nvPr/>
      </p:nvGrpSpPr>
      <p:grpSpPr>
        <a:xfrm>
          <a:off x="0" y="0"/>
          <a:ext cx="0" cy="0"/>
          <a:chOff x="0" y="0"/>
          <a:chExt cx="0" cy="0"/>
        </a:xfrm>
      </p:grpSpPr>
      <p:sp>
        <p:nvSpPr>
          <p:cNvPr id="59" name="Google Shape;59;p13"/>
          <p:cNvSpPr txBox="1"/>
          <p:nvPr>
            <p:ph type="title"/>
          </p:nvPr>
        </p:nvSpPr>
        <p:spPr>
          <a:xfrm>
            <a:off x="457200" y="114300"/>
            <a:ext cx="51054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2"/>
              </a:buClr>
              <a:buSzPts val="2800"/>
              <a:buFont typeface="Bookman Old Style"/>
              <a:buNone/>
              <a:defRPr b="0" i="0" sz="2800" u="none" cap="none" strike="noStrike">
                <a:solidFill>
                  <a:schemeClr val="dk2"/>
                </a:solidFill>
                <a:latin typeface="Bookman Old Style"/>
                <a:ea typeface="Bookman Old Style"/>
                <a:cs typeface="Bookman Old Style"/>
                <a:sym typeface="Bookman Old Style"/>
              </a:defRPr>
            </a:lvl1pPr>
            <a:lvl2pPr lvl="1" rtl="0">
              <a:spcBef>
                <a:spcPts val="0"/>
              </a:spcBef>
              <a:spcAft>
                <a:spcPts val="0"/>
              </a:spcAft>
              <a:buSzPts val="4200"/>
              <a:buNone/>
              <a:defRPr sz="1800"/>
            </a:lvl2pPr>
            <a:lvl3pPr lvl="2" rtl="0">
              <a:spcBef>
                <a:spcPts val="0"/>
              </a:spcBef>
              <a:spcAft>
                <a:spcPts val="0"/>
              </a:spcAft>
              <a:buSzPts val="4200"/>
              <a:buNone/>
              <a:defRPr sz="1800"/>
            </a:lvl3pPr>
            <a:lvl4pPr lvl="3" rtl="0">
              <a:spcBef>
                <a:spcPts val="0"/>
              </a:spcBef>
              <a:spcAft>
                <a:spcPts val="0"/>
              </a:spcAft>
              <a:buSzPts val="4200"/>
              <a:buNone/>
              <a:defRPr sz="1800"/>
            </a:lvl4pPr>
            <a:lvl5pPr lvl="4" rtl="0">
              <a:spcBef>
                <a:spcPts val="0"/>
              </a:spcBef>
              <a:spcAft>
                <a:spcPts val="0"/>
              </a:spcAft>
              <a:buSzPts val="4200"/>
              <a:buNone/>
              <a:defRPr sz="1800"/>
            </a:lvl5pPr>
            <a:lvl6pPr lvl="5" rtl="0">
              <a:spcBef>
                <a:spcPts val="0"/>
              </a:spcBef>
              <a:spcAft>
                <a:spcPts val="0"/>
              </a:spcAft>
              <a:buSzPts val="4200"/>
              <a:buNone/>
              <a:defRPr sz="1800"/>
            </a:lvl6pPr>
            <a:lvl7pPr lvl="6" rtl="0">
              <a:spcBef>
                <a:spcPts val="0"/>
              </a:spcBef>
              <a:spcAft>
                <a:spcPts val="0"/>
              </a:spcAft>
              <a:buSzPts val="4200"/>
              <a:buNone/>
              <a:defRPr sz="1800"/>
            </a:lvl7pPr>
            <a:lvl8pPr lvl="7" rtl="0">
              <a:spcBef>
                <a:spcPts val="0"/>
              </a:spcBef>
              <a:spcAft>
                <a:spcPts val="0"/>
              </a:spcAft>
              <a:buSzPts val="4200"/>
              <a:buNone/>
              <a:defRPr sz="1800"/>
            </a:lvl8pPr>
            <a:lvl9pPr lvl="8" rtl="0">
              <a:spcBef>
                <a:spcPts val="0"/>
              </a:spcBef>
              <a:spcAft>
                <a:spcPts val="0"/>
              </a:spcAft>
              <a:buSzPts val="4200"/>
              <a:buNone/>
              <a:defRPr sz="1800"/>
            </a:lvl9pPr>
          </a:lstStyle>
          <a:p/>
        </p:txBody>
      </p:sp>
      <p:sp>
        <p:nvSpPr>
          <p:cNvPr id="60" name="Google Shape;60;p13"/>
          <p:cNvSpPr txBox="1"/>
          <p:nvPr>
            <p:ph idx="10" type="dt"/>
          </p:nvPr>
        </p:nvSpPr>
        <p:spPr>
          <a:xfrm>
            <a:off x="6400800" y="4767263"/>
            <a:ext cx="2289000" cy="274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400" u="none" cap="none" strike="noStrike">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1" name="Google Shape;61;p13"/>
          <p:cNvSpPr txBox="1"/>
          <p:nvPr>
            <p:ph idx="11" type="ftr"/>
          </p:nvPr>
        </p:nvSpPr>
        <p:spPr>
          <a:xfrm>
            <a:off x="2898648" y="4767263"/>
            <a:ext cx="3505200" cy="2742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1400" u="none" cap="none" strike="noStrike">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2" name="Google Shape;62;p13"/>
          <p:cNvSpPr txBox="1"/>
          <p:nvPr>
            <p:ph idx="12" type="sldNum"/>
          </p:nvPr>
        </p:nvSpPr>
        <p:spPr>
          <a:xfrm>
            <a:off x="612648" y="4767263"/>
            <a:ext cx="1981200" cy="2742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400" u="none" cap="none" strike="noStrike">
                <a:solidFill>
                  <a:schemeClr val="dk2"/>
                </a:solidFill>
                <a:latin typeface="Cabin"/>
                <a:ea typeface="Cabin"/>
                <a:cs typeface="Cabin"/>
                <a:sym typeface="Cabin"/>
              </a:defRPr>
            </a:lvl1pPr>
            <a:lvl2pPr indent="0" lvl="1" marL="0" marR="0" rtl="0" algn="l">
              <a:spcBef>
                <a:spcPts val="0"/>
              </a:spcBef>
              <a:buNone/>
              <a:defRPr b="0" i="0" sz="1400" u="none" cap="none" strike="noStrike">
                <a:solidFill>
                  <a:schemeClr val="dk2"/>
                </a:solidFill>
                <a:latin typeface="Cabin"/>
                <a:ea typeface="Cabin"/>
                <a:cs typeface="Cabin"/>
                <a:sym typeface="Cabin"/>
              </a:defRPr>
            </a:lvl2pPr>
            <a:lvl3pPr indent="0" lvl="2" marL="0" marR="0" rtl="0" algn="l">
              <a:spcBef>
                <a:spcPts val="0"/>
              </a:spcBef>
              <a:buNone/>
              <a:defRPr b="0" i="0" sz="1400" u="none" cap="none" strike="noStrike">
                <a:solidFill>
                  <a:schemeClr val="dk2"/>
                </a:solidFill>
                <a:latin typeface="Cabin"/>
                <a:ea typeface="Cabin"/>
                <a:cs typeface="Cabin"/>
                <a:sym typeface="Cabin"/>
              </a:defRPr>
            </a:lvl3pPr>
            <a:lvl4pPr indent="0" lvl="3" marL="0" marR="0" rtl="0" algn="l">
              <a:spcBef>
                <a:spcPts val="0"/>
              </a:spcBef>
              <a:buNone/>
              <a:defRPr b="0" i="0" sz="1400" u="none" cap="none" strike="noStrike">
                <a:solidFill>
                  <a:schemeClr val="dk2"/>
                </a:solidFill>
                <a:latin typeface="Cabin"/>
                <a:ea typeface="Cabin"/>
                <a:cs typeface="Cabin"/>
                <a:sym typeface="Cabin"/>
              </a:defRPr>
            </a:lvl4pPr>
            <a:lvl5pPr indent="0" lvl="4" marL="0" marR="0" rtl="0" algn="l">
              <a:spcBef>
                <a:spcPts val="0"/>
              </a:spcBef>
              <a:buNone/>
              <a:defRPr b="0" i="0" sz="1400" u="none" cap="none" strike="noStrike">
                <a:solidFill>
                  <a:schemeClr val="dk2"/>
                </a:solidFill>
                <a:latin typeface="Cabin"/>
                <a:ea typeface="Cabin"/>
                <a:cs typeface="Cabin"/>
                <a:sym typeface="Cabin"/>
              </a:defRPr>
            </a:lvl5pPr>
            <a:lvl6pPr indent="0" lvl="5" marL="0" marR="0" rtl="0" algn="l">
              <a:spcBef>
                <a:spcPts val="0"/>
              </a:spcBef>
              <a:buNone/>
              <a:defRPr b="0" i="0" sz="1400" u="none" cap="none" strike="noStrike">
                <a:solidFill>
                  <a:schemeClr val="dk2"/>
                </a:solidFill>
                <a:latin typeface="Cabin"/>
                <a:ea typeface="Cabin"/>
                <a:cs typeface="Cabin"/>
                <a:sym typeface="Cabin"/>
              </a:defRPr>
            </a:lvl6pPr>
            <a:lvl7pPr indent="0" lvl="6" marL="0" marR="0" rtl="0" algn="l">
              <a:spcBef>
                <a:spcPts val="0"/>
              </a:spcBef>
              <a:buNone/>
              <a:defRPr b="0" i="0" sz="1400" u="none" cap="none" strike="noStrike">
                <a:solidFill>
                  <a:schemeClr val="dk2"/>
                </a:solidFill>
                <a:latin typeface="Cabin"/>
                <a:ea typeface="Cabin"/>
                <a:cs typeface="Cabin"/>
                <a:sym typeface="Cabin"/>
              </a:defRPr>
            </a:lvl7pPr>
            <a:lvl8pPr indent="0" lvl="7" marL="0" marR="0" rtl="0" algn="l">
              <a:spcBef>
                <a:spcPts val="0"/>
              </a:spcBef>
              <a:buNone/>
              <a:defRPr b="0" i="0" sz="1400" u="none" cap="none" strike="noStrike">
                <a:solidFill>
                  <a:schemeClr val="dk2"/>
                </a:solidFill>
                <a:latin typeface="Cabin"/>
                <a:ea typeface="Cabin"/>
                <a:cs typeface="Cabin"/>
                <a:sym typeface="Cabin"/>
              </a:defRPr>
            </a:lvl8pPr>
            <a:lvl9pPr indent="0" lvl="8" marL="0" marR="0" rtl="0" algn="l">
              <a:spcBef>
                <a:spcPts val="0"/>
              </a:spcBef>
              <a:buNone/>
              <a:defRPr b="0" i="0" sz="1400" u="none" cap="none" strike="noStrike">
                <a:solidFill>
                  <a:schemeClr val="dk2"/>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63" name="Google Shape;63;p13"/>
          <p:cNvSpPr txBox="1"/>
          <p:nvPr>
            <p:ph idx="1" type="body"/>
          </p:nvPr>
        </p:nvSpPr>
        <p:spPr>
          <a:xfrm>
            <a:off x="457200" y="685800"/>
            <a:ext cx="8229600" cy="3931800"/>
          </a:xfrm>
          <a:prstGeom prst="rect">
            <a:avLst/>
          </a:prstGeom>
          <a:noFill/>
          <a:ln>
            <a:noFill/>
          </a:ln>
        </p:spPr>
        <p:txBody>
          <a:bodyPr anchorCtr="0" anchor="t" bIns="45700" lIns="91425" spcFirstLastPara="1" rIns="91425" wrap="square" tIns="45700"/>
          <a:lstStyle>
            <a:lvl1pPr indent="-354076" lvl="0" marL="457200" marR="0" rtl="0" algn="l">
              <a:spcBef>
                <a:spcPts val="600"/>
              </a:spcBef>
              <a:spcAft>
                <a:spcPts val="0"/>
              </a:spcAft>
              <a:buClr>
                <a:schemeClr val="accent1"/>
              </a:buClr>
              <a:buSzPts val="1976"/>
              <a:buFont typeface="Noto Sans Symbols"/>
              <a:buChar char="▶"/>
              <a:defRPr b="0" i="0" sz="2600" u="none" cap="none" strike="noStrike">
                <a:solidFill>
                  <a:schemeClr val="dk1"/>
                </a:solidFill>
                <a:latin typeface="Cabin"/>
                <a:ea typeface="Cabin"/>
                <a:cs typeface="Cabin"/>
                <a:sym typeface="Cabin"/>
              </a:defRPr>
            </a:lvl1pPr>
            <a:lvl2pPr indent="-339597" lvl="1" marL="914400" marR="0" rtl="0" algn="l">
              <a:spcBef>
                <a:spcPts val="1600"/>
              </a:spcBef>
              <a:spcAft>
                <a:spcPts val="0"/>
              </a:spcAft>
              <a:buClr>
                <a:schemeClr val="accent2"/>
              </a:buClr>
              <a:buSzPts val="1748"/>
              <a:buFont typeface="Noto Sans Symbols"/>
              <a:buChar char="▶"/>
              <a:defRPr b="0" i="0" sz="2300" u="none" cap="none" strike="noStrike">
                <a:solidFill>
                  <a:schemeClr val="dk2"/>
                </a:solidFill>
                <a:latin typeface="Cabin"/>
                <a:ea typeface="Cabin"/>
                <a:cs typeface="Cabin"/>
                <a:sym typeface="Cabin"/>
              </a:defRPr>
            </a:lvl2pPr>
            <a:lvl3pPr indent="-325119" lvl="2" marL="1371600" marR="0" rtl="0" algn="l">
              <a:spcBef>
                <a:spcPts val="1600"/>
              </a:spcBef>
              <a:spcAft>
                <a:spcPts val="0"/>
              </a:spcAft>
              <a:buClr>
                <a:srgbClr val="BABABA"/>
              </a:buClr>
              <a:buSzPts val="1520"/>
              <a:buFont typeface="Noto Sans Symbols"/>
              <a:buChar char="▶"/>
              <a:defRPr b="0" i="0" sz="2000" u="none" cap="none" strike="noStrike">
                <a:solidFill>
                  <a:schemeClr val="dk1"/>
                </a:solidFill>
                <a:latin typeface="Cabin"/>
                <a:ea typeface="Cabin"/>
                <a:cs typeface="Cabin"/>
                <a:sym typeface="Cabin"/>
              </a:defRPr>
            </a:lvl3pPr>
            <a:lvl4pPr indent="-308610" lvl="3" marL="1828800" marR="0" rtl="0" algn="l">
              <a:spcBef>
                <a:spcPts val="1600"/>
              </a:spcBef>
              <a:spcAft>
                <a:spcPts val="0"/>
              </a:spcAft>
              <a:buClr>
                <a:srgbClr val="8BA1B3"/>
              </a:buClr>
              <a:buSzPts val="1260"/>
              <a:buFont typeface="Noto Sans Symbols"/>
              <a:buChar char="◻"/>
              <a:defRPr b="0" i="0" sz="1800" u="none" cap="none" strike="noStrike">
                <a:solidFill>
                  <a:schemeClr val="dk1"/>
                </a:solidFill>
                <a:latin typeface="Cabin"/>
                <a:ea typeface="Cabin"/>
                <a:cs typeface="Cabin"/>
                <a:sym typeface="Cabin"/>
              </a:defRPr>
            </a:lvl4pPr>
            <a:lvl5pPr indent="-299720" lvl="4" marL="2286000" marR="0" rtl="0" algn="l">
              <a:spcBef>
                <a:spcPts val="1600"/>
              </a:spcBef>
              <a:spcAft>
                <a:spcPts val="0"/>
              </a:spcAft>
              <a:buClr>
                <a:schemeClr val="accent2"/>
              </a:buClr>
              <a:buSzPts val="1120"/>
              <a:buFont typeface="Noto Sans Symbols"/>
              <a:buChar char="◻"/>
              <a:defRPr b="0" i="0" sz="1600" u="none" cap="none" strike="noStrike">
                <a:solidFill>
                  <a:schemeClr val="dk1"/>
                </a:solidFill>
                <a:latin typeface="Cabin"/>
                <a:ea typeface="Cabin"/>
                <a:cs typeface="Cabin"/>
                <a:sym typeface="Cabin"/>
              </a:defRPr>
            </a:lvl5pPr>
            <a:lvl6pPr indent="-304800" lvl="5" marL="2743200" marR="0" rtl="0" algn="l">
              <a:spcBef>
                <a:spcPts val="1600"/>
              </a:spcBef>
              <a:spcAft>
                <a:spcPts val="0"/>
              </a:spcAft>
              <a:buClr>
                <a:srgbClr val="8BA1B3"/>
              </a:buClr>
              <a:buSzPts val="1200"/>
              <a:buFont typeface="Noto Sans Symbols"/>
              <a:buChar char="▶"/>
              <a:defRPr b="0" i="0" sz="1600" u="none" cap="none" strike="noStrike">
                <a:solidFill>
                  <a:schemeClr val="dk1"/>
                </a:solidFill>
                <a:latin typeface="Cabin"/>
                <a:ea typeface="Cabin"/>
                <a:cs typeface="Cabin"/>
                <a:sym typeface="Cabin"/>
              </a:defRPr>
            </a:lvl6pPr>
            <a:lvl7pPr indent="-295275" lvl="6" marL="3200400" marR="0" rtl="0" algn="l">
              <a:spcBef>
                <a:spcPts val="1600"/>
              </a:spcBef>
              <a:spcAft>
                <a:spcPts val="0"/>
              </a:spcAft>
              <a:buClr>
                <a:srgbClr val="646C8F"/>
              </a:buClr>
              <a:buSzPts val="1050"/>
              <a:buFont typeface="Noto Sans Symbols"/>
              <a:buChar char="▶"/>
              <a:defRPr b="0" i="0" sz="1400" u="none" cap="none" strike="noStrike">
                <a:solidFill>
                  <a:schemeClr val="dk1"/>
                </a:solidFill>
                <a:latin typeface="Cabin"/>
                <a:ea typeface="Cabin"/>
                <a:cs typeface="Cabin"/>
                <a:sym typeface="Cabin"/>
              </a:defRPr>
            </a:lvl7pPr>
            <a:lvl8pPr indent="-295275" lvl="7" marL="3657600" marR="0" rtl="0" algn="l">
              <a:spcBef>
                <a:spcPts val="1600"/>
              </a:spcBef>
              <a:spcAft>
                <a:spcPts val="0"/>
              </a:spcAft>
              <a:buClr>
                <a:srgbClr val="BABABA"/>
              </a:buClr>
              <a:buSzPts val="1050"/>
              <a:buFont typeface="Noto Sans Symbols"/>
              <a:buChar char="▶"/>
              <a:defRPr b="0" i="0" sz="1400" u="none" cap="none" strike="noStrike">
                <a:solidFill>
                  <a:schemeClr val="dk1"/>
                </a:solidFill>
                <a:latin typeface="Cabin"/>
                <a:ea typeface="Cabin"/>
                <a:cs typeface="Cabin"/>
                <a:sym typeface="Cabin"/>
              </a:defRPr>
            </a:lvl8pPr>
            <a:lvl9pPr indent="-285750" lvl="8" marL="4114800" marR="0" rtl="0" algn="l">
              <a:spcBef>
                <a:spcPts val="1600"/>
              </a:spcBef>
              <a:spcAft>
                <a:spcPts val="1600"/>
              </a:spcAft>
              <a:buClr>
                <a:srgbClr val="9FB8CD"/>
              </a:buClr>
              <a:buSzPts val="900"/>
              <a:buFont typeface="Noto Sans Symbols"/>
              <a:buChar char="▶"/>
              <a:defRPr b="0" i="0" sz="1200" u="none" cap="none" strike="noStrike">
                <a:solidFill>
                  <a:schemeClr val="dk1"/>
                </a:solidFill>
                <a:latin typeface="Cabin"/>
                <a:ea typeface="Cabin"/>
                <a:cs typeface="Cabin"/>
                <a:sym typeface="Cabin"/>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73" name="Shape 73"/>
        <p:cNvGrpSpPr/>
        <p:nvPr/>
      </p:nvGrpSpPr>
      <p:grpSpPr>
        <a:xfrm>
          <a:off x="0" y="0"/>
          <a:ext cx="0" cy="0"/>
          <a:chOff x="0" y="0"/>
          <a:chExt cx="0" cy="0"/>
        </a:xfrm>
      </p:grpSpPr>
      <p:sp>
        <p:nvSpPr>
          <p:cNvPr id="74" name="Google Shape;74;p15"/>
          <p:cNvSpPr txBox="1"/>
          <p:nvPr>
            <p:ph type="ctrTitle"/>
          </p:nvPr>
        </p:nvSpPr>
        <p:spPr>
          <a:xfrm>
            <a:off x="1219200" y="2914650"/>
            <a:ext cx="6858000" cy="74295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Clr>
                <a:schemeClr val="dk1"/>
              </a:buClr>
              <a:buSzPts val="3200"/>
              <a:buFont typeface="Bookman Old Style"/>
              <a:buNone/>
              <a:defRPr b="0" i="0" sz="3200" u="none" cap="none" strike="noStrike">
                <a:solidFill>
                  <a:schemeClr val="dk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 name="Google Shape;75;p15"/>
          <p:cNvSpPr txBox="1"/>
          <p:nvPr>
            <p:ph idx="1" type="subTitle"/>
          </p:nvPr>
        </p:nvSpPr>
        <p:spPr>
          <a:xfrm>
            <a:off x="1219200" y="3843338"/>
            <a:ext cx="6858000" cy="400050"/>
          </a:xfrm>
          <a:prstGeom prst="rect">
            <a:avLst/>
          </a:prstGeom>
          <a:noFill/>
          <a:ln>
            <a:noFill/>
          </a:ln>
        </p:spPr>
        <p:txBody>
          <a:bodyPr anchorCtr="0" anchor="t" bIns="45700" lIns="91425" spcFirstLastPara="1" rIns="91425" wrap="square" tIns="45700"/>
          <a:lstStyle>
            <a:lvl1pPr lvl="0" marR="0" rtl="0" algn="r">
              <a:spcBef>
                <a:spcPts val="600"/>
              </a:spcBef>
              <a:spcAft>
                <a:spcPts val="0"/>
              </a:spcAft>
              <a:buClr>
                <a:schemeClr val="accent1"/>
              </a:buClr>
              <a:buSzPts val="1520"/>
              <a:buFont typeface="Noto Sans Symbols"/>
              <a:buNone/>
              <a:defRPr b="0" i="0" sz="2000" u="none" cap="none" strike="noStrike">
                <a:solidFill>
                  <a:schemeClr val="dk2"/>
                </a:solidFill>
                <a:latin typeface="Bookman Old Style"/>
                <a:ea typeface="Bookman Old Style"/>
                <a:cs typeface="Bookman Old Style"/>
                <a:sym typeface="Bookman Old Style"/>
              </a:defRPr>
            </a:lvl1pPr>
            <a:lvl2pPr lvl="1" marR="0" rtl="0" algn="ctr">
              <a:spcBef>
                <a:spcPts val="500"/>
              </a:spcBef>
              <a:spcAft>
                <a:spcPts val="0"/>
              </a:spcAft>
              <a:buClr>
                <a:schemeClr val="accent2"/>
              </a:buClr>
              <a:buSzPts val="1748"/>
              <a:buFont typeface="Noto Sans Symbols"/>
              <a:buNone/>
              <a:defRPr b="0" i="0" sz="2300" u="none" cap="none" strike="noStrike">
                <a:solidFill>
                  <a:schemeClr val="dk2"/>
                </a:solidFill>
                <a:latin typeface="Cabin"/>
                <a:ea typeface="Cabin"/>
                <a:cs typeface="Cabin"/>
                <a:sym typeface="Cabin"/>
              </a:defRPr>
            </a:lvl2pPr>
            <a:lvl3pPr lvl="2" marR="0" rtl="0" algn="ctr">
              <a:spcBef>
                <a:spcPts val="500"/>
              </a:spcBef>
              <a:spcAft>
                <a:spcPts val="0"/>
              </a:spcAft>
              <a:buClr>
                <a:srgbClr val="BABABA"/>
              </a:buClr>
              <a:buSzPts val="1520"/>
              <a:buFont typeface="Noto Sans Symbols"/>
              <a:buNone/>
              <a:defRPr b="0" i="0" sz="2000" u="none" cap="none" strike="noStrike">
                <a:solidFill>
                  <a:schemeClr val="dk1"/>
                </a:solidFill>
                <a:latin typeface="Cabin"/>
                <a:ea typeface="Cabin"/>
                <a:cs typeface="Cabin"/>
                <a:sym typeface="Cabin"/>
              </a:defRPr>
            </a:lvl3pPr>
            <a:lvl4pPr lvl="3" marR="0" rtl="0" algn="ctr">
              <a:spcBef>
                <a:spcPts val="400"/>
              </a:spcBef>
              <a:spcAft>
                <a:spcPts val="0"/>
              </a:spcAft>
              <a:buClr>
                <a:srgbClr val="8BA1B3"/>
              </a:buClr>
              <a:buSzPts val="1260"/>
              <a:buFont typeface="Noto Sans Symbols"/>
              <a:buNone/>
              <a:defRPr b="0" i="0" sz="1800" u="none" cap="none" strike="noStrike">
                <a:solidFill>
                  <a:schemeClr val="dk1"/>
                </a:solidFill>
                <a:latin typeface="Cabin"/>
                <a:ea typeface="Cabin"/>
                <a:cs typeface="Cabin"/>
                <a:sym typeface="Cabin"/>
              </a:defRPr>
            </a:lvl4pPr>
            <a:lvl5pPr lvl="4" marR="0" rtl="0" algn="ctr">
              <a:spcBef>
                <a:spcPts val="300"/>
              </a:spcBef>
              <a:spcAft>
                <a:spcPts val="0"/>
              </a:spcAft>
              <a:buClr>
                <a:schemeClr val="accent2"/>
              </a:buClr>
              <a:buSzPts val="1120"/>
              <a:buFont typeface="Noto Sans Symbols"/>
              <a:buNone/>
              <a:defRPr b="0" i="0" sz="1600" u="none" cap="none" strike="noStrike">
                <a:solidFill>
                  <a:schemeClr val="dk1"/>
                </a:solidFill>
                <a:latin typeface="Cabin"/>
                <a:ea typeface="Cabin"/>
                <a:cs typeface="Cabin"/>
                <a:sym typeface="Cabin"/>
              </a:defRPr>
            </a:lvl5pPr>
            <a:lvl6pPr lvl="5" marR="0" rtl="0" algn="ctr">
              <a:spcBef>
                <a:spcPts val="300"/>
              </a:spcBef>
              <a:spcAft>
                <a:spcPts val="0"/>
              </a:spcAft>
              <a:buClr>
                <a:srgbClr val="8BA1B3"/>
              </a:buClr>
              <a:buSzPts val="1200"/>
              <a:buFont typeface="Noto Sans Symbols"/>
              <a:buNone/>
              <a:defRPr b="0" i="0" sz="1600" u="none" cap="none" strike="noStrike">
                <a:solidFill>
                  <a:schemeClr val="dk1"/>
                </a:solidFill>
                <a:latin typeface="Cabin"/>
                <a:ea typeface="Cabin"/>
                <a:cs typeface="Cabin"/>
                <a:sym typeface="Cabin"/>
              </a:defRPr>
            </a:lvl6pPr>
            <a:lvl7pPr lvl="6" marR="0" rtl="0" algn="ctr">
              <a:spcBef>
                <a:spcPts val="300"/>
              </a:spcBef>
              <a:spcAft>
                <a:spcPts val="0"/>
              </a:spcAft>
              <a:buClr>
                <a:srgbClr val="646C8F"/>
              </a:buClr>
              <a:buSzPts val="1050"/>
              <a:buFont typeface="Noto Sans Symbols"/>
              <a:buNone/>
              <a:defRPr b="0" i="0" sz="1400" u="none" cap="none" strike="noStrike">
                <a:solidFill>
                  <a:schemeClr val="dk1"/>
                </a:solidFill>
                <a:latin typeface="Cabin"/>
                <a:ea typeface="Cabin"/>
                <a:cs typeface="Cabin"/>
                <a:sym typeface="Cabin"/>
              </a:defRPr>
            </a:lvl7pPr>
            <a:lvl8pPr lvl="7" marR="0" rtl="0" algn="ctr">
              <a:spcBef>
                <a:spcPts val="300"/>
              </a:spcBef>
              <a:spcAft>
                <a:spcPts val="0"/>
              </a:spcAft>
              <a:buClr>
                <a:srgbClr val="BABABA"/>
              </a:buClr>
              <a:buSzPts val="1050"/>
              <a:buFont typeface="Noto Sans Symbols"/>
              <a:buNone/>
              <a:defRPr b="0" i="0" sz="1400" u="none" cap="none" strike="noStrike">
                <a:solidFill>
                  <a:schemeClr val="dk1"/>
                </a:solidFill>
                <a:latin typeface="Cabin"/>
                <a:ea typeface="Cabin"/>
                <a:cs typeface="Cabin"/>
                <a:sym typeface="Cabin"/>
              </a:defRPr>
            </a:lvl8pPr>
            <a:lvl9pPr lvl="8" marR="0" rtl="0" algn="ctr">
              <a:spcBef>
                <a:spcPts val="300"/>
              </a:spcBef>
              <a:spcAft>
                <a:spcPts val="0"/>
              </a:spcAft>
              <a:buClr>
                <a:srgbClr val="9FB8CD"/>
              </a:buClr>
              <a:buSzPts val="900"/>
              <a:buFont typeface="Noto Sans Symbols"/>
              <a:buNone/>
              <a:defRPr b="0" i="0" sz="1200" u="none" cap="none" strike="noStrike">
                <a:solidFill>
                  <a:schemeClr val="dk1"/>
                </a:solidFill>
                <a:latin typeface="Cabin"/>
                <a:ea typeface="Cabin"/>
                <a:cs typeface="Cabin"/>
                <a:sym typeface="Cabin"/>
              </a:defRPr>
            </a:lvl9pPr>
          </a:lstStyle>
          <a:p/>
        </p:txBody>
      </p:sp>
      <p:sp>
        <p:nvSpPr>
          <p:cNvPr id="76" name="Google Shape;76;p15"/>
          <p:cNvSpPr txBox="1"/>
          <p:nvPr>
            <p:ph idx="10" type="dt"/>
          </p:nvPr>
        </p:nvSpPr>
        <p:spPr>
          <a:xfrm>
            <a:off x="6400800" y="4766310"/>
            <a:ext cx="2286000" cy="27432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400" u="none" cap="none" strike="noStrike">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77" name="Google Shape;77;p15"/>
          <p:cNvSpPr txBox="1"/>
          <p:nvPr>
            <p:ph idx="11" type="ftr"/>
          </p:nvPr>
        </p:nvSpPr>
        <p:spPr>
          <a:xfrm>
            <a:off x="2898648" y="4766310"/>
            <a:ext cx="3474720" cy="27432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1400" u="none" cap="none" strike="noStrike">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78" name="Google Shape;78;p15"/>
          <p:cNvSpPr txBox="1"/>
          <p:nvPr>
            <p:ph idx="12" type="sldNum"/>
          </p:nvPr>
        </p:nvSpPr>
        <p:spPr>
          <a:xfrm>
            <a:off x="1216152" y="4766310"/>
            <a:ext cx="1219200"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400" u="none" cap="none" strike="noStrike">
                <a:solidFill>
                  <a:schemeClr val="dk2"/>
                </a:solidFill>
                <a:latin typeface="Cabin"/>
                <a:ea typeface="Cabin"/>
                <a:cs typeface="Cabin"/>
                <a:sym typeface="Cabin"/>
              </a:defRPr>
            </a:lvl1pPr>
            <a:lvl2pPr indent="0" lvl="1" marL="0" marR="0" rtl="0" algn="l">
              <a:spcBef>
                <a:spcPts val="0"/>
              </a:spcBef>
              <a:buNone/>
              <a:defRPr b="0" i="0" sz="1400" u="none" cap="none" strike="noStrike">
                <a:solidFill>
                  <a:schemeClr val="dk2"/>
                </a:solidFill>
                <a:latin typeface="Cabin"/>
                <a:ea typeface="Cabin"/>
                <a:cs typeface="Cabin"/>
                <a:sym typeface="Cabin"/>
              </a:defRPr>
            </a:lvl2pPr>
            <a:lvl3pPr indent="0" lvl="2" marL="0" marR="0" rtl="0" algn="l">
              <a:spcBef>
                <a:spcPts val="0"/>
              </a:spcBef>
              <a:buNone/>
              <a:defRPr b="0" i="0" sz="1400" u="none" cap="none" strike="noStrike">
                <a:solidFill>
                  <a:schemeClr val="dk2"/>
                </a:solidFill>
                <a:latin typeface="Cabin"/>
                <a:ea typeface="Cabin"/>
                <a:cs typeface="Cabin"/>
                <a:sym typeface="Cabin"/>
              </a:defRPr>
            </a:lvl3pPr>
            <a:lvl4pPr indent="0" lvl="3" marL="0" marR="0" rtl="0" algn="l">
              <a:spcBef>
                <a:spcPts val="0"/>
              </a:spcBef>
              <a:buNone/>
              <a:defRPr b="0" i="0" sz="1400" u="none" cap="none" strike="noStrike">
                <a:solidFill>
                  <a:schemeClr val="dk2"/>
                </a:solidFill>
                <a:latin typeface="Cabin"/>
                <a:ea typeface="Cabin"/>
                <a:cs typeface="Cabin"/>
                <a:sym typeface="Cabin"/>
              </a:defRPr>
            </a:lvl4pPr>
            <a:lvl5pPr indent="0" lvl="4" marL="0" marR="0" rtl="0" algn="l">
              <a:spcBef>
                <a:spcPts val="0"/>
              </a:spcBef>
              <a:buNone/>
              <a:defRPr b="0" i="0" sz="1400" u="none" cap="none" strike="noStrike">
                <a:solidFill>
                  <a:schemeClr val="dk2"/>
                </a:solidFill>
                <a:latin typeface="Cabin"/>
                <a:ea typeface="Cabin"/>
                <a:cs typeface="Cabin"/>
                <a:sym typeface="Cabin"/>
              </a:defRPr>
            </a:lvl5pPr>
            <a:lvl6pPr indent="0" lvl="5" marL="0" marR="0" rtl="0" algn="l">
              <a:spcBef>
                <a:spcPts val="0"/>
              </a:spcBef>
              <a:buNone/>
              <a:defRPr b="0" i="0" sz="1400" u="none" cap="none" strike="noStrike">
                <a:solidFill>
                  <a:schemeClr val="dk2"/>
                </a:solidFill>
                <a:latin typeface="Cabin"/>
                <a:ea typeface="Cabin"/>
                <a:cs typeface="Cabin"/>
                <a:sym typeface="Cabin"/>
              </a:defRPr>
            </a:lvl6pPr>
            <a:lvl7pPr indent="0" lvl="6" marL="0" marR="0" rtl="0" algn="l">
              <a:spcBef>
                <a:spcPts val="0"/>
              </a:spcBef>
              <a:buNone/>
              <a:defRPr b="0" i="0" sz="1400" u="none" cap="none" strike="noStrike">
                <a:solidFill>
                  <a:schemeClr val="dk2"/>
                </a:solidFill>
                <a:latin typeface="Cabin"/>
                <a:ea typeface="Cabin"/>
                <a:cs typeface="Cabin"/>
                <a:sym typeface="Cabin"/>
              </a:defRPr>
            </a:lvl7pPr>
            <a:lvl8pPr indent="0" lvl="7" marL="0" marR="0" rtl="0" algn="l">
              <a:spcBef>
                <a:spcPts val="0"/>
              </a:spcBef>
              <a:buNone/>
              <a:defRPr b="0" i="0" sz="1400" u="none" cap="none" strike="noStrike">
                <a:solidFill>
                  <a:schemeClr val="dk2"/>
                </a:solidFill>
                <a:latin typeface="Cabin"/>
                <a:ea typeface="Cabin"/>
                <a:cs typeface="Cabin"/>
                <a:sym typeface="Cabin"/>
              </a:defRPr>
            </a:lvl8pPr>
            <a:lvl9pPr indent="0" lvl="8" marL="0" marR="0" rtl="0" algn="l">
              <a:spcBef>
                <a:spcPts val="0"/>
              </a:spcBef>
              <a:buNone/>
              <a:defRPr b="0" i="0" sz="1400" u="none" cap="none" strike="noStrike">
                <a:solidFill>
                  <a:schemeClr val="dk2"/>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79" name="Google Shape;79;p15"/>
          <p:cNvSpPr/>
          <p:nvPr/>
        </p:nvSpPr>
        <p:spPr>
          <a:xfrm>
            <a:off x="904875" y="2736056"/>
            <a:ext cx="7315200" cy="960120"/>
          </a:xfrm>
          <a:prstGeom prst="rect">
            <a:avLst/>
          </a:prstGeom>
          <a:noFill/>
          <a:ln cap="rnd"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sp>
        <p:nvSpPr>
          <p:cNvPr id="80" name="Google Shape;80;p15"/>
          <p:cNvSpPr/>
          <p:nvPr/>
        </p:nvSpPr>
        <p:spPr>
          <a:xfrm>
            <a:off x="914400" y="3786188"/>
            <a:ext cx="7315200" cy="881062"/>
          </a:xfrm>
          <a:prstGeom prst="rect">
            <a:avLst/>
          </a:pr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sp>
        <p:nvSpPr>
          <p:cNvPr id="81" name="Google Shape;81;p15"/>
          <p:cNvSpPr/>
          <p:nvPr/>
        </p:nvSpPr>
        <p:spPr>
          <a:xfrm>
            <a:off x="904875" y="2736056"/>
            <a:ext cx="228600" cy="9601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sp>
        <p:nvSpPr>
          <p:cNvPr id="82" name="Google Shape;82;p15"/>
          <p:cNvSpPr/>
          <p:nvPr/>
        </p:nvSpPr>
        <p:spPr>
          <a:xfrm>
            <a:off x="914400" y="3786188"/>
            <a:ext cx="228600" cy="51435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3" name="Shape 83"/>
        <p:cNvGrpSpPr/>
        <p:nvPr/>
      </p:nvGrpSpPr>
      <p:grpSpPr>
        <a:xfrm>
          <a:off x="0" y="0"/>
          <a:ext cx="0" cy="0"/>
          <a:chOff x="0" y="0"/>
          <a:chExt cx="0" cy="0"/>
        </a:xfrm>
      </p:grpSpPr>
      <p:sp>
        <p:nvSpPr>
          <p:cNvPr id="84" name="Google Shape;84;p16"/>
          <p:cNvSpPr txBox="1"/>
          <p:nvPr>
            <p:ph type="title"/>
          </p:nvPr>
        </p:nvSpPr>
        <p:spPr>
          <a:xfrm>
            <a:off x="457200" y="114300"/>
            <a:ext cx="51054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2"/>
              </a:buClr>
              <a:buSzPts val="2800"/>
              <a:buFont typeface="Bookman Old Style"/>
              <a:buNone/>
              <a:defRPr b="0" i="0" sz="2800" u="none" cap="none" strike="noStrike">
                <a:solidFill>
                  <a:schemeClr val="dk2"/>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5" name="Google Shape;85;p16"/>
          <p:cNvSpPr txBox="1"/>
          <p:nvPr>
            <p:ph idx="10" type="dt"/>
          </p:nvPr>
        </p:nvSpPr>
        <p:spPr>
          <a:xfrm>
            <a:off x="6400800" y="4767263"/>
            <a:ext cx="2289048" cy="27432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400" u="none" cap="none" strike="noStrike">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86" name="Google Shape;86;p16"/>
          <p:cNvSpPr txBox="1"/>
          <p:nvPr>
            <p:ph idx="11" type="ftr"/>
          </p:nvPr>
        </p:nvSpPr>
        <p:spPr>
          <a:xfrm>
            <a:off x="2898648" y="4767263"/>
            <a:ext cx="3505200" cy="27432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1400" u="none" cap="none" strike="noStrike">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87" name="Google Shape;87;p16"/>
          <p:cNvSpPr txBox="1"/>
          <p:nvPr>
            <p:ph idx="12" type="sldNum"/>
          </p:nvPr>
        </p:nvSpPr>
        <p:spPr>
          <a:xfrm>
            <a:off x="612648" y="4767263"/>
            <a:ext cx="1981200"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400" u="none" cap="none" strike="noStrike">
                <a:solidFill>
                  <a:schemeClr val="dk2"/>
                </a:solidFill>
                <a:latin typeface="Cabin"/>
                <a:ea typeface="Cabin"/>
                <a:cs typeface="Cabin"/>
                <a:sym typeface="Cabin"/>
              </a:defRPr>
            </a:lvl1pPr>
            <a:lvl2pPr indent="0" lvl="1" marL="0" marR="0" rtl="0" algn="l">
              <a:spcBef>
                <a:spcPts val="0"/>
              </a:spcBef>
              <a:buNone/>
              <a:defRPr b="0" i="0" sz="1400" u="none" cap="none" strike="noStrike">
                <a:solidFill>
                  <a:schemeClr val="dk2"/>
                </a:solidFill>
                <a:latin typeface="Cabin"/>
                <a:ea typeface="Cabin"/>
                <a:cs typeface="Cabin"/>
                <a:sym typeface="Cabin"/>
              </a:defRPr>
            </a:lvl2pPr>
            <a:lvl3pPr indent="0" lvl="2" marL="0" marR="0" rtl="0" algn="l">
              <a:spcBef>
                <a:spcPts val="0"/>
              </a:spcBef>
              <a:buNone/>
              <a:defRPr b="0" i="0" sz="1400" u="none" cap="none" strike="noStrike">
                <a:solidFill>
                  <a:schemeClr val="dk2"/>
                </a:solidFill>
                <a:latin typeface="Cabin"/>
                <a:ea typeface="Cabin"/>
                <a:cs typeface="Cabin"/>
                <a:sym typeface="Cabin"/>
              </a:defRPr>
            </a:lvl3pPr>
            <a:lvl4pPr indent="0" lvl="3" marL="0" marR="0" rtl="0" algn="l">
              <a:spcBef>
                <a:spcPts val="0"/>
              </a:spcBef>
              <a:buNone/>
              <a:defRPr b="0" i="0" sz="1400" u="none" cap="none" strike="noStrike">
                <a:solidFill>
                  <a:schemeClr val="dk2"/>
                </a:solidFill>
                <a:latin typeface="Cabin"/>
                <a:ea typeface="Cabin"/>
                <a:cs typeface="Cabin"/>
                <a:sym typeface="Cabin"/>
              </a:defRPr>
            </a:lvl4pPr>
            <a:lvl5pPr indent="0" lvl="4" marL="0" marR="0" rtl="0" algn="l">
              <a:spcBef>
                <a:spcPts val="0"/>
              </a:spcBef>
              <a:buNone/>
              <a:defRPr b="0" i="0" sz="1400" u="none" cap="none" strike="noStrike">
                <a:solidFill>
                  <a:schemeClr val="dk2"/>
                </a:solidFill>
                <a:latin typeface="Cabin"/>
                <a:ea typeface="Cabin"/>
                <a:cs typeface="Cabin"/>
                <a:sym typeface="Cabin"/>
              </a:defRPr>
            </a:lvl5pPr>
            <a:lvl6pPr indent="0" lvl="5" marL="0" marR="0" rtl="0" algn="l">
              <a:spcBef>
                <a:spcPts val="0"/>
              </a:spcBef>
              <a:buNone/>
              <a:defRPr b="0" i="0" sz="1400" u="none" cap="none" strike="noStrike">
                <a:solidFill>
                  <a:schemeClr val="dk2"/>
                </a:solidFill>
                <a:latin typeface="Cabin"/>
                <a:ea typeface="Cabin"/>
                <a:cs typeface="Cabin"/>
                <a:sym typeface="Cabin"/>
              </a:defRPr>
            </a:lvl6pPr>
            <a:lvl7pPr indent="0" lvl="6" marL="0" marR="0" rtl="0" algn="l">
              <a:spcBef>
                <a:spcPts val="0"/>
              </a:spcBef>
              <a:buNone/>
              <a:defRPr b="0" i="0" sz="1400" u="none" cap="none" strike="noStrike">
                <a:solidFill>
                  <a:schemeClr val="dk2"/>
                </a:solidFill>
                <a:latin typeface="Cabin"/>
                <a:ea typeface="Cabin"/>
                <a:cs typeface="Cabin"/>
                <a:sym typeface="Cabin"/>
              </a:defRPr>
            </a:lvl7pPr>
            <a:lvl8pPr indent="0" lvl="7" marL="0" marR="0" rtl="0" algn="l">
              <a:spcBef>
                <a:spcPts val="0"/>
              </a:spcBef>
              <a:buNone/>
              <a:defRPr b="0" i="0" sz="1400" u="none" cap="none" strike="noStrike">
                <a:solidFill>
                  <a:schemeClr val="dk2"/>
                </a:solidFill>
                <a:latin typeface="Cabin"/>
                <a:ea typeface="Cabin"/>
                <a:cs typeface="Cabin"/>
                <a:sym typeface="Cabin"/>
              </a:defRPr>
            </a:lvl8pPr>
            <a:lvl9pPr indent="0" lvl="8" marL="0" marR="0" rtl="0" algn="l">
              <a:spcBef>
                <a:spcPts val="0"/>
              </a:spcBef>
              <a:buNone/>
              <a:defRPr b="0" i="0" sz="1400" u="none" cap="none" strike="noStrike">
                <a:solidFill>
                  <a:schemeClr val="dk2"/>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88" name="Google Shape;88;p16"/>
          <p:cNvSpPr txBox="1"/>
          <p:nvPr>
            <p:ph idx="1" type="body"/>
          </p:nvPr>
        </p:nvSpPr>
        <p:spPr>
          <a:xfrm>
            <a:off x="457200" y="685800"/>
            <a:ext cx="8229600" cy="3931920"/>
          </a:xfrm>
          <a:prstGeom prst="rect">
            <a:avLst/>
          </a:prstGeom>
          <a:noFill/>
          <a:ln>
            <a:noFill/>
          </a:ln>
        </p:spPr>
        <p:txBody>
          <a:bodyPr anchorCtr="0" anchor="t" bIns="45700" lIns="91425" spcFirstLastPara="1" rIns="91425" wrap="square" tIns="45700"/>
          <a:lstStyle>
            <a:lvl1pPr indent="-354076" lvl="0" marL="457200" marR="0" rtl="0" algn="l">
              <a:spcBef>
                <a:spcPts val="600"/>
              </a:spcBef>
              <a:spcAft>
                <a:spcPts val="0"/>
              </a:spcAft>
              <a:buClr>
                <a:schemeClr val="accent1"/>
              </a:buClr>
              <a:buSzPts val="1976"/>
              <a:buFont typeface="Noto Sans Symbols"/>
              <a:buChar char="▶"/>
              <a:defRPr b="0" i="0" sz="2600" u="none" cap="none" strike="noStrike">
                <a:solidFill>
                  <a:schemeClr val="dk1"/>
                </a:solidFill>
                <a:latin typeface="Cabin"/>
                <a:ea typeface="Cabin"/>
                <a:cs typeface="Cabin"/>
                <a:sym typeface="Cabin"/>
              </a:defRPr>
            </a:lvl1pPr>
            <a:lvl2pPr indent="-339597" lvl="1" marL="914400" marR="0" rtl="0" algn="l">
              <a:spcBef>
                <a:spcPts val="500"/>
              </a:spcBef>
              <a:spcAft>
                <a:spcPts val="0"/>
              </a:spcAft>
              <a:buClr>
                <a:schemeClr val="accent2"/>
              </a:buClr>
              <a:buSzPts val="1748"/>
              <a:buFont typeface="Noto Sans Symbols"/>
              <a:buChar char="▶"/>
              <a:defRPr b="0" i="0" sz="2300" u="none" cap="none" strike="noStrike">
                <a:solidFill>
                  <a:schemeClr val="dk2"/>
                </a:solidFill>
                <a:latin typeface="Cabin"/>
                <a:ea typeface="Cabin"/>
                <a:cs typeface="Cabin"/>
                <a:sym typeface="Cabin"/>
              </a:defRPr>
            </a:lvl2pPr>
            <a:lvl3pPr indent="-325119" lvl="2" marL="1371600" marR="0" rtl="0" algn="l">
              <a:spcBef>
                <a:spcPts val="500"/>
              </a:spcBef>
              <a:spcAft>
                <a:spcPts val="0"/>
              </a:spcAft>
              <a:buClr>
                <a:srgbClr val="BABABA"/>
              </a:buClr>
              <a:buSzPts val="1520"/>
              <a:buFont typeface="Noto Sans Symbols"/>
              <a:buChar char="▶"/>
              <a:defRPr b="0" i="0" sz="2000" u="none" cap="none" strike="noStrike">
                <a:solidFill>
                  <a:schemeClr val="dk1"/>
                </a:solidFill>
                <a:latin typeface="Cabin"/>
                <a:ea typeface="Cabin"/>
                <a:cs typeface="Cabin"/>
                <a:sym typeface="Cabin"/>
              </a:defRPr>
            </a:lvl3pPr>
            <a:lvl4pPr indent="-308610" lvl="3" marL="1828800" marR="0" rtl="0" algn="l">
              <a:spcBef>
                <a:spcPts val="400"/>
              </a:spcBef>
              <a:spcAft>
                <a:spcPts val="0"/>
              </a:spcAft>
              <a:buClr>
                <a:srgbClr val="8BA1B3"/>
              </a:buClr>
              <a:buSzPts val="1260"/>
              <a:buFont typeface="Noto Sans Symbols"/>
              <a:buChar char="◻"/>
              <a:defRPr b="0" i="0" sz="1800" u="none" cap="none" strike="noStrike">
                <a:solidFill>
                  <a:schemeClr val="dk1"/>
                </a:solidFill>
                <a:latin typeface="Cabin"/>
                <a:ea typeface="Cabin"/>
                <a:cs typeface="Cabin"/>
                <a:sym typeface="Cabin"/>
              </a:defRPr>
            </a:lvl4pPr>
            <a:lvl5pPr indent="-299720" lvl="4" marL="2286000" marR="0" rtl="0" algn="l">
              <a:spcBef>
                <a:spcPts val="300"/>
              </a:spcBef>
              <a:spcAft>
                <a:spcPts val="0"/>
              </a:spcAft>
              <a:buClr>
                <a:schemeClr val="accent2"/>
              </a:buClr>
              <a:buSzPts val="1120"/>
              <a:buFont typeface="Noto Sans Symbols"/>
              <a:buChar char="◻"/>
              <a:defRPr b="0" i="0" sz="1600" u="none" cap="none" strike="noStrike">
                <a:solidFill>
                  <a:schemeClr val="dk1"/>
                </a:solidFill>
                <a:latin typeface="Cabin"/>
                <a:ea typeface="Cabin"/>
                <a:cs typeface="Cabin"/>
                <a:sym typeface="Cabin"/>
              </a:defRPr>
            </a:lvl5pPr>
            <a:lvl6pPr indent="-304800" lvl="5" marL="2743200" marR="0" rtl="0" algn="l">
              <a:spcBef>
                <a:spcPts val="300"/>
              </a:spcBef>
              <a:spcAft>
                <a:spcPts val="0"/>
              </a:spcAft>
              <a:buClr>
                <a:srgbClr val="8BA1B3"/>
              </a:buClr>
              <a:buSzPts val="1200"/>
              <a:buFont typeface="Noto Sans Symbols"/>
              <a:buChar char="▶"/>
              <a:defRPr b="0" i="0" sz="1600" u="none" cap="none" strike="noStrike">
                <a:solidFill>
                  <a:schemeClr val="dk1"/>
                </a:solidFill>
                <a:latin typeface="Cabin"/>
                <a:ea typeface="Cabin"/>
                <a:cs typeface="Cabin"/>
                <a:sym typeface="Cabin"/>
              </a:defRPr>
            </a:lvl6pPr>
            <a:lvl7pPr indent="-295275" lvl="6" marL="3200400" marR="0" rtl="0" algn="l">
              <a:spcBef>
                <a:spcPts val="300"/>
              </a:spcBef>
              <a:spcAft>
                <a:spcPts val="0"/>
              </a:spcAft>
              <a:buClr>
                <a:srgbClr val="646C8F"/>
              </a:buClr>
              <a:buSzPts val="1050"/>
              <a:buFont typeface="Noto Sans Symbols"/>
              <a:buChar char="▶"/>
              <a:defRPr b="0" i="0" sz="1400" u="none" cap="none" strike="noStrike">
                <a:solidFill>
                  <a:schemeClr val="dk1"/>
                </a:solidFill>
                <a:latin typeface="Cabin"/>
                <a:ea typeface="Cabin"/>
                <a:cs typeface="Cabin"/>
                <a:sym typeface="Cabin"/>
              </a:defRPr>
            </a:lvl7pPr>
            <a:lvl8pPr indent="-295275" lvl="7" marL="3657600" marR="0" rtl="0" algn="l">
              <a:spcBef>
                <a:spcPts val="300"/>
              </a:spcBef>
              <a:spcAft>
                <a:spcPts val="0"/>
              </a:spcAft>
              <a:buClr>
                <a:srgbClr val="BABABA"/>
              </a:buClr>
              <a:buSzPts val="1050"/>
              <a:buFont typeface="Noto Sans Symbols"/>
              <a:buChar char="▶"/>
              <a:defRPr b="0" i="0" sz="1400" u="none" cap="none" strike="noStrike">
                <a:solidFill>
                  <a:schemeClr val="dk1"/>
                </a:solidFill>
                <a:latin typeface="Cabin"/>
                <a:ea typeface="Cabin"/>
                <a:cs typeface="Cabin"/>
                <a:sym typeface="Cabin"/>
              </a:defRPr>
            </a:lvl8pPr>
            <a:lvl9pPr indent="-285750" lvl="8" marL="4114800" marR="0" rtl="0" algn="l">
              <a:spcBef>
                <a:spcPts val="300"/>
              </a:spcBef>
              <a:spcAft>
                <a:spcPts val="0"/>
              </a:spcAft>
              <a:buClr>
                <a:srgbClr val="9FB8CD"/>
              </a:buClr>
              <a:buSzPts val="900"/>
              <a:buFont typeface="Noto Sans Symbols"/>
              <a:buChar char="▶"/>
              <a:defRPr b="0" i="0" sz="1200" u="none" cap="none" strike="noStrike">
                <a:solidFill>
                  <a:schemeClr val="dk1"/>
                </a:solidFill>
                <a:latin typeface="Cabin"/>
                <a:ea typeface="Cabin"/>
                <a:cs typeface="Cabin"/>
                <a:sym typeface="Cabin"/>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dk2"/>
        </a:solidFill>
      </p:bgPr>
    </p:bg>
    <p:spTree>
      <p:nvGrpSpPr>
        <p:cNvPr id="89" name="Shape 89"/>
        <p:cNvGrpSpPr/>
        <p:nvPr/>
      </p:nvGrpSpPr>
      <p:grpSpPr>
        <a:xfrm>
          <a:off x="0" y="0"/>
          <a:ext cx="0" cy="0"/>
          <a:chOff x="0" y="0"/>
          <a:chExt cx="0" cy="0"/>
        </a:xfrm>
      </p:grpSpPr>
      <p:sp>
        <p:nvSpPr>
          <p:cNvPr id="90" name="Google Shape;90;p17"/>
          <p:cNvSpPr txBox="1"/>
          <p:nvPr>
            <p:ph type="title"/>
          </p:nvPr>
        </p:nvSpPr>
        <p:spPr>
          <a:xfrm>
            <a:off x="1219200" y="2228850"/>
            <a:ext cx="6858000" cy="8001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Clr>
                <a:schemeClr val="lt2"/>
              </a:buClr>
              <a:buSzPts val="3200"/>
              <a:buFont typeface="Bookman Old Style"/>
              <a:buNone/>
              <a:defRPr b="0" i="0" sz="3200" u="none" cap="none" strike="noStrike">
                <a:solidFill>
                  <a:schemeClr val="lt2"/>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Google Shape;91;p17"/>
          <p:cNvSpPr txBox="1"/>
          <p:nvPr>
            <p:ph idx="1" type="body"/>
          </p:nvPr>
        </p:nvSpPr>
        <p:spPr>
          <a:xfrm>
            <a:off x="1295400" y="3200400"/>
            <a:ext cx="6781800" cy="857250"/>
          </a:xfrm>
          <a:prstGeom prst="rect">
            <a:avLst/>
          </a:prstGeom>
          <a:noFill/>
          <a:ln>
            <a:noFill/>
          </a:ln>
        </p:spPr>
        <p:txBody>
          <a:bodyPr anchorCtr="0" anchor="t" bIns="45700" lIns="91425" spcFirstLastPara="1" rIns="91425" wrap="square" tIns="45700"/>
          <a:lstStyle>
            <a:lvl1pPr indent="-228600" lvl="0" marL="457200" marR="0" rtl="0" algn="r">
              <a:spcBef>
                <a:spcPts val="600"/>
              </a:spcBef>
              <a:spcAft>
                <a:spcPts val="0"/>
              </a:spcAft>
              <a:buClr>
                <a:schemeClr val="accent1"/>
              </a:buClr>
              <a:buSzPts val="1520"/>
              <a:buFont typeface="Noto Sans Symbols"/>
              <a:buNone/>
              <a:defRPr b="0" i="0" sz="2000" u="none" cap="none" strike="noStrike">
                <a:solidFill>
                  <a:schemeClr val="lt1"/>
                </a:solidFill>
                <a:latin typeface="Cabin"/>
                <a:ea typeface="Cabin"/>
                <a:cs typeface="Cabin"/>
                <a:sym typeface="Cabin"/>
              </a:defRPr>
            </a:lvl1pPr>
            <a:lvl2pPr indent="-228600" lvl="1" marL="914400" marR="0" rtl="0" algn="l">
              <a:spcBef>
                <a:spcPts val="500"/>
              </a:spcBef>
              <a:spcAft>
                <a:spcPts val="0"/>
              </a:spcAft>
              <a:buClr>
                <a:schemeClr val="accent2"/>
              </a:buClr>
              <a:buSzPts val="1368"/>
              <a:buFont typeface="Noto Sans Symbols"/>
              <a:buNone/>
              <a:defRPr b="0" i="0" sz="1800" u="none" cap="none" strike="noStrike">
                <a:solidFill>
                  <a:schemeClr val="lt1"/>
                </a:solidFill>
                <a:latin typeface="Cabin"/>
                <a:ea typeface="Cabin"/>
                <a:cs typeface="Cabin"/>
                <a:sym typeface="Cabin"/>
              </a:defRPr>
            </a:lvl2pPr>
            <a:lvl3pPr indent="-228600" lvl="2" marL="1371600" marR="0" rtl="0" algn="l">
              <a:spcBef>
                <a:spcPts val="500"/>
              </a:spcBef>
              <a:spcAft>
                <a:spcPts val="0"/>
              </a:spcAft>
              <a:buClr>
                <a:schemeClr val="dk1"/>
              </a:buClr>
              <a:buSzPts val="1216"/>
              <a:buFont typeface="Noto Sans Symbols"/>
              <a:buNone/>
              <a:defRPr b="0" i="0" sz="1600" u="none" cap="none" strike="noStrike">
                <a:solidFill>
                  <a:schemeClr val="lt1"/>
                </a:solidFill>
                <a:latin typeface="Cabin"/>
                <a:ea typeface="Cabin"/>
                <a:cs typeface="Cabin"/>
                <a:sym typeface="Cabin"/>
              </a:defRPr>
            </a:lvl3pPr>
            <a:lvl4pPr indent="-228600" lvl="3" marL="1828800" marR="0" rtl="0" algn="l">
              <a:spcBef>
                <a:spcPts val="400"/>
              </a:spcBef>
              <a:spcAft>
                <a:spcPts val="0"/>
              </a:spcAft>
              <a:buClr>
                <a:srgbClr val="8BA1B3"/>
              </a:buClr>
              <a:buSzPts val="980"/>
              <a:buFont typeface="Noto Sans Symbols"/>
              <a:buNone/>
              <a:defRPr b="0" i="0" sz="1400" u="none" cap="none" strike="noStrike">
                <a:solidFill>
                  <a:schemeClr val="lt1"/>
                </a:solidFill>
                <a:latin typeface="Cabin"/>
                <a:ea typeface="Cabin"/>
                <a:cs typeface="Cabin"/>
                <a:sym typeface="Cabin"/>
              </a:defRPr>
            </a:lvl4pPr>
            <a:lvl5pPr indent="-228600" lvl="4" marL="2286000" marR="0" rtl="0" algn="l">
              <a:spcBef>
                <a:spcPts val="300"/>
              </a:spcBef>
              <a:spcAft>
                <a:spcPts val="0"/>
              </a:spcAft>
              <a:buClr>
                <a:schemeClr val="accent2"/>
              </a:buClr>
              <a:buSzPts val="980"/>
              <a:buFont typeface="Noto Sans Symbols"/>
              <a:buNone/>
              <a:defRPr b="0" i="0" sz="1400" u="none" cap="none" strike="noStrike">
                <a:solidFill>
                  <a:schemeClr val="lt1"/>
                </a:solidFill>
                <a:latin typeface="Cabin"/>
                <a:ea typeface="Cabin"/>
                <a:cs typeface="Cabin"/>
                <a:sym typeface="Cabin"/>
              </a:defRPr>
            </a:lvl5pPr>
            <a:lvl6pPr indent="-304800" lvl="5" marL="2743200" marR="0" rtl="0" algn="l">
              <a:spcBef>
                <a:spcPts val="300"/>
              </a:spcBef>
              <a:spcAft>
                <a:spcPts val="0"/>
              </a:spcAft>
              <a:buClr>
                <a:srgbClr val="8BA1B3"/>
              </a:buClr>
              <a:buSzPts val="1200"/>
              <a:buFont typeface="Noto Sans Symbols"/>
              <a:buChar char="▶"/>
              <a:defRPr b="0" i="0" sz="1600" u="none" cap="none" strike="noStrike">
                <a:solidFill>
                  <a:schemeClr val="lt1"/>
                </a:solidFill>
                <a:latin typeface="Cabin"/>
                <a:ea typeface="Cabin"/>
                <a:cs typeface="Cabin"/>
                <a:sym typeface="Cabin"/>
              </a:defRPr>
            </a:lvl6pPr>
            <a:lvl7pPr indent="-295275" lvl="6" marL="3200400" marR="0" rtl="0" algn="l">
              <a:spcBef>
                <a:spcPts val="300"/>
              </a:spcBef>
              <a:spcAft>
                <a:spcPts val="0"/>
              </a:spcAft>
              <a:buClr>
                <a:srgbClr val="646C8F"/>
              </a:buClr>
              <a:buSzPts val="1050"/>
              <a:buFont typeface="Noto Sans Symbols"/>
              <a:buChar char="▶"/>
              <a:defRPr b="0" i="0" sz="1400" u="none" cap="none" strike="noStrike">
                <a:solidFill>
                  <a:schemeClr val="lt1"/>
                </a:solidFill>
                <a:latin typeface="Cabin"/>
                <a:ea typeface="Cabin"/>
                <a:cs typeface="Cabin"/>
                <a:sym typeface="Cabin"/>
              </a:defRPr>
            </a:lvl7pPr>
            <a:lvl8pPr indent="-295275" lvl="7" marL="3657600" marR="0" rtl="0" algn="l">
              <a:spcBef>
                <a:spcPts val="300"/>
              </a:spcBef>
              <a:spcAft>
                <a:spcPts val="0"/>
              </a:spcAft>
              <a:buClr>
                <a:srgbClr val="BABABA"/>
              </a:buClr>
              <a:buSzPts val="1050"/>
              <a:buFont typeface="Noto Sans Symbols"/>
              <a:buChar char="▶"/>
              <a:defRPr b="0" i="0" sz="1400" u="none" cap="none" strike="noStrike">
                <a:solidFill>
                  <a:schemeClr val="lt1"/>
                </a:solidFill>
                <a:latin typeface="Cabin"/>
                <a:ea typeface="Cabin"/>
                <a:cs typeface="Cabin"/>
                <a:sym typeface="Cabin"/>
              </a:defRPr>
            </a:lvl8pPr>
            <a:lvl9pPr indent="-285750" lvl="8" marL="4114800" marR="0" rtl="0" algn="l">
              <a:spcBef>
                <a:spcPts val="300"/>
              </a:spcBef>
              <a:spcAft>
                <a:spcPts val="0"/>
              </a:spcAft>
              <a:buClr>
                <a:srgbClr val="9FB8CD"/>
              </a:buClr>
              <a:buSzPts val="900"/>
              <a:buFont typeface="Noto Sans Symbols"/>
              <a:buChar char="▶"/>
              <a:defRPr b="0" i="0" sz="1200" u="none" cap="none" strike="noStrike">
                <a:solidFill>
                  <a:schemeClr val="lt1"/>
                </a:solidFill>
                <a:latin typeface="Cabin"/>
                <a:ea typeface="Cabin"/>
                <a:cs typeface="Cabin"/>
                <a:sym typeface="Cabin"/>
              </a:defRPr>
            </a:lvl9pPr>
          </a:lstStyle>
          <a:p/>
        </p:txBody>
      </p:sp>
      <p:sp>
        <p:nvSpPr>
          <p:cNvPr id="92" name="Google Shape;92;p17"/>
          <p:cNvSpPr txBox="1"/>
          <p:nvPr>
            <p:ph idx="10" type="dt"/>
          </p:nvPr>
        </p:nvSpPr>
        <p:spPr>
          <a:xfrm>
            <a:off x="6400800" y="4766310"/>
            <a:ext cx="2286000" cy="27432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400">
                <a:solidFill>
                  <a:schemeClr val="lt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lt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lt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lt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lt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lt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lt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lt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lt1"/>
                </a:solidFill>
                <a:latin typeface="Cabin"/>
                <a:ea typeface="Cabin"/>
                <a:cs typeface="Cabin"/>
                <a:sym typeface="Cabin"/>
              </a:defRPr>
            </a:lvl9pPr>
          </a:lstStyle>
          <a:p/>
        </p:txBody>
      </p:sp>
      <p:sp>
        <p:nvSpPr>
          <p:cNvPr id="93" name="Google Shape;93;p17"/>
          <p:cNvSpPr txBox="1"/>
          <p:nvPr>
            <p:ph idx="11" type="ftr"/>
          </p:nvPr>
        </p:nvSpPr>
        <p:spPr>
          <a:xfrm>
            <a:off x="2898648" y="4766310"/>
            <a:ext cx="3474720" cy="27432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sz="1400">
                <a:solidFill>
                  <a:schemeClr val="lt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lt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lt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lt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lt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lt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lt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lt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lt1"/>
                </a:solidFill>
                <a:latin typeface="Cabin"/>
                <a:ea typeface="Cabin"/>
                <a:cs typeface="Cabin"/>
                <a:sym typeface="Cabin"/>
              </a:defRPr>
            </a:lvl9pPr>
          </a:lstStyle>
          <a:p/>
        </p:txBody>
      </p:sp>
      <p:sp>
        <p:nvSpPr>
          <p:cNvPr id="94" name="Google Shape;94;p17"/>
          <p:cNvSpPr txBox="1"/>
          <p:nvPr>
            <p:ph idx="12" type="sldNum"/>
          </p:nvPr>
        </p:nvSpPr>
        <p:spPr>
          <a:xfrm>
            <a:off x="1069848" y="4766310"/>
            <a:ext cx="1520952"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400">
                <a:solidFill>
                  <a:schemeClr val="lt2"/>
                </a:solidFill>
                <a:latin typeface="Cabin"/>
                <a:ea typeface="Cabin"/>
                <a:cs typeface="Cabin"/>
                <a:sym typeface="Cabin"/>
              </a:defRPr>
            </a:lvl1pPr>
            <a:lvl2pPr indent="0" lvl="1" marL="0" marR="0" rtl="0" algn="l">
              <a:spcBef>
                <a:spcPts val="0"/>
              </a:spcBef>
              <a:buNone/>
              <a:defRPr sz="1400">
                <a:solidFill>
                  <a:schemeClr val="lt2"/>
                </a:solidFill>
                <a:latin typeface="Cabin"/>
                <a:ea typeface="Cabin"/>
                <a:cs typeface="Cabin"/>
                <a:sym typeface="Cabin"/>
              </a:defRPr>
            </a:lvl2pPr>
            <a:lvl3pPr indent="0" lvl="2" marL="0" marR="0" rtl="0" algn="l">
              <a:spcBef>
                <a:spcPts val="0"/>
              </a:spcBef>
              <a:buNone/>
              <a:defRPr sz="1400">
                <a:solidFill>
                  <a:schemeClr val="lt2"/>
                </a:solidFill>
                <a:latin typeface="Cabin"/>
                <a:ea typeface="Cabin"/>
                <a:cs typeface="Cabin"/>
                <a:sym typeface="Cabin"/>
              </a:defRPr>
            </a:lvl3pPr>
            <a:lvl4pPr indent="0" lvl="3" marL="0" marR="0" rtl="0" algn="l">
              <a:spcBef>
                <a:spcPts val="0"/>
              </a:spcBef>
              <a:buNone/>
              <a:defRPr sz="1400">
                <a:solidFill>
                  <a:schemeClr val="lt2"/>
                </a:solidFill>
                <a:latin typeface="Cabin"/>
                <a:ea typeface="Cabin"/>
                <a:cs typeface="Cabin"/>
                <a:sym typeface="Cabin"/>
              </a:defRPr>
            </a:lvl4pPr>
            <a:lvl5pPr indent="0" lvl="4" marL="0" marR="0" rtl="0" algn="l">
              <a:spcBef>
                <a:spcPts val="0"/>
              </a:spcBef>
              <a:buNone/>
              <a:defRPr sz="1400">
                <a:solidFill>
                  <a:schemeClr val="lt2"/>
                </a:solidFill>
                <a:latin typeface="Cabin"/>
                <a:ea typeface="Cabin"/>
                <a:cs typeface="Cabin"/>
                <a:sym typeface="Cabin"/>
              </a:defRPr>
            </a:lvl5pPr>
            <a:lvl6pPr indent="0" lvl="5" marL="0" marR="0" rtl="0" algn="l">
              <a:spcBef>
                <a:spcPts val="0"/>
              </a:spcBef>
              <a:buNone/>
              <a:defRPr sz="1400">
                <a:solidFill>
                  <a:schemeClr val="lt2"/>
                </a:solidFill>
                <a:latin typeface="Cabin"/>
                <a:ea typeface="Cabin"/>
                <a:cs typeface="Cabin"/>
                <a:sym typeface="Cabin"/>
              </a:defRPr>
            </a:lvl6pPr>
            <a:lvl7pPr indent="0" lvl="6" marL="0" marR="0" rtl="0" algn="l">
              <a:spcBef>
                <a:spcPts val="0"/>
              </a:spcBef>
              <a:buNone/>
              <a:defRPr sz="1400">
                <a:solidFill>
                  <a:schemeClr val="lt2"/>
                </a:solidFill>
                <a:latin typeface="Cabin"/>
                <a:ea typeface="Cabin"/>
                <a:cs typeface="Cabin"/>
                <a:sym typeface="Cabin"/>
              </a:defRPr>
            </a:lvl7pPr>
            <a:lvl8pPr indent="0" lvl="7" marL="0" marR="0" rtl="0" algn="l">
              <a:spcBef>
                <a:spcPts val="0"/>
              </a:spcBef>
              <a:buNone/>
              <a:defRPr sz="1400">
                <a:solidFill>
                  <a:schemeClr val="lt2"/>
                </a:solidFill>
                <a:latin typeface="Cabin"/>
                <a:ea typeface="Cabin"/>
                <a:cs typeface="Cabin"/>
                <a:sym typeface="Cabin"/>
              </a:defRPr>
            </a:lvl8pPr>
            <a:lvl9pPr indent="0" lvl="8" marL="0" marR="0" rtl="0" algn="l">
              <a:spcBef>
                <a:spcPts val="0"/>
              </a:spcBef>
              <a:buNone/>
              <a:defRPr sz="1400">
                <a:solidFill>
                  <a:schemeClr val="lt2"/>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95" name="Google Shape;95;p17"/>
          <p:cNvSpPr/>
          <p:nvPr/>
        </p:nvSpPr>
        <p:spPr>
          <a:xfrm>
            <a:off x="914400" y="2114550"/>
            <a:ext cx="7315200" cy="960120"/>
          </a:xfrm>
          <a:prstGeom prst="rect">
            <a:avLst/>
          </a:prstGeom>
          <a:noFill/>
          <a:ln cap="rnd"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96" name="Google Shape;96;p17"/>
          <p:cNvSpPr/>
          <p:nvPr/>
        </p:nvSpPr>
        <p:spPr>
          <a:xfrm>
            <a:off x="914400" y="2114550"/>
            <a:ext cx="228600" cy="9601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97" name="Shape 97"/>
        <p:cNvGrpSpPr/>
        <p:nvPr/>
      </p:nvGrpSpPr>
      <p:grpSpPr>
        <a:xfrm>
          <a:off x="0" y="0"/>
          <a:ext cx="0" cy="0"/>
          <a:chOff x="0" y="0"/>
          <a:chExt cx="0" cy="0"/>
        </a:xfrm>
      </p:grpSpPr>
      <p:sp>
        <p:nvSpPr>
          <p:cNvPr id="98" name="Google Shape;98;p18"/>
          <p:cNvSpPr txBox="1"/>
          <p:nvPr>
            <p:ph type="title"/>
          </p:nvPr>
        </p:nvSpPr>
        <p:spPr>
          <a:xfrm>
            <a:off x="457200" y="171450"/>
            <a:ext cx="8229600" cy="6858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2"/>
              </a:buClr>
              <a:buSzPts val="2800"/>
              <a:buFont typeface="Bookman Old Style"/>
              <a:buNone/>
              <a:defRPr b="0" i="0" sz="2800" u="none" cap="none" strike="noStrike">
                <a:solidFill>
                  <a:schemeClr val="dk2"/>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9" name="Google Shape;99;p18"/>
          <p:cNvSpPr txBox="1"/>
          <p:nvPr>
            <p:ph idx="10" type="dt"/>
          </p:nvPr>
        </p:nvSpPr>
        <p:spPr>
          <a:xfrm>
            <a:off x="6400800" y="4767263"/>
            <a:ext cx="2289048" cy="27432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400">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00" name="Google Shape;100;p18"/>
          <p:cNvSpPr txBox="1"/>
          <p:nvPr>
            <p:ph idx="11" type="ftr"/>
          </p:nvPr>
        </p:nvSpPr>
        <p:spPr>
          <a:xfrm>
            <a:off x="2898648" y="4767263"/>
            <a:ext cx="3505200" cy="27432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sz="1400">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01" name="Google Shape;101;p18"/>
          <p:cNvSpPr txBox="1"/>
          <p:nvPr>
            <p:ph idx="12" type="sldNum"/>
          </p:nvPr>
        </p:nvSpPr>
        <p:spPr>
          <a:xfrm>
            <a:off x="612648" y="4767263"/>
            <a:ext cx="1981200"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400">
                <a:solidFill>
                  <a:schemeClr val="dk2"/>
                </a:solidFill>
                <a:latin typeface="Cabin"/>
                <a:ea typeface="Cabin"/>
                <a:cs typeface="Cabin"/>
                <a:sym typeface="Cabin"/>
              </a:defRPr>
            </a:lvl1pPr>
            <a:lvl2pPr indent="0" lvl="1" marL="0" marR="0" rtl="0" algn="l">
              <a:spcBef>
                <a:spcPts val="0"/>
              </a:spcBef>
              <a:buNone/>
              <a:defRPr sz="1400">
                <a:solidFill>
                  <a:schemeClr val="dk2"/>
                </a:solidFill>
                <a:latin typeface="Cabin"/>
                <a:ea typeface="Cabin"/>
                <a:cs typeface="Cabin"/>
                <a:sym typeface="Cabin"/>
              </a:defRPr>
            </a:lvl2pPr>
            <a:lvl3pPr indent="0" lvl="2" marL="0" marR="0" rtl="0" algn="l">
              <a:spcBef>
                <a:spcPts val="0"/>
              </a:spcBef>
              <a:buNone/>
              <a:defRPr sz="1400">
                <a:solidFill>
                  <a:schemeClr val="dk2"/>
                </a:solidFill>
                <a:latin typeface="Cabin"/>
                <a:ea typeface="Cabin"/>
                <a:cs typeface="Cabin"/>
                <a:sym typeface="Cabin"/>
              </a:defRPr>
            </a:lvl3pPr>
            <a:lvl4pPr indent="0" lvl="3" marL="0" marR="0" rtl="0" algn="l">
              <a:spcBef>
                <a:spcPts val="0"/>
              </a:spcBef>
              <a:buNone/>
              <a:defRPr sz="1400">
                <a:solidFill>
                  <a:schemeClr val="dk2"/>
                </a:solidFill>
                <a:latin typeface="Cabin"/>
                <a:ea typeface="Cabin"/>
                <a:cs typeface="Cabin"/>
                <a:sym typeface="Cabin"/>
              </a:defRPr>
            </a:lvl4pPr>
            <a:lvl5pPr indent="0" lvl="4" marL="0" marR="0" rtl="0" algn="l">
              <a:spcBef>
                <a:spcPts val="0"/>
              </a:spcBef>
              <a:buNone/>
              <a:defRPr sz="1400">
                <a:solidFill>
                  <a:schemeClr val="dk2"/>
                </a:solidFill>
                <a:latin typeface="Cabin"/>
                <a:ea typeface="Cabin"/>
                <a:cs typeface="Cabin"/>
                <a:sym typeface="Cabin"/>
              </a:defRPr>
            </a:lvl5pPr>
            <a:lvl6pPr indent="0" lvl="5" marL="0" marR="0" rtl="0" algn="l">
              <a:spcBef>
                <a:spcPts val="0"/>
              </a:spcBef>
              <a:buNone/>
              <a:defRPr sz="1400">
                <a:solidFill>
                  <a:schemeClr val="dk2"/>
                </a:solidFill>
                <a:latin typeface="Cabin"/>
                <a:ea typeface="Cabin"/>
                <a:cs typeface="Cabin"/>
                <a:sym typeface="Cabin"/>
              </a:defRPr>
            </a:lvl6pPr>
            <a:lvl7pPr indent="0" lvl="6" marL="0" marR="0" rtl="0" algn="l">
              <a:spcBef>
                <a:spcPts val="0"/>
              </a:spcBef>
              <a:buNone/>
              <a:defRPr sz="1400">
                <a:solidFill>
                  <a:schemeClr val="dk2"/>
                </a:solidFill>
                <a:latin typeface="Cabin"/>
                <a:ea typeface="Cabin"/>
                <a:cs typeface="Cabin"/>
                <a:sym typeface="Cabin"/>
              </a:defRPr>
            </a:lvl7pPr>
            <a:lvl8pPr indent="0" lvl="7" marL="0" marR="0" rtl="0" algn="l">
              <a:spcBef>
                <a:spcPts val="0"/>
              </a:spcBef>
              <a:buNone/>
              <a:defRPr sz="1400">
                <a:solidFill>
                  <a:schemeClr val="dk2"/>
                </a:solidFill>
                <a:latin typeface="Cabin"/>
                <a:ea typeface="Cabin"/>
                <a:cs typeface="Cabin"/>
                <a:sym typeface="Cabin"/>
              </a:defRPr>
            </a:lvl8pPr>
            <a:lvl9pPr indent="0" lvl="8" marL="0" marR="0" rtl="0" algn="l">
              <a:spcBef>
                <a:spcPts val="0"/>
              </a:spcBef>
              <a:buNone/>
              <a:defRPr sz="1400">
                <a:solidFill>
                  <a:schemeClr val="dk2"/>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102" name="Google Shape;102;p18"/>
          <p:cNvSpPr txBox="1"/>
          <p:nvPr>
            <p:ph idx="1" type="body"/>
          </p:nvPr>
        </p:nvSpPr>
        <p:spPr>
          <a:xfrm>
            <a:off x="457200" y="914400"/>
            <a:ext cx="4041648" cy="3703320"/>
          </a:xfrm>
          <a:prstGeom prst="rect">
            <a:avLst/>
          </a:prstGeom>
          <a:noFill/>
          <a:ln>
            <a:noFill/>
          </a:ln>
        </p:spPr>
        <p:txBody>
          <a:bodyPr anchorCtr="0" anchor="t" bIns="45700" lIns="91425" spcFirstLastPara="1" rIns="91425" wrap="square" tIns="45700"/>
          <a:lstStyle>
            <a:lvl1pPr indent="-354076" lvl="0" marL="457200" marR="0" rtl="0" algn="l">
              <a:spcBef>
                <a:spcPts val="600"/>
              </a:spcBef>
              <a:spcAft>
                <a:spcPts val="0"/>
              </a:spcAft>
              <a:buClr>
                <a:schemeClr val="accent1"/>
              </a:buClr>
              <a:buSzPts val="1976"/>
              <a:buFont typeface="Noto Sans Symbols"/>
              <a:buChar char="▶"/>
              <a:defRPr b="0" i="0" sz="2600" u="none" cap="none" strike="noStrike">
                <a:solidFill>
                  <a:schemeClr val="dk1"/>
                </a:solidFill>
                <a:latin typeface="Cabin"/>
                <a:ea typeface="Cabin"/>
                <a:cs typeface="Cabin"/>
                <a:sym typeface="Cabin"/>
              </a:defRPr>
            </a:lvl1pPr>
            <a:lvl2pPr indent="-339597" lvl="1" marL="914400" marR="0" rtl="0" algn="l">
              <a:spcBef>
                <a:spcPts val="500"/>
              </a:spcBef>
              <a:spcAft>
                <a:spcPts val="0"/>
              </a:spcAft>
              <a:buClr>
                <a:schemeClr val="accent2"/>
              </a:buClr>
              <a:buSzPts val="1748"/>
              <a:buFont typeface="Noto Sans Symbols"/>
              <a:buChar char="▶"/>
              <a:defRPr b="0" i="0" sz="2300" u="none" cap="none" strike="noStrike">
                <a:solidFill>
                  <a:schemeClr val="dk2"/>
                </a:solidFill>
                <a:latin typeface="Cabin"/>
                <a:ea typeface="Cabin"/>
                <a:cs typeface="Cabin"/>
                <a:sym typeface="Cabin"/>
              </a:defRPr>
            </a:lvl2pPr>
            <a:lvl3pPr indent="-325119" lvl="2" marL="1371600" marR="0" rtl="0" algn="l">
              <a:spcBef>
                <a:spcPts val="500"/>
              </a:spcBef>
              <a:spcAft>
                <a:spcPts val="0"/>
              </a:spcAft>
              <a:buClr>
                <a:srgbClr val="BABABA"/>
              </a:buClr>
              <a:buSzPts val="1520"/>
              <a:buFont typeface="Noto Sans Symbols"/>
              <a:buChar char="▶"/>
              <a:defRPr b="0" i="0" sz="2000" u="none" cap="none" strike="noStrike">
                <a:solidFill>
                  <a:schemeClr val="dk1"/>
                </a:solidFill>
                <a:latin typeface="Cabin"/>
                <a:ea typeface="Cabin"/>
                <a:cs typeface="Cabin"/>
                <a:sym typeface="Cabin"/>
              </a:defRPr>
            </a:lvl3pPr>
            <a:lvl4pPr indent="-308610" lvl="3" marL="1828800" marR="0" rtl="0" algn="l">
              <a:spcBef>
                <a:spcPts val="400"/>
              </a:spcBef>
              <a:spcAft>
                <a:spcPts val="0"/>
              </a:spcAft>
              <a:buClr>
                <a:srgbClr val="8BA1B3"/>
              </a:buClr>
              <a:buSzPts val="1260"/>
              <a:buFont typeface="Noto Sans Symbols"/>
              <a:buChar char="◻"/>
              <a:defRPr b="0" i="0" sz="1800" u="none" cap="none" strike="noStrike">
                <a:solidFill>
                  <a:schemeClr val="dk1"/>
                </a:solidFill>
                <a:latin typeface="Cabin"/>
                <a:ea typeface="Cabin"/>
                <a:cs typeface="Cabin"/>
                <a:sym typeface="Cabin"/>
              </a:defRPr>
            </a:lvl4pPr>
            <a:lvl5pPr indent="-299720" lvl="4" marL="2286000" marR="0" rtl="0" algn="l">
              <a:spcBef>
                <a:spcPts val="300"/>
              </a:spcBef>
              <a:spcAft>
                <a:spcPts val="0"/>
              </a:spcAft>
              <a:buClr>
                <a:schemeClr val="accent2"/>
              </a:buClr>
              <a:buSzPts val="1120"/>
              <a:buFont typeface="Noto Sans Symbols"/>
              <a:buChar char="◻"/>
              <a:defRPr b="0" i="0" sz="1600" u="none" cap="none" strike="noStrike">
                <a:solidFill>
                  <a:schemeClr val="dk1"/>
                </a:solidFill>
                <a:latin typeface="Cabin"/>
                <a:ea typeface="Cabin"/>
                <a:cs typeface="Cabin"/>
                <a:sym typeface="Cabin"/>
              </a:defRPr>
            </a:lvl5pPr>
            <a:lvl6pPr indent="-304800" lvl="5" marL="2743200" marR="0" rtl="0" algn="l">
              <a:spcBef>
                <a:spcPts val="300"/>
              </a:spcBef>
              <a:spcAft>
                <a:spcPts val="0"/>
              </a:spcAft>
              <a:buClr>
                <a:srgbClr val="8BA1B3"/>
              </a:buClr>
              <a:buSzPts val="1200"/>
              <a:buFont typeface="Noto Sans Symbols"/>
              <a:buChar char="▶"/>
              <a:defRPr b="0" i="0" sz="1600" u="none" cap="none" strike="noStrike">
                <a:solidFill>
                  <a:schemeClr val="dk1"/>
                </a:solidFill>
                <a:latin typeface="Cabin"/>
                <a:ea typeface="Cabin"/>
                <a:cs typeface="Cabin"/>
                <a:sym typeface="Cabin"/>
              </a:defRPr>
            </a:lvl6pPr>
            <a:lvl7pPr indent="-295275" lvl="6" marL="3200400" marR="0" rtl="0" algn="l">
              <a:spcBef>
                <a:spcPts val="300"/>
              </a:spcBef>
              <a:spcAft>
                <a:spcPts val="0"/>
              </a:spcAft>
              <a:buClr>
                <a:srgbClr val="646C8F"/>
              </a:buClr>
              <a:buSzPts val="1050"/>
              <a:buFont typeface="Noto Sans Symbols"/>
              <a:buChar char="▶"/>
              <a:defRPr b="0" i="0" sz="1400" u="none" cap="none" strike="noStrike">
                <a:solidFill>
                  <a:schemeClr val="dk1"/>
                </a:solidFill>
                <a:latin typeface="Cabin"/>
                <a:ea typeface="Cabin"/>
                <a:cs typeface="Cabin"/>
                <a:sym typeface="Cabin"/>
              </a:defRPr>
            </a:lvl7pPr>
            <a:lvl8pPr indent="-295275" lvl="7" marL="3657600" marR="0" rtl="0" algn="l">
              <a:spcBef>
                <a:spcPts val="300"/>
              </a:spcBef>
              <a:spcAft>
                <a:spcPts val="0"/>
              </a:spcAft>
              <a:buClr>
                <a:srgbClr val="BABABA"/>
              </a:buClr>
              <a:buSzPts val="1050"/>
              <a:buFont typeface="Noto Sans Symbols"/>
              <a:buChar char="▶"/>
              <a:defRPr b="0" i="0" sz="1400" u="none" cap="none" strike="noStrike">
                <a:solidFill>
                  <a:schemeClr val="dk1"/>
                </a:solidFill>
                <a:latin typeface="Cabin"/>
                <a:ea typeface="Cabin"/>
                <a:cs typeface="Cabin"/>
                <a:sym typeface="Cabin"/>
              </a:defRPr>
            </a:lvl8pPr>
            <a:lvl9pPr indent="-285750" lvl="8" marL="4114800" marR="0" rtl="0" algn="l">
              <a:spcBef>
                <a:spcPts val="300"/>
              </a:spcBef>
              <a:spcAft>
                <a:spcPts val="0"/>
              </a:spcAft>
              <a:buClr>
                <a:srgbClr val="9FB8CD"/>
              </a:buClr>
              <a:buSzPts val="900"/>
              <a:buFont typeface="Noto Sans Symbols"/>
              <a:buChar char="▶"/>
              <a:defRPr b="0" i="0" sz="1200" u="none" cap="none" strike="noStrike">
                <a:solidFill>
                  <a:schemeClr val="dk1"/>
                </a:solidFill>
                <a:latin typeface="Cabin"/>
                <a:ea typeface="Cabin"/>
                <a:cs typeface="Cabin"/>
                <a:sym typeface="Cabin"/>
              </a:defRPr>
            </a:lvl9pPr>
          </a:lstStyle>
          <a:p/>
        </p:txBody>
      </p:sp>
      <p:sp>
        <p:nvSpPr>
          <p:cNvPr id="103" name="Google Shape;103;p18"/>
          <p:cNvSpPr txBox="1"/>
          <p:nvPr>
            <p:ph idx="2" type="body"/>
          </p:nvPr>
        </p:nvSpPr>
        <p:spPr>
          <a:xfrm>
            <a:off x="4632198" y="912114"/>
            <a:ext cx="4041648" cy="3703320"/>
          </a:xfrm>
          <a:prstGeom prst="rect">
            <a:avLst/>
          </a:prstGeom>
          <a:noFill/>
          <a:ln>
            <a:noFill/>
          </a:ln>
        </p:spPr>
        <p:txBody>
          <a:bodyPr anchorCtr="0" anchor="t" bIns="45700" lIns="91425" spcFirstLastPara="1" rIns="91425" wrap="square" tIns="45700"/>
          <a:lstStyle>
            <a:lvl1pPr indent="-354076" lvl="0" marL="457200" marR="0" rtl="0" algn="l">
              <a:spcBef>
                <a:spcPts val="600"/>
              </a:spcBef>
              <a:spcAft>
                <a:spcPts val="0"/>
              </a:spcAft>
              <a:buClr>
                <a:schemeClr val="accent1"/>
              </a:buClr>
              <a:buSzPts val="1976"/>
              <a:buFont typeface="Noto Sans Symbols"/>
              <a:buChar char="▶"/>
              <a:defRPr b="0" i="0" sz="2600" u="none" cap="none" strike="noStrike">
                <a:solidFill>
                  <a:schemeClr val="dk1"/>
                </a:solidFill>
                <a:latin typeface="Cabin"/>
                <a:ea typeface="Cabin"/>
                <a:cs typeface="Cabin"/>
                <a:sym typeface="Cabin"/>
              </a:defRPr>
            </a:lvl1pPr>
            <a:lvl2pPr indent="-339597" lvl="1" marL="914400" marR="0" rtl="0" algn="l">
              <a:spcBef>
                <a:spcPts val="500"/>
              </a:spcBef>
              <a:spcAft>
                <a:spcPts val="0"/>
              </a:spcAft>
              <a:buClr>
                <a:schemeClr val="accent2"/>
              </a:buClr>
              <a:buSzPts val="1748"/>
              <a:buFont typeface="Noto Sans Symbols"/>
              <a:buChar char="▶"/>
              <a:defRPr b="0" i="0" sz="2300" u="none" cap="none" strike="noStrike">
                <a:solidFill>
                  <a:schemeClr val="dk2"/>
                </a:solidFill>
                <a:latin typeface="Cabin"/>
                <a:ea typeface="Cabin"/>
                <a:cs typeface="Cabin"/>
                <a:sym typeface="Cabin"/>
              </a:defRPr>
            </a:lvl2pPr>
            <a:lvl3pPr indent="-325119" lvl="2" marL="1371600" marR="0" rtl="0" algn="l">
              <a:spcBef>
                <a:spcPts val="500"/>
              </a:spcBef>
              <a:spcAft>
                <a:spcPts val="0"/>
              </a:spcAft>
              <a:buClr>
                <a:srgbClr val="BABABA"/>
              </a:buClr>
              <a:buSzPts val="1520"/>
              <a:buFont typeface="Noto Sans Symbols"/>
              <a:buChar char="▶"/>
              <a:defRPr b="0" i="0" sz="2000" u="none" cap="none" strike="noStrike">
                <a:solidFill>
                  <a:schemeClr val="dk1"/>
                </a:solidFill>
                <a:latin typeface="Cabin"/>
                <a:ea typeface="Cabin"/>
                <a:cs typeface="Cabin"/>
                <a:sym typeface="Cabin"/>
              </a:defRPr>
            </a:lvl3pPr>
            <a:lvl4pPr indent="-308610" lvl="3" marL="1828800" marR="0" rtl="0" algn="l">
              <a:spcBef>
                <a:spcPts val="400"/>
              </a:spcBef>
              <a:spcAft>
                <a:spcPts val="0"/>
              </a:spcAft>
              <a:buClr>
                <a:srgbClr val="8BA1B3"/>
              </a:buClr>
              <a:buSzPts val="1260"/>
              <a:buFont typeface="Noto Sans Symbols"/>
              <a:buChar char="◻"/>
              <a:defRPr b="0" i="0" sz="1800" u="none" cap="none" strike="noStrike">
                <a:solidFill>
                  <a:schemeClr val="dk1"/>
                </a:solidFill>
                <a:latin typeface="Cabin"/>
                <a:ea typeface="Cabin"/>
                <a:cs typeface="Cabin"/>
                <a:sym typeface="Cabin"/>
              </a:defRPr>
            </a:lvl4pPr>
            <a:lvl5pPr indent="-299720" lvl="4" marL="2286000" marR="0" rtl="0" algn="l">
              <a:spcBef>
                <a:spcPts val="300"/>
              </a:spcBef>
              <a:spcAft>
                <a:spcPts val="0"/>
              </a:spcAft>
              <a:buClr>
                <a:schemeClr val="accent2"/>
              </a:buClr>
              <a:buSzPts val="1120"/>
              <a:buFont typeface="Noto Sans Symbols"/>
              <a:buChar char="◻"/>
              <a:defRPr b="0" i="0" sz="1600" u="none" cap="none" strike="noStrike">
                <a:solidFill>
                  <a:schemeClr val="dk1"/>
                </a:solidFill>
                <a:latin typeface="Cabin"/>
                <a:ea typeface="Cabin"/>
                <a:cs typeface="Cabin"/>
                <a:sym typeface="Cabin"/>
              </a:defRPr>
            </a:lvl5pPr>
            <a:lvl6pPr indent="-304800" lvl="5" marL="2743200" marR="0" rtl="0" algn="l">
              <a:spcBef>
                <a:spcPts val="300"/>
              </a:spcBef>
              <a:spcAft>
                <a:spcPts val="0"/>
              </a:spcAft>
              <a:buClr>
                <a:srgbClr val="8BA1B3"/>
              </a:buClr>
              <a:buSzPts val="1200"/>
              <a:buFont typeface="Noto Sans Symbols"/>
              <a:buChar char="▶"/>
              <a:defRPr b="0" i="0" sz="1600" u="none" cap="none" strike="noStrike">
                <a:solidFill>
                  <a:schemeClr val="dk1"/>
                </a:solidFill>
                <a:latin typeface="Cabin"/>
                <a:ea typeface="Cabin"/>
                <a:cs typeface="Cabin"/>
                <a:sym typeface="Cabin"/>
              </a:defRPr>
            </a:lvl6pPr>
            <a:lvl7pPr indent="-295275" lvl="6" marL="3200400" marR="0" rtl="0" algn="l">
              <a:spcBef>
                <a:spcPts val="300"/>
              </a:spcBef>
              <a:spcAft>
                <a:spcPts val="0"/>
              </a:spcAft>
              <a:buClr>
                <a:srgbClr val="646C8F"/>
              </a:buClr>
              <a:buSzPts val="1050"/>
              <a:buFont typeface="Noto Sans Symbols"/>
              <a:buChar char="▶"/>
              <a:defRPr b="0" i="0" sz="1400" u="none" cap="none" strike="noStrike">
                <a:solidFill>
                  <a:schemeClr val="dk1"/>
                </a:solidFill>
                <a:latin typeface="Cabin"/>
                <a:ea typeface="Cabin"/>
                <a:cs typeface="Cabin"/>
                <a:sym typeface="Cabin"/>
              </a:defRPr>
            </a:lvl7pPr>
            <a:lvl8pPr indent="-295275" lvl="7" marL="3657600" marR="0" rtl="0" algn="l">
              <a:spcBef>
                <a:spcPts val="300"/>
              </a:spcBef>
              <a:spcAft>
                <a:spcPts val="0"/>
              </a:spcAft>
              <a:buClr>
                <a:srgbClr val="BABABA"/>
              </a:buClr>
              <a:buSzPts val="1050"/>
              <a:buFont typeface="Noto Sans Symbols"/>
              <a:buChar char="▶"/>
              <a:defRPr b="0" i="0" sz="1400" u="none" cap="none" strike="noStrike">
                <a:solidFill>
                  <a:schemeClr val="dk1"/>
                </a:solidFill>
                <a:latin typeface="Cabin"/>
                <a:ea typeface="Cabin"/>
                <a:cs typeface="Cabin"/>
                <a:sym typeface="Cabin"/>
              </a:defRPr>
            </a:lvl8pPr>
            <a:lvl9pPr indent="-285750" lvl="8" marL="4114800" marR="0" rtl="0" algn="l">
              <a:spcBef>
                <a:spcPts val="300"/>
              </a:spcBef>
              <a:spcAft>
                <a:spcPts val="0"/>
              </a:spcAft>
              <a:buClr>
                <a:srgbClr val="9FB8CD"/>
              </a:buClr>
              <a:buSzPts val="900"/>
              <a:buFont typeface="Noto Sans Symbols"/>
              <a:buChar char="▶"/>
              <a:defRPr b="0" i="0" sz="1200" u="none" cap="none" strike="noStrike">
                <a:solidFill>
                  <a:schemeClr val="dk1"/>
                </a:solidFill>
                <a:latin typeface="Cabin"/>
                <a:ea typeface="Cabin"/>
                <a:cs typeface="Cabin"/>
                <a:sym typeface="Cabin"/>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04" name="Shape 104"/>
        <p:cNvGrpSpPr/>
        <p:nvPr/>
      </p:nvGrpSpPr>
      <p:grpSpPr>
        <a:xfrm>
          <a:off x="0" y="0"/>
          <a:ext cx="0" cy="0"/>
          <a:chOff x="0" y="0"/>
          <a:chExt cx="0" cy="0"/>
        </a:xfrm>
      </p:grpSpPr>
      <p:sp>
        <p:nvSpPr>
          <p:cNvPr id="105" name="Google Shape;105;p19"/>
          <p:cNvSpPr txBox="1"/>
          <p:nvPr>
            <p:ph type="title"/>
          </p:nvPr>
        </p:nvSpPr>
        <p:spPr>
          <a:xfrm>
            <a:off x="457200" y="171450"/>
            <a:ext cx="8229600" cy="6858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dk2"/>
              </a:buClr>
              <a:buSzPts val="2800"/>
              <a:buFont typeface="Bookman Old Style"/>
              <a:buNone/>
              <a:defRPr b="0" i="0" sz="2800" u="none" cap="none" strike="noStrike">
                <a:solidFill>
                  <a:schemeClr val="dk2"/>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6" name="Google Shape;106;p19"/>
          <p:cNvSpPr txBox="1"/>
          <p:nvPr>
            <p:ph idx="1" type="body"/>
          </p:nvPr>
        </p:nvSpPr>
        <p:spPr>
          <a:xfrm>
            <a:off x="457200" y="964406"/>
            <a:ext cx="4040188" cy="514350"/>
          </a:xfrm>
          <a:prstGeom prst="rect">
            <a:avLst/>
          </a:prstGeom>
          <a:noFill/>
          <a:ln>
            <a:noFill/>
          </a:ln>
        </p:spPr>
        <p:txBody>
          <a:bodyPr anchorCtr="0" anchor="b" bIns="45700" lIns="91425" spcFirstLastPara="1" rIns="91425" wrap="square" tIns="45700"/>
          <a:lstStyle>
            <a:lvl1pPr indent="-228600" lvl="0" marL="457200" marR="0" rtl="0" algn="l">
              <a:spcBef>
                <a:spcPts val="600"/>
              </a:spcBef>
              <a:spcAft>
                <a:spcPts val="0"/>
              </a:spcAft>
              <a:buClr>
                <a:schemeClr val="accent1"/>
              </a:buClr>
              <a:buSzPts val="1824"/>
              <a:buFont typeface="Noto Sans Symbols"/>
              <a:buNone/>
              <a:defRPr b="1" i="0" sz="2400" u="none" cap="none" strike="noStrike">
                <a:solidFill>
                  <a:schemeClr val="accent2"/>
                </a:solidFill>
                <a:latin typeface="Cabin"/>
                <a:ea typeface="Cabin"/>
                <a:cs typeface="Cabin"/>
                <a:sym typeface="Cabin"/>
              </a:defRPr>
            </a:lvl1pPr>
            <a:lvl2pPr indent="-228600" lvl="1" marL="914400" marR="0" rtl="0" algn="l">
              <a:spcBef>
                <a:spcPts val="500"/>
              </a:spcBef>
              <a:spcAft>
                <a:spcPts val="0"/>
              </a:spcAft>
              <a:buClr>
                <a:schemeClr val="accent2"/>
              </a:buClr>
              <a:buSzPts val="1520"/>
              <a:buFont typeface="Noto Sans Symbols"/>
              <a:buNone/>
              <a:defRPr b="1" i="0" sz="2000" u="none" cap="none" strike="noStrike">
                <a:solidFill>
                  <a:schemeClr val="dk2"/>
                </a:solidFill>
                <a:latin typeface="Cabin"/>
                <a:ea typeface="Cabin"/>
                <a:cs typeface="Cabin"/>
                <a:sym typeface="Cabin"/>
              </a:defRPr>
            </a:lvl2pPr>
            <a:lvl3pPr indent="-228600" lvl="2" marL="1371600" marR="0" rtl="0" algn="l">
              <a:spcBef>
                <a:spcPts val="500"/>
              </a:spcBef>
              <a:spcAft>
                <a:spcPts val="0"/>
              </a:spcAft>
              <a:buClr>
                <a:srgbClr val="BABABA"/>
              </a:buClr>
              <a:buSzPts val="1368"/>
              <a:buFont typeface="Noto Sans Symbols"/>
              <a:buNone/>
              <a:defRPr b="1" i="0" sz="1800" u="none" cap="none" strike="noStrike">
                <a:solidFill>
                  <a:schemeClr val="dk1"/>
                </a:solidFill>
                <a:latin typeface="Cabin"/>
                <a:ea typeface="Cabin"/>
                <a:cs typeface="Cabin"/>
                <a:sym typeface="Cabin"/>
              </a:defRPr>
            </a:lvl3pPr>
            <a:lvl4pPr indent="-228600" lvl="3" marL="1828800" marR="0" rtl="0" algn="l">
              <a:spcBef>
                <a:spcPts val="400"/>
              </a:spcBef>
              <a:spcAft>
                <a:spcPts val="0"/>
              </a:spcAft>
              <a:buClr>
                <a:srgbClr val="8BA1B3"/>
              </a:buClr>
              <a:buSzPts val="1120"/>
              <a:buFont typeface="Noto Sans Symbols"/>
              <a:buNone/>
              <a:defRPr b="1" i="0" sz="1600" u="none" cap="none" strike="noStrike">
                <a:solidFill>
                  <a:schemeClr val="dk1"/>
                </a:solidFill>
                <a:latin typeface="Cabin"/>
                <a:ea typeface="Cabin"/>
                <a:cs typeface="Cabin"/>
                <a:sym typeface="Cabin"/>
              </a:defRPr>
            </a:lvl4pPr>
            <a:lvl5pPr indent="-228600" lvl="4" marL="2286000" marR="0" rtl="0" algn="l">
              <a:spcBef>
                <a:spcPts val="300"/>
              </a:spcBef>
              <a:spcAft>
                <a:spcPts val="0"/>
              </a:spcAft>
              <a:buClr>
                <a:schemeClr val="accent2"/>
              </a:buClr>
              <a:buSzPts val="1120"/>
              <a:buFont typeface="Noto Sans Symbols"/>
              <a:buNone/>
              <a:defRPr b="1" i="0" sz="1600" u="none" cap="none" strike="noStrike">
                <a:solidFill>
                  <a:schemeClr val="dk1"/>
                </a:solidFill>
                <a:latin typeface="Cabin"/>
                <a:ea typeface="Cabin"/>
                <a:cs typeface="Cabin"/>
                <a:sym typeface="Cabin"/>
              </a:defRPr>
            </a:lvl5pPr>
            <a:lvl6pPr indent="-304800" lvl="5" marL="2743200" marR="0" rtl="0" algn="l">
              <a:spcBef>
                <a:spcPts val="300"/>
              </a:spcBef>
              <a:spcAft>
                <a:spcPts val="0"/>
              </a:spcAft>
              <a:buClr>
                <a:srgbClr val="8BA1B3"/>
              </a:buClr>
              <a:buSzPts val="1200"/>
              <a:buFont typeface="Noto Sans Symbols"/>
              <a:buChar char="▶"/>
              <a:defRPr b="0" i="0" sz="1600" u="none" cap="none" strike="noStrike">
                <a:solidFill>
                  <a:schemeClr val="dk1"/>
                </a:solidFill>
                <a:latin typeface="Cabin"/>
                <a:ea typeface="Cabin"/>
                <a:cs typeface="Cabin"/>
                <a:sym typeface="Cabin"/>
              </a:defRPr>
            </a:lvl6pPr>
            <a:lvl7pPr indent="-295275" lvl="6" marL="3200400" marR="0" rtl="0" algn="l">
              <a:spcBef>
                <a:spcPts val="300"/>
              </a:spcBef>
              <a:spcAft>
                <a:spcPts val="0"/>
              </a:spcAft>
              <a:buClr>
                <a:srgbClr val="646C8F"/>
              </a:buClr>
              <a:buSzPts val="1050"/>
              <a:buFont typeface="Noto Sans Symbols"/>
              <a:buChar char="▶"/>
              <a:defRPr b="0" i="0" sz="1400" u="none" cap="none" strike="noStrike">
                <a:solidFill>
                  <a:schemeClr val="dk1"/>
                </a:solidFill>
                <a:latin typeface="Cabin"/>
                <a:ea typeface="Cabin"/>
                <a:cs typeface="Cabin"/>
                <a:sym typeface="Cabin"/>
              </a:defRPr>
            </a:lvl7pPr>
            <a:lvl8pPr indent="-295275" lvl="7" marL="3657600" marR="0" rtl="0" algn="l">
              <a:spcBef>
                <a:spcPts val="300"/>
              </a:spcBef>
              <a:spcAft>
                <a:spcPts val="0"/>
              </a:spcAft>
              <a:buClr>
                <a:srgbClr val="BABABA"/>
              </a:buClr>
              <a:buSzPts val="1050"/>
              <a:buFont typeface="Noto Sans Symbols"/>
              <a:buChar char="▶"/>
              <a:defRPr b="0" i="0" sz="1400" u="none" cap="none" strike="noStrike">
                <a:solidFill>
                  <a:schemeClr val="dk1"/>
                </a:solidFill>
                <a:latin typeface="Cabin"/>
                <a:ea typeface="Cabin"/>
                <a:cs typeface="Cabin"/>
                <a:sym typeface="Cabin"/>
              </a:defRPr>
            </a:lvl8pPr>
            <a:lvl9pPr indent="-285750" lvl="8" marL="4114800" marR="0" rtl="0" algn="l">
              <a:spcBef>
                <a:spcPts val="300"/>
              </a:spcBef>
              <a:spcAft>
                <a:spcPts val="0"/>
              </a:spcAft>
              <a:buClr>
                <a:srgbClr val="9FB8CD"/>
              </a:buClr>
              <a:buSzPts val="900"/>
              <a:buFont typeface="Noto Sans Symbols"/>
              <a:buChar char="▶"/>
              <a:defRPr b="0" i="0" sz="1200" u="none" cap="none" strike="noStrike">
                <a:solidFill>
                  <a:schemeClr val="dk1"/>
                </a:solidFill>
                <a:latin typeface="Cabin"/>
                <a:ea typeface="Cabin"/>
                <a:cs typeface="Cabin"/>
                <a:sym typeface="Cabin"/>
              </a:defRPr>
            </a:lvl9pPr>
          </a:lstStyle>
          <a:p/>
        </p:txBody>
      </p:sp>
      <p:sp>
        <p:nvSpPr>
          <p:cNvPr id="107" name="Google Shape;107;p19"/>
          <p:cNvSpPr txBox="1"/>
          <p:nvPr>
            <p:ph idx="2" type="body"/>
          </p:nvPr>
        </p:nvSpPr>
        <p:spPr>
          <a:xfrm>
            <a:off x="4648200" y="971550"/>
            <a:ext cx="4041775" cy="514350"/>
          </a:xfrm>
          <a:prstGeom prst="rect">
            <a:avLst/>
          </a:prstGeom>
          <a:noFill/>
          <a:ln>
            <a:noFill/>
          </a:ln>
        </p:spPr>
        <p:txBody>
          <a:bodyPr anchorCtr="0" anchor="b" bIns="45700" lIns="91425" spcFirstLastPara="1" rIns="91425" wrap="square" tIns="45700"/>
          <a:lstStyle>
            <a:lvl1pPr indent="-228600" lvl="0" marL="457200" marR="0" rtl="0" algn="l">
              <a:spcBef>
                <a:spcPts val="600"/>
              </a:spcBef>
              <a:spcAft>
                <a:spcPts val="0"/>
              </a:spcAft>
              <a:buClr>
                <a:schemeClr val="accent1"/>
              </a:buClr>
              <a:buSzPts val="1824"/>
              <a:buFont typeface="Noto Sans Symbols"/>
              <a:buNone/>
              <a:defRPr b="1" i="0" sz="2400" u="none" cap="none" strike="noStrike">
                <a:solidFill>
                  <a:schemeClr val="accent2"/>
                </a:solidFill>
                <a:latin typeface="Cabin"/>
                <a:ea typeface="Cabin"/>
                <a:cs typeface="Cabin"/>
                <a:sym typeface="Cabin"/>
              </a:defRPr>
            </a:lvl1pPr>
            <a:lvl2pPr indent="-228600" lvl="1" marL="914400" marR="0" rtl="0" algn="l">
              <a:spcBef>
                <a:spcPts val="500"/>
              </a:spcBef>
              <a:spcAft>
                <a:spcPts val="0"/>
              </a:spcAft>
              <a:buClr>
                <a:schemeClr val="accent2"/>
              </a:buClr>
              <a:buSzPts val="1520"/>
              <a:buFont typeface="Noto Sans Symbols"/>
              <a:buNone/>
              <a:defRPr b="1" i="0" sz="2000" u="none" cap="none" strike="noStrike">
                <a:solidFill>
                  <a:schemeClr val="dk2"/>
                </a:solidFill>
                <a:latin typeface="Cabin"/>
                <a:ea typeface="Cabin"/>
                <a:cs typeface="Cabin"/>
                <a:sym typeface="Cabin"/>
              </a:defRPr>
            </a:lvl2pPr>
            <a:lvl3pPr indent="-228600" lvl="2" marL="1371600" marR="0" rtl="0" algn="l">
              <a:spcBef>
                <a:spcPts val="500"/>
              </a:spcBef>
              <a:spcAft>
                <a:spcPts val="0"/>
              </a:spcAft>
              <a:buClr>
                <a:srgbClr val="BABABA"/>
              </a:buClr>
              <a:buSzPts val="1368"/>
              <a:buFont typeface="Noto Sans Symbols"/>
              <a:buNone/>
              <a:defRPr b="1" i="0" sz="1800" u="none" cap="none" strike="noStrike">
                <a:solidFill>
                  <a:schemeClr val="dk1"/>
                </a:solidFill>
                <a:latin typeface="Cabin"/>
                <a:ea typeface="Cabin"/>
                <a:cs typeface="Cabin"/>
                <a:sym typeface="Cabin"/>
              </a:defRPr>
            </a:lvl3pPr>
            <a:lvl4pPr indent="-228600" lvl="3" marL="1828800" marR="0" rtl="0" algn="l">
              <a:spcBef>
                <a:spcPts val="400"/>
              </a:spcBef>
              <a:spcAft>
                <a:spcPts val="0"/>
              </a:spcAft>
              <a:buClr>
                <a:srgbClr val="8BA1B3"/>
              </a:buClr>
              <a:buSzPts val="1120"/>
              <a:buFont typeface="Noto Sans Symbols"/>
              <a:buNone/>
              <a:defRPr b="1" i="0" sz="1600" u="none" cap="none" strike="noStrike">
                <a:solidFill>
                  <a:schemeClr val="dk1"/>
                </a:solidFill>
                <a:latin typeface="Cabin"/>
                <a:ea typeface="Cabin"/>
                <a:cs typeface="Cabin"/>
                <a:sym typeface="Cabin"/>
              </a:defRPr>
            </a:lvl4pPr>
            <a:lvl5pPr indent="-228600" lvl="4" marL="2286000" marR="0" rtl="0" algn="l">
              <a:spcBef>
                <a:spcPts val="300"/>
              </a:spcBef>
              <a:spcAft>
                <a:spcPts val="0"/>
              </a:spcAft>
              <a:buClr>
                <a:schemeClr val="accent2"/>
              </a:buClr>
              <a:buSzPts val="1120"/>
              <a:buFont typeface="Noto Sans Symbols"/>
              <a:buNone/>
              <a:defRPr b="1" i="0" sz="1600" u="none" cap="none" strike="noStrike">
                <a:solidFill>
                  <a:schemeClr val="dk1"/>
                </a:solidFill>
                <a:latin typeface="Cabin"/>
                <a:ea typeface="Cabin"/>
                <a:cs typeface="Cabin"/>
                <a:sym typeface="Cabin"/>
              </a:defRPr>
            </a:lvl5pPr>
            <a:lvl6pPr indent="-304800" lvl="5" marL="2743200" marR="0" rtl="0" algn="l">
              <a:spcBef>
                <a:spcPts val="300"/>
              </a:spcBef>
              <a:spcAft>
                <a:spcPts val="0"/>
              </a:spcAft>
              <a:buClr>
                <a:srgbClr val="8BA1B3"/>
              </a:buClr>
              <a:buSzPts val="1200"/>
              <a:buFont typeface="Noto Sans Symbols"/>
              <a:buChar char="▶"/>
              <a:defRPr b="0" i="0" sz="1600" u="none" cap="none" strike="noStrike">
                <a:solidFill>
                  <a:schemeClr val="dk1"/>
                </a:solidFill>
                <a:latin typeface="Cabin"/>
                <a:ea typeface="Cabin"/>
                <a:cs typeface="Cabin"/>
                <a:sym typeface="Cabin"/>
              </a:defRPr>
            </a:lvl6pPr>
            <a:lvl7pPr indent="-295275" lvl="6" marL="3200400" marR="0" rtl="0" algn="l">
              <a:spcBef>
                <a:spcPts val="300"/>
              </a:spcBef>
              <a:spcAft>
                <a:spcPts val="0"/>
              </a:spcAft>
              <a:buClr>
                <a:srgbClr val="646C8F"/>
              </a:buClr>
              <a:buSzPts val="1050"/>
              <a:buFont typeface="Noto Sans Symbols"/>
              <a:buChar char="▶"/>
              <a:defRPr b="0" i="0" sz="1400" u="none" cap="none" strike="noStrike">
                <a:solidFill>
                  <a:schemeClr val="dk1"/>
                </a:solidFill>
                <a:latin typeface="Cabin"/>
                <a:ea typeface="Cabin"/>
                <a:cs typeface="Cabin"/>
                <a:sym typeface="Cabin"/>
              </a:defRPr>
            </a:lvl7pPr>
            <a:lvl8pPr indent="-295275" lvl="7" marL="3657600" marR="0" rtl="0" algn="l">
              <a:spcBef>
                <a:spcPts val="300"/>
              </a:spcBef>
              <a:spcAft>
                <a:spcPts val="0"/>
              </a:spcAft>
              <a:buClr>
                <a:srgbClr val="BABABA"/>
              </a:buClr>
              <a:buSzPts val="1050"/>
              <a:buFont typeface="Noto Sans Symbols"/>
              <a:buChar char="▶"/>
              <a:defRPr b="0" i="0" sz="1400" u="none" cap="none" strike="noStrike">
                <a:solidFill>
                  <a:schemeClr val="dk1"/>
                </a:solidFill>
                <a:latin typeface="Cabin"/>
                <a:ea typeface="Cabin"/>
                <a:cs typeface="Cabin"/>
                <a:sym typeface="Cabin"/>
              </a:defRPr>
            </a:lvl8pPr>
            <a:lvl9pPr indent="-285750" lvl="8" marL="4114800" marR="0" rtl="0" algn="l">
              <a:spcBef>
                <a:spcPts val="300"/>
              </a:spcBef>
              <a:spcAft>
                <a:spcPts val="0"/>
              </a:spcAft>
              <a:buClr>
                <a:srgbClr val="9FB8CD"/>
              </a:buClr>
              <a:buSzPts val="900"/>
              <a:buFont typeface="Noto Sans Symbols"/>
              <a:buChar char="▶"/>
              <a:defRPr b="0" i="0" sz="1200" u="none" cap="none" strike="noStrike">
                <a:solidFill>
                  <a:schemeClr val="dk1"/>
                </a:solidFill>
                <a:latin typeface="Cabin"/>
                <a:ea typeface="Cabin"/>
                <a:cs typeface="Cabin"/>
                <a:sym typeface="Cabin"/>
              </a:defRPr>
            </a:lvl9pPr>
          </a:lstStyle>
          <a:p/>
        </p:txBody>
      </p:sp>
      <p:sp>
        <p:nvSpPr>
          <p:cNvPr id="108" name="Google Shape;108;p19"/>
          <p:cNvSpPr txBox="1"/>
          <p:nvPr>
            <p:ph idx="10" type="dt"/>
          </p:nvPr>
        </p:nvSpPr>
        <p:spPr>
          <a:xfrm>
            <a:off x="6400800" y="4767263"/>
            <a:ext cx="2289048" cy="27432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400">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09" name="Google Shape;109;p19"/>
          <p:cNvSpPr txBox="1"/>
          <p:nvPr>
            <p:ph idx="11" type="ftr"/>
          </p:nvPr>
        </p:nvSpPr>
        <p:spPr>
          <a:xfrm>
            <a:off x="2898648" y="4767263"/>
            <a:ext cx="3505200" cy="27432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sz="1400">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10" name="Google Shape;110;p19"/>
          <p:cNvSpPr txBox="1"/>
          <p:nvPr>
            <p:ph idx="12" type="sldNum"/>
          </p:nvPr>
        </p:nvSpPr>
        <p:spPr>
          <a:xfrm>
            <a:off x="612648" y="4767263"/>
            <a:ext cx="1981200"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400">
                <a:solidFill>
                  <a:schemeClr val="dk2"/>
                </a:solidFill>
                <a:latin typeface="Cabin"/>
                <a:ea typeface="Cabin"/>
                <a:cs typeface="Cabin"/>
                <a:sym typeface="Cabin"/>
              </a:defRPr>
            </a:lvl1pPr>
            <a:lvl2pPr indent="0" lvl="1" marL="0" marR="0" rtl="0" algn="l">
              <a:spcBef>
                <a:spcPts val="0"/>
              </a:spcBef>
              <a:buNone/>
              <a:defRPr sz="1400">
                <a:solidFill>
                  <a:schemeClr val="dk2"/>
                </a:solidFill>
                <a:latin typeface="Cabin"/>
                <a:ea typeface="Cabin"/>
                <a:cs typeface="Cabin"/>
                <a:sym typeface="Cabin"/>
              </a:defRPr>
            </a:lvl2pPr>
            <a:lvl3pPr indent="0" lvl="2" marL="0" marR="0" rtl="0" algn="l">
              <a:spcBef>
                <a:spcPts val="0"/>
              </a:spcBef>
              <a:buNone/>
              <a:defRPr sz="1400">
                <a:solidFill>
                  <a:schemeClr val="dk2"/>
                </a:solidFill>
                <a:latin typeface="Cabin"/>
                <a:ea typeface="Cabin"/>
                <a:cs typeface="Cabin"/>
                <a:sym typeface="Cabin"/>
              </a:defRPr>
            </a:lvl3pPr>
            <a:lvl4pPr indent="0" lvl="3" marL="0" marR="0" rtl="0" algn="l">
              <a:spcBef>
                <a:spcPts val="0"/>
              </a:spcBef>
              <a:buNone/>
              <a:defRPr sz="1400">
                <a:solidFill>
                  <a:schemeClr val="dk2"/>
                </a:solidFill>
                <a:latin typeface="Cabin"/>
                <a:ea typeface="Cabin"/>
                <a:cs typeface="Cabin"/>
                <a:sym typeface="Cabin"/>
              </a:defRPr>
            </a:lvl4pPr>
            <a:lvl5pPr indent="0" lvl="4" marL="0" marR="0" rtl="0" algn="l">
              <a:spcBef>
                <a:spcPts val="0"/>
              </a:spcBef>
              <a:buNone/>
              <a:defRPr sz="1400">
                <a:solidFill>
                  <a:schemeClr val="dk2"/>
                </a:solidFill>
                <a:latin typeface="Cabin"/>
                <a:ea typeface="Cabin"/>
                <a:cs typeface="Cabin"/>
                <a:sym typeface="Cabin"/>
              </a:defRPr>
            </a:lvl5pPr>
            <a:lvl6pPr indent="0" lvl="5" marL="0" marR="0" rtl="0" algn="l">
              <a:spcBef>
                <a:spcPts val="0"/>
              </a:spcBef>
              <a:buNone/>
              <a:defRPr sz="1400">
                <a:solidFill>
                  <a:schemeClr val="dk2"/>
                </a:solidFill>
                <a:latin typeface="Cabin"/>
                <a:ea typeface="Cabin"/>
                <a:cs typeface="Cabin"/>
                <a:sym typeface="Cabin"/>
              </a:defRPr>
            </a:lvl6pPr>
            <a:lvl7pPr indent="0" lvl="6" marL="0" marR="0" rtl="0" algn="l">
              <a:spcBef>
                <a:spcPts val="0"/>
              </a:spcBef>
              <a:buNone/>
              <a:defRPr sz="1400">
                <a:solidFill>
                  <a:schemeClr val="dk2"/>
                </a:solidFill>
                <a:latin typeface="Cabin"/>
                <a:ea typeface="Cabin"/>
                <a:cs typeface="Cabin"/>
                <a:sym typeface="Cabin"/>
              </a:defRPr>
            </a:lvl7pPr>
            <a:lvl8pPr indent="0" lvl="7" marL="0" marR="0" rtl="0" algn="l">
              <a:spcBef>
                <a:spcPts val="0"/>
              </a:spcBef>
              <a:buNone/>
              <a:defRPr sz="1400">
                <a:solidFill>
                  <a:schemeClr val="dk2"/>
                </a:solidFill>
                <a:latin typeface="Cabin"/>
                <a:ea typeface="Cabin"/>
                <a:cs typeface="Cabin"/>
                <a:sym typeface="Cabin"/>
              </a:defRPr>
            </a:lvl8pPr>
            <a:lvl9pPr indent="0" lvl="8" marL="0" marR="0" rtl="0" algn="l">
              <a:spcBef>
                <a:spcPts val="0"/>
              </a:spcBef>
              <a:buNone/>
              <a:defRPr sz="1400">
                <a:solidFill>
                  <a:schemeClr val="dk2"/>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111" name="Google Shape;111;p19"/>
          <p:cNvSpPr txBox="1"/>
          <p:nvPr>
            <p:ph idx="3" type="body"/>
          </p:nvPr>
        </p:nvSpPr>
        <p:spPr>
          <a:xfrm>
            <a:off x="457200" y="1600200"/>
            <a:ext cx="4038600" cy="3028950"/>
          </a:xfrm>
          <a:prstGeom prst="rect">
            <a:avLst/>
          </a:prstGeom>
          <a:noFill/>
          <a:ln>
            <a:noFill/>
          </a:ln>
        </p:spPr>
        <p:txBody>
          <a:bodyPr anchorCtr="0" anchor="t" bIns="45700" lIns="91425" spcFirstLastPara="1" rIns="91425" wrap="square" tIns="45700"/>
          <a:lstStyle>
            <a:lvl1pPr indent="-354076" lvl="0" marL="457200" marR="0" rtl="0" algn="l">
              <a:spcBef>
                <a:spcPts val="600"/>
              </a:spcBef>
              <a:spcAft>
                <a:spcPts val="0"/>
              </a:spcAft>
              <a:buClr>
                <a:schemeClr val="accent1"/>
              </a:buClr>
              <a:buSzPts val="1976"/>
              <a:buFont typeface="Noto Sans Symbols"/>
              <a:buChar char="▶"/>
              <a:defRPr b="0" i="0" sz="2600" u="none" cap="none" strike="noStrike">
                <a:solidFill>
                  <a:schemeClr val="dk1"/>
                </a:solidFill>
                <a:latin typeface="Cabin"/>
                <a:ea typeface="Cabin"/>
                <a:cs typeface="Cabin"/>
                <a:sym typeface="Cabin"/>
              </a:defRPr>
            </a:lvl1pPr>
            <a:lvl2pPr indent="-339597" lvl="1" marL="914400" marR="0" rtl="0" algn="l">
              <a:spcBef>
                <a:spcPts val="500"/>
              </a:spcBef>
              <a:spcAft>
                <a:spcPts val="0"/>
              </a:spcAft>
              <a:buClr>
                <a:schemeClr val="accent2"/>
              </a:buClr>
              <a:buSzPts val="1748"/>
              <a:buFont typeface="Noto Sans Symbols"/>
              <a:buChar char="▶"/>
              <a:defRPr b="0" i="0" sz="2300" u="none" cap="none" strike="noStrike">
                <a:solidFill>
                  <a:schemeClr val="dk2"/>
                </a:solidFill>
                <a:latin typeface="Cabin"/>
                <a:ea typeface="Cabin"/>
                <a:cs typeface="Cabin"/>
                <a:sym typeface="Cabin"/>
              </a:defRPr>
            </a:lvl2pPr>
            <a:lvl3pPr indent="-325119" lvl="2" marL="1371600" marR="0" rtl="0" algn="l">
              <a:spcBef>
                <a:spcPts val="500"/>
              </a:spcBef>
              <a:spcAft>
                <a:spcPts val="0"/>
              </a:spcAft>
              <a:buClr>
                <a:srgbClr val="BABABA"/>
              </a:buClr>
              <a:buSzPts val="1520"/>
              <a:buFont typeface="Noto Sans Symbols"/>
              <a:buChar char="▶"/>
              <a:defRPr b="0" i="0" sz="2000" u="none" cap="none" strike="noStrike">
                <a:solidFill>
                  <a:schemeClr val="dk1"/>
                </a:solidFill>
                <a:latin typeface="Cabin"/>
                <a:ea typeface="Cabin"/>
                <a:cs typeface="Cabin"/>
                <a:sym typeface="Cabin"/>
              </a:defRPr>
            </a:lvl3pPr>
            <a:lvl4pPr indent="-308610" lvl="3" marL="1828800" marR="0" rtl="0" algn="l">
              <a:spcBef>
                <a:spcPts val="400"/>
              </a:spcBef>
              <a:spcAft>
                <a:spcPts val="0"/>
              </a:spcAft>
              <a:buClr>
                <a:srgbClr val="8BA1B3"/>
              </a:buClr>
              <a:buSzPts val="1260"/>
              <a:buFont typeface="Noto Sans Symbols"/>
              <a:buChar char="◻"/>
              <a:defRPr b="0" i="0" sz="1800" u="none" cap="none" strike="noStrike">
                <a:solidFill>
                  <a:schemeClr val="dk1"/>
                </a:solidFill>
                <a:latin typeface="Cabin"/>
                <a:ea typeface="Cabin"/>
                <a:cs typeface="Cabin"/>
                <a:sym typeface="Cabin"/>
              </a:defRPr>
            </a:lvl4pPr>
            <a:lvl5pPr indent="-299720" lvl="4" marL="2286000" marR="0" rtl="0" algn="l">
              <a:spcBef>
                <a:spcPts val="300"/>
              </a:spcBef>
              <a:spcAft>
                <a:spcPts val="0"/>
              </a:spcAft>
              <a:buClr>
                <a:schemeClr val="accent2"/>
              </a:buClr>
              <a:buSzPts val="1120"/>
              <a:buFont typeface="Noto Sans Symbols"/>
              <a:buChar char="◻"/>
              <a:defRPr b="0" i="0" sz="1600" u="none" cap="none" strike="noStrike">
                <a:solidFill>
                  <a:schemeClr val="dk1"/>
                </a:solidFill>
                <a:latin typeface="Cabin"/>
                <a:ea typeface="Cabin"/>
                <a:cs typeface="Cabin"/>
                <a:sym typeface="Cabin"/>
              </a:defRPr>
            </a:lvl5pPr>
            <a:lvl6pPr indent="-304800" lvl="5" marL="2743200" marR="0" rtl="0" algn="l">
              <a:spcBef>
                <a:spcPts val="300"/>
              </a:spcBef>
              <a:spcAft>
                <a:spcPts val="0"/>
              </a:spcAft>
              <a:buClr>
                <a:srgbClr val="8BA1B3"/>
              </a:buClr>
              <a:buSzPts val="1200"/>
              <a:buFont typeface="Noto Sans Symbols"/>
              <a:buChar char="▶"/>
              <a:defRPr b="0" i="0" sz="1600" u="none" cap="none" strike="noStrike">
                <a:solidFill>
                  <a:schemeClr val="dk1"/>
                </a:solidFill>
                <a:latin typeface="Cabin"/>
                <a:ea typeface="Cabin"/>
                <a:cs typeface="Cabin"/>
                <a:sym typeface="Cabin"/>
              </a:defRPr>
            </a:lvl6pPr>
            <a:lvl7pPr indent="-295275" lvl="6" marL="3200400" marR="0" rtl="0" algn="l">
              <a:spcBef>
                <a:spcPts val="300"/>
              </a:spcBef>
              <a:spcAft>
                <a:spcPts val="0"/>
              </a:spcAft>
              <a:buClr>
                <a:srgbClr val="646C8F"/>
              </a:buClr>
              <a:buSzPts val="1050"/>
              <a:buFont typeface="Noto Sans Symbols"/>
              <a:buChar char="▶"/>
              <a:defRPr b="0" i="0" sz="1400" u="none" cap="none" strike="noStrike">
                <a:solidFill>
                  <a:schemeClr val="dk1"/>
                </a:solidFill>
                <a:latin typeface="Cabin"/>
                <a:ea typeface="Cabin"/>
                <a:cs typeface="Cabin"/>
                <a:sym typeface="Cabin"/>
              </a:defRPr>
            </a:lvl7pPr>
            <a:lvl8pPr indent="-295275" lvl="7" marL="3657600" marR="0" rtl="0" algn="l">
              <a:spcBef>
                <a:spcPts val="300"/>
              </a:spcBef>
              <a:spcAft>
                <a:spcPts val="0"/>
              </a:spcAft>
              <a:buClr>
                <a:srgbClr val="BABABA"/>
              </a:buClr>
              <a:buSzPts val="1050"/>
              <a:buFont typeface="Noto Sans Symbols"/>
              <a:buChar char="▶"/>
              <a:defRPr b="0" i="0" sz="1400" u="none" cap="none" strike="noStrike">
                <a:solidFill>
                  <a:schemeClr val="dk1"/>
                </a:solidFill>
                <a:latin typeface="Cabin"/>
                <a:ea typeface="Cabin"/>
                <a:cs typeface="Cabin"/>
                <a:sym typeface="Cabin"/>
              </a:defRPr>
            </a:lvl8pPr>
            <a:lvl9pPr indent="-285750" lvl="8" marL="4114800" marR="0" rtl="0" algn="l">
              <a:spcBef>
                <a:spcPts val="300"/>
              </a:spcBef>
              <a:spcAft>
                <a:spcPts val="0"/>
              </a:spcAft>
              <a:buClr>
                <a:srgbClr val="9FB8CD"/>
              </a:buClr>
              <a:buSzPts val="900"/>
              <a:buFont typeface="Noto Sans Symbols"/>
              <a:buChar char="▶"/>
              <a:defRPr b="0" i="0" sz="1200" u="none" cap="none" strike="noStrike">
                <a:solidFill>
                  <a:schemeClr val="dk1"/>
                </a:solidFill>
                <a:latin typeface="Cabin"/>
                <a:ea typeface="Cabin"/>
                <a:cs typeface="Cabin"/>
                <a:sym typeface="Cabin"/>
              </a:defRPr>
            </a:lvl9pPr>
          </a:lstStyle>
          <a:p/>
        </p:txBody>
      </p:sp>
      <p:sp>
        <p:nvSpPr>
          <p:cNvPr id="112" name="Google Shape;112;p19"/>
          <p:cNvSpPr txBox="1"/>
          <p:nvPr>
            <p:ph idx="4" type="body"/>
          </p:nvPr>
        </p:nvSpPr>
        <p:spPr>
          <a:xfrm>
            <a:off x="4648200" y="1600200"/>
            <a:ext cx="4038600" cy="3028950"/>
          </a:xfrm>
          <a:prstGeom prst="rect">
            <a:avLst/>
          </a:prstGeom>
          <a:noFill/>
          <a:ln>
            <a:noFill/>
          </a:ln>
        </p:spPr>
        <p:txBody>
          <a:bodyPr anchorCtr="0" anchor="t" bIns="45700" lIns="91425" spcFirstLastPara="1" rIns="91425" wrap="square" tIns="45700"/>
          <a:lstStyle>
            <a:lvl1pPr indent="-354076" lvl="0" marL="457200" marR="0" rtl="0" algn="l">
              <a:spcBef>
                <a:spcPts val="600"/>
              </a:spcBef>
              <a:spcAft>
                <a:spcPts val="0"/>
              </a:spcAft>
              <a:buClr>
                <a:schemeClr val="accent1"/>
              </a:buClr>
              <a:buSzPts val="1976"/>
              <a:buFont typeface="Noto Sans Symbols"/>
              <a:buChar char="▶"/>
              <a:defRPr b="0" i="0" sz="2600" u="none" cap="none" strike="noStrike">
                <a:solidFill>
                  <a:schemeClr val="dk1"/>
                </a:solidFill>
                <a:latin typeface="Cabin"/>
                <a:ea typeface="Cabin"/>
                <a:cs typeface="Cabin"/>
                <a:sym typeface="Cabin"/>
              </a:defRPr>
            </a:lvl1pPr>
            <a:lvl2pPr indent="-339597" lvl="1" marL="914400" marR="0" rtl="0" algn="l">
              <a:spcBef>
                <a:spcPts val="500"/>
              </a:spcBef>
              <a:spcAft>
                <a:spcPts val="0"/>
              </a:spcAft>
              <a:buClr>
                <a:schemeClr val="accent2"/>
              </a:buClr>
              <a:buSzPts val="1748"/>
              <a:buFont typeface="Noto Sans Symbols"/>
              <a:buChar char="▶"/>
              <a:defRPr b="0" i="0" sz="2300" u="none" cap="none" strike="noStrike">
                <a:solidFill>
                  <a:schemeClr val="dk2"/>
                </a:solidFill>
                <a:latin typeface="Cabin"/>
                <a:ea typeface="Cabin"/>
                <a:cs typeface="Cabin"/>
                <a:sym typeface="Cabin"/>
              </a:defRPr>
            </a:lvl2pPr>
            <a:lvl3pPr indent="-325119" lvl="2" marL="1371600" marR="0" rtl="0" algn="l">
              <a:spcBef>
                <a:spcPts val="500"/>
              </a:spcBef>
              <a:spcAft>
                <a:spcPts val="0"/>
              </a:spcAft>
              <a:buClr>
                <a:srgbClr val="BABABA"/>
              </a:buClr>
              <a:buSzPts val="1520"/>
              <a:buFont typeface="Noto Sans Symbols"/>
              <a:buChar char="▶"/>
              <a:defRPr b="0" i="0" sz="2000" u="none" cap="none" strike="noStrike">
                <a:solidFill>
                  <a:schemeClr val="dk1"/>
                </a:solidFill>
                <a:latin typeface="Cabin"/>
                <a:ea typeface="Cabin"/>
                <a:cs typeface="Cabin"/>
                <a:sym typeface="Cabin"/>
              </a:defRPr>
            </a:lvl3pPr>
            <a:lvl4pPr indent="-308610" lvl="3" marL="1828800" marR="0" rtl="0" algn="l">
              <a:spcBef>
                <a:spcPts val="400"/>
              </a:spcBef>
              <a:spcAft>
                <a:spcPts val="0"/>
              </a:spcAft>
              <a:buClr>
                <a:srgbClr val="8BA1B3"/>
              </a:buClr>
              <a:buSzPts val="1260"/>
              <a:buFont typeface="Noto Sans Symbols"/>
              <a:buChar char="◻"/>
              <a:defRPr b="0" i="0" sz="1800" u="none" cap="none" strike="noStrike">
                <a:solidFill>
                  <a:schemeClr val="dk1"/>
                </a:solidFill>
                <a:latin typeface="Cabin"/>
                <a:ea typeface="Cabin"/>
                <a:cs typeface="Cabin"/>
                <a:sym typeface="Cabin"/>
              </a:defRPr>
            </a:lvl4pPr>
            <a:lvl5pPr indent="-299720" lvl="4" marL="2286000" marR="0" rtl="0" algn="l">
              <a:spcBef>
                <a:spcPts val="300"/>
              </a:spcBef>
              <a:spcAft>
                <a:spcPts val="0"/>
              </a:spcAft>
              <a:buClr>
                <a:schemeClr val="accent2"/>
              </a:buClr>
              <a:buSzPts val="1120"/>
              <a:buFont typeface="Noto Sans Symbols"/>
              <a:buChar char="◻"/>
              <a:defRPr b="0" i="0" sz="1600" u="none" cap="none" strike="noStrike">
                <a:solidFill>
                  <a:schemeClr val="dk1"/>
                </a:solidFill>
                <a:latin typeface="Cabin"/>
                <a:ea typeface="Cabin"/>
                <a:cs typeface="Cabin"/>
                <a:sym typeface="Cabin"/>
              </a:defRPr>
            </a:lvl5pPr>
            <a:lvl6pPr indent="-304800" lvl="5" marL="2743200" marR="0" rtl="0" algn="l">
              <a:spcBef>
                <a:spcPts val="300"/>
              </a:spcBef>
              <a:spcAft>
                <a:spcPts val="0"/>
              </a:spcAft>
              <a:buClr>
                <a:srgbClr val="8BA1B3"/>
              </a:buClr>
              <a:buSzPts val="1200"/>
              <a:buFont typeface="Noto Sans Symbols"/>
              <a:buChar char="▶"/>
              <a:defRPr b="0" i="0" sz="1600" u="none" cap="none" strike="noStrike">
                <a:solidFill>
                  <a:schemeClr val="dk1"/>
                </a:solidFill>
                <a:latin typeface="Cabin"/>
                <a:ea typeface="Cabin"/>
                <a:cs typeface="Cabin"/>
                <a:sym typeface="Cabin"/>
              </a:defRPr>
            </a:lvl6pPr>
            <a:lvl7pPr indent="-295275" lvl="6" marL="3200400" marR="0" rtl="0" algn="l">
              <a:spcBef>
                <a:spcPts val="300"/>
              </a:spcBef>
              <a:spcAft>
                <a:spcPts val="0"/>
              </a:spcAft>
              <a:buClr>
                <a:srgbClr val="646C8F"/>
              </a:buClr>
              <a:buSzPts val="1050"/>
              <a:buFont typeface="Noto Sans Symbols"/>
              <a:buChar char="▶"/>
              <a:defRPr b="0" i="0" sz="1400" u="none" cap="none" strike="noStrike">
                <a:solidFill>
                  <a:schemeClr val="dk1"/>
                </a:solidFill>
                <a:latin typeface="Cabin"/>
                <a:ea typeface="Cabin"/>
                <a:cs typeface="Cabin"/>
                <a:sym typeface="Cabin"/>
              </a:defRPr>
            </a:lvl7pPr>
            <a:lvl8pPr indent="-295275" lvl="7" marL="3657600" marR="0" rtl="0" algn="l">
              <a:spcBef>
                <a:spcPts val="300"/>
              </a:spcBef>
              <a:spcAft>
                <a:spcPts val="0"/>
              </a:spcAft>
              <a:buClr>
                <a:srgbClr val="BABABA"/>
              </a:buClr>
              <a:buSzPts val="1050"/>
              <a:buFont typeface="Noto Sans Symbols"/>
              <a:buChar char="▶"/>
              <a:defRPr b="0" i="0" sz="1400" u="none" cap="none" strike="noStrike">
                <a:solidFill>
                  <a:schemeClr val="dk1"/>
                </a:solidFill>
                <a:latin typeface="Cabin"/>
                <a:ea typeface="Cabin"/>
                <a:cs typeface="Cabin"/>
                <a:sym typeface="Cabin"/>
              </a:defRPr>
            </a:lvl8pPr>
            <a:lvl9pPr indent="-285750" lvl="8" marL="4114800" marR="0" rtl="0" algn="l">
              <a:spcBef>
                <a:spcPts val="300"/>
              </a:spcBef>
              <a:spcAft>
                <a:spcPts val="0"/>
              </a:spcAft>
              <a:buClr>
                <a:srgbClr val="9FB8CD"/>
              </a:buClr>
              <a:buSzPts val="900"/>
              <a:buFont typeface="Noto Sans Symbols"/>
              <a:buChar char="▶"/>
              <a:defRPr b="0" i="0" sz="1200" u="none" cap="none" strike="noStrike">
                <a:solidFill>
                  <a:schemeClr val="dk1"/>
                </a:solidFill>
                <a:latin typeface="Cabin"/>
                <a:ea typeface="Cabin"/>
                <a:cs typeface="Cabin"/>
                <a:sym typeface="Cabin"/>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3" name="Shape 113"/>
        <p:cNvGrpSpPr/>
        <p:nvPr/>
      </p:nvGrpSpPr>
      <p:grpSpPr>
        <a:xfrm>
          <a:off x="0" y="0"/>
          <a:ext cx="0" cy="0"/>
          <a:chOff x="0" y="0"/>
          <a:chExt cx="0" cy="0"/>
        </a:xfrm>
      </p:grpSpPr>
      <p:sp>
        <p:nvSpPr>
          <p:cNvPr id="114" name="Google Shape;114;p20"/>
          <p:cNvSpPr txBox="1"/>
          <p:nvPr>
            <p:ph type="title"/>
          </p:nvPr>
        </p:nvSpPr>
        <p:spPr>
          <a:xfrm>
            <a:off x="457200" y="171450"/>
            <a:ext cx="8229600" cy="6858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2"/>
              </a:buClr>
              <a:buSzPts val="2800"/>
              <a:buFont typeface="Bookman Old Style"/>
              <a:buNone/>
              <a:defRPr b="0" i="0" sz="2800" u="none" cap="none" strike="noStrike">
                <a:solidFill>
                  <a:schemeClr val="dk2"/>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5" name="Google Shape;115;p20"/>
          <p:cNvSpPr txBox="1"/>
          <p:nvPr>
            <p:ph idx="10" type="dt"/>
          </p:nvPr>
        </p:nvSpPr>
        <p:spPr>
          <a:xfrm>
            <a:off x="6400800" y="4767263"/>
            <a:ext cx="2289048" cy="27432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400">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16" name="Google Shape;116;p20"/>
          <p:cNvSpPr txBox="1"/>
          <p:nvPr>
            <p:ph idx="11" type="ftr"/>
          </p:nvPr>
        </p:nvSpPr>
        <p:spPr>
          <a:xfrm>
            <a:off x="2898648" y="4767263"/>
            <a:ext cx="3505200" cy="27432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sz="1400">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17" name="Google Shape;117;p20"/>
          <p:cNvSpPr txBox="1"/>
          <p:nvPr>
            <p:ph idx="12" type="sldNum"/>
          </p:nvPr>
        </p:nvSpPr>
        <p:spPr>
          <a:xfrm>
            <a:off x="612648" y="4767263"/>
            <a:ext cx="1981200"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400">
                <a:solidFill>
                  <a:schemeClr val="dk2"/>
                </a:solidFill>
                <a:latin typeface="Cabin"/>
                <a:ea typeface="Cabin"/>
                <a:cs typeface="Cabin"/>
                <a:sym typeface="Cabin"/>
              </a:defRPr>
            </a:lvl1pPr>
            <a:lvl2pPr indent="0" lvl="1" marL="0" marR="0" rtl="0" algn="l">
              <a:spcBef>
                <a:spcPts val="0"/>
              </a:spcBef>
              <a:buNone/>
              <a:defRPr sz="1400">
                <a:solidFill>
                  <a:schemeClr val="dk2"/>
                </a:solidFill>
                <a:latin typeface="Cabin"/>
                <a:ea typeface="Cabin"/>
                <a:cs typeface="Cabin"/>
                <a:sym typeface="Cabin"/>
              </a:defRPr>
            </a:lvl2pPr>
            <a:lvl3pPr indent="0" lvl="2" marL="0" marR="0" rtl="0" algn="l">
              <a:spcBef>
                <a:spcPts val="0"/>
              </a:spcBef>
              <a:buNone/>
              <a:defRPr sz="1400">
                <a:solidFill>
                  <a:schemeClr val="dk2"/>
                </a:solidFill>
                <a:latin typeface="Cabin"/>
                <a:ea typeface="Cabin"/>
                <a:cs typeface="Cabin"/>
                <a:sym typeface="Cabin"/>
              </a:defRPr>
            </a:lvl3pPr>
            <a:lvl4pPr indent="0" lvl="3" marL="0" marR="0" rtl="0" algn="l">
              <a:spcBef>
                <a:spcPts val="0"/>
              </a:spcBef>
              <a:buNone/>
              <a:defRPr sz="1400">
                <a:solidFill>
                  <a:schemeClr val="dk2"/>
                </a:solidFill>
                <a:latin typeface="Cabin"/>
                <a:ea typeface="Cabin"/>
                <a:cs typeface="Cabin"/>
                <a:sym typeface="Cabin"/>
              </a:defRPr>
            </a:lvl4pPr>
            <a:lvl5pPr indent="0" lvl="4" marL="0" marR="0" rtl="0" algn="l">
              <a:spcBef>
                <a:spcPts val="0"/>
              </a:spcBef>
              <a:buNone/>
              <a:defRPr sz="1400">
                <a:solidFill>
                  <a:schemeClr val="dk2"/>
                </a:solidFill>
                <a:latin typeface="Cabin"/>
                <a:ea typeface="Cabin"/>
                <a:cs typeface="Cabin"/>
                <a:sym typeface="Cabin"/>
              </a:defRPr>
            </a:lvl5pPr>
            <a:lvl6pPr indent="0" lvl="5" marL="0" marR="0" rtl="0" algn="l">
              <a:spcBef>
                <a:spcPts val="0"/>
              </a:spcBef>
              <a:buNone/>
              <a:defRPr sz="1400">
                <a:solidFill>
                  <a:schemeClr val="dk2"/>
                </a:solidFill>
                <a:latin typeface="Cabin"/>
                <a:ea typeface="Cabin"/>
                <a:cs typeface="Cabin"/>
                <a:sym typeface="Cabin"/>
              </a:defRPr>
            </a:lvl6pPr>
            <a:lvl7pPr indent="0" lvl="6" marL="0" marR="0" rtl="0" algn="l">
              <a:spcBef>
                <a:spcPts val="0"/>
              </a:spcBef>
              <a:buNone/>
              <a:defRPr sz="1400">
                <a:solidFill>
                  <a:schemeClr val="dk2"/>
                </a:solidFill>
                <a:latin typeface="Cabin"/>
                <a:ea typeface="Cabin"/>
                <a:cs typeface="Cabin"/>
                <a:sym typeface="Cabin"/>
              </a:defRPr>
            </a:lvl7pPr>
            <a:lvl8pPr indent="0" lvl="7" marL="0" marR="0" rtl="0" algn="l">
              <a:spcBef>
                <a:spcPts val="0"/>
              </a:spcBef>
              <a:buNone/>
              <a:defRPr sz="1400">
                <a:solidFill>
                  <a:schemeClr val="dk2"/>
                </a:solidFill>
                <a:latin typeface="Cabin"/>
                <a:ea typeface="Cabin"/>
                <a:cs typeface="Cabin"/>
                <a:sym typeface="Cabin"/>
              </a:defRPr>
            </a:lvl8pPr>
            <a:lvl9pPr indent="0" lvl="8" marL="0" marR="0" rtl="0" algn="l">
              <a:spcBef>
                <a:spcPts val="0"/>
              </a:spcBef>
              <a:buNone/>
              <a:defRPr sz="1400">
                <a:solidFill>
                  <a:schemeClr val="dk2"/>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118" name="Google Shape;118;p20"/>
          <p:cNvSpPr/>
          <p:nvPr/>
        </p:nvSpPr>
        <p:spPr>
          <a:xfrm rot="5400000">
            <a:off x="442956" y="4835567"/>
            <a:ext cx="143137"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119" name="Shape 119"/>
        <p:cNvGrpSpPr/>
        <p:nvPr/>
      </p:nvGrpSpPr>
      <p:grpSpPr>
        <a:xfrm>
          <a:off x="0" y="0"/>
          <a:ext cx="0" cy="0"/>
          <a:chOff x="0" y="0"/>
          <a:chExt cx="0" cy="0"/>
        </a:xfrm>
      </p:grpSpPr>
      <p:sp>
        <p:nvSpPr>
          <p:cNvPr id="120" name="Google Shape;120;p21"/>
          <p:cNvSpPr txBox="1"/>
          <p:nvPr>
            <p:ph idx="10" type="dt"/>
          </p:nvPr>
        </p:nvSpPr>
        <p:spPr>
          <a:xfrm>
            <a:off x="6400800" y="4767263"/>
            <a:ext cx="2289048" cy="27432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400">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21" name="Google Shape;121;p21"/>
          <p:cNvSpPr txBox="1"/>
          <p:nvPr>
            <p:ph idx="11" type="ftr"/>
          </p:nvPr>
        </p:nvSpPr>
        <p:spPr>
          <a:xfrm>
            <a:off x="2898648" y="4767263"/>
            <a:ext cx="3505200" cy="27432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sz="1400">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22" name="Google Shape;122;p21"/>
          <p:cNvSpPr txBox="1"/>
          <p:nvPr>
            <p:ph idx="12" type="sldNum"/>
          </p:nvPr>
        </p:nvSpPr>
        <p:spPr>
          <a:xfrm>
            <a:off x="612648" y="4767263"/>
            <a:ext cx="1981200"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400">
                <a:solidFill>
                  <a:schemeClr val="dk2"/>
                </a:solidFill>
                <a:latin typeface="Cabin"/>
                <a:ea typeface="Cabin"/>
                <a:cs typeface="Cabin"/>
                <a:sym typeface="Cabin"/>
              </a:defRPr>
            </a:lvl1pPr>
            <a:lvl2pPr indent="0" lvl="1" marL="0" marR="0" rtl="0" algn="l">
              <a:spcBef>
                <a:spcPts val="0"/>
              </a:spcBef>
              <a:buNone/>
              <a:defRPr sz="1400">
                <a:solidFill>
                  <a:schemeClr val="dk2"/>
                </a:solidFill>
                <a:latin typeface="Cabin"/>
                <a:ea typeface="Cabin"/>
                <a:cs typeface="Cabin"/>
                <a:sym typeface="Cabin"/>
              </a:defRPr>
            </a:lvl2pPr>
            <a:lvl3pPr indent="0" lvl="2" marL="0" marR="0" rtl="0" algn="l">
              <a:spcBef>
                <a:spcPts val="0"/>
              </a:spcBef>
              <a:buNone/>
              <a:defRPr sz="1400">
                <a:solidFill>
                  <a:schemeClr val="dk2"/>
                </a:solidFill>
                <a:latin typeface="Cabin"/>
                <a:ea typeface="Cabin"/>
                <a:cs typeface="Cabin"/>
                <a:sym typeface="Cabin"/>
              </a:defRPr>
            </a:lvl3pPr>
            <a:lvl4pPr indent="0" lvl="3" marL="0" marR="0" rtl="0" algn="l">
              <a:spcBef>
                <a:spcPts val="0"/>
              </a:spcBef>
              <a:buNone/>
              <a:defRPr sz="1400">
                <a:solidFill>
                  <a:schemeClr val="dk2"/>
                </a:solidFill>
                <a:latin typeface="Cabin"/>
                <a:ea typeface="Cabin"/>
                <a:cs typeface="Cabin"/>
                <a:sym typeface="Cabin"/>
              </a:defRPr>
            </a:lvl4pPr>
            <a:lvl5pPr indent="0" lvl="4" marL="0" marR="0" rtl="0" algn="l">
              <a:spcBef>
                <a:spcPts val="0"/>
              </a:spcBef>
              <a:buNone/>
              <a:defRPr sz="1400">
                <a:solidFill>
                  <a:schemeClr val="dk2"/>
                </a:solidFill>
                <a:latin typeface="Cabin"/>
                <a:ea typeface="Cabin"/>
                <a:cs typeface="Cabin"/>
                <a:sym typeface="Cabin"/>
              </a:defRPr>
            </a:lvl5pPr>
            <a:lvl6pPr indent="0" lvl="5" marL="0" marR="0" rtl="0" algn="l">
              <a:spcBef>
                <a:spcPts val="0"/>
              </a:spcBef>
              <a:buNone/>
              <a:defRPr sz="1400">
                <a:solidFill>
                  <a:schemeClr val="dk2"/>
                </a:solidFill>
                <a:latin typeface="Cabin"/>
                <a:ea typeface="Cabin"/>
                <a:cs typeface="Cabin"/>
                <a:sym typeface="Cabin"/>
              </a:defRPr>
            </a:lvl6pPr>
            <a:lvl7pPr indent="0" lvl="6" marL="0" marR="0" rtl="0" algn="l">
              <a:spcBef>
                <a:spcPts val="0"/>
              </a:spcBef>
              <a:buNone/>
              <a:defRPr sz="1400">
                <a:solidFill>
                  <a:schemeClr val="dk2"/>
                </a:solidFill>
                <a:latin typeface="Cabin"/>
                <a:ea typeface="Cabin"/>
                <a:cs typeface="Cabin"/>
                <a:sym typeface="Cabin"/>
              </a:defRPr>
            </a:lvl7pPr>
            <a:lvl8pPr indent="0" lvl="7" marL="0" marR="0" rtl="0" algn="l">
              <a:spcBef>
                <a:spcPts val="0"/>
              </a:spcBef>
              <a:buNone/>
              <a:defRPr sz="1400">
                <a:solidFill>
                  <a:schemeClr val="dk2"/>
                </a:solidFill>
                <a:latin typeface="Cabin"/>
                <a:ea typeface="Cabin"/>
                <a:cs typeface="Cabin"/>
                <a:sym typeface="Cabin"/>
              </a:defRPr>
            </a:lvl8pPr>
            <a:lvl9pPr indent="0" lvl="8" marL="0" marR="0" rtl="0" algn="l">
              <a:spcBef>
                <a:spcPts val="0"/>
              </a:spcBef>
              <a:buNone/>
              <a:defRPr sz="1400">
                <a:solidFill>
                  <a:schemeClr val="dk2"/>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cxnSp>
        <p:nvCxnSpPr>
          <p:cNvPr id="123" name="Google Shape;123;p21"/>
          <p:cNvCxnSpPr/>
          <p:nvPr/>
        </p:nvCxnSpPr>
        <p:spPr>
          <a:xfrm>
            <a:off x="457200" y="4764881"/>
            <a:ext cx="8229600" cy="0"/>
          </a:xfrm>
          <a:prstGeom prst="straightConnector1">
            <a:avLst/>
          </a:prstGeom>
          <a:noFill/>
          <a:ln cap="flat" cmpd="sng" w="9525">
            <a:solidFill>
              <a:schemeClr val="accent2"/>
            </a:solidFill>
            <a:prstDash val="dash"/>
            <a:round/>
            <a:headEnd len="sm" w="sm" type="none"/>
            <a:tailEnd len="sm" w="sm" type="none"/>
          </a:ln>
        </p:spPr>
      </p:cxnSp>
      <p:sp>
        <p:nvSpPr>
          <p:cNvPr id="124" name="Google Shape;124;p21"/>
          <p:cNvSpPr/>
          <p:nvPr/>
        </p:nvSpPr>
        <p:spPr>
          <a:xfrm rot="5400000">
            <a:off x="442956" y="4835567"/>
            <a:ext cx="143137"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125" name="Shape 125"/>
        <p:cNvGrpSpPr/>
        <p:nvPr/>
      </p:nvGrpSpPr>
      <p:grpSpPr>
        <a:xfrm>
          <a:off x="0" y="0"/>
          <a:ext cx="0" cy="0"/>
          <a:chOff x="0" y="0"/>
          <a:chExt cx="0" cy="0"/>
        </a:xfrm>
      </p:grpSpPr>
      <p:sp>
        <p:nvSpPr>
          <p:cNvPr id="126" name="Google Shape;126;p22"/>
          <p:cNvSpPr txBox="1"/>
          <p:nvPr>
            <p:ph type="title"/>
          </p:nvPr>
        </p:nvSpPr>
        <p:spPr>
          <a:xfrm>
            <a:off x="6324600" y="228600"/>
            <a:ext cx="2514600" cy="6286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2"/>
              </a:buClr>
              <a:buSzPts val="2000"/>
              <a:buFont typeface="Cabin"/>
              <a:buNone/>
              <a:defRPr b="1" i="0" sz="2000" u="none" cap="none" strike="noStrike">
                <a:solidFill>
                  <a:schemeClr val="dk2"/>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7" name="Google Shape;127;p22"/>
          <p:cNvSpPr txBox="1"/>
          <p:nvPr>
            <p:ph idx="1" type="body"/>
          </p:nvPr>
        </p:nvSpPr>
        <p:spPr>
          <a:xfrm>
            <a:off x="6324600" y="914400"/>
            <a:ext cx="2514600" cy="3632597"/>
          </a:xfrm>
          <a:prstGeom prst="rect">
            <a:avLst/>
          </a:prstGeom>
          <a:noFill/>
          <a:ln>
            <a:noFill/>
          </a:ln>
        </p:spPr>
        <p:txBody>
          <a:bodyPr anchorCtr="0" anchor="t" bIns="45700" lIns="91425" spcFirstLastPara="1" rIns="91425" wrap="square" tIns="45700"/>
          <a:lstStyle>
            <a:lvl1pPr indent="-228600" lvl="0" marL="457200" marR="0" rtl="0" algn="l">
              <a:lnSpc>
                <a:spcPct val="137500"/>
              </a:lnSpc>
              <a:spcBef>
                <a:spcPts val="600"/>
              </a:spcBef>
              <a:spcAft>
                <a:spcPts val="0"/>
              </a:spcAft>
              <a:buClr>
                <a:schemeClr val="accent1"/>
              </a:buClr>
              <a:buSzPts val="1216"/>
              <a:buFont typeface="Noto Sans Symbols"/>
              <a:buNone/>
              <a:defRPr b="0" i="0" sz="1600" u="none" cap="none" strike="noStrike">
                <a:solidFill>
                  <a:schemeClr val="dk2"/>
                </a:solidFill>
                <a:latin typeface="Cabin"/>
                <a:ea typeface="Cabin"/>
                <a:cs typeface="Cabin"/>
                <a:sym typeface="Cabin"/>
              </a:defRPr>
            </a:lvl1pPr>
            <a:lvl2pPr indent="-228600" lvl="1" marL="914400" marR="0" rtl="0" algn="l">
              <a:spcBef>
                <a:spcPts val="1000"/>
              </a:spcBef>
              <a:spcAft>
                <a:spcPts val="0"/>
              </a:spcAft>
              <a:buClr>
                <a:schemeClr val="accent2"/>
              </a:buClr>
              <a:buSzPts val="912"/>
              <a:buFont typeface="Noto Sans Symbols"/>
              <a:buNone/>
              <a:defRPr b="0" i="0" sz="1200" u="none" cap="none" strike="noStrike">
                <a:solidFill>
                  <a:schemeClr val="dk2"/>
                </a:solidFill>
                <a:latin typeface="Cabin"/>
                <a:ea typeface="Cabin"/>
                <a:cs typeface="Cabin"/>
                <a:sym typeface="Cabin"/>
              </a:defRPr>
            </a:lvl2pPr>
            <a:lvl3pPr indent="-228600" lvl="2" marL="1371600" marR="0" rtl="0" algn="l">
              <a:spcBef>
                <a:spcPts val="500"/>
              </a:spcBef>
              <a:spcAft>
                <a:spcPts val="0"/>
              </a:spcAft>
              <a:buClr>
                <a:srgbClr val="BABABA"/>
              </a:buClr>
              <a:buSzPts val="760"/>
              <a:buFont typeface="Noto Sans Symbols"/>
              <a:buNone/>
              <a:defRPr b="0" i="0" sz="1000" u="none" cap="none" strike="noStrike">
                <a:solidFill>
                  <a:schemeClr val="dk1"/>
                </a:solidFill>
                <a:latin typeface="Cabin"/>
                <a:ea typeface="Cabin"/>
                <a:cs typeface="Cabin"/>
                <a:sym typeface="Cabin"/>
              </a:defRPr>
            </a:lvl3pPr>
            <a:lvl4pPr indent="-228600" lvl="3" marL="1828800" marR="0" rtl="0" algn="l">
              <a:spcBef>
                <a:spcPts val="400"/>
              </a:spcBef>
              <a:spcAft>
                <a:spcPts val="0"/>
              </a:spcAft>
              <a:buClr>
                <a:srgbClr val="8BA1B3"/>
              </a:buClr>
              <a:buSzPts val="630"/>
              <a:buFont typeface="Noto Sans Symbols"/>
              <a:buNone/>
              <a:defRPr b="0" i="0" sz="900" u="none" cap="none" strike="noStrike">
                <a:solidFill>
                  <a:schemeClr val="dk1"/>
                </a:solidFill>
                <a:latin typeface="Cabin"/>
                <a:ea typeface="Cabin"/>
                <a:cs typeface="Cabin"/>
                <a:sym typeface="Cabin"/>
              </a:defRPr>
            </a:lvl4pPr>
            <a:lvl5pPr indent="-228600" lvl="4" marL="2286000" marR="0" rtl="0" algn="l">
              <a:spcBef>
                <a:spcPts val="300"/>
              </a:spcBef>
              <a:spcAft>
                <a:spcPts val="0"/>
              </a:spcAft>
              <a:buClr>
                <a:schemeClr val="accent2"/>
              </a:buClr>
              <a:buSzPts val="630"/>
              <a:buFont typeface="Noto Sans Symbols"/>
              <a:buNone/>
              <a:defRPr b="0" i="0" sz="900" u="none" cap="none" strike="noStrike">
                <a:solidFill>
                  <a:schemeClr val="dk1"/>
                </a:solidFill>
                <a:latin typeface="Cabin"/>
                <a:ea typeface="Cabin"/>
                <a:cs typeface="Cabin"/>
                <a:sym typeface="Cabin"/>
              </a:defRPr>
            </a:lvl5pPr>
            <a:lvl6pPr indent="-304800" lvl="5" marL="2743200" marR="0" rtl="0" algn="l">
              <a:spcBef>
                <a:spcPts val="300"/>
              </a:spcBef>
              <a:spcAft>
                <a:spcPts val="0"/>
              </a:spcAft>
              <a:buClr>
                <a:srgbClr val="8BA1B3"/>
              </a:buClr>
              <a:buSzPts val="1200"/>
              <a:buFont typeface="Noto Sans Symbols"/>
              <a:buChar char="▶"/>
              <a:defRPr b="0" i="0" sz="1600" u="none" cap="none" strike="noStrike">
                <a:solidFill>
                  <a:schemeClr val="dk1"/>
                </a:solidFill>
                <a:latin typeface="Cabin"/>
                <a:ea typeface="Cabin"/>
                <a:cs typeface="Cabin"/>
                <a:sym typeface="Cabin"/>
              </a:defRPr>
            </a:lvl6pPr>
            <a:lvl7pPr indent="-295275" lvl="6" marL="3200400" marR="0" rtl="0" algn="l">
              <a:spcBef>
                <a:spcPts val="300"/>
              </a:spcBef>
              <a:spcAft>
                <a:spcPts val="0"/>
              </a:spcAft>
              <a:buClr>
                <a:srgbClr val="646C8F"/>
              </a:buClr>
              <a:buSzPts val="1050"/>
              <a:buFont typeface="Noto Sans Symbols"/>
              <a:buChar char="▶"/>
              <a:defRPr b="0" i="0" sz="1400" u="none" cap="none" strike="noStrike">
                <a:solidFill>
                  <a:schemeClr val="dk1"/>
                </a:solidFill>
                <a:latin typeface="Cabin"/>
                <a:ea typeface="Cabin"/>
                <a:cs typeface="Cabin"/>
                <a:sym typeface="Cabin"/>
              </a:defRPr>
            </a:lvl7pPr>
            <a:lvl8pPr indent="-295275" lvl="7" marL="3657600" marR="0" rtl="0" algn="l">
              <a:spcBef>
                <a:spcPts val="300"/>
              </a:spcBef>
              <a:spcAft>
                <a:spcPts val="0"/>
              </a:spcAft>
              <a:buClr>
                <a:srgbClr val="BABABA"/>
              </a:buClr>
              <a:buSzPts val="1050"/>
              <a:buFont typeface="Noto Sans Symbols"/>
              <a:buChar char="▶"/>
              <a:defRPr b="0" i="0" sz="1400" u="none" cap="none" strike="noStrike">
                <a:solidFill>
                  <a:schemeClr val="dk1"/>
                </a:solidFill>
                <a:latin typeface="Cabin"/>
                <a:ea typeface="Cabin"/>
                <a:cs typeface="Cabin"/>
                <a:sym typeface="Cabin"/>
              </a:defRPr>
            </a:lvl8pPr>
            <a:lvl9pPr indent="-285750" lvl="8" marL="4114800" marR="0" rtl="0" algn="l">
              <a:spcBef>
                <a:spcPts val="300"/>
              </a:spcBef>
              <a:spcAft>
                <a:spcPts val="0"/>
              </a:spcAft>
              <a:buClr>
                <a:srgbClr val="9FB8CD"/>
              </a:buClr>
              <a:buSzPts val="900"/>
              <a:buFont typeface="Noto Sans Symbols"/>
              <a:buChar char="▶"/>
              <a:defRPr b="0" i="0" sz="1200" u="none" cap="none" strike="noStrike">
                <a:solidFill>
                  <a:schemeClr val="dk1"/>
                </a:solidFill>
                <a:latin typeface="Cabin"/>
                <a:ea typeface="Cabin"/>
                <a:cs typeface="Cabin"/>
                <a:sym typeface="Cabin"/>
              </a:defRPr>
            </a:lvl9pPr>
          </a:lstStyle>
          <a:p/>
        </p:txBody>
      </p:sp>
      <p:sp>
        <p:nvSpPr>
          <p:cNvPr id="128" name="Google Shape;128;p22"/>
          <p:cNvSpPr txBox="1"/>
          <p:nvPr>
            <p:ph idx="10" type="dt"/>
          </p:nvPr>
        </p:nvSpPr>
        <p:spPr>
          <a:xfrm>
            <a:off x="6400800" y="4767263"/>
            <a:ext cx="2289048" cy="27432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400">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29" name="Google Shape;129;p22"/>
          <p:cNvSpPr txBox="1"/>
          <p:nvPr>
            <p:ph idx="11" type="ftr"/>
          </p:nvPr>
        </p:nvSpPr>
        <p:spPr>
          <a:xfrm>
            <a:off x="2898648" y="4767263"/>
            <a:ext cx="3505200" cy="27432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sz="1400">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30" name="Google Shape;130;p22"/>
          <p:cNvSpPr txBox="1"/>
          <p:nvPr>
            <p:ph idx="12" type="sldNum"/>
          </p:nvPr>
        </p:nvSpPr>
        <p:spPr>
          <a:xfrm>
            <a:off x="612648" y="4767263"/>
            <a:ext cx="1981200"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400">
                <a:solidFill>
                  <a:schemeClr val="dk2"/>
                </a:solidFill>
                <a:latin typeface="Cabin"/>
                <a:ea typeface="Cabin"/>
                <a:cs typeface="Cabin"/>
                <a:sym typeface="Cabin"/>
              </a:defRPr>
            </a:lvl1pPr>
            <a:lvl2pPr indent="0" lvl="1" marL="0" marR="0" rtl="0" algn="l">
              <a:spcBef>
                <a:spcPts val="0"/>
              </a:spcBef>
              <a:buNone/>
              <a:defRPr sz="1400">
                <a:solidFill>
                  <a:schemeClr val="dk2"/>
                </a:solidFill>
                <a:latin typeface="Cabin"/>
                <a:ea typeface="Cabin"/>
                <a:cs typeface="Cabin"/>
                <a:sym typeface="Cabin"/>
              </a:defRPr>
            </a:lvl2pPr>
            <a:lvl3pPr indent="0" lvl="2" marL="0" marR="0" rtl="0" algn="l">
              <a:spcBef>
                <a:spcPts val="0"/>
              </a:spcBef>
              <a:buNone/>
              <a:defRPr sz="1400">
                <a:solidFill>
                  <a:schemeClr val="dk2"/>
                </a:solidFill>
                <a:latin typeface="Cabin"/>
                <a:ea typeface="Cabin"/>
                <a:cs typeface="Cabin"/>
                <a:sym typeface="Cabin"/>
              </a:defRPr>
            </a:lvl3pPr>
            <a:lvl4pPr indent="0" lvl="3" marL="0" marR="0" rtl="0" algn="l">
              <a:spcBef>
                <a:spcPts val="0"/>
              </a:spcBef>
              <a:buNone/>
              <a:defRPr sz="1400">
                <a:solidFill>
                  <a:schemeClr val="dk2"/>
                </a:solidFill>
                <a:latin typeface="Cabin"/>
                <a:ea typeface="Cabin"/>
                <a:cs typeface="Cabin"/>
                <a:sym typeface="Cabin"/>
              </a:defRPr>
            </a:lvl4pPr>
            <a:lvl5pPr indent="0" lvl="4" marL="0" marR="0" rtl="0" algn="l">
              <a:spcBef>
                <a:spcPts val="0"/>
              </a:spcBef>
              <a:buNone/>
              <a:defRPr sz="1400">
                <a:solidFill>
                  <a:schemeClr val="dk2"/>
                </a:solidFill>
                <a:latin typeface="Cabin"/>
                <a:ea typeface="Cabin"/>
                <a:cs typeface="Cabin"/>
                <a:sym typeface="Cabin"/>
              </a:defRPr>
            </a:lvl5pPr>
            <a:lvl6pPr indent="0" lvl="5" marL="0" marR="0" rtl="0" algn="l">
              <a:spcBef>
                <a:spcPts val="0"/>
              </a:spcBef>
              <a:buNone/>
              <a:defRPr sz="1400">
                <a:solidFill>
                  <a:schemeClr val="dk2"/>
                </a:solidFill>
                <a:latin typeface="Cabin"/>
                <a:ea typeface="Cabin"/>
                <a:cs typeface="Cabin"/>
                <a:sym typeface="Cabin"/>
              </a:defRPr>
            </a:lvl6pPr>
            <a:lvl7pPr indent="0" lvl="6" marL="0" marR="0" rtl="0" algn="l">
              <a:spcBef>
                <a:spcPts val="0"/>
              </a:spcBef>
              <a:buNone/>
              <a:defRPr sz="1400">
                <a:solidFill>
                  <a:schemeClr val="dk2"/>
                </a:solidFill>
                <a:latin typeface="Cabin"/>
                <a:ea typeface="Cabin"/>
                <a:cs typeface="Cabin"/>
                <a:sym typeface="Cabin"/>
              </a:defRPr>
            </a:lvl7pPr>
            <a:lvl8pPr indent="0" lvl="7" marL="0" marR="0" rtl="0" algn="l">
              <a:spcBef>
                <a:spcPts val="0"/>
              </a:spcBef>
              <a:buNone/>
              <a:defRPr sz="1400">
                <a:solidFill>
                  <a:schemeClr val="dk2"/>
                </a:solidFill>
                <a:latin typeface="Cabin"/>
                <a:ea typeface="Cabin"/>
                <a:cs typeface="Cabin"/>
                <a:sym typeface="Cabin"/>
              </a:defRPr>
            </a:lvl8pPr>
            <a:lvl9pPr indent="0" lvl="8" marL="0" marR="0" rtl="0" algn="l">
              <a:spcBef>
                <a:spcPts val="0"/>
              </a:spcBef>
              <a:buNone/>
              <a:defRPr sz="1400">
                <a:solidFill>
                  <a:schemeClr val="dk2"/>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cxnSp>
        <p:nvCxnSpPr>
          <p:cNvPr id="131" name="Google Shape;131;p22"/>
          <p:cNvCxnSpPr/>
          <p:nvPr/>
        </p:nvCxnSpPr>
        <p:spPr>
          <a:xfrm>
            <a:off x="457200" y="4764881"/>
            <a:ext cx="8229600" cy="0"/>
          </a:xfrm>
          <a:prstGeom prst="straightConnector1">
            <a:avLst/>
          </a:prstGeom>
          <a:noFill/>
          <a:ln cap="flat" cmpd="sng" w="9525">
            <a:solidFill>
              <a:schemeClr val="accent2"/>
            </a:solidFill>
            <a:prstDash val="dash"/>
            <a:round/>
            <a:headEnd len="sm" w="sm" type="none"/>
            <a:tailEnd len="sm" w="sm" type="none"/>
          </a:ln>
        </p:spPr>
      </p:cxnSp>
      <p:cxnSp>
        <p:nvCxnSpPr>
          <p:cNvPr id="132" name="Google Shape;132;p22"/>
          <p:cNvCxnSpPr/>
          <p:nvPr/>
        </p:nvCxnSpPr>
        <p:spPr>
          <a:xfrm rot="5400000">
            <a:off x="3915025" y="2493169"/>
            <a:ext cx="4526280" cy="0"/>
          </a:xfrm>
          <a:prstGeom prst="straightConnector1">
            <a:avLst/>
          </a:prstGeom>
          <a:noFill/>
          <a:ln cap="flat" cmpd="sng" w="9525">
            <a:solidFill>
              <a:schemeClr val="accent2"/>
            </a:solidFill>
            <a:prstDash val="dash"/>
            <a:round/>
            <a:headEnd len="sm" w="sm" type="none"/>
            <a:tailEnd len="sm" w="sm" type="none"/>
          </a:ln>
        </p:spPr>
      </p:cxnSp>
      <p:sp>
        <p:nvSpPr>
          <p:cNvPr id="133" name="Google Shape;133;p22"/>
          <p:cNvSpPr/>
          <p:nvPr/>
        </p:nvSpPr>
        <p:spPr>
          <a:xfrm rot="5400000">
            <a:off x="442956" y="4835567"/>
            <a:ext cx="143137"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134" name="Google Shape;134;p22"/>
          <p:cNvSpPr txBox="1"/>
          <p:nvPr>
            <p:ph idx="2" type="body"/>
          </p:nvPr>
        </p:nvSpPr>
        <p:spPr>
          <a:xfrm>
            <a:off x="304800" y="228600"/>
            <a:ext cx="5715000" cy="4286250"/>
          </a:xfrm>
          <a:prstGeom prst="rect">
            <a:avLst/>
          </a:prstGeom>
          <a:noFill/>
          <a:ln>
            <a:noFill/>
          </a:ln>
        </p:spPr>
        <p:txBody>
          <a:bodyPr anchorCtr="0" anchor="t" bIns="45700" lIns="91425" spcFirstLastPara="1" rIns="91425" wrap="square" tIns="45700"/>
          <a:lstStyle>
            <a:lvl1pPr indent="-354076" lvl="0" marL="457200" marR="0" rtl="0" algn="l">
              <a:spcBef>
                <a:spcPts val="600"/>
              </a:spcBef>
              <a:spcAft>
                <a:spcPts val="0"/>
              </a:spcAft>
              <a:buClr>
                <a:schemeClr val="accent1"/>
              </a:buClr>
              <a:buSzPts val="1976"/>
              <a:buFont typeface="Noto Sans Symbols"/>
              <a:buChar char="▶"/>
              <a:defRPr b="0" i="0" sz="2600" u="none" cap="none" strike="noStrike">
                <a:solidFill>
                  <a:schemeClr val="dk1"/>
                </a:solidFill>
                <a:latin typeface="Cabin"/>
                <a:ea typeface="Cabin"/>
                <a:cs typeface="Cabin"/>
                <a:sym typeface="Cabin"/>
              </a:defRPr>
            </a:lvl1pPr>
            <a:lvl2pPr indent="-339597" lvl="1" marL="914400" marR="0" rtl="0" algn="l">
              <a:spcBef>
                <a:spcPts val="500"/>
              </a:spcBef>
              <a:spcAft>
                <a:spcPts val="0"/>
              </a:spcAft>
              <a:buClr>
                <a:schemeClr val="accent2"/>
              </a:buClr>
              <a:buSzPts val="1748"/>
              <a:buFont typeface="Noto Sans Symbols"/>
              <a:buChar char="▶"/>
              <a:defRPr b="0" i="0" sz="2300" u="none" cap="none" strike="noStrike">
                <a:solidFill>
                  <a:schemeClr val="dk2"/>
                </a:solidFill>
                <a:latin typeface="Cabin"/>
                <a:ea typeface="Cabin"/>
                <a:cs typeface="Cabin"/>
                <a:sym typeface="Cabin"/>
              </a:defRPr>
            </a:lvl2pPr>
            <a:lvl3pPr indent="-325119" lvl="2" marL="1371600" marR="0" rtl="0" algn="l">
              <a:spcBef>
                <a:spcPts val="500"/>
              </a:spcBef>
              <a:spcAft>
                <a:spcPts val="0"/>
              </a:spcAft>
              <a:buClr>
                <a:srgbClr val="BABABA"/>
              </a:buClr>
              <a:buSzPts val="1520"/>
              <a:buFont typeface="Noto Sans Symbols"/>
              <a:buChar char="▶"/>
              <a:defRPr b="0" i="0" sz="2000" u="none" cap="none" strike="noStrike">
                <a:solidFill>
                  <a:schemeClr val="dk1"/>
                </a:solidFill>
                <a:latin typeface="Cabin"/>
                <a:ea typeface="Cabin"/>
                <a:cs typeface="Cabin"/>
                <a:sym typeface="Cabin"/>
              </a:defRPr>
            </a:lvl3pPr>
            <a:lvl4pPr indent="-308610" lvl="3" marL="1828800" marR="0" rtl="0" algn="l">
              <a:spcBef>
                <a:spcPts val="400"/>
              </a:spcBef>
              <a:spcAft>
                <a:spcPts val="0"/>
              </a:spcAft>
              <a:buClr>
                <a:srgbClr val="8BA1B3"/>
              </a:buClr>
              <a:buSzPts val="1260"/>
              <a:buFont typeface="Noto Sans Symbols"/>
              <a:buChar char="◻"/>
              <a:defRPr b="0" i="0" sz="1800" u="none" cap="none" strike="noStrike">
                <a:solidFill>
                  <a:schemeClr val="dk1"/>
                </a:solidFill>
                <a:latin typeface="Cabin"/>
                <a:ea typeface="Cabin"/>
                <a:cs typeface="Cabin"/>
                <a:sym typeface="Cabin"/>
              </a:defRPr>
            </a:lvl4pPr>
            <a:lvl5pPr indent="-299720" lvl="4" marL="2286000" marR="0" rtl="0" algn="l">
              <a:spcBef>
                <a:spcPts val="300"/>
              </a:spcBef>
              <a:spcAft>
                <a:spcPts val="0"/>
              </a:spcAft>
              <a:buClr>
                <a:schemeClr val="accent2"/>
              </a:buClr>
              <a:buSzPts val="1120"/>
              <a:buFont typeface="Noto Sans Symbols"/>
              <a:buChar char="◻"/>
              <a:defRPr b="0" i="0" sz="1600" u="none" cap="none" strike="noStrike">
                <a:solidFill>
                  <a:schemeClr val="dk1"/>
                </a:solidFill>
                <a:latin typeface="Cabin"/>
                <a:ea typeface="Cabin"/>
                <a:cs typeface="Cabin"/>
                <a:sym typeface="Cabin"/>
              </a:defRPr>
            </a:lvl5pPr>
            <a:lvl6pPr indent="-304800" lvl="5" marL="2743200" marR="0" rtl="0" algn="l">
              <a:spcBef>
                <a:spcPts val="300"/>
              </a:spcBef>
              <a:spcAft>
                <a:spcPts val="0"/>
              </a:spcAft>
              <a:buClr>
                <a:srgbClr val="8BA1B3"/>
              </a:buClr>
              <a:buSzPts val="1200"/>
              <a:buFont typeface="Noto Sans Symbols"/>
              <a:buChar char="▶"/>
              <a:defRPr b="0" i="0" sz="1600" u="none" cap="none" strike="noStrike">
                <a:solidFill>
                  <a:schemeClr val="dk1"/>
                </a:solidFill>
                <a:latin typeface="Cabin"/>
                <a:ea typeface="Cabin"/>
                <a:cs typeface="Cabin"/>
                <a:sym typeface="Cabin"/>
              </a:defRPr>
            </a:lvl6pPr>
            <a:lvl7pPr indent="-295275" lvl="6" marL="3200400" marR="0" rtl="0" algn="l">
              <a:spcBef>
                <a:spcPts val="300"/>
              </a:spcBef>
              <a:spcAft>
                <a:spcPts val="0"/>
              </a:spcAft>
              <a:buClr>
                <a:srgbClr val="646C8F"/>
              </a:buClr>
              <a:buSzPts val="1050"/>
              <a:buFont typeface="Noto Sans Symbols"/>
              <a:buChar char="▶"/>
              <a:defRPr b="0" i="0" sz="1400" u="none" cap="none" strike="noStrike">
                <a:solidFill>
                  <a:schemeClr val="dk1"/>
                </a:solidFill>
                <a:latin typeface="Cabin"/>
                <a:ea typeface="Cabin"/>
                <a:cs typeface="Cabin"/>
                <a:sym typeface="Cabin"/>
              </a:defRPr>
            </a:lvl7pPr>
            <a:lvl8pPr indent="-295275" lvl="7" marL="3657600" marR="0" rtl="0" algn="l">
              <a:spcBef>
                <a:spcPts val="300"/>
              </a:spcBef>
              <a:spcAft>
                <a:spcPts val="0"/>
              </a:spcAft>
              <a:buClr>
                <a:srgbClr val="BABABA"/>
              </a:buClr>
              <a:buSzPts val="1050"/>
              <a:buFont typeface="Noto Sans Symbols"/>
              <a:buChar char="▶"/>
              <a:defRPr b="0" i="0" sz="1400" u="none" cap="none" strike="noStrike">
                <a:solidFill>
                  <a:schemeClr val="dk1"/>
                </a:solidFill>
                <a:latin typeface="Cabin"/>
                <a:ea typeface="Cabin"/>
                <a:cs typeface="Cabin"/>
                <a:sym typeface="Cabin"/>
              </a:defRPr>
            </a:lvl8pPr>
            <a:lvl9pPr indent="-285750" lvl="8" marL="4114800" marR="0" rtl="0" algn="l">
              <a:spcBef>
                <a:spcPts val="300"/>
              </a:spcBef>
              <a:spcAft>
                <a:spcPts val="0"/>
              </a:spcAft>
              <a:buClr>
                <a:srgbClr val="9FB8CD"/>
              </a:buClr>
              <a:buSzPts val="900"/>
              <a:buFont typeface="Noto Sans Symbols"/>
              <a:buChar char="▶"/>
              <a:defRPr b="0" i="0" sz="1200" u="none" cap="none" strike="noStrike">
                <a:solidFill>
                  <a:schemeClr val="dk1"/>
                </a:solidFill>
                <a:latin typeface="Cabin"/>
                <a:ea typeface="Cabin"/>
                <a:cs typeface="Cabin"/>
                <a:sym typeface="Cabin"/>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bg>
      <p:bgPr>
        <a:solidFill>
          <a:schemeClr val="dk2"/>
        </a:solidFill>
      </p:bgPr>
    </p:bg>
    <p:spTree>
      <p:nvGrpSpPr>
        <p:cNvPr id="135" name="Shape 135"/>
        <p:cNvGrpSpPr/>
        <p:nvPr/>
      </p:nvGrpSpPr>
      <p:grpSpPr>
        <a:xfrm>
          <a:off x="0" y="0"/>
          <a:ext cx="0" cy="0"/>
          <a:chOff x="0" y="0"/>
          <a:chExt cx="0" cy="0"/>
        </a:xfrm>
      </p:grpSpPr>
      <p:sp>
        <p:nvSpPr>
          <p:cNvPr id="136" name="Google Shape;136;p23"/>
          <p:cNvSpPr txBox="1"/>
          <p:nvPr>
            <p:ph type="title"/>
          </p:nvPr>
        </p:nvSpPr>
        <p:spPr>
          <a:xfrm>
            <a:off x="457200" y="375642"/>
            <a:ext cx="8229600" cy="506016"/>
          </a:xfrm>
          <a:prstGeom prst="rect">
            <a:avLst/>
          </a:prstGeom>
          <a:noFill/>
          <a:ln cap="flat" cmpd="sng" w="9525">
            <a:solidFill>
              <a:schemeClr val="accent1"/>
            </a:solidFill>
            <a:prstDash val="solid"/>
            <a:round/>
            <a:headEnd len="sm" w="sm" type="none"/>
            <a:tailEnd len="sm" w="sm" type="none"/>
          </a:ln>
        </p:spPr>
        <p:txBody>
          <a:bodyPr anchorCtr="0" anchor="ctr" bIns="45700" lIns="274300" spcFirstLastPara="1" rIns="91425" wrap="square" tIns="45700"/>
          <a:lstStyle>
            <a:lvl1pPr lvl="0" marR="0" rtl="0" algn="r">
              <a:spcBef>
                <a:spcPts val="0"/>
              </a:spcBef>
              <a:spcAft>
                <a:spcPts val="0"/>
              </a:spcAft>
              <a:buClr>
                <a:schemeClr val="lt1"/>
              </a:buClr>
              <a:buSzPts val="2000"/>
              <a:buFont typeface="Bookman Old Style"/>
              <a:buNone/>
              <a:defRPr b="0" i="0" sz="20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7" name="Google Shape;137;p23"/>
          <p:cNvSpPr/>
          <p:nvPr>
            <p:ph idx="2" type="pic"/>
          </p:nvPr>
        </p:nvSpPr>
        <p:spPr>
          <a:xfrm>
            <a:off x="457200" y="1428750"/>
            <a:ext cx="8229600" cy="3202686"/>
          </a:xfrm>
          <a:prstGeom prst="rect">
            <a:avLst/>
          </a:prstGeom>
          <a:solidFill>
            <a:srgbClr val="BABABA"/>
          </a:solidFill>
          <a:ln>
            <a:noFill/>
          </a:ln>
        </p:spPr>
        <p:txBody>
          <a:bodyPr anchorCtr="0" anchor="t" bIns="45700" lIns="91425" spcFirstLastPara="1" rIns="91425" wrap="square" tIns="45700"/>
          <a:lstStyle>
            <a:lvl1pPr lvl="0" marR="0" rtl="0" algn="l">
              <a:spcBef>
                <a:spcPts val="600"/>
              </a:spcBef>
              <a:spcAft>
                <a:spcPts val="0"/>
              </a:spcAft>
              <a:buClr>
                <a:schemeClr val="accent1"/>
              </a:buClr>
              <a:buSzPts val="2432"/>
              <a:buFont typeface="Noto Sans Symbols"/>
              <a:buNone/>
              <a:defRPr b="0" i="0" sz="3200" u="none" cap="none" strike="noStrike">
                <a:solidFill>
                  <a:schemeClr val="lt1"/>
                </a:solidFill>
                <a:latin typeface="Cabin"/>
                <a:ea typeface="Cabin"/>
                <a:cs typeface="Cabin"/>
                <a:sym typeface="Cabin"/>
              </a:defRPr>
            </a:lvl1pPr>
            <a:lvl2pPr lvl="1" marR="0" rtl="0" algn="l">
              <a:spcBef>
                <a:spcPts val="500"/>
              </a:spcBef>
              <a:spcAft>
                <a:spcPts val="0"/>
              </a:spcAft>
              <a:buClr>
                <a:schemeClr val="accent2"/>
              </a:buClr>
              <a:buSzPts val="1748"/>
              <a:buFont typeface="Noto Sans Symbols"/>
              <a:buChar char="▶"/>
              <a:defRPr b="0" i="0" sz="2300" u="none" cap="none" strike="noStrike">
                <a:solidFill>
                  <a:schemeClr val="lt2"/>
                </a:solidFill>
                <a:latin typeface="Cabin"/>
                <a:ea typeface="Cabin"/>
                <a:cs typeface="Cabin"/>
                <a:sym typeface="Cabin"/>
              </a:defRPr>
            </a:lvl2pPr>
            <a:lvl3pPr lvl="2" marR="0" rtl="0" algn="l">
              <a:spcBef>
                <a:spcPts val="500"/>
              </a:spcBef>
              <a:spcAft>
                <a:spcPts val="0"/>
              </a:spcAft>
              <a:buClr>
                <a:schemeClr val="dk1"/>
              </a:buClr>
              <a:buSzPts val="1520"/>
              <a:buFont typeface="Noto Sans Symbols"/>
              <a:buChar char="▶"/>
              <a:defRPr b="0" i="0" sz="2000" u="none" cap="none" strike="noStrike">
                <a:solidFill>
                  <a:schemeClr val="lt1"/>
                </a:solidFill>
                <a:latin typeface="Cabin"/>
                <a:ea typeface="Cabin"/>
                <a:cs typeface="Cabin"/>
                <a:sym typeface="Cabin"/>
              </a:defRPr>
            </a:lvl3pPr>
            <a:lvl4pPr lvl="3" marR="0" rtl="0" algn="l">
              <a:spcBef>
                <a:spcPts val="400"/>
              </a:spcBef>
              <a:spcAft>
                <a:spcPts val="0"/>
              </a:spcAft>
              <a:buClr>
                <a:srgbClr val="8BA1B3"/>
              </a:buClr>
              <a:buSzPts val="1260"/>
              <a:buFont typeface="Noto Sans Symbols"/>
              <a:buChar char="◻"/>
              <a:defRPr b="0" i="0" sz="1800" u="none" cap="none" strike="noStrike">
                <a:solidFill>
                  <a:schemeClr val="lt1"/>
                </a:solidFill>
                <a:latin typeface="Cabin"/>
                <a:ea typeface="Cabin"/>
                <a:cs typeface="Cabin"/>
                <a:sym typeface="Cabin"/>
              </a:defRPr>
            </a:lvl4pPr>
            <a:lvl5pPr lvl="4" marR="0" rtl="0" algn="l">
              <a:spcBef>
                <a:spcPts val="300"/>
              </a:spcBef>
              <a:spcAft>
                <a:spcPts val="0"/>
              </a:spcAft>
              <a:buClr>
                <a:schemeClr val="accent2"/>
              </a:buClr>
              <a:buSzPts val="1120"/>
              <a:buFont typeface="Noto Sans Symbols"/>
              <a:buChar char="◻"/>
              <a:defRPr b="0" i="0" sz="1600" u="none" cap="none" strike="noStrike">
                <a:solidFill>
                  <a:schemeClr val="lt1"/>
                </a:solidFill>
                <a:latin typeface="Cabin"/>
                <a:ea typeface="Cabin"/>
                <a:cs typeface="Cabin"/>
                <a:sym typeface="Cabin"/>
              </a:defRPr>
            </a:lvl5pPr>
            <a:lvl6pPr lvl="5" marR="0" rtl="0" algn="l">
              <a:spcBef>
                <a:spcPts val="300"/>
              </a:spcBef>
              <a:spcAft>
                <a:spcPts val="0"/>
              </a:spcAft>
              <a:buClr>
                <a:srgbClr val="8BA1B3"/>
              </a:buClr>
              <a:buSzPts val="1200"/>
              <a:buFont typeface="Noto Sans Symbols"/>
              <a:buChar char="▶"/>
              <a:defRPr b="0" i="0" sz="1600" u="none" cap="none" strike="noStrike">
                <a:solidFill>
                  <a:schemeClr val="lt1"/>
                </a:solidFill>
                <a:latin typeface="Cabin"/>
                <a:ea typeface="Cabin"/>
                <a:cs typeface="Cabin"/>
                <a:sym typeface="Cabin"/>
              </a:defRPr>
            </a:lvl6pPr>
            <a:lvl7pPr lvl="6" marR="0" rtl="0" algn="l">
              <a:spcBef>
                <a:spcPts val="300"/>
              </a:spcBef>
              <a:spcAft>
                <a:spcPts val="0"/>
              </a:spcAft>
              <a:buClr>
                <a:srgbClr val="646C8F"/>
              </a:buClr>
              <a:buSzPts val="1050"/>
              <a:buFont typeface="Noto Sans Symbols"/>
              <a:buChar char="▶"/>
              <a:defRPr b="0" i="0" sz="1400" u="none" cap="none" strike="noStrike">
                <a:solidFill>
                  <a:schemeClr val="lt1"/>
                </a:solidFill>
                <a:latin typeface="Cabin"/>
                <a:ea typeface="Cabin"/>
                <a:cs typeface="Cabin"/>
                <a:sym typeface="Cabin"/>
              </a:defRPr>
            </a:lvl7pPr>
            <a:lvl8pPr lvl="7" marR="0" rtl="0" algn="l">
              <a:spcBef>
                <a:spcPts val="300"/>
              </a:spcBef>
              <a:spcAft>
                <a:spcPts val="0"/>
              </a:spcAft>
              <a:buClr>
                <a:srgbClr val="BABABA"/>
              </a:buClr>
              <a:buSzPts val="1050"/>
              <a:buFont typeface="Noto Sans Symbols"/>
              <a:buChar char="▶"/>
              <a:defRPr b="0" i="0" sz="1400" u="none" cap="none" strike="noStrike">
                <a:solidFill>
                  <a:schemeClr val="lt1"/>
                </a:solidFill>
                <a:latin typeface="Cabin"/>
                <a:ea typeface="Cabin"/>
                <a:cs typeface="Cabin"/>
                <a:sym typeface="Cabin"/>
              </a:defRPr>
            </a:lvl8pPr>
            <a:lvl9pPr lvl="8" marR="0" rtl="0" algn="l">
              <a:spcBef>
                <a:spcPts val="300"/>
              </a:spcBef>
              <a:spcAft>
                <a:spcPts val="0"/>
              </a:spcAft>
              <a:buClr>
                <a:srgbClr val="9FB8CD"/>
              </a:buClr>
              <a:buSzPts val="900"/>
              <a:buFont typeface="Noto Sans Symbols"/>
              <a:buChar char="▶"/>
              <a:defRPr b="0" i="0" sz="1200" u="none" cap="none" strike="noStrike">
                <a:solidFill>
                  <a:schemeClr val="lt1"/>
                </a:solidFill>
                <a:latin typeface="Cabin"/>
                <a:ea typeface="Cabin"/>
                <a:cs typeface="Cabin"/>
                <a:sym typeface="Cabin"/>
              </a:defRPr>
            </a:lvl9pPr>
          </a:lstStyle>
          <a:p/>
        </p:txBody>
      </p:sp>
      <p:sp>
        <p:nvSpPr>
          <p:cNvPr id="138" name="Google Shape;138;p23"/>
          <p:cNvSpPr txBox="1"/>
          <p:nvPr>
            <p:ph idx="1" type="body"/>
          </p:nvPr>
        </p:nvSpPr>
        <p:spPr>
          <a:xfrm>
            <a:off x="457200" y="914400"/>
            <a:ext cx="8229600" cy="400050"/>
          </a:xfrm>
          <a:prstGeom prst="rect">
            <a:avLst/>
          </a:prstGeom>
          <a:noFill/>
          <a:ln>
            <a:noFill/>
          </a:ln>
        </p:spPr>
        <p:txBody>
          <a:bodyPr anchorCtr="0" anchor="ctr" bIns="45700" lIns="91425" spcFirstLastPara="1" rIns="91425" wrap="square" tIns="45700"/>
          <a:lstStyle>
            <a:lvl1pPr indent="-228600" lvl="0" marL="457200" marR="0" rtl="0" algn="l">
              <a:spcBef>
                <a:spcPts val="600"/>
              </a:spcBef>
              <a:spcAft>
                <a:spcPts val="0"/>
              </a:spcAft>
              <a:buClr>
                <a:schemeClr val="accent1"/>
              </a:buClr>
              <a:buSzPts val="1064"/>
              <a:buFont typeface="Noto Sans Symbols"/>
              <a:buNone/>
              <a:defRPr b="0" i="0" sz="1400" u="none" cap="none" strike="noStrike">
                <a:solidFill>
                  <a:schemeClr val="lt1"/>
                </a:solidFill>
                <a:latin typeface="Cabin"/>
                <a:ea typeface="Cabin"/>
                <a:cs typeface="Cabin"/>
                <a:sym typeface="Cabin"/>
              </a:defRPr>
            </a:lvl1pPr>
            <a:lvl2pPr indent="-286512" lvl="1" marL="914400" marR="0" rtl="0" algn="l">
              <a:spcBef>
                <a:spcPts val="500"/>
              </a:spcBef>
              <a:spcAft>
                <a:spcPts val="0"/>
              </a:spcAft>
              <a:buClr>
                <a:schemeClr val="accent2"/>
              </a:buClr>
              <a:buSzPts val="912"/>
              <a:buFont typeface="Noto Sans Symbols"/>
              <a:buChar char="▶"/>
              <a:defRPr b="0" i="0" sz="1200" u="none" cap="none" strike="noStrike">
                <a:solidFill>
                  <a:schemeClr val="lt2"/>
                </a:solidFill>
                <a:latin typeface="Cabin"/>
                <a:ea typeface="Cabin"/>
                <a:cs typeface="Cabin"/>
                <a:sym typeface="Cabin"/>
              </a:defRPr>
            </a:lvl2pPr>
            <a:lvl3pPr indent="-276860" lvl="2" marL="1371600" marR="0" rtl="0" algn="l">
              <a:spcBef>
                <a:spcPts val="500"/>
              </a:spcBef>
              <a:spcAft>
                <a:spcPts val="0"/>
              </a:spcAft>
              <a:buClr>
                <a:schemeClr val="dk1"/>
              </a:buClr>
              <a:buSzPts val="760"/>
              <a:buFont typeface="Noto Sans Symbols"/>
              <a:buChar char="▶"/>
              <a:defRPr b="0" i="0" sz="1000" u="none" cap="none" strike="noStrike">
                <a:solidFill>
                  <a:schemeClr val="lt1"/>
                </a:solidFill>
                <a:latin typeface="Cabin"/>
                <a:ea typeface="Cabin"/>
                <a:cs typeface="Cabin"/>
                <a:sym typeface="Cabin"/>
              </a:defRPr>
            </a:lvl3pPr>
            <a:lvl4pPr indent="-268605" lvl="3" marL="1828800" marR="0" rtl="0" algn="l">
              <a:spcBef>
                <a:spcPts val="400"/>
              </a:spcBef>
              <a:spcAft>
                <a:spcPts val="0"/>
              </a:spcAft>
              <a:buClr>
                <a:srgbClr val="8BA1B3"/>
              </a:buClr>
              <a:buSzPts val="630"/>
              <a:buFont typeface="Noto Sans Symbols"/>
              <a:buChar char="◻"/>
              <a:defRPr b="0" i="0" sz="900" u="none" cap="none" strike="noStrike">
                <a:solidFill>
                  <a:schemeClr val="lt1"/>
                </a:solidFill>
                <a:latin typeface="Cabin"/>
                <a:ea typeface="Cabin"/>
                <a:cs typeface="Cabin"/>
                <a:sym typeface="Cabin"/>
              </a:defRPr>
            </a:lvl4pPr>
            <a:lvl5pPr indent="-268604" lvl="4" marL="2286000" marR="0" rtl="0" algn="l">
              <a:spcBef>
                <a:spcPts val="300"/>
              </a:spcBef>
              <a:spcAft>
                <a:spcPts val="0"/>
              </a:spcAft>
              <a:buClr>
                <a:schemeClr val="accent2"/>
              </a:buClr>
              <a:buSzPts val="630"/>
              <a:buFont typeface="Noto Sans Symbols"/>
              <a:buChar char="◻"/>
              <a:defRPr b="0" i="0" sz="900" u="none" cap="none" strike="noStrike">
                <a:solidFill>
                  <a:schemeClr val="lt1"/>
                </a:solidFill>
                <a:latin typeface="Cabin"/>
                <a:ea typeface="Cabin"/>
                <a:cs typeface="Cabin"/>
                <a:sym typeface="Cabin"/>
              </a:defRPr>
            </a:lvl5pPr>
            <a:lvl6pPr indent="-304800" lvl="5" marL="2743200" marR="0" rtl="0" algn="l">
              <a:spcBef>
                <a:spcPts val="300"/>
              </a:spcBef>
              <a:spcAft>
                <a:spcPts val="0"/>
              </a:spcAft>
              <a:buClr>
                <a:srgbClr val="8BA1B3"/>
              </a:buClr>
              <a:buSzPts val="1200"/>
              <a:buFont typeface="Noto Sans Symbols"/>
              <a:buChar char="▶"/>
              <a:defRPr b="0" i="0" sz="1600" u="none" cap="none" strike="noStrike">
                <a:solidFill>
                  <a:schemeClr val="lt1"/>
                </a:solidFill>
                <a:latin typeface="Cabin"/>
                <a:ea typeface="Cabin"/>
                <a:cs typeface="Cabin"/>
                <a:sym typeface="Cabin"/>
              </a:defRPr>
            </a:lvl6pPr>
            <a:lvl7pPr indent="-295275" lvl="6" marL="3200400" marR="0" rtl="0" algn="l">
              <a:spcBef>
                <a:spcPts val="300"/>
              </a:spcBef>
              <a:spcAft>
                <a:spcPts val="0"/>
              </a:spcAft>
              <a:buClr>
                <a:srgbClr val="646C8F"/>
              </a:buClr>
              <a:buSzPts val="1050"/>
              <a:buFont typeface="Noto Sans Symbols"/>
              <a:buChar char="▶"/>
              <a:defRPr b="0" i="0" sz="1400" u="none" cap="none" strike="noStrike">
                <a:solidFill>
                  <a:schemeClr val="lt1"/>
                </a:solidFill>
                <a:latin typeface="Cabin"/>
                <a:ea typeface="Cabin"/>
                <a:cs typeface="Cabin"/>
                <a:sym typeface="Cabin"/>
              </a:defRPr>
            </a:lvl7pPr>
            <a:lvl8pPr indent="-295275" lvl="7" marL="3657600" marR="0" rtl="0" algn="l">
              <a:spcBef>
                <a:spcPts val="300"/>
              </a:spcBef>
              <a:spcAft>
                <a:spcPts val="0"/>
              </a:spcAft>
              <a:buClr>
                <a:srgbClr val="BABABA"/>
              </a:buClr>
              <a:buSzPts val="1050"/>
              <a:buFont typeface="Noto Sans Symbols"/>
              <a:buChar char="▶"/>
              <a:defRPr b="0" i="0" sz="1400" u="none" cap="none" strike="noStrike">
                <a:solidFill>
                  <a:schemeClr val="lt1"/>
                </a:solidFill>
                <a:latin typeface="Cabin"/>
                <a:ea typeface="Cabin"/>
                <a:cs typeface="Cabin"/>
                <a:sym typeface="Cabin"/>
              </a:defRPr>
            </a:lvl8pPr>
            <a:lvl9pPr indent="-285750" lvl="8" marL="4114800" marR="0" rtl="0" algn="l">
              <a:spcBef>
                <a:spcPts val="300"/>
              </a:spcBef>
              <a:spcAft>
                <a:spcPts val="0"/>
              </a:spcAft>
              <a:buClr>
                <a:srgbClr val="9FB8CD"/>
              </a:buClr>
              <a:buSzPts val="900"/>
              <a:buFont typeface="Noto Sans Symbols"/>
              <a:buChar char="▶"/>
              <a:defRPr b="0" i="0" sz="1200" u="none" cap="none" strike="noStrike">
                <a:solidFill>
                  <a:schemeClr val="lt1"/>
                </a:solidFill>
                <a:latin typeface="Cabin"/>
                <a:ea typeface="Cabin"/>
                <a:cs typeface="Cabin"/>
                <a:sym typeface="Cabin"/>
              </a:defRPr>
            </a:lvl9pPr>
          </a:lstStyle>
          <a:p/>
        </p:txBody>
      </p:sp>
      <p:sp>
        <p:nvSpPr>
          <p:cNvPr id="139" name="Google Shape;139;p23"/>
          <p:cNvSpPr txBox="1"/>
          <p:nvPr>
            <p:ph idx="10" type="dt"/>
          </p:nvPr>
        </p:nvSpPr>
        <p:spPr>
          <a:xfrm>
            <a:off x="6400800" y="4767263"/>
            <a:ext cx="2289048" cy="27432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400">
                <a:solidFill>
                  <a:schemeClr val="lt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lt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lt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lt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lt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lt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lt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lt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lt1"/>
                </a:solidFill>
                <a:latin typeface="Cabin"/>
                <a:ea typeface="Cabin"/>
                <a:cs typeface="Cabin"/>
                <a:sym typeface="Cabin"/>
              </a:defRPr>
            </a:lvl9pPr>
          </a:lstStyle>
          <a:p/>
        </p:txBody>
      </p:sp>
      <p:sp>
        <p:nvSpPr>
          <p:cNvPr id="140" name="Google Shape;140;p23"/>
          <p:cNvSpPr txBox="1"/>
          <p:nvPr>
            <p:ph idx="11" type="ftr"/>
          </p:nvPr>
        </p:nvSpPr>
        <p:spPr>
          <a:xfrm>
            <a:off x="2898648" y="4767263"/>
            <a:ext cx="3505200" cy="27432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sz="1400">
                <a:solidFill>
                  <a:schemeClr val="lt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lt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lt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lt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lt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lt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lt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lt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lt1"/>
                </a:solidFill>
                <a:latin typeface="Cabin"/>
                <a:ea typeface="Cabin"/>
                <a:cs typeface="Cabin"/>
                <a:sym typeface="Cabin"/>
              </a:defRPr>
            </a:lvl9pPr>
          </a:lstStyle>
          <a:p/>
        </p:txBody>
      </p:sp>
      <p:sp>
        <p:nvSpPr>
          <p:cNvPr id="141" name="Google Shape;141;p23"/>
          <p:cNvSpPr txBox="1"/>
          <p:nvPr>
            <p:ph idx="12" type="sldNum"/>
          </p:nvPr>
        </p:nvSpPr>
        <p:spPr>
          <a:xfrm>
            <a:off x="612648" y="4767263"/>
            <a:ext cx="1981200"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400">
                <a:solidFill>
                  <a:schemeClr val="lt2"/>
                </a:solidFill>
                <a:latin typeface="Cabin"/>
                <a:ea typeface="Cabin"/>
                <a:cs typeface="Cabin"/>
                <a:sym typeface="Cabin"/>
              </a:defRPr>
            </a:lvl1pPr>
            <a:lvl2pPr indent="0" lvl="1" marL="0" marR="0" rtl="0" algn="l">
              <a:spcBef>
                <a:spcPts val="0"/>
              </a:spcBef>
              <a:buNone/>
              <a:defRPr sz="1400">
                <a:solidFill>
                  <a:schemeClr val="lt2"/>
                </a:solidFill>
                <a:latin typeface="Cabin"/>
                <a:ea typeface="Cabin"/>
                <a:cs typeface="Cabin"/>
                <a:sym typeface="Cabin"/>
              </a:defRPr>
            </a:lvl2pPr>
            <a:lvl3pPr indent="0" lvl="2" marL="0" marR="0" rtl="0" algn="l">
              <a:spcBef>
                <a:spcPts val="0"/>
              </a:spcBef>
              <a:buNone/>
              <a:defRPr sz="1400">
                <a:solidFill>
                  <a:schemeClr val="lt2"/>
                </a:solidFill>
                <a:latin typeface="Cabin"/>
                <a:ea typeface="Cabin"/>
                <a:cs typeface="Cabin"/>
                <a:sym typeface="Cabin"/>
              </a:defRPr>
            </a:lvl3pPr>
            <a:lvl4pPr indent="0" lvl="3" marL="0" marR="0" rtl="0" algn="l">
              <a:spcBef>
                <a:spcPts val="0"/>
              </a:spcBef>
              <a:buNone/>
              <a:defRPr sz="1400">
                <a:solidFill>
                  <a:schemeClr val="lt2"/>
                </a:solidFill>
                <a:latin typeface="Cabin"/>
                <a:ea typeface="Cabin"/>
                <a:cs typeface="Cabin"/>
                <a:sym typeface="Cabin"/>
              </a:defRPr>
            </a:lvl4pPr>
            <a:lvl5pPr indent="0" lvl="4" marL="0" marR="0" rtl="0" algn="l">
              <a:spcBef>
                <a:spcPts val="0"/>
              </a:spcBef>
              <a:buNone/>
              <a:defRPr sz="1400">
                <a:solidFill>
                  <a:schemeClr val="lt2"/>
                </a:solidFill>
                <a:latin typeface="Cabin"/>
                <a:ea typeface="Cabin"/>
                <a:cs typeface="Cabin"/>
                <a:sym typeface="Cabin"/>
              </a:defRPr>
            </a:lvl5pPr>
            <a:lvl6pPr indent="0" lvl="5" marL="0" marR="0" rtl="0" algn="l">
              <a:spcBef>
                <a:spcPts val="0"/>
              </a:spcBef>
              <a:buNone/>
              <a:defRPr sz="1400">
                <a:solidFill>
                  <a:schemeClr val="lt2"/>
                </a:solidFill>
                <a:latin typeface="Cabin"/>
                <a:ea typeface="Cabin"/>
                <a:cs typeface="Cabin"/>
                <a:sym typeface="Cabin"/>
              </a:defRPr>
            </a:lvl6pPr>
            <a:lvl7pPr indent="0" lvl="6" marL="0" marR="0" rtl="0" algn="l">
              <a:spcBef>
                <a:spcPts val="0"/>
              </a:spcBef>
              <a:buNone/>
              <a:defRPr sz="1400">
                <a:solidFill>
                  <a:schemeClr val="lt2"/>
                </a:solidFill>
                <a:latin typeface="Cabin"/>
                <a:ea typeface="Cabin"/>
                <a:cs typeface="Cabin"/>
                <a:sym typeface="Cabin"/>
              </a:defRPr>
            </a:lvl7pPr>
            <a:lvl8pPr indent="0" lvl="7" marL="0" marR="0" rtl="0" algn="l">
              <a:spcBef>
                <a:spcPts val="0"/>
              </a:spcBef>
              <a:buNone/>
              <a:defRPr sz="1400">
                <a:solidFill>
                  <a:schemeClr val="lt2"/>
                </a:solidFill>
                <a:latin typeface="Cabin"/>
                <a:ea typeface="Cabin"/>
                <a:cs typeface="Cabin"/>
                <a:sym typeface="Cabin"/>
              </a:defRPr>
            </a:lvl8pPr>
            <a:lvl9pPr indent="0" lvl="8" marL="0" marR="0" rtl="0" algn="l">
              <a:spcBef>
                <a:spcPts val="0"/>
              </a:spcBef>
              <a:buNone/>
              <a:defRPr sz="1400">
                <a:solidFill>
                  <a:schemeClr val="lt2"/>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cxnSp>
        <p:nvCxnSpPr>
          <p:cNvPr id="142" name="Google Shape;142;p23"/>
          <p:cNvCxnSpPr/>
          <p:nvPr/>
        </p:nvCxnSpPr>
        <p:spPr>
          <a:xfrm>
            <a:off x="457200" y="4764881"/>
            <a:ext cx="8229600" cy="0"/>
          </a:xfrm>
          <a:prstGeom prst="straightConnector1">
            <a:avLst/>
          </a:prstGeom>
          <a:noFill/>
          <a:ln cap="flat" cmpd="sng" w="9525">
            <a:solidFill>
              <a:schemeClr val="accent2"/>
            </a:solidFill>
            <a:prstDash val="dash"/>
            <a:round/>
            <a:headEnd len="sm" w="sm" type="none"/>
            <a:tailEnd len="sm" w="sm" type="none"/>
          </a:ln>
        </p:spPr>
      </p:cxnSp>
      <p:sp>
        <p:nvSpPr>
          <p:cNvPr id="143" name="Google Shape;143;p23"/>
          <p:cNvSpPr/>
          <p:nvPr/>
        </p:nvSpPr>
        <p:spPr>
          <a:xfrm rot="5400000">
            <a:off x="442956" y="4835567"/>
            <a:ext cx="143137"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144" name="Google Shape;144;p23"/>
          <p:cNvSpPr/>
          <p:nvPr/>
        </p:nvSpPr>
        <p:spPr>
          <a:xfrm>
            <a:off x="457200" y="375642"/>
            <a:ext cx="182880" cy="5143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5" name="Shape 145"/>
        <p:cNvGrpSpPr/>
        <p:nvPr/>
      </p:nvGrpSpPr>
      <p:grpSpPr>
        <a:xfrm>
          <a:off x="0" y="0"/>
          <a:ext cx="0" cy="0"/>
          <a:chOff x="0" y="0"/>
          <a:chExt cx="0" cy="0"/>
        </a:xfrm>
      </p:grpSpPr>
      <p:sp>
        <p:nvSpPr>
          <p:cNvPr id="146" name="Google Shape;146;p24"/>
          <p:cNvSpPr txBox="1"/>
          <p:nvPr>
            <p:ph type="title"/>
          </p:nvPr>
        </p:nvSpPr>
        <p:spPr>
          <a:xfrm>
            <a:off x="457200" y="114300"/>
            <a:ext cx="51054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2"/>
              </a:buClr>
              <a:buSzPts val="2800"/>
              <a:buFont typeface="Bookman Old Style"/>
              <a:buNone/>
              <a:defRPr b="0" i="0" sz="2800" u="none" cap="none" strike="noStrike">
                <a:solidFill>
                  <a:schemeClr val="dk2"/>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7" name="Google Shape;147;p24"/>
          <p:cNvSpPr txBox="1"/>
          <p:nvPr>
            <p:ph idx="1" type="body"/>
          </p:nvPr>
        </p:nvSpPr>
        <p:spPr>
          <a:xfrm rot="5400000">
            <a:off x="2616327" y="-1473327"/>
            <a:ext cx="3911346" cy="8229600"/>
          </a:xfrm>
          <a:prstGeom prst="rect">
            <a:avLst/>
          </a:prstGeom>
          <a:noFill/>
          <a:ln>
            <a:noFill/>
          </a:ln>
        </p:spPr>
        <p:txBody>
          <a:bodyPr anchorCtr="0" anchor="t" bIns="45700" lIns="91425" spcFirstLastPara="1" rIns="91425" wrap="square" tIns="45700"/>
          <a:lstStyle>
            <a:lvl1pPr indent="-354076" lvl="0" marL="457200" marR="0" rtl="0" algn="l">
              <a:spcBef>
                <a:spcPts val="600"/>
              </a:spcBef>
              <a:spcAft>
                <a:spcPts val="0"/>
              </a:spcAft>
              <a:buClr>
                <a:schemeClr val="accent1"/>
              </a:buClr>
              <a:buSzPts val="1976"/>
              <a:buFont typeface="Noto Sans Symbols"/>
              <a:buChar char="▶"/>
              <a:defRPr b="0" i="0" sz="2600" u="none" cap="none" strike="noStrike">
                <a:solidFill>
                  <a:schemeClr val="dk1"/>
                </a:solidFill>
                <a:latin typeface="Cabin"/>
                <a:ea typeface="Cabin"/>
                <a:cs typeface="Cabin"/>
                <a:sym typeface="Cabin"/>
              </a:defRPr>
            </a:lvl1pPr>
            <a:lvl2pPr indent="-339597" lvl="1" marL="914400" marR="0" rtl="0" algn="l">
              <a:spcBef>
                <a:spcPts val="500"/>
              </a:spcBef>
              <a:spcAft>
                <a:spcPts val="0"/>
              </a:spcAft>
              <a:buClr>
                <a:schemeClr val="accent2"/>
              </a:buClr>
              <a:buSzPts val="1748"/>
              <a:buFont typeface="Noto Sans Symbols"/>
              <a:buChar char="▶"/>
              <a:defRPr b="0" i="0" sz="2300" u="none" cap="none" strike="noStrike">
                <a:solidFill>
                  <a:schemeClr val="dk2"/>
                </a:solidFill>
                <a:latin typeface="Cabin"/>
                <a:ea typeface="Cabin"/>
                <a:cs typeface="Cabin"/>
                <a:sym typeface="Cabin"/>
              </a:defRPr>
            </a:lvl2pPr>
            <a:lvl3pPr indent="-325119" lvl="2" marL="1371600" marR="0" rtl="0" algn="l">
              <a:spcBef>
                <a:spcPts val="500"/>
              </a:spcBef>
              <a:spcAft>
                <a:spcPts val="0"/>
              </a:spcAft>
              <a:buClr>
                <a:srgbClr val="BABABA"/>
              </a:buClr>
              <a:buSzPts val="1520"/>
              <a:buFont typeface="Noto Sans Symbols"/>
              <a:buChar char="▶"/>
              <a:defRPr b="0" i="0" sz="2000" u="none" cap="none" strike="noStrike">
                <a:solidFill>
                  <a:schemeClr val="dk1"/>
                </a:solidFill>
                <a:latin typeface="Cabin"/>
                <a:ea typeface="Cabin"/>
                <a:cs typeface="Cabin"/>
                <a:sym typeface="Cabin"/>
              </a:defRPr>
            </a:lvl3pPr>
            <a:lvl4pPr indent="-308610" lvl="3" marL="1828800" marR="0" rtl="0" algn="l">
              <a:spcBef>
                <a:spcPts val="400"/>
              </a:spcBef>
              <a:spcAft>
                <a:spcPts val="0"/>
              </a:spcAft>
              <a:buClr>
                <a:srgbClr val="8BA1B3"/>
              </a:buClr>
              <a:buSzPts val="1260"/>
              <a:buFont typeface="Noto Sans Symbols"/>
              <a:buChar char="◻"/>
              <a:defRPr b="0" i="0" sz="1800" u="none" cap="none" strike="noStrike">
                <a:solidFill>
                  <a:schemeClr val="dk1"/>
                </a:solidFill>
                <a:latin typeface="Cabin"/>
                <a:ea typeface="Cabin"/>
                <a:cs typeface="Cabin"/>
                <a:sym typeface="Cabin"/>
              </a:defRPr>
            </a:lvl4pPr>
            <a:lvl5pPr indent="-299720" lvl="4" marL="2286000" marR="0" rtl="0" algn="l">
              <a:spcBef>
                <a:spcPts val="300"/>
              </a:spcBef>
              <a:spcAft>
                <a:spcPts val="0"/>
              </a:spcAft>
              <a:buClr>
                <a:schemeClr val="accent2"/>
              </a:buClr>
              <a:buSzPts val="1120"/>
              <a:buFont typeface="Noto Sans Symbols"/>
              <a:buChar char="◻"/>
              <a:defRPr b="0" i="0" sz="1600" u="none" cap="none" strike="noStrike">
                <a:solidFill>
                  <a:schemeClr val="dk1"/>
                </a:solidFill>
                <a:latin typeface="Cabin"/>
                <a:ea typeface="Cabin"/>
                <a:cs typeface="Cabin"/>
                <a:sym typeface="Cabin"/>
              </a:defRPr>
            </a:lvl5pPr>
            <a:lvl6pPr indent="-304800" lvl="5" marL="2743200" marR="0" rtl="0" algn="l">
              <a:spcBef>
                <a:spcPts val="300"/>
              </a:spcBef>
              <a:spcAft>
                <a:spcPts val="0"/>
              </a:spcAft>
              <a:buClr>
                <a:srgbClr val="8BA1B3"/>
              </a:buClr>
              <a:buSzPts val="1200"/>
              <a:buFont typeface="Noto Sans Symbols"/>
              <a:buChar char="▶"/>
              <a:defRPr b="0" i="0" sz="1600" u="none" cap="none" strike="noStrike">
                <a:solidFill>
                  <a:schemeClr val="dk1"/>
                </a:solidFill>
                <a:latin typeface="Cabin"/>
                <a:ea typeface="Cabin"/>
                <a:cs typeface="Cabin"/>
                <a:sym typeface="Cabin"/>
              </a:defRPr>
            </a:lvl6pPr>
            <a:lvl7pPr indent="-295275" lvl="6" marL="3200400" marR="0" rtl="0" algn="l">
              <a:spcBef>
                <a:spcPts val="300"/>
              </a:spcBef>
              <a:spcAft>
                <a:spcPts val="0"/>
              </a:spcAft>
              <a:buClr>
                <a:srgbClr val="646C8F"/>
              </a:buClr>
              <a:buSzPts val="1050"/>
              <a:buFont typeface="Noto Sans Symbols"/>
              <a:buChar char="▶"/>
              <a:defRPr b="0" i="0" sz="1400" u="none" cap="none" strike="noStrike">
                <a:solidFill>
                  <a:schemeClr val="dk1"/>
                </a:solidFill>
                <a:latin typeface="Cabin"/>
                <a:ea typeface="Cabin"/>
                <a:cs typeface="Cabin"/>
                <a:sym typeface="Cabin"/>
              </a:defRPr>
            </a:lvl7pPr>
            <a:lvl8pPr indent="-295275" lvl="7" marL="3657600" marR="0" rtl="0" algn="l">
              <a:spcBef>
                <a:spcPts val="300"/>
              </a:spcBef>
              <a:spcAft>
                <a:spcPts val="0"/>
              </a:spcAft>
              <a:buClr>
                <a:srgbClr val="BABABA"/>
              </a:buClr>
              <a:buSzPts val="1050"/>
              <a:buFont typeface="Noto Sans Symbols"/>
              <a:buChar char="▶"/>
              <a:defRPr b="0" i="0" sz="1400" u="none" cap="none" strike="noStrike">
                <a:solidFill>
                  <a:schemeClr val="dk1"/>
                </a:solidFill>
                <a:latin typeface="Cabin"/>
                <a:ea typeface="Cabin"/>
                <a:cs typeface="Cabin"/>
                <a:sym typeface="Cabin"/>
              </a:defRPr>
            </a:lvl8pPr>
            <a:lvl9pPr indent="-285750" lvl="8" marL="4114800" marR="0" rtl="0" algn="l">
              <a:spcBef>
                <a:spcPts val="300"/>
              </a:spcBef>
              <a:spcAft>
                <a:spcPts val="0"/>
              </a:spcAft>
              <a:buClr>
                <a:srgbClr val="9FB8CD"/>
              </a:buClr>
              <a:buSzPts val="900"/>
              <a:buFont typeface="Noto Sans Symbols"/>
              <a:buChar char="▶"/>
              <a:defRPr b="0" i="0" sz="1200" u="none" cap="none" strike="noStrike">
                <a:solidFill>
                  <a:schemeClr val="dk1"/>
                </a:solidFill>
                <a:latin typeface="Cabin"/>
                <a:ea typeface="Cabin"/>
                <a:cs typeface="Cabin"/>
                <a:sym typeface="Cabin"/>
              </a:defRPr>
            </a:lvl9pPr>
          </a:lstStyle>
          <a:p/>
        </p:txBody>
      </p:sp>
      <p:sp>
        <p:nvSpPr>
          <p:cNvPr id="148" name="Google Shape;148;p24"/>
          <p:cNvSpPr txBox="1"/>
          <p:nvPr>
            <p:ph idx="10" type="dt"/>
          </p:nvPr>
        </p:nvSpPr>
        <p:spPr>
          <a:xfrm>
            <a:off x="6400800" y="4767263"/>
            <a:ext cx="2289048" cy="27432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400">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49" name="Google Shape;149;p24"/>
          <p:cNvSpPr txBox="1"/>
          <p:nvPr>
            <p:ph idx="11" type="ftr"/>
          </p:nvPr>
        </p:nvSpPr>
        <p:spPr>
          <a:xfrm>
            <a:off x="2898648" y="4767263"/>
            <a:ext cx="3505200" cy="27432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sz="1400">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50" name="Google Shape;150;p24"/>
          <p:cNvSpPr txBox="1"/>
          <p:nvPr>
            <p:ph idx="12" type="sldNum"/>
          </p:nvPr>
        </p:nvSpPr>
        <p:spPr>
          <a:xfrm>
            <a:off x="612648" y="4767263"/>
            <a:ext cx="1981200"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400">
                <a:solidFill>
                  <a:schemeClr val="dk2"/>
                </a:solidFill>
                <a:latin typeface="Cabin"/>
                <a:ea typeface="Cabin"/>
                <a:cs typeface="Cabin"/>
                <a:sym typeface="Cabin"/>
              </a:defRPr>
            </a:lvl1pPr>
            <a:lvl2pPr indent="0" lvl="1" marL="0" marR="0" rtl="0" algn="l">
              <a:spcBef>
                <a:spcPts val="0"/>
              </a:spcBef>
              <a:buNone/>
              <a:defRPr sz="1400">
                <a:solidFill>
                  <a:schemeClr val="dk2"/>
                </a:solidFill>
                <a:latin typeface="Cabin"/>
                <a:ea typeface="Cabin"/>
                <a:cs typeface="Cabin"/>
                <a:sym typeface="Cabin"/>
              </a:defRPr>
            </a:lvl2pPr>
            <a:lvl3pPr indent="0" lvl="2" marL="0" marR="0" rtl="0" algn="l">
              <a:spcBef>
                <a:spcPts val="0"/>
              </a:spcBef>
              <a:buNone/>
              <a:defRPr sz="1400">
                <a:solidFill>
                  <a:schemeClr val="dk2"/>
                </a:solidFill>
                <a:latin typeface="Cabin"/>
                <a:ea typeface="Cabin"/>
                <a:cs typeface="Cabin"/>
                <a:sym typeface="Cabin"/>
              </a:defRPr>
            </a:lvl3pPr>
            <a:lvl4pPr indent="0" lvl="3" marL="0" marR="0" rtl="0" algn="l">
              <a:spcBef>
                <a:spcPts val="0"/>
              </a:spcBef>
              <a:buNone/>
              <a:defRPr sz="1400">
                <a:solidFill>
                  <a:schemeClr val="dk2"/>
                </a:solidFill>
                <a:latin typeface="Cabin"/>
                <a:ea typeface="Cabin"/>
                <a:cs typeface="Cabin"/>
                <a:sym typeface="Cabin"/>
              </a:defRPr>
            </a:lvl4pPr>
            <a:lvl5pPr indent="0" lvl="4" marL="0" marR="0" rtl="0" algn="l">
              <a:spcBef>
                <a:spcPts val="0"/>
              </a:spcBef>
              <a:buNone/>
              <a:defRPr sz="1400">
                <a:solidFill>
                  <a:schemeClr val="dk2"/>
                </a:solidFill>
                <a:latin typeface="Cabin"/>
                <a:ea typeface="Cabin"/>
                <a:cs typeface="Cabin"/>
                <a:sym typeface="Cabin"/>
              </a:defRPr>
            </a:lvl5pPr>
            <a:lvl6pPr indent="0" lvl="5" marL="0" marR="0" rtl="0" algn="l">
              <a:spcBef>
                <a:spcPts val="0"/>
              </a:spcBef>
              <a:buNone/>
              <a:defRPr sz="1400">
                <a:solidFill>
                  <a:schemeClr val="dk2"/>
                </a:solidFill>
                <a:latin typeface="Cabin"/>
                <a:ea typeface="Cabin"/>
                <a:cs typeface="Cabin"/>
                <a:sym typeface="Cabin"/>
              </a:defRPr>
            </a:lvl6pPr>
            <a:lvl7pPr indent="0" lvl="6" marL="0" marR="0" rtl="0" algn="l">
              <a:spcBef>
                <a:spcPts val="0"/>
              </a:spcBef>
              <a:buNone/>
              <a:defRPr sz="1400">
                <a:solidFill>
                  <a:schemeClr val="dk2"/>
                </a:solidFill>
                <a:latin typeface="Cabin"/>
                <a:ea typeface="Cabin"/>
                <a:cs typeface="Cabin"/>
                <a:sym typeface="Cabin"/>
              </a:defRPr>
            </a:lvl7pPr>
            <a:lvl8pPr indent="0" lvl="7" marL="0" marR="0" rtl="0" algn="l">
              <a:spcBef>
                <a:spcPts val="0"/>
              </a:spcBef>
              <a:buNone/>
              <a:defRPr sz="1400">
                <a:solidFill>
                  <a:schemeClr val="dk2"/>
                </a:solidFill>
                <a:latin typeface="Cabin"/>
                <a:ea typeface="Cabin"/>
                <a:cs typeface="Cabin"/>
                <a:sym typeface="Cabin"/>
              </a:defRPr>
            </a:lvl8pPr>
            <a:lvl9pPr indent="0" lvl="8" marL="0" marR="0" rtl="0" algn="l">
              <a:spcBef>
                <a:spcPts val="0"/>
              </a:spcBef>
              <a:buNone/>
              <a:defRPr sz="1400">
                <a:solidFill>
                  <a:schemeClr val="dk2"/>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151" name="Shape 151"/>
        <p:cNvGrpSpPr/>
        <p:nvPr/>
      </p:nvGrpSpPr>
      <p:grpSpPr>
        <a:xfrm>
          <a:off x="0" y="0"/>
          <a:ext cx="0" cy="0"/>
          <a:chOff x="0" y="0"/>
          <a:chExt cx="0" cy="0"/>
        </a:xfrm>
      </p:grpSpPr>
      <p:sp>
        <p:nvSpPr>
          <p:cNvPr id="152" name="Google Shape;152;p25"/>
          <p:cNvSpPr txBox="1"/>
          <p:nvPr>
            <p:ph type="title"/>
          </p:nvPr>
        </p:nvSpPr>
        <p:spPr>
          <a:xfrm rot="5400000">
            <a:off x="5463778" y="1371600"/>
            <a:ext cx="4388644" cy="20574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2"/>
              </a:buClr>
              <a:buSzPts val="2800"/>
              <a:buFont typeface="Bookman Old Style"/>
              <a:buNone/>
              <a:defRPr b="0" i="0" sz="2800" u="none" cap="none" strike="noStrike">
                <a:solidFill>
                  <a:schemeClr val="dk2"/>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3" name="Google Shape;153;p25"/>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lstStyle>
            <a:lvl1pPr indent="-354076" lvl="0" marL="457200" marR="0" rtl="0" algn="l">
              <a:spcBef>
                <a:spcPts val="600"/>
              </a:spcBef>
              <a:spcAft>
                <a:spcPts val="0"/>
              </a:spcAft>
              <a:buClr>
                <a:schemeClr val="accent1"/>
              </a:buClr>
              <a:buSzPts val="1976"/>
              <a:buFont typeface="Noto Sans Symbols"/>
              <a:buChar char="▶"/>
              <a:defRPr b="0" i="0" sz="2600" u="none" cap="none" strike="noStrike">
                <a:solidFill>
                  <a:schemeClr val="dk1"/>
                </a:solidFill>
                <a:latin typeface="Cabin"/>
                <a:ea typeface="Cabin"/>
                <a:cs typeface="Cabin"/>
                <a:sym typeface="Cabin"/>
              </a:defRPr>
            </a:lvl1pPr>
            <a:lvl2pPr indent="-339597" lvl="1" marL="914400" marR="0" rtl="0" algn="l">
              <a:spcBef>
                <a:spcPts val="500"/>
              </a:spcBef>
              <a:spcAft>
                <a:spcPts val="0"/>
              </a:spcAft>
              <a:buClr>
                <a:schemeClr val="accent2"/>
              </a:buClr>
              <a:buSzPts val="1748"/>
              <a:buFont typeface="Noto Sans Symbols"/>
              <a:buChar char="▶"/>
              <a:defRPr b="0" i="0" sz="2300" u="none" cap="none" strike="noStrike">
                <a:solidFill>
                  <a:schemeClr val="dk2"/>
                </a:solidFill>
                <a:latin typeface="Cabin"/>
                <a:ea typeface="Cabin"/>
                <a:cs typeface="Cabin"/>
                <a:sym typeface="Cabin"/>
              </a:defRPr>
            </a:lvl2pPr>
            <a:lvl3pPr indent="-325119" lvl="2" marL="1371600" marR="0" rtl="0" algn="l">
              <a:spcBef>
                <a:spcPts val="500"/>
              </a:spcBef>
              <a:spcAft>
                <a:spcPts val="0"/>
              </a:spcAft>
              <a:buClr>
                <a:srgbClr val="BABABA"/>
              </a:buClr>
              <a:buSzPts val="1520"/>
              <a:buFont typeface="Noto Sans Symbols"/>
              <a:buChar char="▶"/>
              <a:defRPr b="0" i="0" sz="2000" u="none" cap="none" strike="noStrike">
                <a:solidFill>
                  <a:schemeClr val="dk1"/>
                </a:solidFill>
                <a:latin typeface="Cabin"/>
                <a:ea typeface="Cabin"/>
                <a:cs typeface="Cabin"/>
                <a:sym typeface="Cabin"/>
              </a:defRPr>
            </a:lvl3pPr>
            <a:lvl4pPr indent="-308610" lvl="3" marL="1828800" marR="0" rtl="0" algn="l">
              <a:spcBef>
                <a:spcPts val="400"/>
              </a:spcBef>
              <a:spcAft>
                <a:spcPts val="0"/>
              </a:spcAft>
              <a:buClr>
                <a:srgbClr val="8BA1B3"/>
              </a:buClr>
              <a:buSzPts val="1260"/>
              <a:buFont typeface="Noto Sans Symbols"/>
              <a:buChar char="◻"/>
              <a:defRPr b="0" i="0" sz="1800" u="none" cap="none" strike="noStrike">
                <a:solidFill>
                  <a:schemeClr val="dk1"/>
                </a:solidFill>
                <a:latin typeface="Cabin"/>
                <a:ea typeface="Cabin"/>
                <a:cs typeface="Cabin"/>
                <a:sym typeface="Cabin"/>
              </a:defRPr>
            </a:lvl4pPr>
            <a:lvl5pPr indent="-299720" lvl="4" marL="2286000" marR="0" rtl="0" algn="l">
              <a:spcBef>
                <a:spcPts val="300"/>
              </a:spcBef>
              <a:spcAft>
                <a:spcPts val="0"/>
              </a:spcAft>
              <a:buClr>
                <a:schemeClr val="accent2"/>
              </a:buClr>
              <a:buSzPts val="1120"/>
              <a:buFont typeface="Noto Sans Symbols"/>
              <a:buChar char="◻"/>
              <a:defRPr b="0" i="0" sz="1600" u="none" cap="none" strike="noStrike">
                <a:solidFill>
                  <a:schemeClr val="dk1"/>
                </a:solidFill>
                <a:latin typeface="Cabin"/>
                <a:ea typeface="Cabin"/>
                <a:cs typeface="Cabin"/>
                <a:sym typeface="Cabin"/>
              </a:defRPr>
            </a:lvl5pPr>
            <a:lvl6pPr indent="-304800" lvl="5" marL="2743200" marR="0" rtl="0" algn="l">
              <a:spcBef>
                <a:spcPts val="300"/>
              </a:spcBef>
              <a:spcAft>
                <a:spcPts val="0"/>
              </a:spcAft>
              <a:buClr>
                <a:srgbClr val="8BA1B3"/>
              </a:buClr>
              <a:buSzPts val="1200"/>
              <a:buFont typeface="Noto Sans Symbols"/>
              <a:buChar char="▶"/>
              <a:defRPr b="0" i="0" sz="1600" u="none" cap="none" strike="noStrike">
                <a:solidFill>
                  <a:schemeClr val="dk1"/>
                </a:solidFill>
                <a:latin typeface="Cabin"/>
                <a:ea typeface="Cabin"/>
                <a:cs typeface="Cabin"/>
                <a:sym typeface="Cabin"/>
              </a:defRPr>
            </a:lvl6pPr>
            <a:lvl7pPr indent="-295275" lvl="6" marL="3200400" marR="0" rtl="0" algn="l">
              <a:spcBef>
                <a:spcPts val="300"/>
              </a:spcBef>
              <a:spcAft>
                <a:spcPts val="0"/>
              </a:spcAft>
              <a:buClr>
                <a:srgbClr val="646C8F"/>
              </a:buClr>
              <a:buSzPts val="1050"/>
              <a:buFont typeface="Noto Sans Symbols"/>
              <a:buChar char="▶"/>
              <a:defRPr b="0" i="0" sz="1400" u="none" cap="none" strike="noStrike">
                <a:solidFill>
                  <a:schemeClr val="dk1"/>
                </a:solidFill>
                <a:latin typeface="Cabin"/>
                <a:ea typeface="Cabin"/>
                <a:cs typeface="Cabin"/>
                <a:sym typeface="Cabin"/>
              </a:defRPr>
            </a:lvl7pPr>
            <a:lvl8pPr indent="-295275" lvl="7" marL="3657600" marR="0" rtl="0" algn="l">
              <a:spcBef>
                <a:spcPts val="300"/>
              </a:spcBef>
              <a:spcAft>
                <a:spcPts val="0"/>
              </a:spcAft>
              <a:buClr>
                <a:srgbClr val="BABABA"/>
              </a:buClr>
              <a:buSzPts val="1050"/>
              <a:buFont typeface="Noto Sans Symbols"/>
              <a:buChar char="▶"/>
              <a:defRPr b="0" i="0" sz="1400" u="none" cap="none" strike="noStrike">
                <a:solidFill>
                  <a:schemeClr val="dk1"/>
                </a:solidFill>
                <a:latin typeface="Cabin"/>
                <a:ea typeface="Cabin"/>
                <a:cs typeface="Cabin"/>
                <a:sym typeface="Cabin"/>
              </a:defRPr>
            </a:lvl8pPr>
            <a:lvl9pPr indent="-285750" lvl="8" marL="4114800" marR="0" rtl="0" algn="l">
              <a:spcBef>
                <a:spcPts val="300"/>
              </a:spcBef>
              <a:spcAft>
                <a:spcPts val="0"/>
              </a:spcAft>
              <a:buClr>
                <a:srgbClr val="9FB8CD"/>
              </a:buClr>
              <a:buSzPts val="900"/>
              <a:buFont typeface="Noto Sans Symbols"/>
              <a:buChar char="▶"/>
              <a:defRPr b="0" i="0" sz="1200" u="none" cap="none" strike="noStrike">
                <a:solidFill>
                  <a:schemeClr val="dk1"/>
                </a:solidFill>
                <a:latin typeface="Cabin"/>
                <a:ea typeface="Cabin"/>
                <a:cs typeface="Cabin"/>
                <a:sym typeface="Cabin"/>
              </a:defRPr>
            </a:lvl9pPr>
          </a:lstStyle>
          <a:p/>
        </p:txBody>
      </p:sp>
      <p:sp>
        <p:nvSpPr>
          <p:cNvPr id="154" name="Google Shape;154;p25"/>
          <p:cNvSpPr txBox="1"/>
          <p:nvPr>
            <p:ph idx="10" type="dt"/>
          </p:nvPr>
        </p:nvSpPr>
        <p:spPr>
          <a:xfrm>
            <a:off x="6400800" y="4767263"/>
            <a:ext cx="2289048" cy="27432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400">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55" name="Google Shape;155;p25"/>
          <p:cNvSpPr txBox="1"/>
          <p:nvPr>
            <p:ph idx="11" type="ftr"/>
          </p:nvPr>
        </p:nvSpPr>
        <p:spPr>
          <a:xfrm>
            <a:off x="2898648" y="4767263"/>
            <a:ext cx="3505200" cy="27432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sz="1400">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56" name="Google Shape;156;p25"/>
          <p:cNvSpPr txBox="1"/>
          <p:nvPr>
            <p:ph idx="12" type="sldNum"/>
          </p:nvPr>
        </p:nvSpPr>
        <p:spPr>
          <a:xfrm>
            <a:off x="612648" y="4767263"/>
            <a:ext cx="1981200"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400">
                <a:solidFill>
                  <a:schemeClr val="dk2"/>
                </a:solidFill>
                <a:latin typeface="Cabin"/>
                <a:ea typeface="Cabin"/>
                <a:cs typeface="Cabin"/>
                <a:sym typeface="Cabin"/>
              </a:defRPr>
            </a:lvl1pPr>
            <a:lvl2pPr indent="0" lvl="1" marL="0" marR="0" rtl="0" algn="l">
              <a:spcBef>
                <a:spcPts val="0"/>
              </a:spcBef>
              <a:buNone/>
              <a:defRPr sz="1400">
                <a:solidFill>
                  <a:schemeClr val="dk2"/>
                </a:solidFill>
                <a:latin typeface="Cabin"/>
                <a:ea typeface="Cabin"/>
                <a:cs typeface="Cabin"/>
                <a:sym typeface="Cabin"/>
              </a:defRPr>
            </a:lvl2pPr>
            <a:lvl3pPr indent="0" lvl="2" marL="0" marR="0" rtl="0" algn="l">
              <a:spcBef>
                <a:spcPts val="0"/>
              </a:spcBef>
              <a:buNone/>
              <a:defRPr sz="1400">
                <a:solidFill>
                  <a:schemeClr val="dk2"/>
                </a:solidFill>
                <a:latin typeface="Cabin"/>
                <a:ea typeface="Cabin"/>
                <a:cs typeface="Cabin"/>
                <a:sym typeface="Cabin"/>
              </a:defRPr>
            </a:lvl3pPr>
            <a:lvl4pPr indent="0" lvl="3" marL="0" marR="0" rtl="0" algn="l">
              <a:spcBef>
                <a:spcPts val="0"/>
              </a:spcBef>
              <a:buNone/>
              <a:defRPr sz="1400">
                <a:solidFill>
                  <a:schemeClr val="dk2"/>
                </a:solidFill>
                <a:latin typeface="Cabin"/>
                <a:ea typeface="Cabin"/>
                <a:cs typeface="Cabin"/>
                <a:sym typeface="Cabin"/>
              </a:defRPr>
            </a:lvl4pPr>
            <a:lvl5pPr indent="0" lvl="4" marL="0" marR="0" rtl="0" algn="l">
              <a:spcBef>
                <a:spcPts val="0"/>
              </a:spcBef>
              <a:buNone/>
              <a:defRPr sz="1400">
                <a:solidFill>
                  <a:schemeClr val="dk2"/>
                </a:solidFill>
                <a:latin typeface="Cabin"/>
                <a:ea typeface="Cabin"/>
                <a:cs typeface="Cabin"/>
                <a:sym typeface="Cabin"/>
              </a:defRPr>
            </a:lvl5pPr>
            <a:lvl6pPr indent="0" lvl="5" marL="0" marR="0" rtl="0" algn="l">
              <a:spcBef>
                <a:spcPts val="0"/>
              </a:spcBef>
              <a:buNone/>
              <a:defRPr sz="1400">
                <a:solidFill>
                  <a:schemeClr val="dk2"/>
                </a:solidFill>
                <a:latin typeface="Cabin"/>
                <a:ea typeface="Cabin"/>
                <a:cs typeface="Cabin"/>
                <a:sym typeface="Cabin"/>
              </a:defRPr>
            </a:lvl6pPr>
            <a:lvl7pPr indent="0" lvl="6" marL="0" marR="0" rtl="0" algn="l">
              <a:spcBef>
                <a:spcPts val="0"/>
              </a:spcBef>
              <a:buNone/>
              <a:defRPr sz="1400">
                <a:solidFill>
                  <a:schemeClr val="dk2"/>
                </a:solidFill>
                <a:latin typeface="Cabin"/>
                <a:ea typeface="Cabin"/>
                <a:cs typeface="Cabin"/>
                <a:sym typeface="Cabin"/>
              </a:defRPr>
            </a:lvl7pPr>
            <a:lvl8pPr indent="0" lvl="7" marL="0" marR="0" rtl="0" algn="l">
              <a:spcBef>
                <a:spcPts val="0"/>
              </a:spcBef>
              <a:buNone/>
              <a:defRPr sz="1400">
                <a:solidFill>
                  <a:schemeClr val="dk2"/>
                </a:solidFill>
                <a:latin typeface="Cabin"/>
                <a:ea typeface="Cabin"/>
                <a:cs typeface="Cabin"/>
                <a:sym typeface="Cabin"/>
              </a:defRPr>
            </a:lvl8pPr>
            <a:lvl9pPr indent="0" lvl="8" marL="0" marR="0" rtl="0" algn="l">
              <a:spcBef>
                <a:spcPts val="0"/>
              </a:spcBef>
              <a:buNone/>
              <a:defRPr sz="1400">
                <a:solidFill>
                  <a:schemeClr val="dk2"/>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cxnSp>
        <p:nvCxnSpPr>
          <p:cNvPr id="157" name="Google Shape;157;p25"/>
          <p:cNvCxnSpPr/>
          <p:nvPr/>
        </p:nvCxnSpPr>
        <p:spPr>
          <a:xfrm>
            <a:off x="457200" y="4764881"/>
            <a:ext cx="8229600" cy="0"/>
          </a:xfrm>
          <a:prstGeom prst="straightConnector1">
            <a:avLst/>
          </a:prstGeom>
          <a:noFill/>
          <a:ln cap="flat" cmpd="sng" w="9525">
            <a:solidFill>
              <a:schemeClr val="accent2"/>
            </a:solidFill>
            <a:prstDash val="dash"/>
            <a:round/>
            <a:headEnd len="sm" w="sm" type="none"/>
            <a:tailEnd len="sm" w="sm" type="none"/>
          </a:ln>
        </p:spPr>
      </p:cxnSp>
      <p:sp>
        <p:nvSpPr>
          <p:cNvPr id="158" name="Google Shape;158;p25"/>
          <p:cNvSpPr/>
          <p:nvPr/>
        </p:nvSpPr>
        <p:spPr>
          <a:xfrm rot="5400000">
            <a:off x="442956" y="4835567"/>
            <a:ext cx="143137"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cxnSp>
        <p:nvCxnSpPr>
          <p:cNvPr id="159" name="Google Shape;159;p25"/>
          <p:cNvCxnSpPr/>
          <p:nvPr/>
        </p:nvCxnSpPr>
        <p:spPr>
          <a:xfrm rot="5400000">
            <a:off x="4361127" y="2401464"/>
            <a:ext cx="4389120" cy="0"/>
          </a:xfrm>
          <a:prstGeom prst="straightConnector1">
            <a:avLst/>
          </a:prstGeom>
          <a:noFill/>
          <a:ln cap="flat" cmpd="sng" w="9525">
            <a:solidFill>
              <a:schemeClr val="accent2"/>
            </a:solidFill>
            <a:prstDash val="dash"/>
            <a:round/>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164" name="Shape 164"/>
        <p:cNvGrpSpPr/>
        <p:nvPr/>
      </p:nvGrpSpPr>
      <p:grpSpPr>
        <a:xfrm>
          <a:off x="0" y="0"/>
          <a:ext cx="0" cy="0"/>
          <a:chOff x="0" y="0"/>
          <a:chExt cx="0" cy="0"/>
        </a:xfrm>
      </p:grpSpPr>
      <p:grpSp>
        <p:nvGrpSpPr>
          <p:cNvPr id="165" name="Google Shape;165;p27"/>
          <p:cNvGrpSpPr/>
          <p:nvPr/>
        </p:nvGrpSpPr>
        <p:grpSpPr>
          <a:xfrm>
            <a:off x="6098378" y="5"/>
            <a:ext cx="3045625" cy="2030570"/>
            <a:chOff x="6098378" y="5"/>
            <a:chExt cx="3045625" cy="2030570"/>
          </a:xfrm>
        </p:grpSpPr>
        <p:sp>
          <p:nvSpPr>
            <p:cNvPr id="166" name="Google Shape;166;p27"/>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7"/>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7"/>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7"/>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27"/>
          <p:cNvSpPr txBox="1"/>
          <p:nvPr>
            <p:ph type="ctrTitle"/>
          </p:nvPr>
        </p:nvSpPr>
        <p:spPr>
          <a:xfrm>
            <a:off x="598100" y="1775222"/>
            <a:ext cx="8222100" cy="838800"/>
          </a:xfrm>
          <a:prstGeom prst="rect">
            <a:avLst/>
          </a:prstGeom>
        </p:spPr>
        <p:txBody>
          <a:bodyPr anchorCtr="0" anchor="b" bIns="91425" lIns="91425" spcFirstLastPara="1" rIns="91425" wrap="square" tIns="91425"/>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172" name="Google Shape;172;p27"/>
          <p:cNvSpPr txBox="1"/>
          <p:nvPr>
            <p:ph idx="1" type="subTitle"/>
          </p:nvPr>
        </p:nvSpPr>
        <p:spPr>
          <a:xfrm>
            <a:off x="598088" y="2715913"/>
            <a:ext cx="8222100" cy="4329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p:txBody>
      </p:sp>
      <p:sp>
        <p:nvSpPr>
          <p:cNvPr id="173" name="Google Shape;173;p2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4" name="Shape 174"/>
        <p:cNvGrpSpPr/>
        <p:nvPr/>
      </p:nvGrpSpPr>
      <p:grpSpPr>
        <a:xfrm>
          <a:off x="0" y="0"/>
          <a:ext cx="0" cy="0"/>
          <a:chOff x="0" y="0"/>
          <a:chExt cx="0" cy="0"/>
        </a:xfrm>
      </p:grpSpPr>
      <p:grpSp>
        <p:nvGrpSpPr>
          <p:cNvPr id="175" name="Google Shape;175;p28"/>
          <p:cNvGrpSpPr/>
          <p:nvPr/>
        </p:nvGrpSpPr>
        <p:grpSpPr>
          <a:xfrm>
            <a:off x="6098378" y="5"/>
            <a:ext cx="3045625" cy="2030570"/>
            <a:chOff x="6098378" y="5"/>
            <a:chExt cx="3045625" cy="2030570"/>
          </a:xfrm>
        </p:grpSpPr>
        <p:sp>
          <p:nvSpPr>
            <p:cNvPr id="176" name="Google Shape;176;p28"/>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8"/>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8"/>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8"/>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8"/>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 name="Google Shape;181;p28"/>
          <p:cNvSpPr txBox="1"/>
          <p:nvPr>
            <p:ph type="title"/>
          </p:nvPr>
        </p:nvSpPr>
        <p:spPr>
          <a:xfrm>
            <a:off x="598100" y="2152347"/>
            <a:ext cx="8222100" cy="8388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182" name="Google Shape;182;p2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3" name="Shape 183"/>
        <p:cNvGrpSpPr/>
        <p:nvPr/>
      </p:nvGrpSpPr>
      <p:grpSpPr>
        <a:xfrm>
          <a:off x="0" y="0"/>
          <a:ext cx="0" cy="0"/>
          <a:chOff x="0" y="0"/>
          <a:chExt cx="0" cy="0"/>
        </a:xfrm>
      </p:grpSpPr>
      <p:grpSp>
        <p:nvGrpSpPr>
          <p:cNvPr id="184" name="Google Shape;184;p29"/>
          <p:cNvGrpSpPr/>
          <p:nvPr/>
        </p:nvGrpSpPr>
        <p:grpSpPr>
          <a:xfrm>
            <a:off x="0" y="3903669"/>
            <a:ext cx="9144000" cy="1239925"/>
            <a:chOff x="0" y="3903669"/>
            <a:chExt cx="9144000" cy="1239925"/>
          </a:xfrm>
        </p:grpSpPr>
        <p:sp>
          <p:nvSpPr>
            <p:cNvPr id="185" name="Google Shape;185;p29"/>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9"/>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9"/>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9"/>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9"/>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 name="Google Shape;190;p29"/>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1" name="Google Shape;191;p29"/>
          <p:cNvSpPr txBox="1"/>
          <p:nvPr>
            <p:ph idx="1" type="body"/>
          </p:nvPr>
        </p:nvSpPr>
        <p:spPr>
          <a:xfrm>
            <a:off x="311700" y="1229875"/>
            <a:ext cx="8520600" cy="33390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2" name="Google Shape;192;p2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93" name="Shape 193"/>
        <p:cNvGrpSpPr/>
        <p:nvPr/>
      </p:nvGrpSpPr>
      <p:grpSpPr>
        <a:xfrm>
          <a:off x="0" y="0"/>
          <a:ext cx="0" cy="0"/>
          <a:chOff x="0" y="0"/>
          <a:chExt cx="0" cy="0"/>
        </a:xfrm>
      </p:grpSpPr>
      <p:sp>
        <p:nvSpPr>
          <p:cNvPr id="194" name="Google Shape;194;p30"/>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5" name="Google Shape;195;p30"/>
          <p:cNvSpPr txBox="1"/>
          <p:nvPr>
            <p:ph idx="1" type="body"/>
          </p:nvPr>
        </p:nvSpPr>
        <p:spPr>
          <a:xfrm>
            <a:off x="311700" y="1229975"/>
            <a:ext cx="3999900" cy="33390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96" name="Google Shape;196;p30"/>
          <p:cNvSpPr txBox="1"/>
          <p:nvPr>
            <p:ph idx="2" type="body"/>
          </p:nvPr>
        </p:nvSpPr>
        <p:spPr>
          <a:xfrm>
            <a:off x="4832400" y="1229975"/>
            <a:ext cx="3999900" cy="33390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97" name="Google Shape;197;p3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98" name="Shape 198"/>
        <p:cNvGrpSpPr/>
        <p:nvPr/>
      </p:nvGrpSpPr>
      <p:grpSpPr>
        <a:xfrm>
          <a:off x="0" y="0"/>
          <a:ext cx="0" cy="0"/>
          <a:chOff x="0" y="0"/>
          <a:chExt cx="0" cy="0"/>
        </a:xfrm>
      </p:grpSpPr>
      <p:sp>
        <p:nvSpPr>
          <p:cNvPr id="199" name="Google Shape;199;p31"/>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0" name="Google Shape;200;p3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01" name="Shape 201"/>
        <p:cNvGrpSpPr/>
        <p:nvPr/>
      </p:nvGrpSpPr>
      <p:grpSpPr>
        <a:xfrm>
          <a:off x="0" y="0"/>
          <a:ext cx="0" cy="0"/>
          <a:chOff x="0" y="0"/>
          <a:chExt cx="0" cy="0"/>
        </a:xfrm>
      </p:grpSpPr>
      <p:sp>
        <p:nvSpPr>
          <p:cNvPr id="202" name="Google Shape;202;p32"/>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03" name="Google Shape;203;p32"/>
          <p:cNvSpPr txBox="1"/>
          <p:nvPr>
            <p:ph idx="1" type="body"/>
          </p:nvPr>
        </p:nvSpPr>
        <p:spPr>
          <a:xfrm>
            <a:off x="311700" y="1465804"/>
            <a:ext cx="2808000" cy="31032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04" name="Google Shape;204;p3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205" name="Shape 205"/>
        <p:cNvGrpSpPr/>
        <p:nvPr/>
      </p:nvGrpSpPr>
      <p:grpSpPr>
        <a:xfrm>
          <a:off x="0" y="0"/>
          <a:ext cx="0" cy="0"/>
          <a:chOff x="0" y="0"/>
          <a:chExt cx="0" cy="0"/>
        </a:xfrm>
      </p:grpSpPr>
      <p:grpSp>
        <p:nvGrpSpPr>
          <p:cNvPr id="206" name="Google Shape;206;p33"/>
          <p:cNvGrpSpPr/>
          <p:nvPr/>
        </p:nvGrpSpPr>
        <p:grpSpPr>
          <a:xfrm>
            <a:off x="6098378" y="5"/>
            <a:ext cx="3045625" cy="2030570"/>
            <a:chOff x="6098378" y="5"/>
            <a:chExt cx="3045625" cy="2030570"/>
          </a:xfrm>
        </p:grpSpPr>
        <p:sp>
          <p:nvSpPr>
            <p:cNvPr id="207" name="Google Shape;207;p33"/>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3"/>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3"/>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3"/>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3"/>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 name="Google Shape;212;p33"/>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213" name="Google Shape;213;p3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14" name="Shape 214"/>
        <p:cNvGrpSpPr/>
        <p:nvPr/>
      </p:nvGrpSpPr>
      <p:grpSpPr>
        <a:xfrm>
          <a:off x="0" y="0"/>
          <a:ext cx="0" cy="0"/>
          <a:chOff x="0" y="0"/>
          <a:chExt cx="0" cy="0"/>
        </a:xfrm>
      </p:grpSpPr>
      <p:sp>
        <p:nvSpPr>
          <p:cNvPr id="215" name="Google Shape;215;p34"/>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6" name="Google Shape;216;p34"/>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217" name="Google Shape;217;p34"/>
          <p:cNvSpPr txBox="1"/>
          <p:nvPr>
            <p:ph type="title"/>
          </p:nvPr>
        </p:nvSpPr>
        <p:spPr>
          <a:xfrm>
            <a:off x="265500" y="1151100"/>
            <a:ext cx="4045200" cy="1564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8" name="Google Shape;218;p34"/>
          <p:cNvSpPr txBox="1"/>
          <p:nvPr>
            <p:ph idx="1" type="subTitle"/>
          </p:nvPr>
        </p:nvSpPr>
        <p:spPr>
          <a:xfrm>
            <a:off x="265500" y="2769001"/>
            <a:ext cx="4045200" cy="1269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9" name="Google Shape;219;p34"/>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220" name="Google Shape;220;p3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21" name="Shape 221"/>
        <p:cNvGrpSpPr/>
        <p:nvPr/>
      </p:nvGrpSpPr>
      <p:grpSpPr>
        <a:xfrm>
          <a:off x="0" y="0"/>
          <a:ext cx="0" cy="0"/>
          <a:chOff x="0" y="0"/>
          <a:chExt cx="0" cy="0"/>
        </a:xfrm>
      </p:grpSpPr>
      <p:sp>
        <p:nvSpPr>
          <p:cNvPr id="222" name="Google Shape;222;p35"/>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223" name="Google Shape;223;p3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224" name="Shape 224"/>
        <p:cNvGrpSpPr/>
        <p:nvPr/>
      </p:nvGrpSpPr>
      <p:grpSpPr>
        <a:xfrm>
          <a:off x="0" y="0"/>
          <a:ext cx="0" cy="0"/>
          <a:chOff x="0" y="0"/>
          <a:chExt cx="0" cy="0"/>
        </a:xfrm>
      </p:grpSpPr>
      <p:grpSp>
        <p:nvGrpSpPr>
          <p:cNvPr id="225" name="Google Shape;225;p36"/>
          <p:cNvGrpSpPr/>
          <p:nvPr/>
        </p:nvGrpSpPr>
        <p:grpSpPr>
          <a:xfrm>
            <a:off x="6098378" y="5"/>
            <a:ext cx="3045625" cy="2030570"/>
            <a:chOff x="6098378" y="5"/>
            <a:chExt cx="3045625" cy="2030570"/>
          </a:xfrm>
        </p:grpSpPr>
        <p:sp>
          <p:nvSpPr>
            <p:cNvPr id="226" name="Google Shape;226;p36"/>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6"/>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6"/>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6"/>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6"/>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 name="Google Shape;231;p36"/>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232" name="Google Shape;232;p36"/>
          <p:cNvSpPr txBox="1"/>
          <p:nvPr>
            <p:ph idx="1" type="body"/>
          </p:nvPr>
        </p:nvSpPr>
        <p:spPr>
          <a:xfrm>
            <a:off x="311700" y="3369225"/>
            <a:ext cx="8520600" cy="1281900"/>
          </a:xfrm>
          <a:prstGeom prst="rect">
            <a:avLst/>
          </a:prstGeom>
        </p:spPr>
        <p:txBody>
          <a:bodyPr anchorCtr="0" anchor="t" bIns="91425" lIns="91425" spcFirstLastPara="1" rIns="91425" wrap="square" tIns="91425"/>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
        <p:nvSpPr>
          <p:cNvPr id="233" name="Google Shape;233;p3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34" name="Shape 234"/>
        <p:cNvGrpSpPr/>
        <p:nvPr/>
      </p:nvGrpSpPr>
      <p:grpSpPr>
        <a:xfrm>
          <a:off x="0" y="0"/>
          <a:ext cx="0" cy="0"/>
          <a:chOff x="0" y="0"/>
          <a:chExt cx="0" cy="0"/>
        </a:xfrm>
      </p:grpSpPr>
      <p:sp>
        <p:nvSpPr>
          <p:cNvPr id="235" name="Google Shape;235;p3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4.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4" name="Shape 64"/>
        <p:cNvGrpSpPr/>
        <p:nvPr/>
      </p:nvGrpSpPr>
      <p:grpSpPr>
        <a:xfrm>
          <a:off x="0" y="0"/>
          <a:ext cx="0" cy="0"/>
          <a:chOff x="0" y="0"/>
          <a:chExt cx="0" cy="0"/>
        </a:xfrm>
      </p:grpSpPr>
      <p:sp>
        <p:nvSpPr>
          <p:cNvPr id="65" name="Google Shape;65;p14"/>
          <p:cNvSpPr txBox="1"/>
          <p:nvPr>
            <p:ph type="title"/>
          </p:nvPr>
        </p:nvSpPr>
        <p:spPr>
          <a:xfrm>
            <a:off x="457200" y="114300"/>
            <a:ext cx="51054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2"/>
              </a:buClr>
              <a:buSzPts val="2800"/>
              <a:buFont typeface="Bookman Old Style"/>
              <a:buNone/>
              <a:defRPr b="0" i="0" sz="2800" u="none" cap="none" strike="noStrike">
                <a:solidFill>
                  <a:schemeClr val="dk2"/>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14"/>
          <p:cNvSpPr txBox="1"/>
          <p:nvPr>
            <p:ph idx="1" type="body"/>
          </p:nvPr>
        </p:nvSpPr>
        <p:spPr>
          <a:xfrm>
            <a:off x="457200" y="685800"/>
            <a:ext cx="8229600" cy="3911346"/>
          </a:xfrm>
          <a:prstGeom prst="rect">
            <a:avLst/>
          </a:prstGeom>
          <a:noFill/>
          <a:ln>
            <a:noFill/>
          </a:ln>
        </p:spPr>
        <p:txBody>
          <a:bodyPr anchorCtr="0" anchor="t" bIns="45700" lIns="91425" spcFirstLastPara="1" rIns="91425" wrap="square" tIns="45700"/>
          <a:lstStyle>
            <a:lvl1pPr indent="-354076" lvl="0" marL="457200" marR="0" rtl="0" algn="l">
              <a:spcBef>
                <a:spcPts val="600"/>
              </a:spcBef>
              <a:spcAft>
                <a:spcPts val="0"/>
              </a:spcAft>
              <a:buClr>
                <a:schemeClr val="accent1"/>
              </a:buClr>
              <a:buSzPts val="1976"/>
              <a:buFont typeface="Noto Sans Symbols"/>
              <a:buChar char="▶"/>
              <a:defRPr b="0" i="0" sz="2600" u="none" cap="none" strike="noStrike">
                <a:solidFill>
                  <a:schemeClr val="dk1"/>
                </a:solidFill>
                <a:latin typeface="Cabin"/>
                <a:ea typeface="Cabin"/>
                <a:cs typeface="Cabin"/>
                <a:sym typeface="Cabin"/>
              </a:defRPr>
            </a:lvl1pPr>
            <a:lvl2pPr indent="-339597" lvl="1" marL="914400" marR="0" rtl="0" algn="l">
              <a:spcBef>
                <a:spcPts val="500"/>
              </a:spcBef>
              <a:spcAft>
                <a:spcPts val="0"/>
              </a:spcAft>
              <a:buClr>
                <a:schemeClr val="accent2"/>
              </a:buClr>
              <a:buSzPts val="1748"/>
              <a:buFont typeface="Noto Sans Symbols"/>
              <a:buChar char="▶"/>
              <a:defRPr b="0" i="0" sz="2300" u="none" cap="none" strike="noStrike">
                <a:solidFill>
                  <a:schemeClr val="dk2"/>
                </a:solidFill>
                <a:latin typeface="Cabin"/>
                <a:ea typeface="Cabin"/>
                <a:cs typeface="Cabin"/>
                <a:sym typeface="Cabin"/>
              </a:defRPr>
            </a:lvl2pPr>
            <a:lvl3pPr indent="-325119" lvl="2" marL="1371600" marR="0" rtl="0" algn="l">
              <a:spcBef>
                <a:spcPts val="500"/>
              </a:spcBef>
              <a:spcAft>
                <a:spcPts val="0"/>
              </a:spcAft>
              <a:buClr>
                <a:srgbClr val="BABABA"/>
              </a:buClr>
              <a:buSzPts val="1520"/>
              <a:buFont typeface="Noto Sans Symbols"/>
              <a:buChar char="▶"/>
              <a:defRPr b="0" i="0" sz="2000" u="none" cap="none" strike="noStrike">
                <a:solidFill>
                  <a:schemeClr val="dk1"/>
                </a:solidFill>
                <a:latin typeface="Cabin"/>
                <a:ea typeface="Cabin"/>
                <a:cs typeface="Cabin"/>
                <a:sym typeface="Cabin"/>
              </a:defRPr>
            </a:lvl3pPr>
            <a:lvl4pPr indent="-308610" lvl="3" marL="1828800" marR="0" rtl="0" algn="l">
              <a:spcBef>
                <a:spcPts val="400"/>
              </a:spcBef>
              <a:spcAft>
                <a:spcPts val="0"/>
              </a:spcAft>
              <a:buClr>
                <a:srgbClr val="8BA1B3"/>
              </a:buClr>
              <a:buSzPts val="1260"/>
              <a:buFont typeface="Noto Sans Symbols"/>
              <a:buChar char="◻"/>
              <a:defRPr b="0" i="0" sz="1800" u="none" cap="none" strike="noStrike">
                <a:solidFill>
                  <a:schemeClr val="dk1"/>
                </a:solidFill>
                <a:latin typeface="Cabin"/>
                <a:ea typeface="Cabin"/>
                <a:cs typeface="Cabin"/>
                <a:sym typeface="Cabin"/>
              </a:defRPr>
            </a:lvl4pPr>
            <a:lvl5pPr indent="-299720" lvl="4" marL="2286000" marR="0" rtl="0" algn="l">
              <a:spcBef>
                <a:spcPts val="300"/>
              </a:spcBef>
              <a:spcAft>
                <a:spcPts val="0"/>
              </a:spcAft>
              <a:buClr>
                <a:schemeClr val="accent2"/>
              </a:buClr>
              <a:buSzPts val="1120"/>
              <a:buFont typeface="Noto Sans Symbols"/>
              <a:buChar char="◻"/>
              <a:defRPr b="0" i="0" sz="1600" u="none" cap="none" strike="noStrike">
                <a:solidFill>
                  <a:schemeClr val="dk1"/>
                </a:solidFill>
                <a:latin typeface="Cabin"/>
                <a:ea typeface="Cabin"/>
                <a:cs typeface="Cabin"/>
                <a:sym typeface="Cabin"/>
              </a:defRPr>
            </a:lvl5pPr>
            <a:lvl6pPr indent="-304800" lvl="5" marL="2743200" marR="0" rtl="0" algn="l">
              <a:spcBef>
                <a:spcPts val="300"/>
              </a:spcBef>
              <a:spcAft>
                <a:spcPts val="0"/>
              </a:spcAft>
              <a:buClr>
                <a:srgbClr val="8BA1B3"/>
              </a:buClr>
              <a:buSzPts val="1200"/>
              <a:buFont typeface="Noto Sans Symbols"/>
              <a:buChar char="▶"/>
              <a:defRPr b="0" i="0" sz="1600" u="none" cap="none" strike="noStrike">
                <a:solidFill>
                  <a:schemeClr val="dk1"/>
                </a:solidFill>
                <a:latin typeface="Cabin"/>
                <a:ea typeface="Cabin"/>
                <a:cs typeface="Cabin"/>
                <a:sym typeface="Cabin"/>
              </a:defRPr>
            </a:lvl6pPr>
            <a:lvl7pPr indent="-295275" lvl="6" marL="3200400" marR="0" rtl="0" algn="l">
              <a:spcBef>
                <a:spcPts val="300"/>
              </a:spcBef>
              <a:spcAft>
                <a:spcPts val="0"/>
              </a:spcAft>
              <a:buClr>
                <a:srgbClr val="646C8F"/>
              </a:buClr>
              <a:buSzPts val="1050"/>
              <a:buFont typeface="Noto Sans Symbols"/>
              <a:buChar char="▶"/>
              <a:defRPr b="0" i="0" sz="1400" u="none" cap="none" strike="noStrike">
                <a:solidFill>
                  <a:schemeClr val="dk1"/>
                </a:solidFill>
                <a:latin typeface="Cabin"/>
                <a:ea typeface="Cabin"/>
                <a:cs typeface="Cabin"/>
                <a:sym typeface="Cabin"/>
              </a:defRPr>
            </a:lvl7pPr>
            <a:lvl8pPr indent="-295275" lvl="7" marL="3657600" marR="0" rtl="0" algn="l">
              <a:spcBef>
                <a:spcPts val="300"/>
              </a:spcBef>
              <a:spcAft>
                <a:spcPts val="0"/>
              </a:spcAft>
              <a:buClr>
                <a:srgbClr val="BABABA"/>
              </a:buClr>
              <a:buSzPts val="1050"/>
              <a:buFont typeface="Noto Sans Symbols"/>
              <a:buChar char="▶"/>
              <a:defRPr b="0" i="0" sz="1400" u="none" cap="none" strike="noStrike">
                <a:solidFill>
                  <a:schemeClr val="dk1"/>
                </a:solidFill>
                <a:latin typeface="Cabin"/>
                <a:ea typeface="Cabin"/>
                <a:cs typeface="Cabin"/>
                <a:sym typeface="Cabin"/>
              </a:defRPr>
            </a:lvl8pPr>
            <a:lvl9pPr indent="-285750" lvl="8" marL="4114800" marR="0" rtl="0" algn="l">
              <a:spcBef>
                <a:spcPts val="300"/>
              </a:spcBef>
              <a:spcAft>
                <a:spcPts val="0"/>
              </a:spcAft>
              <a:buClr>
                <a:srgbClr val="9FB8CD"/>
              </a:buClr>
              <a:buSzPts val="900"/>
              <a:buFont typeface="Noto Sans Symbols"/>
              <a:buChar char="▶"/>
              <a:defRPr b="0" i="0" sz="1200" u="none" cap="none" strike="noStrike">
                <a:solidFill>
                  <a:schemeClr val="dk1"/>
                </a:solidFill>
                <a:latin typeface="Cabin"/>
                <a:ea typeface="Cabin"/>
                <a:cs typeface="Cabin"/>
                <a:sym typeface="Cabin"/>
              </a:defRPr>
            </a:lvl9pPr>
          </a:lstStyle>
          <a:p/>
        </p:txBody>
      </p:sp>
      <p:sp>
        <p:nvSpPr>
          <p:cNvPr id="67" name="Google Shape;67;p14"/>
          <p:cNvSpPr txBox="1"/>
          <p:nvPr>
            <p:ph idx="10" type="dt"/>
          </p:nvPr>
        </p:nvSpPr>
        <p:spPr>
          <a:xfrm>
            <a:off x="6400800" y="4767263"/>
            <a:ext cx="2289048" cy="27432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400" u="none" cap="none" strike="noStrike">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8" name="Google Shape;68;p14"/>
          <p:cNvSpPr txBox="1"/>
          <p:nvPr>
            <p:ph idx="11" type="ftr"/>
          </p:nvPr>
        </p:nvSpPr>
        <p:spPr>
          <a:xfrm>
            <a:off x="2898648" y="4767263"/>
            <a:ext cx="3505200" cy="27432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1400" u="none" cap="none" strike="noStrike">
                <a:solidFill>
                  <a:schemeClr val="dk2"/>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9" name="Google Shape;69;p14"/>
          <p:cNvSpPr txBox="1"/>
          <p:nvPr>
            <p:ph idx="12" type="sldNum"/>
          </p:nvPr>
        </p:nvSpPr>
        <p:spPr>
          <a:xfrm>
            <a:off x="612648" y="4767263"/>
            <a:ext cx="1981200"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400" u="none" cap="none" strike="noStrike">
                <a:solidFill>
                  <a:schemeClr val="dk2"/>
                </a:solidFill>
                <a:latin typeface="Cabin"/>
                <a:ea typeface="Cabin"/>
                <a:cs typeface="Cabin"/>
                <a:sym typeface="Cabin"/>
              </a:defRPr>
            </a:lvl1pPr>
            <a:lvl2pPr indent="0" lvl="1" marL="0" marR="0" rtl="0" algn="l">
              <a:spcBef>
                <a:spcPts val="0"/>
              </a:spcBef>
              <a:buNone/>
              <a:defRPr b="0" i="0" sz="1400" u="none" cap="none" strike="noStrike">
                <a:solidFill>
                  <a:schemeClr val="dk2"/>
                </a:solidFill>
                <a:latin typeface="Cabin"/>
                <a:ea typeface="Cabin"/>
                <a:cs typeface="Cabin"/>
                <a:sym typeface="Cabin"/>
              </a:defRPr>
            </a:lvl2pPr>
            <a:lvl3pPr indent="0" lvl="2" marL="0" marR="0" rtl="0" algn="l">
              <a:spcBef>
                <a:spcPts val="0"/>
              </a:spcBef>
              <a:buNone/>
              <a:defRPr b="0" i="0" sz="1400" u="none" cap="none" strike="noStrike">
                <a:solidFill>
                  <a:schemeClr val="dk2"/>
                </a:solidFill>
                <a:latin typeface="Cabin"/>
                <a:ea typeface="Cabin"/>
                <a:cs typeface="Cabin"/>
                <a:sym typeface="Cabin"/>
              </a:defRPr>
            </a:lvl3pPr>
            <a:lvl4pPr indent="0" lvl="3" marL="0" marR="0" rtl="0" algn="l">
              <a:spcBef>
                <a:spcPts val="0"/>
              </a:spcBef>
              <a:buNone/>
              <a:defRPr b="0" i="0" sz="1400" u="none" cap="none" strike="noStrike">
                <a:solidFill>
                  <a:schemeClr val="dk2"/>
                </a:solidFill>
                <a:latin typeface="Cabin"/>
                <a:ea typeface="Cabin"/>
                <a:cs typeface="Cabin"/>
                <a:sym typeface="Cabin"/>
              </a:defRPr>
            </a:lvl4pPr>
            <a:lvl5pPr indent="0" lvl="4" marL="0" marR="0" rtl="0" algn="l">
              <a:spcBef>
                <a:spcPts val="0"/>
              </a:spcBef>
              <a:buNone/>
              <a:defRPr b="0" i="0" sz="1400" u="none" cap="none" strike="noStrike">
                <a:solidFill>
                  <a:schemeClr val="dk2"/>
                </a:solidFill>
                <a:latin typeface="Cabin"/>
                <a:ea typeface="Cabin"/>
                <a:cs typeface="Cabin"/>
                <a:sym typeface="Cabin"/>
              </a:defRPr>
            </a:lvl5pPr>
            <a:lvl6pPr indent="0" lvl="5" marL="0" marR="0" rtl="0" algn="l">
              <a:spcBef>
                <a:spcPts val="0"/>
              </a:spcBef>
              <a:buNone/>
              <a:defRPr b="0" i="0" sz="1400" u="none" cap="none" strike="noStrike">
                <a:solidFill>
                  <a:schemeClr val="dk2"/>
                </a:solidFill>
                <a:latin typeface="Cabin"/>
                <a:ea typeface="Cabin"/>
                <a:cs typeface="Cabin"/>
                <a:sym typeface="Cabin"/>
              </a:defRPr>
            </a:lvl6pPr>
            <a:lvl7pPr indent="0" lvl="6" marL="0" marR="0" rtl="0" algn="l">
              <a:spcBef>
                <a:spcPts val="0"/>
              </a:spcBef>
              <a:buNone/>
              <a:defRPr b="0" i="0" sz="1400" u="none" cap="none" strike="noStrike">
                <a:solidFill>
                  <a:schemeClr val="dk2"/>
                </a:solidFill>
                <a:latin typeface="Cabin"/>
                <a:ea typeface="Cabin"/>
                <a:cs typeface="Cabin"/>
                <a:sym typeface="Cabin"/>
              </a:defRPr>
            </a:lvl7pPr>
            <a:lvl8pPr indent="0" lvl="7" marL="0" marR="0" rtl="0" algn="l">
              <a:spcBef>
                <a:spcPts val="0"/>
              </a:spcBef>
              <a:buNone/>
              <a:defRPr b="0" i="0" sz="1400" u="none" cap="none" strike="noStrike">
                <a:solidFill>
                  <a:schemeClr val="dk2"/>
                </a:solidFill>
                <a:latin typeface="Cabin"/>
                <a:ea typeface="Cabin"/>
                <a:cs typeface="Cabin"/>
                <a:sym typeface="Cabin"/>
              </a:defRPr>
            </a:lvl8pPr>
            <a:lvl9pPr indent="0" lvl="8" marL="0" marR="0" rtl="0" algn="l">
              <a:spcBef>
                <a:spcPts val="0"/>
              </a:spcBef>
              <a:buNone/>
              <a:defRPr b="0" i="0" sz="1400" u="none" cap="none" strike="noStrike">
                <a:solidFill>
                  <a:schemeClr val="dk2"/>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cxnSp>
        <p:nvCxnSpPr>
          <p:cNvPr id="70" name="Google Shape;70;p14"/>
          <p:cNvCxnSpPr/>
          <p:nvPr/>
        </p:nvCxnSpPr>
        <p:spPr>
          <a:xfrm>
            <a:off x="457200" y="4764881"/>
            <a:ext cx="8229600" cy="0"/>
          </a:xfrm>
          <a:prstGeom prst="straightConnector1">
            <a:avLst/>
          </a:prstGeom>
          <a:noFill/>
          <a:ln cap="flat" cmpd="sng" w="9525">
            <a:solidFill>
              <a:schemeClr val="accent2"/>
            </a:solidFill>
            <a:prstDash val="dash"/>
            <a:round/>
            <a:headEnd len="sm" w="sm" type="none"/>
            <a:tailEnd len="sm" w="sm" type="none"/>
          </a:ln>
        </p:spPr>
      </p:cxnSp>
      <p:cxnSp>
        <p:nvCxnSpPr>
          <p:cNvPr id="71" name="Google Shape;71;p14"/>
          <p:cNvCxnSpPr/>
          <p:nvPr/>
        </p:nvCxnSpPr>
        <p:spPr>
          <a:xfrm>
            <a:off x="454367" y="571500"/>
            <a:ext cx="8229600" cy="0"/>
          </a:xfrm>
          <a:prstGeom prst="straightConnector1">
            <a:avLst/>
          </a:prstGeom>
          <a:noFill/>
          <a:ln cap="flat" cmpd="sng" w="9525">
            <a:solidFill>
              <a:schemeClr val="accent2"/>
            </a:solidFill>
            <a:prstDash val="dash"/>
            <a:round/>
            <a:headEnd len="sm" w="sm" type="none"/>
            <a:tailEnd len="sm" w="sm" type="none"/>
          </a:ln>
        </p:spPr>
      </p:cxnSp>
      <p:sp>
        <p:nvSpPr>
          <p:cNvPr id="72" name="Google Shape;72;p14"/>
          <p:cNvSpPr/>
          <p:nvPr/>
        </p:nvSpPr>
        <p:spPr>
          <a:xfrm rot="5400000">
            <a:off x="442956" y="4835567"/>
            <a:ext cx="143137"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160" name="Shape 160"/>
        <p:cNvGrpSpPr/>
        <p:nvPr/>
      </p:nvGrpSpPr>
      <p:grpSpPr>
        <a:xfrm>
          <a:off x="0" y="0"/>
          <a:ext cx="0" cy="0"/>
          <a:chOff x="0" y="0"/>
          <a:chExt cx="0" cy="0"/>
        </a:xfrm>
      </p:grpSpPr>
      <p:sp>
        <p:nvSpPr>
          <p:cNvPr id="161" name="Google Shape;161;p26"/>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162" name="Google Shape;162;p26"/>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rtl="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163" name="Google Shape;163;p26"/>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1"/>
                </a:solidFill>
                <a:latin typeface="Roboto"/>
                <a:ea typeface="Roboto"/>
                <a:cs typeface="Roboto"/>
                <a:sym typeface="Roboto"/>
              </a:defRPr>
            </a:lvl1pPr>
            <a:lvl2pPr lvl="1" rtl="0" algn="r">
              <a:buNone/>
              <a:defRPr sz="1000">
                <a:solidFill>
                  <a:schemeClr val="lt1"/>
                </a:solidFill>
                <a:latin typeface="Roboto"/>
                <a:ea typeface="Roboto"/>
                <a:cs typeface="Roboto"/>
                <a:sym typeface="Roboto"/>
              </a:defRPr>
            </a:lvl2pPr>
            <a:lvl3pPr lvl="2" rtl="0" algn="r">
              <a:buNone/>
              <a:defRPr sz="1000">
                <a:solidFill>
                  <a:schemeClr val="lt1"/>
                </a:solidFill>
                <a:latin typeface="Roboto"/>
                <a:ea typeface="Roboto"/>
                <a:cs typeface="Roboto"/>
                <a:sym typeface="Roboto"/>
              </a:defRPr>
            </a:lvl3pPr>
            <a:lvl4pPr lvl="3" rtl="0" algn="r">
              <a:buNone/>
              <a:defRPr sz="1000">
                <a:solidFill>
                  <a:schemeClr val="lt1"/>
                </a:solidFill>
                <a:latin typeface="Roboto"/>
                <a:ea typeface="Roboto"/>
                <a:cs typeface="Roboto"/>
                <a:sym typeface="Roboto"/>
              </a:defRPr>
            </a:lvl4pPr>
            <a:lvl5pPr lvl="4" rtl="0" algn="r">
              <a:buNone/>
              <a:defRPr sz="1000">
                <a:solidFill>
                  <a:schemeClr val="lt1"/>
                </a:solidFill>
                <a:latin typeface="Roboto"/>
                <a:ea typeface="Roboto"/>
                <a:cs typeface="Roboto"/>
                <a:sym typeface="Roboto"/>
              </a:defRPr>
            </a:lvl5pPr>
            <a:lvl6pPr lvl="5" rtl="0" algn="r">
              <a:buNone/>
              <a:defRPr sz="1000">
                <a:solidFill>
                  <a:schemeClr val="lt1"/>
                </a:solidFill>
                <a:latin typeface="Roboto"/>
                <a:ea typeface="Roboto"/>
                <a:cs typeface="Roboto"/>
                <a:sym typeface="Roboto"/>
              </a:defRPr>
            </a:lvl6pPr>
            <a:lvl7pPr lvl="6" rtl="0" algn="r">
              <a:buNone/>
              <a:defRPr sz="1000">
                <a:solidFill>
                  <a:schemeClr val="lt1"/>
                </a:solidFill>
                <a:latin typeface="Roboto"/>
                <a:ea typeface="Roboto"/>
                <a:cs typeface="Roboto"/>
                <a:sym typeface="Roboto"/>
              </a:defRPr>
            </a:lvl7pPr>
            <a:lvl8pPr lvl="7" rtl="0" algn="r">
              <a:buNone/>
              <a:defRPr sz="1000">
                <a:solidFill>
                  <a:schemeClr val="lt1"/>
                </a:solidFill>
                <a:latin typeface="Roboto"/>
                <a:ea typeface="Roboto"/>
                <a:cs typeface="Roboto"/>
                <a:sym typeface="Roboto"/>
              </a:defRPr>
            </a:lvl8pPr>
            <a:lvl9pPr lvl="8" rtl="0"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micah_altman@alumni.brown.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hyperlink" Target="https://groups.niso.org/apps/group_public/download.php/16064/NISO%20Privacy%20Principles.pdf" TargetMode="External"/><Relationship Id="rId4" Type="http://schemas.openxmlformats.org/officeDocument/2006/relationships/hyperlink" Target="https://groups.niso.org/apps/group_public/download.php/16064/NISO%20Privacy%20Principles.pdf" TargetMode="External"/><Relationship Id="rId5" Type="http://schemas.openxmlformats.org/officeDocument/2006/relationships/hyperlink" Target="https://gdpr-info.eu/" TargetMode="External"/><Relationship Id="rId6" Type="http://schemas.openxmlformats.org/officeDocument/2006/relationships/hyperlink" Target="https://gdpr-info.eu/" TargetMode="External"/><Relationship Id="rId7" Type="http://schemas.openxmlformats.org/officeDocument/2006/relationships/hyperlink" Target="http://www.ala.org/advocacy/privacy/guidelines/OPAC" TargetMode="External"/><Relationship Id="rId8" Type="http://schemas.openxmlformats.org/officeDocument/2006/relationships/hyperlink" Target="http://www.ala.org/advocacy/privacy/guidelines/OPAC"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hyperlink" Target="https://privacytools.seas.harvard.edu/"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14.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www.youtube.com/watch?v=lMChO0qNbkY" TargetMode="External"/><Relationship Id="rId4" Type="http://schemas.openxmlformats.org/officeDocument/2006/relationships/image" Target="../media/image1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drive.google.com/file/d/1D_SI2RQDdXPWA7LiSBHqbsZTktbt41ko/view" TargetMode="Externa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3.xml"/><Relationship Id="rId3" Type="http://schemas.openxmlformats.org/officeDocument/2006/relationships/image" Target="../media/image21.png"/><Relationship Id="rId4" Type="http://schemas.openxmlformats.org/officeDocument/2006/relationships/image" Target="../media/image17.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hyperlink" Target="http://www.ala.org/advocacy/privacyconfidentiality/privacy/stateprivacy" TargetMode="External"/><Relationship Id="rId4" Type="http://schemas.openxmlformats.org/officeDocument/2006/relationships/hyperlink" Target="http://www.ala.org/advocacy/privacy/toolkit" TargetMode="External"/><Relationship Id="rId5" Type="http://schemas.openxmlformats.org/officeDocument/2006/relationships/hyperlink" Target="http://nul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6.xml"/><Relationship Id="rId3" Type="http://schemas.openxmlformats.org/officeDocument/2006/relationships/hyperlink" Target="mailto:micah_altman@alumni.brown.edu" TargetMode="External"/><Relationship Id="rId4" Type="http://schemas.openxmlformats.org/officeDocument/2006/relationships/hyperlink" Target="http://micahaltman.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hyperlink" Target="https://doi.org/10.15779/Z38FG17" TargetMode="External"/><Relationship Id="rId4" Type="http://schemas.openxmlformats.org/officeDocument/2006/relationships/hyperlink" Target="https://doi.org/10.1093/idpl/ipx027" TargetMode="External"/><Relationship Id="rId5" Type="http://schemas.openxmlformats.org/officeDocument/2006/relationships/hyperlink" Target="http://www.jetlaw.org/journal-archives/volume-21/volume-21-issue-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9D9"/>
        </a:solidFill>
      </p:bgPr>
    </p:bg>
    <p:spTree>
      <p:nvGrpSpPr>
        <p:cNvPr id="239" name="Shape 239"/>
        <p:cNvGrpSpPr/>
        <p:nvPr/>
      </p:nvGrpSpPr>
      <p:grpSpPr>
        <a:xfrm>
          <a:off x="0" y="0"/>
          <a:ext cx="0" cy="0"/>
          <a:chOff x="0" y="0"/>
          <a:chExt cx="0" cy="0"/>
        </a:xfrm>
      </p:grpSpPr>
      <p:sp>
        <p:nvSpPr>
          <p:cNvPr id="240" name="Google Shape;240;p38"/>
          <p:cNvSpPr txBox="1"/>
          <p:nvPr>
            <p:ph type="ctrTitle"/>
          </p:nvPr>
        </p:nvSpPr>
        <p:spPr>
          <a:xfrm>
            <a:off x="115550" y="-346425"/>
            <a:ext cx="9144000" cy="1021500"/>
          </a:xfrm>
          <a:prstGeom prst="rect">
            <a:avLst/>
          </a:prstGeom>
        </p:spPr>
        <p:txBody>
          <a:bodyPr anchorCtr="0" anchor="b" bIns="91425" lIns="91425" spcFirstLastPara="1" rIns="91425" wrap="square" tIns="91425">
            <a:noAutofit/>
          </a:bodyPr>
          <a:lstStyle/>
          <a:p>
            <a:pPr indent="457200" lvl="0" marL="457200" rtl="0" algn="ctr">
              <a:spcBef>
                <a:spcPts val="0"/>
              </a:spcBef>
              <a:spcAft>
                <a:spcPts val="0"/>
              </a:spcAft>
              <a:buNone/>
            </a:pPr>
            <a:r>
              <a:t/>
            </a:r>
            <a:endParaRPr sz="3600">
              <a:solidFill>
                <a:schemeClr val="dk2"/>
              </a:solidFill>
              <a:latin typeface="Crimson Text"/>
              <a:ea typeface="Crimson Text"/>
              <a:cs typeface="Crimson Text"/>
              <a:sym typeface="Crimson Text"/>
            </a:endParaRPr>
          </a:p>
          <a:p>
            <a:pPr indent="0" lvl="0" marL="0" rtl="0" algn="ctr">
              <a:spcBef>
                <a:spcPts val="0"/>
              </a:spcBef>
              <a:spcAft>
                <a:spcPts val="0"/>
              </a:spcAft>
              <a:buNone/>
            </a:pPr>
            <a:r>
              <a:rPr lang="en" sz="3400">
                <a:latin typeface="Crimson Text"/>
                <a:ea typeface="Crimson Text"/>
                <a:cs typeface="Crimson Text"/>
                <a:sym typeface="Crimson Text"/>
              </a:rPr>
              <a:t>Privacy Gaps in Mediated Library Services</a:t>
            </a:r>
            <a:endParaRPr sz="3400">
              <a:latin typeface="Crimson Text"/>
              <a:ea typeface="Crimson Text"/>
              <a:cs typeface="Crimson Text"/>
              <a:sym typeface="Crimson Text"/>
            </a:endParaRPr>
          </a:p>
        </p:txBody>
      </p:sp>
      <p:sp>
        <p:nvSpPr>
          <p:cNvPr id="241" name="Google Shape;241;p38"/>
          <p:cNvSpPr txBox="1"/>
          <p:nvPr>
            <p:ph idx="1" type="subTitle"/>
          </p:nvPr>
        </p:nvSpPr>
        <p:spPr>
          <a:xfrm>
            <a:off x="2443250" y="1771750"/>
            <a:ext cx="4999200" cy="3174900"/>
          </a:xfrm>
          <a:prstGeom prst="rect">
            <a:avLst/>
          </a:prstGeom>
        </p:spPr>
        <p:txBody>
          <a:bodyPr anchorCtr="0" anchor="t" bIns="91425" lIns="91425" spcFirstLastPara="1" rIns="91425" wrap="square" tIns="91425">
            <a:noAutofit/>
          </a:bodyPr>
          <a:lstStyle/>
          <a:p>
            <a:pPr indent="457200" lvl="0" marL="0" rtl="0" algn="ctr">
              <a:spcBef>
                <a:spcPts val="0"/>
              </a:spcBef>
              <a:spcAft>
                <a:spcPts val="0"/>
              </a:spcAft>
              <a:buNone/>
            </a:pPr>
            <a:r>
              <a:rPr lang="en" sz="2200">
                <a:solidFill>
                  <a:srgbClr val="434343"/>
                </a:solidFill>
                <a:latin typeface="Crimson Text"/>
                <a:ea typeface="Crimson Text"/>
                <a:cs typeface="Crimson Text"/>
                <a:sym typeface="Crimson Text"/>
              </a:rPr>
              <a:t>Micah Altman</a:t>
            </a:r>
            <a:endParaRPr sz="2200">
              <a:solidFill>
                <a:srgbClr val="434343"/>
              </a:solidFill>
              <a:latin typeface="Crimson Text"/>
              <a:ea typeface="Crimson Text"/>
              <a:cs typeface="Crimson Text"/>
              <a:sym typeface="Crimson Text"/>
            </a:endParaRPr>
          </a:p>
          <a:p>
            <a:pPr indent="457200" lvl="0" marL="0" rtl="0" algn="ctr">
              <a:spcBef>
                <a:spcPts val="0"/>
              </a:spcBef>
              <a:spcAft>
                <a:spcPts val="0"/>
              </a:spcAft>
              <a:buNone/>
            </a:pPr>
            <a:r>
              <a:rPr lang="en" sz="2200">
                <a:solidFill>
                  <a:srgbClr val="434343"/>
                </a:solidFill>
                <a:latin typeface="Crimson Text"/>
                <a:ea typeface="Crimson Text"/>
                <a:cs typeface="Crimson Text"/>
                <a:sym typeface="Crimson Text"/>
              </a:rPr>
              <a:t>&lt;</a:t>
            </a:r>
            <a:r>
              <a:rPr lang="en" sz="2200" u="sng">
                <a:solidFill>
                  <a:schemeClr val="hlink"/>
                </a:solidFill>
                <a:latin typeface="Crimson Text"/>
                <a:ea typeface="Crimson Text"/>
                <a:cs typeface="Crimson Text"/>
                <a:sym typeface="Crimson Text"/>
                <a:hlinkClick r:id="rId3"/>
              </a:rPr>
              <a:t>micah_altman@alumni.brown.edu</a:t>
            </a:r>
            <a:r>
              <a:rPr lang="en" sz="2200">
                <a:solidFill>
                  <a:srgbClr val="434343"/>
                </a:solidFill>
                <a:latin typeface="Crimson Text"/>
                <a:ea typeface="Crimson Text"/>
                <a:cs typeface="Crimson Text"/>
                <a:sym typeface="Crimson Text"/>
              </a:rPr>
              <a:t>&gt;</a:t>
            </a:r>
            <a:r>
              <a:rPr lang="en" sz="2200">
                <a:solidFill>
                  <a:srgbClr val="434343"/>
                </a:solidFill>
                <a:latin typeface="Crimson Text"/>
                <a:ea typeface="Crimson Text"/>
                <a:cs typeface="Crimson Text"/>
                <a:sym typeface="Crimson Text"/>
              </a:rPr>
              <a:t> </a:t>
            </a:r>
            <a:endParaRPr sz="2200">
              <a:solidFill>
                <a:srgbClr val="434343"/>
              </a:solidFill>
              <a:latin typeface="Crimson Text"/>
              <a:ea typeface="Crimson Text"/>
              <a:cs typeface="Crimson Text"/>
              <a:sym typeface="Crimson Text"/>
            </a:endParaRPr>
          </a:p>
          <a:p>
            <a:pPr indent="457200" lvl="0" marL="0" rtl="0" algn="ctr">
              <a:spcBef>
                <a:spcPts val="0"/>
              </a:spcBef>
              <a:spcAft>
                <a:spcPts val="0"/>
              </a:spcAft>
              <a:buNone/>
            </a:pPr>
            <a:r>
              <a:rPr lang="en" sz="1500">
                <a:solidFill>
                  <a:srgbClr val="434343"/>
                </a:solidFill>
                <a:latin typeface="Crimson Text"/>
                <a:ea typeface="Crimson Text"/>
                <a:cs typeface="Crimson Text"/>
                <a:sym typeface="Crimson Text"/>
              </a:rPr>
              <a:t>Director of Research</a:t>
            </a:r>
            <a:br>
              <a:rPr lang="en" sz="1500">
                <a:solidFill>
                  <a:srgbClr val="434343"/>
                </a:solidFill>
                <a:latin typeface="Crimson Text"/>
                <a:ea typeface="Crimson Text"/>
                <a:cs typeface="Crimson Text"/>
                <a:sym typeface="Crimson Text"/>
              </a:rPr>
            </a:br>
            <a:r>
              <a:rPr lang="en" sz="1500">
                <a:solidFill>
                  <a:srgbClr val="434343"/>
                </a:solidFill>
                <a:latin typeface="Crimson Text"/>
                <a:ea typeface="Crimson Text"/>
                <a:cs typeface="Crimson Text"/>
                <a:sym typeface="Crimson Text"/>
              </a:rPr>
              <a:t>Center for Research in Equitable and Open Scholarship</a:t>
            </a:r>
            <a:endParaRPr sz="1500">
              <a:solidFill>
                <a:srgbClr val="434343"/>
              </a:solidFill>
              <a:latin typeface="Crimson Text"/>
              <a:ea typeface="Crimson Text"/>
              <a:cs typeface="Crimson Text"/>
              <a:sym typeface="Crimson Text"/>
            </a:endParaRPr>
          </a:p>
          <a:p>
            <a:pPr indent="457200" lvl="0" marL="0" rtl="0" algn="ctr">
              <a:spcBef>
                <a:spcPts val="1000"/>
              </a:spcBef>
              <a:spcAft>
                <a:spcPts val="0"/>
              </a:spcAft>
              <a:buNone/>
            </a:pPr>
            <a:r>
              <a:rPr lang="en" sz="1500">
                <a:solidFill>
                  <a:srgbClr val="434343"/>
                </a:solidFill>
                <a:latin typeface="Crimson Text"/>
                <a:ea typeface="Crimson Text"/>
                <a:cs typeface="Crimson Text"/>
                <a:sym typeface="Crimson Text"/>
              </a:rPr>
              <a:t>MIT Libraries </a:t>
            </a:r>
            <a:endParaRPr sz="1500">
              <a:solidFill>
                <a:srgbClr val="434343"/>
              </a:solidFill>
              <a:latin typeface="Crimson Text"/>
              <a:ea typeface="Crimson Text"/>
              <a:cs typeface="Crimson Text"/>
              <a:sym typeface="Crimson Text"/>
            </a:endParaRPr>
          </a:p>
          <a:p>
            <a:pPr indent="0" lvl="0" marL="0" rtl="0" algn="l">
              <a:spcBef>
                <a:spcPts val="1000"/>
              </a:spcBef>
              <a:spcAft>
                <a:spcPts val="1000"/>
              </a:spcAft>
              <a:buNone/>
            </a:pPr>
            <a:r>
              <a:t/>
            </a:r>
            <a:endParaRPr sz="1500">
              <a:solidFill>
                <a:srgbClr val="434343"/>
              </a:solidFill>
              <a:latin typeface="Crimson Text"/>
              <a:ea typeface="Crimson Text"/>
              <a:cs typeface="Crimson Text"/>
              <a:sym typeface="Crimson Text"/>
            </a:endParaRPr>
          </a:p>
        </p:txBody>
      </p:sp>
      <p:sp>
        <p:nvSpPr>
          <p:cNvPr id="242" name="Google Shape;242;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3" name="Google Shape;243;p38"/>
          <p:cNvSpPr txBox="1"/>
          <p:nvPr/>
        </p:nvSpPr>
        <p:spPr>
          <a:xfrm>
            <a:off x="449400" y="3019775"/>
            <a:ext cx="1963200" cy="1021500"/>
          </a:xfrm>
          <a:prstGeom prst="rect">
            <a:avLst/>
          </a:prstGeom>
          <a:solidFill>
            <a:srgbClr val="4A86E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highlight>
                  <a:srgbClr val="4A86E8"/>
                </a:highlight>
              </a:rPr>
              <a:t>Prepared for</a:t>
            </a:r>
            <a:endParaRPr>
              <a:solidFill>
                <a:srgbClr val="FFFFFF"/>
              </a:solidFill>
              <a:highlight>
                <a:srgbClr val="4A86E8"/>
              </a:highlight>
            </a:endParaRPr>
          </a:p>
          <a:p>
            <a:pPr indent="0" lvl="0" marL="0" rtl="0" algn="ctr">
              <a:spcBef>
                <a:spcPts val="0"/>
              </a:spcBef>
              <a:spcAft>
                <a:spcPts val="0"/>
              </a:spcAft>
              <a:buNone/>
            </a:pPr>
            <a:r>
              <a:rPr i="1" lang="en">
                <a:solidFill>
                  <a:srgbClr val="FFFFFF"/>
                </a:solidFill>
                <a:highlight>
                  <a:srgbClr val="4A86E8"/>
                </a:highlight>
              </a:rPr>
              <a:t>NERCOMP 2019</a:t>
            </a:r>
            <a:endParaRPr i="1">
              <a:solidFill>
                <a:srgbClr val="FFFFFF"/>
              </a:solidFill>
              <a:highlight>
                <a:srgbClr val="4A86E8"/>
              </a:highlight>
            </a:endParaRPr>
          </a:p>
          <a:p>
            <a:pPr indent="0" lvl="0" marL="0" rtl="0" algn="ctr">
              <a:spcBef>
                <a:spcPts val="0"/>
              </a:spcBef>
              <a:spcAft>
                <a:spcPts val="0"/>
              </a:spcAft>
              <a:buNone/>
            </a:pPr>
            <a:r>
              <a:rPr lang="en">
                <a:solidFill>
                  <a:srgbClr val="FFFFFF"/>
                </a:solidFill>
                <a:highlight>
                  <a:srgbClr val="4A86E8"/>
                </a:highlight>
              </a:rPr>
              <a:t>March 2019</a:t>
            </a:r>
            <a:endParaRPr>
              <a:solidFill>
                <a:srgbClr val="FFFFFF"/>
              </a:solidFill>
              <a:highlight>
                <a:srgbClr val="4A86E8"/>
              </a:highlight>
            </a:endParaRPr>
          </a:p>
          <a:p>
            <a:pPr indent="0" lvl="0" marL="0" rtl="0" algn="ctr">
              <a:spcBef>
                <a:spcPts val="0"/>
              </a:spcBef>
              <a:spcAft>
                <a:spcPts val="0"/>
              </a:spcAft>
              <a:buNone/>
            </a:pPr>
            <a:r>
              <a:rPr lang="en">
                <a:solidFill>
                  <a:srgbClr val="FFFFFF"/>
                </a:solidFill>
                <a:highlight>
                  <a:srgbClr val="4A86E8"/>
                </a:highlight>
              </a:rPr>
              <a:t>Providence , RI</a:t>
            </a:r>
            <a:endParaRPr>
              <a:solidFill>
                <a:srgbClr val="FFFFFF"/>
              </a:solidFill>
              <a:highlight>
                <a:srgbClr val="4A86E8"/>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4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100"/>
              <a:t>Legal Requirements for Library Vary by Jurisdiction</a:t>
            </a:r>
            <a:endParaRPr sz="4100"/>
          </a:p>
        </p:txBody>
      </p:sp>
      <p:sp>
        <p:nvSpPr>
          <p:cNvPr id="304" name="Google Shape;304;p47"/>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229870" lvl="0" marL="274320" rtl="0" algn="l">
              <a:spcBef>
                <a:spcPts val="0"/>
              </a:spcBef>
              <a:spcAft>
                <a:spcPts val="0"/>
              </a:spcAft>
              <a:buClr>
                <a:schemeClr val="accent1"/>
              </a:buClr>
              <a:buSzPts val="1276"/>
              <a:buFont typeface="Noto Sans Symbols"/>
              <a:buChar char="▶"/>
            </a:pPr>
            <a:r>
              <a:rPr lang="en" sz="1900">
                <a:latin typeface="Cabin"/>
                <a:ea typeface="Cabin"/>
                <a:cs typeface="Cabin"/>
                <a:sym typeface="Cabin"/>
              </a:rPr>
              <a:t>International Law</a:t>
            </a:r>
            <a:endParaRPr sz="1900">
              <a:latin typeface="Cabin"/>
              <a:ea typeface="Cabin"/>
              <a:cs typeface="Cabin"/>
              <a:sym typeface="Cabin"/>
            </a:endParaRPr>
          </a:p>
          <a:p>
            <a:pPr indent="-229870" lvl="1" marL="548640" rtl="0" algn="l">
              <a:spcBef>
                <a:spcPts val="500"/>
              </a:spcBef>
              <a:spcAft>
                <a:spcPts val="0"/>
              </a:spcAft>
              <a:buClr>
                <a:schemeClr val="accent2"/>
              </a:buClr>
              <a:buSzPts val="1048"/>
              <a:buFont typeface="Noto Sans Symbols"/>
              <a:buChar char="▶"/>
            </a:pPr>
            <a:r>
              <a:rPr lang="en" sz="1600">
                <a:solidFill>
                  <a:schemeClr val="dk2"/>
                </a:solidFill>
                <a:latin typeface="Cabin"/>
                <a:ea typeface="Cabin"/>
                <a:cs typeface="Cabin"/>
                <a:sym typeface="Cabin"/>
              </a:rPr>
              <a:t>Libraries increasingly serve content to a global audience</a:t>
            </a:r>
            <a:endParaRPr sz="1600">
              <a:solidFill>
                <a:schemeClr val="dk2"/>
              </a:solidFill>
              <a:latin typeface="Cabin"/>
              <a:ea typeface="Cabin"/>
              <a:cs typeface="Cabin"/>
              <a:sym typeface="Cabin"/>
            </a:endParaRPr>
          </a:p>
          <a:p>
            <a:pPr indent="-229870" lvl="1" marL="548640" rtl="0" algn="l">
              <a:spcBef>
                <a:spcPts val="500"/>
              </a:spcBef>
              <a:spcAft>
                <a:spcPts val="0"/>
              </a:spcAft>
              <a:buClr>
                <a:schemeClr val="accent2"/>
              </a:buClr>
              <a:buSzPts val="896"/>
              <a:buFont typeface="Noto Sans Symbols"/>
              <a:buChar char="▶"/>
            </a:pPr>
            <a:r>
              <a:rPr lang="en" sz="1400">
                <a:solidFill>
                  <a:schemeClr val="dk2"/>
                </a:solidFill>
                <a:latin typeface="Cabin"/>
                <a:ea typeface="Cabin"/>
                <a:cs typeface="Cabin"/>
                <a:sym typeface="Cabin"/>
              </a:rPr>
              <a:t>Many countries law’s, such as GDPR apply to users’ interactions with libraries</a:t>
            </a:r>
            <a:endParaRPr sz="1600">
              <a:solidFill>
                <a:schemeClr val="dk2"/>
              </a:solidFill>
              <a:latin typeface="Cabin"/>
              <a:ea typeface="Cabin"/>
              <a:cs typeface="Cabin"/>
              <a:sym typeface="Cabin"/>
            </a:endParaRPr>
          </a:p>
          <a:p>
            <a:pPr indent="-229870" lvl="0" marL="274320" rtl="0" algn="l">
              <a:spcBef>
                <a:spcPts val="600"/>
              </a:spcBef>
              <a:spcAft>
                <a:spcPts val="0"/>
              </a:spcAft>
              <a:buClr>
                <a:schemeClr val="accent1"/>
              </a:buClr>
              <a:buSzPts val="1276"/>
              <a:buFont typeface="Noto Sans Symbols"/>
              <a:buChar char="▶"/>
            </a:pPr>
            <a:r>
              <a:rPr lang="en" sz="1900">
                <a:latin typeface="Cabin"/>
                <a:ea typeface="Cabin"/>
                <a:cs typeface="Cabin"/>
                <a:sym typeface="Cabin"/>
              </a:rPr>
              <a:t>US Federal Law</a:t>
            </a:r>
            <a:endParaRPr sz="1900">
              <a:latin typeface="Cabin"/>
              <a:ea typeface="Cabin"/>
              <a:cs typeface="Cabin"/>
              <a:sym typeface="Cabin"/>
            </a:endParaRPr>
          </a:p>
          <a:p>
            <a:pPr indent="-223520" lvl="1" marL="548640" rtl="0" algn="l">
              <a:spcBef>
                <a:spcPts val="600"/>
              </a:spcBef>
              <a:spcAft>
                <a:spcPts val="0"/>
              </a:spcAft>
              <a:buClr>
                <a:schemeClr val="accent2"/>
              </a:buClr>
              <a:buSzPts val="948"/>
              <a:buFont typeface="Noto Sans Symbols"/>
              <a:buChar char="▶"/>
            </a:pPr>
            <a:r>
              <a:rPr lang="en" sz="1600">
                <a:solidFill>
                  <a:schemeClr val="dk2"/>
                </a:solidFill>
                <a:latin typeface="Cabin"/>
                <a:ea typeface="Cabin"/>
                <a:cs typeface="Cabin"/>
                <a:sym typeface="Cabin"/>
              </a:rPr>
              <a:t>No general protection for library use or patrons, but some protections for certain categories of users (e.g. children under 13) who are library patrons</a:t>
            </a:r>
            <a:endParaRPr sz="1600">
              <a:solidFill>
                <a:schemeClr val="dk2"/>
              </a:solidFill>
              <a:latin typeface="Cabin"/>
              <a:ea typeface="Cabin"/>
              <a:cs typeface="Cabin"/>
              <a:sym typeface="Cabin"/>
            </a:endParaRPr>
          </a:p>
          <a:p>
            <a:pPr indent="-223520" lvl="1" marL="548640" rtl="0" algn="l">
              <a:spcBef>
                <a:spcPts val="600"/>
              </a:spcBef>
              <a:spcAft>
                <a:spcPts val="0"/>
              </a:spcAft>
              <a:buClr>
                <a:schemeClr val="accent2"/>
              </a:buClr>
              <a:buSzPts val="948"/>
              <a:buFont typeface="Noto Sans Symbols"/>
              <a:buChar char="▶"/>
            </a:pPr>
            <a:r>
              <a:rPr lang="en" sz="1600">
                <a:solidFill>
                  <a:schemeClr val="dk2"/>
                </a:solidFill>
                <a:latin typeface="Cabin"/>
                <a:ea typeface="Cabin"/>
                <a:cs typeface="Cabin"/>
                <a:sym typeface="Cabin"/>
              </a:rPr>
              <a:t>Patriot Act may require disclosure of information collected in libraries </a:t>
            </a:r>
            <a:endParaRPr sz="1600">
              <a:solidFill>
                <a:schemeClr val="dk2"/>
              </a:solidFill>
              <a:latin typeface="Cabin"/>
              <a:ea typeface="Cabin"/>
              <a:cs typeface="Cabin"/>
              <a:sym typeface="Cabin"/>
            </a:endParaRPr>
          </a:p>
          <a:p>
            <a:pPr indent="-229870" lvl="0" marL="274320" rtl="0" algn="l">
              <a:spcBef>
                <a:spcPts val="600"/>
              </a:spcBef>
              <a:spcAft>
                <a:spcPts val="0"/>
              </a:spcAft>
              <a:buClr>
                <a:schemeClr val="accent1"/>
              </a:buClr>
              <a:buSzPts val="1276"/>
              <a:buFont typeface="Noto Sans Symbols"/>
              <a:buChar char="▶"/>
            </a:pPr>
            <a:r>
              <a:rPr lang="en" sz="1900">
                <a:latin typeface="Cabin"/>
                <a:ea typeface="Cabin"/>
                <a:cs typeface="Cabin"/>
                <a:sym typeface="Cabin"/>
              </a:rPr>
              <a:t>State laws</a:t>
            </a:r>
            <a:endParaRPr sz="1900">
              <a:latin typeface="Cabin"/>
              <a:ea typeface="Cabin"/>
              <a:cs typeface="Cabin"/>
              <a:sym typeface="Cabin"/>
            </a:endParaRPr>
          </a:p>
          <a:p>
            <a:pPr indent="-229870" lvl="1" marL="548640" rtl="0" algn="l">
              <a:spcBef>
                <a:spcPts val="600"/>
              </a:spcBef>
              <a:spcAft>
                <a:spcPts val="0"/>
              </a:spcAft>
              <a:buClr>
                <a:schemeClr val="accent2"/>
              </a:buClr>
              <a:buSzPts val="1048"/>
              <a:buFont typeface="Noto Sans Symbols"/>
              <a:buChar char="▶"/>
            </a:pPr>
            <a:r>
              <a:rPr lang="en" sz="1700">
                <a:solidFill>
                  <a:schemeClr val="dk2"/>
                </a:solidFill>
                <a:latin typeface="Cabin"/>
                <a:ea typeface="Cabin"/>
                <a:cs typeface="Cabin"/>
                <a:sym typeface="Cabin"/>
              </a:rPr>
              <a:t>State laws vary from specific protection, to implicit inclusion in open records requests</a:t>
            </a:r>
            <a:endParaRPr sz="1600">
              <a:solidFill>
                <a:schemeClr val="dk2"/>
              </a:solidFill>
              <a:latin typeface="Cabin"/>
              <a:ea typeface="Cabin"/>
              <a:cs typeface="Cabin"/>
              <a:sym typeface="Cabin"/>
            </a:endParaRPr>
          </a:p>
          <a:p>
            <a:pPr indent="0" lvl="0" marL="0" rtl="0" algn="l">
              <a:spcBef>
                <a:spcPts val="0"/>
              </a:spcBef>
              <a:spcAft>
                <a:spcPts val="1600"/>
              </a:spcAft>
              <a:buNone/>
            </a:pPr>
            <a:r>
              <a:t/>
            </a:r>
            <a:endParaRPr sz="1300"/>
          </a:p>
        </p:txBody>
      </p:sp>
      <p:sp>
        <p:nvSpPr>
          <p:cNvPr id="305" name="Google Shape;305;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48"/>
          <p:cNvSpPr txBox="1"/>
          <p:nvPr>
            <p:ph type="title"/>
          </p:nvPr>
        </p:nvSpPr>
        <p:spPr>
          <a:xfrm>
            <a:off x="282275" y="114300"/>
            <a:ext cx="8743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2"/>
              </a:buClr>
              <a:buSzPts val="2800"/>
              <a:buFont typeface="Bookman Old Style"/>
              <a:buNone/>
            </a:pPr>
            <a:r>
              <a:rPr lang="en"/>
              <a:t>State Laws -- Focus on Circulation Records </a:t>
            </a:r>
            <a:endParaRPr b="0" i="0" sz="2800" u="none" cap="none" strike="noStrike">
              <a:solidFill>
                <a:schemeClr val="dk2"/>
              </a:solidFill>
              <a:latin typeface="Bookman Old Style"/>
              <a:ea typeface="Bookman Old Style"/>
              <a:cs typeface="Bookman Old Style"/>
              <a:sym typeface="Bookman Old Style"/>
            </a:endParaRPr>
          </a:p>
        </p:txBody>
      </p:sp>
      <p:sp>
        <p:nvSpPr>
          <p:cNvPr id="311" name="Google Shape;311;p48"/>
          <p:cNvSpPr txBox="1"/>
          <p:nvPr>
            <p:ph idx="11" type="ftr"/>
          </p:nvPr>
        </p:nvSpPr>
        <p:spPr>
          <a:xfrm>
            <a:off x="2898648" y="4767263"/>
            <a:ext cx="3505200" cy="274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400" u="none" cap="none" strike="noStrike">
                <a:solidFill>
                  <a:schemeClr val="dk2"/>
                </a:solidFill>
                <a:latin typeface="Cabin"/>
                <a:ea typeface="Cabin"/>
                <a:cs typeface="Cabin"/>
                <a:sym typeface="Cabin"/>
              </a:rPr>
              <a:t>Privacy &amp; Libraries</a:t>
            </a:r>
            <a:endParaRPr b="0" i="0" sz="1400" u="none" cap="none" strike="noStrike">
              <a:solidFill>
                <a:schemeClr val="dk2"/>
              </a:solidFill>
              <a:latin typeface="Cabin"/>
              <a:ea typeface="Cabin"/>
              <a:cs typeface="Cabin"/>
              <a:sym typeface="Cabin"/>
            </a:endParaRPr>
          </a:p>
        </p:txBody>
      </p:sp>
      <p:sp>
        <p:nvSpPr>
          <p:cNvPr id="312" name="Google Shape;312;p48"/>
          <p:cNvSpPr txBox="1"/>
          <p:nvPr>
            <p:ph idx="1" type="body"/>
          </p:nvPr>
        </p:nvSpPr>
        <p:spPr>
          <a:xfrm>
            <a:off x="457200" y="685800"/>
            <a:ext cx="8229600" cy="39318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80000"/>
              </a:lnSpc>
              <a:spcBef>
                <a:spcPts val="0"/>
              </a:spcBef>
              <a:spcAft>
                <a:spcPts val="0"/>
              </a:spcAft>
              <a:buClr>
                <a:schemeClr val="accent1"/>
              </a:buClr>
              <a:buSzPts val="1680"/>
              <a:buFont typeface="Noto Sans Symbols"/>
              <a:buChar char="▶"/>
            </a:pPr>
            <a:r>
              <a:rPr b="0" i="0" lang="en" sz="2210" u="none" cap="none" strike="noStrike">
                <a:solidFill>
                  <a:schemeClr val="dk1"/>
                </a:solidFill>
                <a:latin typeface="Cabin"/>
                <a:ea typeface="Cabin"/>
                <a:cs typeface="Cabin"/>
                <a:sym typeface="Cabin"/>
              </a:rPr>
              <a:t>P</a:t>
            </a:r>
            <a:r>
              <a:rPr b="0" i="0" lang="en" sz="1610" u="none" cap="none" strike="noStrike">
                <a:solidFill>
                  <a:schemeClr val="dk1"/>
                </a:solidFill>
                <a:latin typeface="Cabin"/>
                <a:ea typeface="Cabin"/>
                <a:cs typeface="Cabin"/>
                <a:sym typeface="Cabin"/>
              </a:rPr>
              <a:t>rotected from FOI/gov. public records: </a:t>
            </a:r>
            <a:br>
              <a:rPr b="0" i="0" lang="en" sz="1610" u="none" cap="none" strike="noStrike">
                <a:solidFill>
                  <a:schemeClr val="dk1"/>
                </a:solidFill>
                <a:latin typeface="Cabin"/>
                <a:ea typeface="Cabin"/>
                <a:cs typeface="Cabin"/>
                <a:sym typeface="Cabin"/>
              </a:rPr>
            </a:br>
            <a:r>
              <a:rPr b="0" i="0" lang="en" sz="1610" u="none" cap="none" strike="noStrike">
                <a:solidFill>
                  <a:schemeClr val="dk1"/>
                </a:solidFill>
                <a:latin typeface="Cabin"/>
                <a:ea typeface="Cabin"/>
                <a:cs typeface="Cabin"/>
                <a:sym typeface="Cabin"/>
              </a:rPr>
              <a:t>CA, CO, IA,MD, ND, OR, VT, VA, WA, HI (AG Opinion) ,KY (AG opinion), </a:t>
            </a:r>
            <a:endParaRPr sz="2000"/>
          </a:p>
          <a:p>
            <a:pPr indent="-167665" lvl="0" marL="274320" marR="0" rtl="0" algn="l">
              <a:lnSpc>
                <a:spcPct val="80000"/>
              </a:lnSpc>
              <a:spcBef>
                <a:spcPts val="600"/>
              </a:spcBef>
              <a:spcAft>
                <a:spcPts val="0"/>
              </a:spcAft>
              <a:buClr>
                <a:schemeClr val="accent1"/>
              </a:buClr>
              <a:buSzPts val="1680"/>
              <a:buFont typeface="Noto Sans Symbols"/>
              <a:buNone/>
            </a:pPr>
            <a:r>
              <a:t/>
            </a:r>
            <a:endParaRPr b="0" i="0" sz="1610" u="none" cap="none" strike="noStrike">
              <a:solidFill>
                <a:schemeClr val="dk1"/>
              </a:solidFill>
              <a:latin typeface="Cabin"/>
              <a:ea typeface="Cabin"/>
              <a:cs typeface="Cabin"/>
              <a:sym typeface="Cabin"/>
            </a:endParaRPr>
          </a:p>
          <a:p>
            <a:pPr indent="-236220" lvl="0" marL="274320" marR="0" rtl="0" algn="l">
              <a:lnSpc>
                <a:spcPct val="80000"/>
              </a:lnSpc>
              <a:spcBef>
                <a:spcPts val="600"/>
              </a:spcBef>
              <a:spcAft>
                <a:spcPts val="0"/>
              </a:spcAft>
              <a:buClr>
                <a:schemeClr val="accent1"/>
              </a:buClr>
              <a:buSzPts val="1080"/>
              <a:buFont typeface="Noto Sans Symbols"/>
              <a:buChar char="▶"/>
            </a:pPr>
            <a:r>
              <a:rPr b="0" i="0" lang="en" sz="1610" u="none" cap="none" strike="noStrike">
                <a:solidFill>
                  <a:schemeClr val="dk1"/>
                </a:solidFill>
                <a:latin typeface="Cabin"/>
                <a:ea typeface="Cabin"/>
                <a:cs typeface="Cabin"/>
                <a:sym typeface="Cabin"/>
              </a:rPr>
              <a:t>Not public: </a:t>
            </a:r>
            <a:br>
              <a:rPr b="0" i="0" lang="en" sz="1610" u="none" cap="none" strike="noStrike">
                <a:solidFill>
                  <a:schemeClr val="dk1"/>
                </a:solidFill>
                <a:latin typeface="Cabin"/>
                <a:ea typeface="Cabin"/>
                <a:cs typeface="Cabin"/>
                <a:sym typeface="Cabin"/>
              </a:rPr>
            </a:br>
            <a:r>
              <a:rPr b="0" i="0" lang="en" sz="1610" u="none" cap="none" strike="noStrike">
                <a:solidFill>
                  <a:schemeClr val="dk1"/>
                </a:solidFill>
                <a:latin typeface="Cabin"/>
                <a:ea typeface="Cabin"/>
                <a:cs typeface="Cabin"/>
                <a:sym typeface="Cabin"/>
              </a:rPr>
              <a:t>DE, IN (not releasable), MA, MN (private), RI, WY (not open for inspection), TX (Private) </a:t>
            </a:r>
            <a:endParaRPr sz="2000"/>
          </a:p>
          <a:p>
            <a:pPr indent="-167665" lvl="0" marL="274320" marR="0" rtl="0" algn="l">
              <a:lnSpc>
                <a:spcPct val="80000"/>
              </a:lnSpc>
              <a:spcBef>
                <a:spcPts val="600"/>
              </a:spcBef>
              <a:spcAft>
                <a:spcPts val="0"/>
              </a:spcAft>
              <a:buClr>
                <a:schemeClr val="accent1"/>
              </a:buClr>
              <a:buSzPts val="1680"/>
              <a:buFont typeface="Noto Sans Symbols"/>
              <a:buNone/>
            </a:pPr>
            <a:r>
              <a:t/>
            </a:r>
            <a:endParaRPr b="0" i="0" sz="1610" u="none" cap="none" strike="noStrike">
              <a:solidFill>
                <a:schemeClr val="dk1"/>
              </a:solidFill>
              <a:latin typeface="Cabin"/>
              <a:ea typeface="Cabin"/>
              <a:cs typeface="Cabin"/>
              <a:sym typeface="Cabin"/>
            </a:endParaRPr>
          </a:p>
          <a:p>
            <a:pPr indent="-236220" lvl="0" marL="274320" marR="0" rtl="0" algn="l">
              <a:lnSpc>
                <a:spcPct val="80000"/>
              </a:lnSpc>
              <a:spcBef>
                <a:spcPts val="600"/>
              </a:spcBef>
              <a:spcAft>
                <a:spcPts val="0"/>
              </a:spcAft>
              <a:buClr>
                <a:schemeClr val="accent1"/>
              </a:buClr>
              <a:buSzPts val="1080"/>
              <a:buFont typeface="Noto Sans Symbols"/>
              <a:buChar char="▶"/>
            </a:pPr>
            <a:r>
              <a:rPr b="0" i="0" lang="en" sz="1610" u="none" cap="none" strike="noStrike">
                <a:solidFill>
                  <a:schemeClr val="dk1"/>
                </a:solidFill>
                <a:latin typeface="Cabin"/>
                <a:ea typeface="Cabin"/>
                <a:cs typeface="Cabin"/>
                <a:sym typeface="Cabin"/>
              </a:rPr>
              <a:t>Confidential – except for court order: </a:t>
            </a:r>
            <a:br>
              <a:rPr b="0" i="0" lang="en" sz="1610" u="none" cap="none" strike="noStrike">
                <a:solidFill>
                  <a:schemeClr val="dk1"/>
                </a:solidFill>
                <a:latin typeface="Cabin"/>
                <a:ea typeface="Cabin"/>
                <a:cs typeface="Cabin"/>
                <a:sym typeface="Cabin"/>
              </a:rPr>
            </a:br>
            <a:r>
              <a:rPr b="0" i="0" lang="en" sz="1610" u="none" cap="none" strike="noStrike">
                <a:solidFill>
                  <a:schemeClr val="dk1"/>
                </a:solidFill>
                <a:latin typeface="Cabin"/>
                <a:ea typeface="Cabin"/>
                <a:cs typeface="Cabin"/>
                <a:sym typeface="Cabin"/>
              </a:rPr>
              <a:t>AK, AZ, DC, FL, LA, ME, MI, MS (except minors), MO, MT, NB, NH (other statutory exceptions), NJ, NM (except minors), NY (specific records), NC, PA, SC, SD (except minors), TN (except for seeking reimbursement), UT (except minors) WV ( except minors), WU</a:t>
            </a:r>
            <a:endParaRPr sz="2000"/>
          </a:p>
          <a:p>
            <a:pPr indent="-167665" lvl="0" marL="274320" marR="0" rtl="0" algn="l">
              <a:lnSpc>
                <a:spcPct val="80000"/>
              </a:lnSpc>
              <a:spcBef>
                <a:spcPts val="600"/>
              </a:spcBef>
              <a:spcAft>
                <a:spcPts val="0"/>
              </a:spcAft>
              <a:buClr>
                <a:schemeClr val="accent1"/>
              </a:buClr>
              <a:buSzPts val="1680"/>
              <a:buFont typeface="Noto Sans Symbols"/>
              <a:buNone/>
            </a:pPr>
            <a:r>
              <a:t/>
            </a:r>
            <a:endParaRPr b="0" i="0" sz="1610" u="none" cap="none" strike="noStrike">
              <a:solidFill>
                <a:schemeClr val="dk1"/>
              </a:solidFill>
              <a:latin typeface="Cabin"/>
              <a:ea typeface="Cabin"/>
              <a:cs typeface="Cabin"/>
              <a:sym typeface="Cabin"/>
            </a:endParaRPr>
          </a:p>
          <a:p>
            <a:pPr indent="-236220" lvl="0" marL="274320" marR="0" rtl="0" algn="l">
              <a:lnSpc>
                <a:spcPct val="80000"/>
              </a:lnSpc>
              <a:spcBef>
                <a:spcPts val="600"/>
              </a:spcBef>
              <a:spcAft>
                <a:spcPts val="0"/>
              </a:spcAft>
              <a:buClr>
                <a:schemeClr val="accent1"/>
              </a:buClr>
              <a:buSzPts val="1080"/>
              <a:buFont typeface="Noto Sans Symbols"/>
              <a:buChar char="▶"/>
            </a:pPr>
            <a:r>
              <a:rPr b="0" i="0" lang="en" sz="1610" u="none" cap="none" strike="noStrike">
                <a:solidFill>
                  <a:schemeClr val="dk1"/>
                </a:solidFill>
                <a:latin typeface="Cabin"/>
                <a:ea typeface="Cabin"/>
                <a:cs typeface="Cabin"/>
                <a:sym typeface="Cabin"/>
              </a:rPr>
              <a:t>Confidential: </a:t>
            </a:r>
            <a:br>
              <a:rPr b="0" i="0" lang="en" sz="1610" u="none" cap="none" strike="noStrike">
                <a:solidFill>
                  <a:schemeClr val="dk1"/>
                </a:solidFill>
                <a:latin typeface="Cabin"/>
                <a:ea typeface="Cabin"/>
                <a:cs typeface="Cabin"/>
                <a:sym typeface="Cabin"/>
              </a:rPr>
            </a:br>
            <a:r>
              <a:rPr b="0" i="0" lang="en" sz="1610" u="none" cap="none" strike="noStrike">
                <a:solidFill>
                  <a:schemeClr val="dk1"/>
                </a:solidFill>
                <a:latin typeface="Cabin"/>
                <a:ea typeface="Cabin"/>
                <a:cs typeface="Cabin"/>
                <a:sym typeface="Cabin"/>
              </a:rPr>
              <a:t>AL, AR, CT, GA, IL, KS, NE, OK (shall not disclose)</a:t>
            </a:r>
            <a:endParaRPr sz="2000"/>
          </a:p>
          <a:p>
            <a:pPr indent="-167665" lvl="0" marL="274320" marR="0" rtl="0" algn="l">
              <a:lnSpc>
                <a:spcPct val="80000"/>
              </a:lnSpc>
              <a:spcBef>
                <a:spcPts val="600"/>
              </a:spcBef>
              <a:spcAft>
                <a:spcPts val="1600"/>
              </a:spcAft>
              <a:buClr>
                <a:schemeClr val="accent1"/>
              </a:buClr>
              <a:buSzPts val="1680"/>
              <a:buFont typeface="Noto Sans Symbols"/>
              <a:buNone/>
            </a:pPr>
            <a:r>
              <a:t/>
            </a:r>
            <a:endParaRPr b="0" i="0" sz="1610" u="none" cap="none" strike="noStrike">
              <a:solidFill>
                <a:schemeClr val="dk1"/>
              </a:solidFill>
              <a:latin typeface="Cabin"/>
              <a:ea typeface="Cabin"/>
              <a:cs typeface="Cabin"/>
              <a:sym typeface="Cabin"/>
            </a:endParaRPr>
          </a:p>
        </p:txBody>
      </p:sp>
      <p:sp>
        <p:nvSpPr>
          <p:cNvPr id="313" name="Google Shape;313;p48"/>
          <p:cNvSpPr/>
          <p:nvPr/>
        </p:nvSpPr>
        <p:spPr>
          <a:xfrm>
            <a:off x="5398475" y="4081475"/>
            <a:ext cx="3733800" cy="685800"/>
          </a:xfrm>
          <a:prstGeom prst="rect">
            <a:avLst/>
          </a:prstGeom>
          <a:noFill/>
          <a:ln cap="flat" cmpd="sng" w="9525">
            <a:solidFill>
              <a:srgbClr val="3366FF"/>
            </a:solidFill>
            <a:prstDash val="dash"/>
            <a:round/>
            <a:headEnd len="sm" w="sm" type="none"/>
            <a:tailEnd len="sm" w="sm" type="none"/>
          </a:ln>
          <a:effectLst>
            <a:outerShdw blurRad="50800" rotWithShape="0" dir="5400000" dist="43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800" u="none" cap="none" strike="noStrike">
                <a:solidFill>
                  <a:srgbClr val="0000FF"/>
                </a:solidFill>
                <a:latin typeface="Cabin"/>
                <a:ea typeface="Cabin"/>
                <a:cs typeface="Cabin"/>
                <a:sym typeface="Cabin"/>
              </a:rPr>
              <a:t>See:  R.E. Smith 2013 for an Overview</a:t>
            </a:r>
            <a:endParaRPr b="0" i="0" sz="1800" u="none" cap="none" strike="noStrike">
              <a:solidFill>
                <a:srgbClr val="0000FF"/>
              </a:solidFill>
              <a:latin typeface="Cabin"/>
              <a:ea typeface="Cabin"/>
              <a:cs typeface="Cabin"/>
              <a:sym typeface="Cabin"/>
            </a:endParaRPr>
          </a:p>
        </p:txBody>
      </p:sp>
      <p:sp>
        <p:nvSpPr>
          <p:cNvPr id="314" name="Google Shape;314;p48"/>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49"/>
          <p:cNvSpPr txBox="1"/>
          <p:nvPr>
            <p:ph type="title"/>
          </p:nvPr>
        </p:nvSpPr>
        <p:spPr>
          <a:xfrm>
            <a:off x="457200" y="114300"/>
            <a:ext cx="80529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2"/>
              </a:buClr>
              <a:buSzPts val="2800"/>
              <a:buFont typeface="Bookman Old Style"/>
              <a:buNone/>
            </a:pPr>
            <a:r>
              <a:rPr lang="en"/>
              <a:t>Related Contractual Obligations </a:t>
            </a:r>
            <a:endParaRPr b="0" i="0" sz="2800" u="none" cap="none" strike="noStrike">
              <a:solidFill>
                <a:schemeClr val="dk2"/>
              </a:solidFill>
              <a:latin typeface="Bookman Old Style"/>
              <a:ea typeface="Bookman Old Style"/>
              <a:cs typeface="Bookman Old Style"/>
              <a:sym typeface="Bookman Old Style"/>
            </a:endParaRPr>
          </a:p>
        </p:txBody>
      </p:sp>
      <p:sp>
        <p:nvSpPr>
          <p:cNvPr id="320" name="Google Shape;320;p49"/>
          <p:cNvSpPr txBox="1"/>
          <p:nvPr>
            <p:ph idx="11" type="ftr"/>
          </p:nvPr>
        </p:nvSpPr>
        <p:spPr>
          <a:xfrm>
            <a:off x="2898648" y="4767263"/>
            <a:ext cx="3505200" cy="274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400" u="none" cap="none" strike="noStrike">
                <a:solidFill>
                  <a:schemeClr val="dk2"/>
                </a:solidFill>
                <a:latin typeface="Cabin"/>
                <a:ea typeface="Cabin"/>
                <a:cs typeface="Cabin"/>
                <a:sym typeface="Cabin"/>
              </a:rPr>
              <a:t>Privacy &amp; Libraries</a:t>
            </a:r>
            <a:endParaRPr b="0" i="0" sz="1400" u="none" cap="none" strike="noStrike">
              <a:solidFill>
                <a:schemeClr val="dk2"/>
              </a:solidFill>
              <a:latin typeface="Cabin"/>
              <a:ea typeface="Cabin"/>
              <a:cs typeface="Cabin"/>
              <a:sym typeface="Cabin"/>
            </a:endParaRPr>
          </a:p>
        </p:txBody>
      </p:sp>
      <p:sp>
        <p:nvSpPr>
          <p:cNvPr id="321" name="Google Shape;321;p49"/>
          <p:cNvSpPr txBox="1"/>
          <p:nvPr>
            <p:ph idx="1" type="body"/>
          </p:nvPr>
        </p:nvSpPr>
        <p:spPr>
          <a:xfrm>
            <a:off x="457200" y="685800"/>
            <a:ext cx="8229600" cy="393180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1824"/>
              <a:buFont typeface="Noto Sans Symbols"/>
              <a:buChar char="▶"/>
            </a:pPr>
            <a:r>
              <a:rPr b="1" i="0" lang="en" sz="2400" u="none" cap="none" strike="noStrike">
                <a:solidFill>
                  <a:schemeClr val="dk1"/>
                </a:solidFill>
                <a:latin typeface="Cabin"/>
                <a:ea typeface="Cabin"/>
                <a:cs typeface="Cabin"/>
                <a:sym typeface="Cabin"/>
              </a:rPr>
              <a:t>Industry Standard </a:t>
            </a:r>
            <a:r>
              <a:rPr b="1" lang="en" sz="2400"/>
              <a:t>for Credit Card Information</a:t>
            </a:r>
            <a:endParaRPr/>
          </a:p>
          <a:p>
            <a:pPr indent="-274320" lvl="1" marL="548640" marR="0" rtl="0" algn="l">
              <a:spcBef>
                <a:spcPts val="500"/>
              </a:spcBef>
              <a:spcAft>
                <a:spcPts val="0"/>
              </a:spcAft>
              <a:buClr>
                <a:schemeClr val="accent2"/>
              </a:buClr>
              <a:buSzPts val="1596"/>
              <a:buFont typeface="Noto Sans Symbols"/>
              <a:buChar char="▶"/>
            </a:pPr>
            <a:r>
              <a:rPr b="1" i="0" lang="en" sz="2100" u="none" cap="none" strike="noStrike">
                <a:solidFill>
                  <a:schemeClr val="dk2"/>
                </a:solidFill>
                <a:latin typeface="Cabin"/>
                <a:ea typeface="Cabin"/>
                <a:cs typeface="Cabin"/>
                <a:sym typeface="Cabin"/>
              </a:rPr>
              <a:t>PCI-DSS</a:t>
            </a:r>
            <a:endParaRPr b="1" i="0" sz="2100" u="none" cap="none" strike="noStrike">
              <a:solidFill>
                <a:schemeClr val="dk2"/>
              </a:solidFill>
              <a:latin typeface="Cabin"/>
              <a:ea typeface="Cabin"/>
              <a:cs typeface="Cabin"/>
              <a:sym typeface="Cabin"/>
            </a:endParaRPr>
          </a:p>
          <a:p>
            <a:pPr indent="-228600" lvl="2" marL="822960" marR="0" rtl="0" algn="l">
              <a:spcBef>
                <a:spcPts val="500"/>
              </a:spcBef>
              <a:spcAft>
                <a:spcPts val="0"/>
              </a:spcAft>
              <a:buClr>
                <a:srgbClr val="BABABA"/>
              </a:buClr>
              <a:buSzPts val="1368"/>
              <a:buFont typeface="Noto Sans Symbols"/>
              <a:buChar char="▶"/>
            </a:pPr>
            <a:r>
              <a:rPr b="0" i="0" lang="en" sz="1800" u="none" cap="none" strike="noStrike">
                <a:solidFill>
                  <a:schemeClr val="dk1"/>
                </a:solidFill>
                <a:latin typeface="Cabin"/>
                <a:ea typeface="Cabin"/>
                <a:cs typeface="Cabin"/>
                <a:sym typeface="Cabin"/>
              </a:rPr>
              <a:t>Imposes information-security controls,  where libraries directly accept credit card payments</a:t>
            </a:r>
            <a:endParaRPr/>
          </a:p>
          <a:p>
            <a:pPr indent="-274320" lvl="0" marL="274320" marR="0" rtl="0" algn="l">
              <a:spcBef>
                <a:spcPts val="600"/>
              </a:spcBef>
              <a:spcAft>
                <a:spcPts val="0"/>
              </a:spcAft>
              <a:buClr>
                <a:schemeClr val="accent1"/>
              </a:buClr>
              <a:buSzPts val="1824"/>
              <a:buFont typeface="Noto Sans Symbols"/>
              <a:buChar char="▶"/>
            </a:pPr>
            <a:r>
              <a:rPr b="1" lang="en" sz="2400"/>
              <a:t>Content-Vendor Contracts</a:t>
            </a:r>
            <a:endParaRPr b="1" sz="2400"/>
          </a:p>
          <a:p>
            <a:pPr indent="-287274" lvl="1" marL="548640" marR="0" rtl="0" algn="l">
              <a:spcBef>
                <a:spcPts val="600"/>
              </a:spcBef>
              <a:spcAft>
                <a:spcPts val="0"/>
              </a:spcAft>
              <a:buClr>
                <a:schemeClr val="accent2"/>
              </a:buClr>
              <a:buSzPts val="1800"/>
              <a:buFont typeface="Noto Sans Symbols"/>
              <a:buChar char="▶"/>
            </a:pPr>
            <a:r>
              <a:rPr b="1" lang="en" sz="1800"/>
              <a:t>May impose duties on vendors to protect personal information</a:t>
            </a:r>
            <a:endParaRPr b="1" sz="1800"/>
          </a:p>
          <a:p>
            <a:pPr indent="-287274" lvl="1" marL="548640" marR="0" rtl="0" algn="l">
              <a:spcBef>
                <a:spcPts val="600"/>
              </a:spcBef>
              <a:spcAft>
                <a:spcPts val="0"/>
              </a:spcAft>
              <a:buClr>
                <a:schemeClr val="accent2"/>
              </a:buClr>
              <a:buSzPts val="1800"/>
              <a:buFont typeface="Noto Sans Symbols"/>
              <a:buChar char="▶"/>
            </a:pPr>
            <a:r>
              <a:rPr b="1" lang="en" sz="1800"/>
              <a:t>May impose duties on libraries to protect “proprietary”information </a:t>
            </a:r>
            <a:br>
              <a:rPr b="1" lang="en" sz="1800"/>
            </a:br>
            <a:r>
              <a:rPr b="1" lang="en" sz="1800"/>
              <a:t>-- eg. usage, service, and cost </a:t>
            </a:r>
            <a:endParaRPr b="1" sz="1800"/>
          </a:p>
          <a:p>
            <a:pPr indent="-141732" lvl="2" marL="822960" marR="0" rtl="0" algn="l">
              <a:spcBef>
                <a:spcPts val="500"/>
              </a:spcBef>
              <a:spcAft>
                <a:spcPts val="0"/>
              </a:spcAft>
              <a:buClr>
                <a:srgbClr val="BABABA"/>
              </a:buClr>
              <a:buSzPts val="1368"/>
              <a:buFont typeface="Noto Sans Symbols"/>
              <a:buNone/>
            </a:pPr>
            <a:r>
              <a:t/>
            </a:r>
            <a:endParaRPr b="0" i="0" sz="1800" u="none" cap="none" strike="noStrike">
              <a:solidFill>
                <a:schemeClr val="dk1"/>
              </a:solidFill>
              <a:latin typeface="Cabin"/>
              <a:ea typeface="Cabin"/>
              <a:cs typeface="Cabin"/>
              <a:sym typeface="Cabin"/>
            </a:endParaRPr>
          </a:p>
          <a:p>
            <a:pPr indent="-141732" lvl="2" marL="822960" marR="0" rtl="0" algn="l">
              <a:spcBef>
                <a:spcPts val="500"/>
              </a:spcBef>
              <a:spcAft>
                <a:spcPts val="1600"/>
              </a:spcAft>
              <a:buClr>
                <a:srgbClr val="BABABA"/>
              </a:buClr>
              <a:buSzPts val="1368"/>
              <a:buFont typeface="Noto Sans Symbols"/>
              <a:buNone/>
            </a:pPr>
            <a:r>
              <a:t/>
            </a:r>
            <a:endParaRPr b="0" i="0" sz="1800" u="none" cap="none" strike="noStrike">
              <a:solidFill>
                <a:schemeClr val="dk1"/>
              </a:solidFill>
              <a:latin typeface="Cabin"/>
              <a:ea typeface="Cabin"/>
              <a:cs typeface="Cabin"/>
              <a:sym typeface="Cabin"/>
            </a:endParaRPr>
          </a:p>
        </p:txBody>
      </p:sp>
      <p:sp>
        <p:nvSpPr>
          <p:cNvPr id="322" name="Google Shape;322;p49"/>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50"/>
          <p:cNvSpPr txBox="1"/>
          <p:nvPr>
            <p:ph type="title"/>
          </p:nvPr>
        </p:nvSpPr>
        <p:spPr>
          <a:xfrm>
            <a:off x="317100" y="612425"/>
            <a:ext cx="88269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Library Usage Has Changed </a:t>
            </a:r>
            <a:br>
              <a:rPr lang="en"/>
            </a:br>
            <a:r>
              <a:rPr lang="en"/>
              <a:t>-- Implications for Privacy</a:t>
            </a:r>
            <a:endParaRPr/>
          </a:p>
        </p:txBody>
      </p:sp>
      <p:sp>
        <p:nvSpPr>
          <p:cNvPr id="328" name="Google Shape;328;p50"/>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329" name="Google Shape;329;p50"/>
          <p:cNvSpPr txBox="1"/>
          <p:nvPr>
            <p:ph idx="1" type="body"/>
          </p:nvPr>
        </p:nvSpPr>
        <p:spPr>
          <a:xfrm>
            <a:off x="394925" y="1069625"/>
            <a:ext cx="8229600" cy="3125100"/>
          </a:xfrm>
          <a:prstGeom prst="rect">
            <a:avLst/>
          </a:prstGeom>
        </p:spPr>
        <p:txBody>
          <a:bodyPr anchorCtr="0" anchor="t" bIns="45700" lIns="91425" spcFirstLastPara="1" rIns="91425" wrap="square" tIns="45700">
            <a:noAutofit/>
          </a:bodyPr>
          <a:lstStyle/>
          <a:p>
            <a:pPr indent="-354076" lvl="0" marL="457200" rtl="0" algn="l">
              <a:spcBef>
                <a:spcPts val="600"/>
              </a:spcBef>
              <a:spcAft>
                <a:spcPts val="0"/>
              </a:spcAft>
              <a:buSzPts val="1976"/>
              <a:buChar char="▶"/>
            </a:pPr>
            <a:r>
              <a:rPr lang="en" sz="2300"/>
              <a:t> </a:t>
            </a:r>
            <a:r>
              <a:rPr lang="en" sz="2000"/>
              <a:t>From circulation of physical content held by library, </a:t>
            </a:r>
            <a:br>
              <a:rPr lang="en" sz="2000"/>
            </a:br>
            <a:r>
              <a:rPr lang="en" sz="2000"/>
              <a:t>→ to mediating access to electronic content hosted by vendors</a:t>
            </a:r>
            <a:br>
              <a:rPr lang="en" sz="2000"/>
            </a:br>
            <a:endParaRPr sz="2000"/>
          </a:p>
          <a:p>
            <a:pPr indent="-355600" lvl="0" marL="457200" rtl="0" algn="l">
              <a:spcBef>
                <a:spcPts val="0"/>
              </a:spcBef>
              <a:spcAft>
                <a:spcPts val="0"/>
              </a:spcAft>
              <a:buSzPts val="2000"/>
              <a:buChar char="▶"/>
            </a:pPr>
            <a:r>
              <a:rPr lang="en" sz="2000"/>
              <a:t>From patron access &amp; reference from within library spaces </a:t>
            </a:r>
            <a:br>
              <a:rPr lang="en" sz="2000"/>
            </a:br>
            <a:r>
              <a:rPr lang="en" sz="2000"/>
              <a:t>→ to patron working from anywhere</a:t>
            </a:r>
            <a:br>
              <a:rPr lang="en" sz="2000"/>
            </a:br>
            <a:endParaRPr sz="2000"/>
          </a:p>
          <a:p>
            <a:pPr indent="-355600" lvl="0" marL="457200" rtl="0" algn="l">
              <a:spcBef>
                <a:spcPts val="0"/>
              </a:spcBef>
              <a:spcAft>
                <a:spcPts val="0"/>
              </a:spcAft>
              <a:buSzPts val="2000"/>
              <a:buChar char="▶"/>
            </a:pPr>
            <a:r>
              <a:rPr lang="en" sz="2000"/>
              <a:t>From library hosting of software &amp;  business records</a:t>
            </a:r>
            <a:br>
              <a:rPr lang="en" sz="2000"/>
            </a:br>
            <a:r>
              <a:rPr lang="en" sz="2000"/>
              <a:t>→ cloud-based OPAC systems</a:t>
            </a:r>
            <a:br>
              <a:rPr lang="en" sz="2000"/>
            </a:br>
            <a:endParaRPr sz="2000"/>
          </a:p>
          <a:p>
            <a:pPr indent="-355600" lvl="0" marL="457200" rtl="0" algn="l">
              <a:spcBef>
                <a:spcPts val="0"/>
              </a:spcBef>
              <a:spcAft>
                <a:spcPts val="0"/>
              </a:spcAft>
              <a:buSzPts val="2000"/>
              <a:buChar char="▶"/>
            </a:pPr>
            <a:r>
              <a:rPr lang="en" sz="2000"/>
              <a:t>Discovery of library-mediated content often occurs outside library </a:t>
            </a:r>
            <a:endParaRPr sz="2000"/>
          </a:p>
          <a:p>
            <a:pPr indent="0" lvl="0" marL="0" rtl="0" algn="l">
              <a:spcBef>
                <a:spcPts val="1600"/>
              </a:spcBef>
              <a:spcAft>
                <a:spcPts val="1600"/>
              </a:spcAft>
              <a:buNone/>
            </a:pPr>
            <a:r>
              <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51"/>
          <p:cNvSpPr txBox="1"/>
          <p:nvPr>
            <p:ph type="title"/>
          </p:nvPr>
        </p:nvSpPr>
        <p:spPr>
          <a:xfrm>
            <a:off x="457200" y="114300"/>
            <a:ext cx="82665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Consolidation of Scholarly Communications</a:t>
            </a:r>
            <a:endParaRPr/>
          </a:p>
        </p:txBody>
      </p:sp>
      <p:sp>
        <p:nvSpPr>
          <p:cNvPr id="335" name="Google Shape;335;p51"/>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336" name="Google Shape;336;p51"/>
          <p:cNvSpPr txBox="1"/>
          <p:nvPr>
            <p:ph idx="1" type="body"/>
          </p:nvPr>
        </p:nvSpPr>
        <p:spPr>
          <a:xfrm>
            <a:off x="457200" y="685800"/>
            <a:ext cx="8229600" cy="3931800"/>
          </a:xfrm>
          <a:prstGeom prst="rect">
            <a:avLst/>
          </a:prstGeom>
        </p:spPr>
        <p:txBody>
          <a:bodyPr anchorCtr="0" anchor="t" bIns="45700" lIns="91425" spcFirstLastPara="1" rIns="91425" wrap="square" tIns="45700">
            <a:noAutofit/>
          </a:bodyPr>
          <a:lstStyle/>
          <a:p>
            <a:pPr indent="-354076" lvl="0" marL="457200" rtl="0" algn="l">
              <a:spcBef>
                <a:spcPts val="600"/>
              </a:spcBef>
              <a:spcAft>
                <a:spcPts val="0"/>
              </a:spcAft>
              <a:buSzPts val="1976"/>
              <a:buChar char="▶"/>
            </a:pPr>
            <a:r>
              <a:rPr lang="en"/>
              <a:t>In the last 30 years, scholarly publishing has consolidated to an unprecedented degree</a:t>
            </a:r>
            <a:endParaRPr/>
          </a:p>
          <a:p>
            <a:pPr indent="-354076" lvl="0" marL="457200" rtl="0" algn="l">
              <a:spcBef>
                <a:spcPts val="0"/>
              </a:spcBef>
              <a:spcAft>
                <a:spcPts val="0"/>
              </a:spcAft>
              <a:buSzPts val="1976"/>
              <a:buChar char="▶"/>
            </a:pPr>
            <a:r>
              <a:rPr lang="en"/>
              <a:t>Handful of publishers are responsible for vast majority of journal article production</a:t>
            </a:r>
            <a:endParaRPr/>
          </a:p>
          <a:p>
            <a:pPr indent="-354076" lvl="0" marL="457200" rtl="0" algn="l">
              <a:spcBef>
                <a:spcPts val="0"/>
              </a:spcBef>
              <a:spcAft>
                <a:spcPts val="0"/>
              </a:spcAft>
              <a:buSzPts val="1976"/>
              <a:buChar char="▶"/>
            </a:pPr>
            <a:r>
              <a:rPr lang="en"/>
              <a:t>Most content accessed through a small number of portals: Elsevier, Wiley, Springer, ProQuest, Ebsco, ...</a:t>
            </a:r>
            <a:endParaRPr/>
          </a:p>
          <a:p>
            <a:pPr indent="-354076" lvl="0" marL="457200" rtl="0" algn="l">
              <a:spcBef>
                <a:spcPts val="0"/>
              </a:spcBef>
              <a:spcAft>
                <a:spcPts val="0"/>
              </a:spcAft>
              <a:buSzPts val="1976"/>
              <a:buChar char="▶"/>
            </a:pPr>
            <a:r>
              <a:rPr lang="en"/>
              <a:t>Most in-house content managed by a small number of vendor systems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52"/>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Vulnerabilities in Mediated Services</a:t>
            </a:r>
            <a:endParaRPr/>
          </a:p>
          <a:p>
            <a:pPr indent="-495300" lvl="0" marL="457200" rtl="0" algn="ctr">
              <a:spcBef>
                <a:spcPts val="0"/>
              </a:spcBef>
              <a:spcAft>
                <a:spcPts val="0"/>
              </a:spcAft>
              <a:buSzPts val="4200"/>
              <a:buChar char="-"/>
            </a:pPr>
            <a:r>
              <a:rPr b="1" lang="en"/>
              <a:t>Tracking </a:t>
            </a:r>
            <a:endParaRPr b="1"/>
          </a:p>
        </p:txBody>
      </p:sp>
      <p:sp>
        <p:nvSpPr>
          <p:cNvPr id="342" name="Google Shape;342;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53"/>
          <p:cNvSpPr txBox="1"/>
          <p:nvPr>
            <p:ph type="title"/>
          </p:nvPr>
        </p:nvSpPr>
        <p:spPr>
          <a:xfrm>
            <a:off x="457200" y="114300"/>
            <a:ext cx="51054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Research Questions</a:t>
            </a:r>
            <a:endParaRPr/>
          </a:p>
        </p:txBody>
      </p:sp>
      <p:sp>
        <p:nvSpPr>
          <p:cNvPr id="348" name="Google Shape;348;p53"/>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349" name="Google Shape;349;p53"/>
          <p:cNvSpPr txBox="1"/>
          <p:nvPr>
            <p:ph idx="1" type="body"/>
          </p:nvPr>
        </p:nvSpPr>
        <p:spPr>
          <a:xfrm>
            <a:off x="300050" y="703500"/>
            <a:ext cx="8635800" cy="3931800"/>
          </a:xfrm>
          <a:prstGeom prst="rect">
            <a:avLst/>
          </a:prstGeom>
        </p:spPr>
        <p:txBody>
          <a:bodyPr anchorCtr="0" anchor="t" bIns="45700" lIns="91425" spcFirstLastPara="1" rIns="91425" wrap="square" tIns="45700">
            <a:noAutofit/>
          </a:bodyPr>
          <a:lstStyle/>
          <a:p>
            <a:pPr indent="-354076" lvl="0" marL="457200" rtl="0" algn="l">
              <a:spcBef>
                <a:spcPts val="600"/>
              </a:spcBef>
              <a:spcAft>
                <a:spcPts val="0"/>
              </a:spcAft>
              <a:buSzPts val="1976"/>
              <a:buChar char="▶"/>
            </a:pPr>
            <a:r>
              <a:rPr lang="en"/>
              <a:t>What is privacy protected in library mediated services?</a:t>
            </a:r>
            <a:endParaRPr/>
          </a:p>
          <a:p>
            <a:pPr indent="-339597" lvl="1" marL="914400" rtl="0" algn="l">
              <a:spcBef>
                <a:spcPts val="0"/>
              </a:spcBef>
              <a:spcAft>
                <a:spcPts val="0"/>
              </a:spcAft>
              <a:buSzPts val="1748"/>
              <a:buChar char="▶"/>
            </a:pPr>
            <a:r>
              <a:rPr lang="en" sz="2600">
                <a:solidFill>
                  <a:schemeClr val="dk1"/>
                </a:solidFill>
              </a:rPr>
              <a:t>Are there systematic gaps between library values and practice?</a:t>
            </a:r>
            <a:endParaRPr/>
          </a:p>
          <a:p>
            <a:pPr indent="-339597" lvl="1" marL="914400" rtl="0" algn="l">
              <a:spcBef>
                <a:spcPts val="0"/>
              </a:spcBef>
              <a:spcAft>
                <a:spcPts val="0"/>
              </a:spcAft>
              <a:buSzPts val="1748"/>
              <a:buChar char="▶"/>
            </a:pPr>
            <a:r>
              <a:rPr lang="en"/>
              <a:t>Are protections different between library-hosted and vendor-hosted content?</a:t>
            </a:r>
            <a:br>
              <a:rPr lang="en"/>
            </a:br>
            <a:endParaRPr/>
          </a:p>
          <a:p>
            <a:pPr indent="-354076" lvl="0" marL="457200" rtl="0" algn="l">
              <a:spcBef>
                <a:spcPts val="0"/>
              </a:spcBef>
              <a:spcAft>
                <a:spcPts val="0"/>
              </a:spcAft>
              <a:buSzPts val="1976"/>
              <a:buChar char="▶"/>
            </a:pPr>
            <a:r>
              <a:rPr lang="en"/>
              <a:t>What privacy practices are necessary address gaps? </a:t>
            </a:r>
            <a:br>
              <a:rPr lang="en"/>
            </a:br>
            <a:endParaRPr/>
          </a:p>
          <a:p>
            <a:pPr indent="-354076" lvl="0" marL="457200" rtl="0" algn="l">
              <a:spcBef>
                <a:spcPts val="0"/>
              </a:spcBef>
              <a:spcAft>
                <a:spcPts val="0"/>
              </a:spcAft>
              <a:buSzPts val="1976"/>
              <a:buChar char="▶"/>
            </a:pPr>
            <a:r>
              <a:rPr lang="en"/>
              <a:t>How do changes in privacy/security landscape create strategic risks/opportunities for research libraries? </a:t>
            </a:r>
            <a:endParaRPr/>
          </a:p>
          <a:p>
            <a:pPr indent="0" lvl="0" marL="0" rtl="0" algn="l">
              <a:spcBef>
                <a:spcPts val="6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54"/>
          <p:cNvSpPr txBox="1"/>
          <p:nvPr>
            <p:ph type="title"/>
          </p:nvPr>
        </p:nvSpPr>
        <p:spPr>
          <a:xfrm>
            <a:off x="457200" y="114300"/>
            <a:ext cx="69342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2"/>
              </a:buClr>
              <a:buSzPts val="2800"/>
              <a:buFont typeface="Bookman Old Style"/>
              <a:buNone/>
            </a:pPr>
            <a:r>
              <a:rPr b="0" i="0" lang="en" sz="2800" u="none" cap="none" strike="noStrike">
                <a:solidFill>
                  <a:schemeClr val="dk2"/>
                </a:solidFill>
                <a:latin typeface="Bookman Old Style"/>
                <a:ea typeface="Bookman Old Style"/>
                <a:cs typeface="Bookman Old Style"/>
                <a:sym typeface="Bookman Old Style"/>
              </a:rPr>
              <a:t>Example </a:t>
            </a:r>
            <a:r>
              <a:rPr lang="en"/>
              <a:t>Use </a:t>
            </a:r>
            <a:r>
              <a:rPr b="0" i="0" lang="en" sz="2800" u="none" cap="none" strike="noStrike">
                <a:solidFill>
                  <a:schemeClr val="dk2"/>
                </a:solidFill>
                <a:latin typeface="Bookman Old Style"/>
                <a:ea typeface="Bookman Old Style"/>
                <a:cs typeface="Bookman Old Style"/>
                <a:sym typeface="Bookman Old Style"/>
              </a:rPr>
              <a:t>Scenario</a:t>
            </a:r>
            <a:endParaRPr b="0" i="0" sz="2800" u="none" cap="none" strike="noStrike">
              <a:solidFill>
                <a:schemeClr val="dk2"/>
              </a:solidFill>
              <a:latin typeface="Bookman Old Style"/>
              <a:ea typeface="Bookman Old Style"/>
              <a:cs typeface="Bookman Old Style"/>
              <a:sym typeface="Bookman Old Style"/>
            </a:endParaRPr>
          </a:p>
        </p:txBody>
      </p:sp>
      <p:sp>
        <p:nvSpPr>
          <p:cNvPr id="355" name="Google Shape;355;p54"/>
          <p:cNvSpPr txBox="1"/>
          <p:nvPr>
            <p:ph idx="11" type="ftr"/>
          </p:nvPr>
        </p:nvSpPr>
        <p:spPr>
          <a:xfrm>
            <a:off x="2898648" y="4767263"/>
            <a:ext cx="3505200" cy="2743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400" u="none" cap="none" strike="noStrike">
                <a:solidFill>
                  <a:schemeClr val="dk2"/>
                </a:solidFill>
                <a:latin typeface="Cabin"/>
                <a:ea typeface="Cabin"/>
                <a:cs typeface="Cabin"/>
                <a:sym typeface="Cabin"/>
              </a:rPr>
              <a:t>Privacy &amp; Libraries</a:t>
            </a:r>
            <a:endParaRPr b="0" i="0" sz="1400" u="none" cap="none" strike="noStrike">
              <a:solidFill>
                <a:schemeClr val="dk2"/>
              </a:solidFill>
              <a:latin typeface="Cabin"/>
              <a:ea typeface="Cabin"/>
              <a:cs typeface="Cabin"/>
              <a:sym typeface="Cabin"/>
            </a:endParaRPr>
          </a:p>
        </p:txBody>
      </p:sp>
      <p:sp>
        <p:nvSpPr>
          <p:cNvPr id="356" name="Google Shape;356;p54"/>
          <p:cNvSpPr txBox="1"/>
          <p:nvPr>
            <p:ph idx="1" type="body"/>
          </p:nvPr>
        </p:nvSpPr>
        <p:spPr>
          <a:xfrm>
            <a:off x="457200" y="685800"/>
            <a:ext cx="4953000" cy="4081462"/>
          </a:xfrm>
          <a:prstGeom prst="rect">
            <a:avLst/>
          </a:prstGeom>
          <a:noFill/>
          <a:ln>
            <a:noFill/>
          </a:ln>
        </p:spPr>
        <p:txBody>
          <a:bodyPr anchorCtr="0" anchor="t" bIns="45700" lIns="91425" spcFirstLastPara="1" rIns="91425" wrap="square" tIns="45700">
            <a:noAutofit/>
          </a:bodyPr>
          <a:lstStyle/>
          <a:p>
            <a:pPr indent="-242570" lvl="0" marL="274320" marR="0" rtl="0" algn="l">
              <a:lnSpc>
                <a:spcPct val="80000"/>
              </a:lnSpc>
              <a:spcBef>
                <a:spcPts val="0"/>
              </a:spcBef>
              <a:spcAft>
                <a:spcPts val="0"/>
              </a:spcAft>
              <a:buClr>
                <a:schemeClr val="accent1"/>
              </a:buClr>
              <a:buSzPts val="883"/>
              <a:buFont typeface="Noto Sans Symbols"/>
              <a:buChar char="▶"/>
            </a:pPr>
            <a:r>
              <a:rPr b="0" i="0" lang="en" sz="1320" u="none" cap="none" strike="noStrike">
                <a:solidFill>
                  <a:schemeClr val="dk1"/>
                </a:solidFill>
                <a:latin typeface="Cabin"/>
                <a:ea typeface="Cabin"/>
                <a:cs typeface="Cabin"/>
                <a:sym typeface="Cabin"/>
              </a:rPr>
              <a:t>Access</a:t>
            </a:r>
            <a:endParaRPr sz="2100"/>
          </a:p>
          <a:p>
            <a:pPr indent="-242570" lvl="1" marL="548640" marR="0" rtl="0" algn="l">
              <a:lnSpc>
                <a:spcPct val="80000"/>
              </a:lnSpc>
              <a:spcBef>
                <a:spcPts val="500"/>
              </a:spcBef>
              <a:spcAft>
                <a:spcPts val="0"/>
              </a:spcAft>
              <a:buClr>
                <a:schemeClr val="accent2"/>
              </a:buClr>
              <a:buSzPts val="724"/>
              <a:buFont typeface="Noto Sans Symbols"/>
              <a:buChar char="▶"/>
            </a:pPr>
            <a:r>
              <a:rPr b="0" i="0" lang="en" sz="1110" u="none" cap="none" strike="noStrike">
                <a:solidFill>
                  <a:schemeClr val="dk2"/>
                </a:solidFill>
                <a:latin typeface="Cabin"/>
                <a:ea typeface="Cabin"/>
                <a:cs typeface="Cabin"/>
                <a:sym typeface="Cabin"/>
              </a:rPr>
              <a:t>MIT patron uses library system to discover journal to which MIT has licensed access</a:t>
            </a:r>
            <a:endParaRPr sz="1800"/>
          </a:p>
          <a:p>
            <a:pPr indent="-242570" lvl="1" marL="548640" marR="0" rtl="0" algn="l">
              <a:lnSpc>
                <a:spcPct val="80000"/>
              </a:lnSpc>
              <a:spcBef>
                <a:spcPts val="500"/>
              </a:spcBef>
              <a:spcAft>
                <a:spcPts val="0"/>
              </a:spcAft>
              <a:buClr>
                <a:schemeClr val="accent2"/>
              </a:buClr>
              <a:buSzPts val="724"/>
              <a:buFont typeface="Noto Sans Symbols"/>
              <a:buChar char="▶"/>
            </a:pPr>
            <a:r>
              <a:rPr b="0" i="0" lang="en" sz="1110" u="none" cap="none" strike="noStrike">
                <a:solidFill>
                  <a:schemeClr val="dk2"/>
                </a:solidFill>
                <a:latin typeface="Cabin"/>
                <a:ea typeface="Cabin"/>
                <a:cs typeface="Cabin"/>
                <a:sym typeface="Cabin"/>
              </a:rPr>
              <a:t> Patron authenticates through id gateway, accesses journal through MIT Proxy</a:t>
            </a:r>
            <a:endParaRPr sz="1800"/>
          </a:p>
          <a:p>
            <a:pPr indent="-242570" lvl="0" marL="274320" marR="0" rtl="0" algn="l">
              <a:lnSpc>
                <a:spcPct val="80000"/>
              </a:lnSpc>
              <a:spcBef>
                <a:spcPts val="600"/>
              </a:spcBef>
              <a:spcAft>
                <a:spcPts val="0"/>
              </a:spcAft>
              <a:buClr>
                <a:schemeClr val="accent1"/>
              </a:buClr>
              <a:buSzPts val="883"/>
              <a:buFont typeface="Noto Sans Symbols"/>
              <a:buChar char="▶"/>
            </a:pPr>
            <a:r>
              <a:rPr b="0" i="0" lang="en" sz="1320" u="none" cap="none" strike="noStrike">
                <a:solidFill>
                  <a:schemeClr val="dk1"/>
                </a:solidFill>
                <a:latin typeface="Cabin"/>
                <a:ea typeface="Cabin"/>
                <a:cs typeface="Cabin"/>
                <a:sym typeface="Cabin"/>
              </a:rPr>
              <a:t>Content</a:t>
            </a:r>
            <a:endParaRPr sz="2100"/>
          </a:p>
          <a:p>
            <a:pPr indent="-242570" lvl="1" marL="548640" marR="0" rtl="0" algn="l">
              <a:lnSpc>
                <a:spcPct val="80000"/>
              </a:lnSpc>
              <a:spcBef>
                <a:spcPts val="500"/>
              </a:spcBef>
              <a:spcAft>
                <a:spcPts val="0"/>
              </a:spcAft>
              <a:buClr>
                <a:schemeClr val="accent2"/>
              </a:buClr>
              <a:buSzPts val="724"/>
              <a:buFont typeface="Noto Sans Symbols"/>
              <a:buChar char="▶"/>
            </a:pPr>
            <a:r>
              <a:rPr b="0" i="0" lang="en" sz="1110" u="none" cap="none" strike="noStrike">
                <a:solidFill>
                  <a:schemeClr val="dk2"/>
                </a:solidFill>
                <a:latin typeface="Cabin"/>
                <a:ea typeface="Cabin"/>
                <a:cs typeface="Cabin"/>
                <a:sym typeface="Cabin"/>
              </a:rPr>
              <a:t>Content is provided through third party web site, which also brokers further discovery and navigation</a:t>
            </a:r>
            <a:endParaRPr sz="1800"/>
          </a:p>
          <a:p>
            <a:pPr indent="-242570" lvl="1" marL="548640" marR="0" rtl="0" algn="l">
              <a:lnSpc>
                <a:spcPct val="80000"/>
              </a:lnSpc>
              <a:spcBef>
                <a:spcPts val="500"/>
              </a:spcBef>
              <a:spcAft>
                <a:spcPts val="0"/>
              </a:spcAft>
              <a:buClr>
                <a:schemeClr val="accent2"/>
              </a:buClr>
              <a:buSzPts val="724"/>
              <a:buFont typeface="Noto Sans Symbols"/>
              <a:buChar char="▶"/>
            </a:pPr>
            <a:r>
              <a:rPr b="0" i="0" lang="en" sz="1110" u="none" cap="none" strike="noStrike">
                <a:solidFill>
                  <a:schemeClr val="dk2"/>
                </a:solidFill>
                <a:latin typeface="Cabin"/>
                <a:ea typeface="Cabin"/>
                <a:cs typeface="Cabin"/>
                <a:sym typeface="Cabin"/>
              </a:rPr>
              <a:t>Content is presented through proprietary reading app</a:t>
            </a:r>
            <a:endParaRPr sz="1800"/>
          </a:p>
          <a:p>
            <a:pPr indent="-242570" lvl="0" marL="274320" marR="0" rtl="0" algn="l">
              <a:lnSpc>
                <a:spcPct val="80000"/>
              </a:lnSpc>
              <a:spcBef>
                <a:spcPts val="600"/>
              </a:spcBef>
              <a:spcAft>
                <a:spcPts val="0"/>
              </a:spcAft>
              <a:buClr>
                <a:schemeClr val="accent1"/>
              </a:buClr>
              <a:buSzPts val="883"/>
              <a:buFont typeface="Noto Sans Symbols"/>
              <a:buChar char="▶"/>
            </a:pPr>
            <a:r>
              <a:rPr b="0" i="0" lang="en" sz="1320" u="none" cap="none" strike="noStrike">
                <a:solidFill>
                  <a:schemeClr val="dk1"/>
                </a:solidFill>
                <a:latin typeface="Cabin"/>
                <a:ea typeface="Cabin"/>
                <a:cs typeface="Cabin"/>
                <a:sym typeface="Cabin"/>
              </a:rPr>
              <a:t>Potentially vulnerable information</a:t>
            </a:r>
            <a:endParaRPr sz="2100"/>
          </a:p>
          <a:p>
            <a:pPr indent="-242570" lvl="1" marL="548640" marR="0" rtl="0" algn="l">
              <a:lnSpc>
                <a:spcPct val="80000"/>
              </a:lnSpc>
              <a:spcBef>
                <a:spcPts val="500"/>
              </a:spcBef>
              <a:spcAft>
                <a:spcPts val="0"/>
              </a:spcAft>
              <a:buClr>
                <a:schemeClr val="accent2"/>
              </a:buClr>
              <a:buSzPts val="724"/>
              <a:buFont typeface="Noto Sans Symbols"/>
              <a:buChar char="▶"/>
            </a:pPr>
            <a:r>
              <a:rPr b="0" i="0" lang="en" sz="1110" u="none" cap="none" strike="noStrike">
                <a:solidFill>
                  <a:schemeClr val="dk2"/>
                </a:solidFill>
                <a:latin typeface="Cabin"/>
                <a:ea typeface="Cabin"/>
                <a:cs typeface="Cabin"/>
                <a:sym typeface="Cabin"/>
              </a:rPr>
              <a:t>Tracking cookies</a:t>
            </a:r>
            <a:endParaRPr sz="1800"/>
          </a:p>
          <a:p>
            <a:pPr indent="-242570" lvl="1" marL="548640" marR="0" rtl="0" algn="l">
              <a:lnSpc>
                <a:spcPct val="80000"/>
              </a:lnSpc>
              <a:spcBef>
                <a:spcPts val="500"/>
              </a:spcBef>
              <a:spcAft>
                <a:spcPts val="0"/>
              </a:spcAft>
              <a:buClr>
                <a:schemeClr val="accent2"/>
              </a:buClr>
              <a:buSzPts val="724"/>
              <a:buFont typeface="Noto Sans Symbols"/>
              <a:buChar char="▶"/>
            </a:pPr>
            <a:r>
              <a:rPr b="0" i="0" lang="en" sz="1110" u="none" cap="none" strike="noStrike">
                <a:solidFill>
                  <a:schemeClr val="dk2"/>
                </a:solidFill>
                <a:latin typeface="Cabin"/>
                <a:ea typeface="Cabin"/>
                <a:cs typeface="Cabin"/>
                <a:sym typeface="Cabin"/>
              </a:rPr>
              <a:t>IP addresses</a:t>
            </a:r>
            <a:endParaRPr sz="1800"/>
          </a:p>
          <a:p>
            <a:pPr indent="-242570" lvl="1" marL="548640" marR="0" rtl="0" algn="l">
              <a:lnSpc>
                <a:spcPct val="80000"/>
              </a:lnSpc>
              <a:spcBef>
                <a:spcPts val="500"/>
              </a:spcBef>
              <a:spcAft>
                <a:spcPts val="0"/>
              </a:spcAft>
              <a:buClr>
                <a:schemeClr val="accent2"/>
              </a:buClr>
              <a:buSzPts val="724"/>
              <a:buFont typeface="Noto Sans Symbols"/>
              <a:buChar char="▶"/>
            </a:pPr>
            <a:r>
              <a:rPr b="0" i="0" lang="en" sz="1110" u="none" cap="none" strike="noStrike">
                <a:solidFill>
                  <a:schemeClr val="dk2"/>
                </a:solidFill>
                <a:latin typeface="Cabin"/>
                <a:ea typeface="Cabin"/>
                <a:cs typeface="Cabin"/>
                <a:sym typeface="Cabin"/>
              </a:rPr>
              <a:t>Authenticated identity</a:t>
            </a:r>
            <a:endParaRPr sz="1800"/>
          </a:p>
          <a:p>
            <a:pPr indent="-242570" lvl="1" marL="548640" marR="0" rtl="0" algn="l">
              <a:lnSpc>
                <a:spcPct val="80000"/>
              </a:lnSpc>
              <a:spcBef>
                <a:spcPts val="500"/>
              </a:spcBef>
              <a:spcAft>
                <a:spcPts val="0"/>
              </a:spcAft>
              <a:buClr>
                <a:schemeClr val="accent2"/>
              </a:buClr>
              <a:buSzPts val="724"/>
              <a:buFont typeface="Noto Sans Symbols"/>
              <a:buChar char="▶"/>
            </a:pPr>
            <a:r>
              <a:rPr b="0" i="0" lang="en" sz="1110" u="none" cap="none" strike="noStrike">
                <a:solidFill>
                  <a:schemeClr val="dk2"/>
                </a:solidFill>
                <a:latin typeface="Cabin"/>
                <a:ea typeface="Cabin"/>
                <a:cs typeface="Cabin"/>
                <a:sym typeface="Cabin"/>
              </a:rPr>
              <a:t>Browsing history</a:t>
            </a:r>
            <a:endParaRPr sz="1800"/>
          </a:p>
          <a:p>
            <a:pPr indent="-242570" lvl="1" marL="548640" marR="0" rtl="0" algn="l">
              <a:lnSpc>
                <a:spcPct val="80000"/>
              </a:lnSpc>
              <a:spcBef>
                <a:spcPts val="500"/>
              </a:spcBef>
              <a:spcAft>
                <a:spcPts val="0"/>
              </a:spcAft>
              <a:buClr>
                <a:schemeClr val="accent2"/>
              </a:buClr>
              <a:buSzPts val="724"/>
              <a:buFont typeface="Noto Sans Symbols"/>
              <a:buChar char="▶"/>
            </a:pPr>
            <a:r>
              <a:rPr b="0" i="0" lang="en" sz="1110" u="none" cap="none" strike="noStrike">
                <a:solidFill>
                  <a:schemeClr val="dk2"/>
                </a:solidFill>
                <a:latin typeface="Cabin"/>
                <a:ea typeface="Cabin"/>
                <a:cs typeface="Cabin"/>
                <a:sym typeface="Cabin"/>
              </a:rPr>
              <a:t>Reading/sharing history</a:t>
            </a:r>
            <a:endParaRPr sz="1800"/>
          </a:p>
          <a:p>
            <a:pPr indent="-242570" lvl="0" marL="274320" marR="0" rtl="0" algn="l">
              <a:lnSpc>
                <a:spcPct val="80000"/>
              </a:lnSpc>
              <a:spcBef>
                <a:spcPts val="600"/>
              </a:spcBef>
              <a:spcAft>
                <a:spcPts val="0"/>
              </a:spcAft>
              <a:buClr>
                <a:schemeClr val="accent1"/>
              </a:buClr>
              <a:buSzPts val="883"/>
              <a:buFont typeface="Noto Sans Symbols"/>
              <a:buChar char="▶"/>
            </a:pPr>
            <a:r>
              <a:rPr b="0" i="0" lang="en" sz="1320" u="none" cap="none" strike="noStrike">
                <a:solidFill>
                  <a:schemeClr val="dk1"/>
                </a:solidFill>
                <a:latin typeface="Cabin"/>
                <a:ea typeface="Cabin"/>
                <a:cs typeface="Cabin"/>
                <a:sym typeface="Cabin"/>
              </a:rPr>
              <a:t>Example visible potential intrusions</a:t>
            </a:r>
            <a:endParaRPr sz="2100"/>
          </a:p>
          <a:p>
            <a:pPr indent="-242570" lvl="1" marL="548640" marR="0" rtl="0" algn="l">
              <a:lnSpc>
                <a:spcPct val="80000"/>
              </a:lnSpc>
              <a:spcBef>
                <a:spcPts val="500"/>
              </a:spcBef>
              <a:spcAft>
                <a:spcPts val="0"/>
              </a:spcAft>
              <a:buClr>
                <a:schemeClr val="accent2"/>
              </a:buClr>
              <a:buSzPts val="724"/>
              <a:buFont typeface="Noto Sans Symbols"/>
              <a:buChar char="▶"/>
            </a:pPr>
            <a:r>
              <a:rPr b="0" i="0" lang="en" sz="1110" u="none" cap="none" strike="noStrike">
                <a:solidFill>
                  <a:schemeClr val="dk2"/>
                </a:solidFill>
                <a:latin typeface="Cabin"/>
                <a:ea typeface="Cabin"/>
                <a:cs typeface="Cabin"/>
                <a:sym typeface="Cabin"/>
              </a:rPr>
              <a:t>Targeted advertisements</a:t>
            </a:r>
            <a:endParaRPr sz="1800"/>
          </a:p>
          <a:p>
            <a:pPr indent="-242570" lvl="1" marL="548640" marR="0" rtl="0" algn="l">
              <a:lnSpc>
                <a:spcPct val="80000"/>
              </a:lnSpc>
              <a:spcBef>
                <a:spcPts val="500"/>
              </a:spcBef>
              <a:spcAft>
                <a:spcPts val="0"/>
              </a:spcAft>
              <a:buClr>
                <a:schemeClr val="accent2"/>
              </a:buClr>
              <a:buSzPts val="724"/>
              <a:buFont typeface="Noto Sans Symbols"/>
              <a:buChar char="▶"/>
            </a:pPr>
            <a:r>
              <a:rPr b="0" i="0" lang="en" sz="1110" u="none" cap="none" strike="noStrike">
                <a:solidFill>
                  <a:schemeClr val="dk2"/>
                </a:solidFill>
                <a:latin typeface="Cabin"/>
                <a:ea typeface="Cabin"/>
                <a:cs typeface="Cabin"/>
                <a:sym typeface="Cabin"/>
              </a:rPr>
              <a:t>Personalized recommendations</a:t>
            </a:r>
            <a:endParaRPr sz="1800"/>
          </a:p>
          <a:p>
            <a:pPr indent="-242570" lvl="1" marL="548640" marR="0" rtl="0" algn="l">
              <a:lnSpc>
                <a:spcPct val="80000"/>
              </a:lnSpc>
              <a:spcBef>
                <a:spcPts val="500"/>
              </a:spcBef>
              <a:spcAft>
                <a:spcPts val="0"/>
              </a:spcAft>
              <a:buClr>
                <a:schemeClr val="accent2"/>
              </a:buClr>
              <a:buSzPts val="724"/>
              <a:buFont typeface="Noto Sans Symbols"/>
              <a:buChar char="▶"/>
            </a:pPr>
            <a:r>
              <a:rPr b="0" i="0" lang="en" sz="1110" u="none" cap="none" strike="noStrike">
                <a:solidFill>
                  <a:schemeClr val="dk2"/>
                </a:solidFill>
                <a:latin typeface="Cabin"/>
                <a:ea typeface="Cabin"/>
                <a:cs typeface="Cabin"/>
                <a:sym typeface="Cabin"/>
              </a:rPr>
              <a:t>Tracking cookie insertion</a:t>
            </a:r>
            <a:endParaRPr b="0" i="0" sz="1110" u="none" cap="none" strike="noStrike">
              <a:solidFill>
                <a:schemeClr val="dk2"/>
              </a:solidFill>
              <a:latin typeface="Cabin"/>
              <a:ea typeface="Cabin"/>
              <a:cs typeface="Cabin"/>
              <a:sym typeface="Cabin"/>
            </a:endParaRPr>
          </a:p>
          <a:p>
            <a:pPr indent="-196621" lvl="1" marL="548640" marR="0" rtl="0" algn="l">
              <a:lnSpc>
                <a:spcPct val="80000"/>
              </a:lnSpc>
              <a:spcBef>
                <a:spcPts val="500"/>
              </a:spcBef>
              <a:spcAft>
                <a:spcPts val="0"/>
              </a:spcAft>
              <a:buClr>
                <a:schemeClr val="accent2"/>
              </a:buClr>
              <a:buSzPts val="1224"/>
              <a:buFont typeface="Noto Sans Symbols"/>
              <a:buNone/>
            </a:pPr>
            <a:r>
              <a:t/>
            </a:r>
            <a:endParaRPr b="0" i="0" sz="1610" u="none" cap="none" strike="noStrike">
              <a:solidFill>
                <a:schemeClr val="dk2"/>
              </a:solidFill>
              <a:latin typeface="Cabin"/>
              <a:ea typeface="Cabin"/>
              <a:cs typeface="Cabin"/>
              <a:sym typeface="Cabin"/>
            </a:endParaRPr>
          </a:p>
          <a:p>
            <a:pPr indent="-196621" lvl="1" marL="548640" marR="0" rtl="0" algn="l">
              <a:lnSpc>
                <a:spcPct val="80000"/>
              </a:lnSpc>
              <a:spcBef>
                <a:spcPts val="500"/>
              </a:spcBef>
              <a:spcAft>
                <a:spcPts val="0"/>
              </a:spcAft>
              <a:buClr>
                <a:schemeClr val="accent2"/>
              </a:buClr>
              <a:buSzPts val="1224"/>
              <a:buFont typeface="Noto Sans Symbols"/>
              <a:buNone/>
            </a:pPr>
            <a:r>
              <a:t/>
            </a:r>
            <a:endParaRPr b="0" i="0" sz="1610" u="none" cap="none" strike="noStrike">
              <a:solidFill>
                <a:schemeClr val="dk2"/>
              </a:solidFill>
              <a:latin typeface="Cabin"/>
              <a:ea typeface="Cabin"/>
              <a:cs typeface="Cabin"/>
              <a:sym typeface="Cabin"/>
            </a:endParaRPr>
          </a:p>
          <a:p>
            <a:pPr indent="-186486" lvl="0" marL="274320" marR="0" rtl="0" algn="l">
              <a:lnSpc>
                <a:spcPct val="80000"/>
              </a:lnSpc>
              <a:spcBef>
                <a:spcPts val="600"/>
              </a:spcBef>
              <a:spcAft>
                <a:spcPts val="0"/>
              </a:spcAft>
              <a:buClr>
                <a:schemeClr val="accent1"/>
              </a:buClr>
              <a:buSzPts val="1383"/>
              <a:buFont typeface="Noto Sans Symbols"/>
              <a:buNone/>
            </a:pPr>
            <a:r>
              <a:t/>
            </a:r>
            <a:endParaRPr b="0" i="0" sz="1820" u="none" cap="none" strike="noStrike">
              <a:solidFill>
                <a:schemeClr val="dk1"/>
              </a:solidFill>
              <a:latin typeface="Cabin"/>
              <a:ea typeface="Cabin"/>
              <a:cs typeface="Cabin"/>
              <a:sym typeface="Cabin"/>
            </a:endParaRPr>
          </a:p>
          <a:p>
            <a:pPr indent="-186486" lvl="0" marL="274320" marR="0" rtl="0" algn="l">
              <a:lnSpc>
                <a:spcPct val="80000"/>
              </a:lnSpc>
              <a:spcBef>
                <a:spcPts val="600"/>
              </a:spcBef>
              <a:spcAft>
                <a:spcPts val="0"/>
              </a:spcAft>
              <a:buClr>
                <a:schemeClr val="accent1"/>
              </a:buClr>
              <a:buSzPts val="1383"/>
              <a:buFont typeface="Noto Sans Symbols"/>
              <a:buNone/>
            </a:pPr>
            <a:r>
              <a:t/>
            </a:r>
            <a:endParaRPr b="0" i="0" sz="1820" u="none" cap="none" strike="noStrike">
              <a:solidFill>
                <a:schemeClr val="dk1"/>
              </a:solidFill>
              <a:latin typeface="Cabin"/>
              <a:ea typeface="Cabin"/>
              <a:cs typeface="Cabin"/>
              <a:sym typeface="Cabin"/>
            </a:endParaRPr>
          </a:p>
          <a:p>
            <a:pPr indent="-186486" lvl="0" marL="274320" marR="0" rtl="0" algn="l">
              <a:lnSpc>
                <a:spcPct val="80000"/>
              </a:lnSpc>
              <a:spcBef>
                <a:spcPts val="600"/>
              </a:spcBef>
              <a:spcAft>
                <a:spcPts val="0"/>
              </a:spcAft>
              <a:buClr>
                <a:schemeClr val="accent1"/>
              </a:buClr>
              <a:buSzPts val="1383"/>
              <a:buFont typeface="Noto Sans Symbols"/>
              <a:buNone/>
            </a:pPr>
            <a:r>
              <a:t/>
            </a:r>
            <a:endParaRPr b="0" i="0" sz="1820" u="none" cap="none" strike="noStrike">
              <a:solidFill>
                <a:schemeClr val="dk1"/>
              </a:solidFill>
              <a:latin typeface="Cabin"/>
              <a:ea typeface="Cabin"/>
              <a:cs typeface="Cabin"/>
              <a:sym typeface="Cabin"/>
            </a:endParaRPr>
          </a:p>
        </p:txBody>
      </p:sp>
      <p:pic>
        <p:nvPicPr>
          <p:cNvPr id="357" name="Google Shape;357;p54"/>
          <p:cNvPicPr preferRelativeResize="0"/>
          <p:nvPr/>
        </p:nvPicPr>
        <p:blipFill rotWithShape="1">
          <a:blip r:embed="rId3">
            <a:alphaModFix/>
          </a:blip>
          <a:srcRect b="0" l="0" r="0" t="0"/>
          <a:stretch/>
        </p:blipFill>
        <p:spPr>
          <a:xfrm>
            <a:off x="5638800" y="732472"/>
            <a:ext cx="2066875" cy="887472"/>
          </a:xfrm>
          <a:prstGeom prst="rect">
            <a:avLst/>
          </a:prstGeom>
          <a:noFill/>
          <a:ln>
            <a:noFill/>
          </a:ln>
        </p:spPr>
      </p:pic>
      <p:pic>
        <p:nvPicPr>
          <p:cNvPr id="358" name="Google Shape;358;p54"/>
          <p:cNvPicPr preferRelativeResize="0"/>
          <p:nvPr/>
        </p:nvPicPr>
        <p:blipFill rotWithShape="1">
          <a:blip r:embed="rId4">
            <a:alphaModFix/>
          </a:blip>
          <a:srcRect b="0" l="0" r="0" t="0"/>
          <a:stretch/>
        </p:blipFill>
        <p:spPr>
          <a:xfrm>
            <a:off x="6172200" y="794981"/>
            <a:ext cx="2118961" cy="1084909"/>
          </a:xfrm>
          <a:prstGeom prst="rect">
            <a:avLst/>
          </a:prstGeom>
          <a:noFill/>
          <a:ln>
            <a:noFill/>
          </a:ln>
        </p:spPr>
      </p:pic>
      <p:pic>
        <p:nvPicPr>
          <p:cNvPr id="359" name="Google Shape;359;p54"/>
          <p:cNvPicPr preferRelativeResize="0"/>
          <p:nvPr/>
        </p:nvPicPr>
        <p:blipFill rotWithShape="1">
          <a:blip r:embed="rId5">
            <a:alphaModFix/>
          </a:blip>
          <a:srcRect b="0" l="0" r="0" t="0"/>
          <a:stretch/>
        </p:blipFill>
        <p:spPr>
          <a:xfrm>
            <a:off x="5410200" y="2649441"/>
            <a:ext cx="2158363" cy="348376"/>
          </a:xfrm>
          <a:prstGeom prst="rect">
            <a:avLst/>
          </a:prstGeom>
          <a:noFill/>
          <a:ln>
            <a:noFill/>
          </a:ln>
        </p:spPr>
      </p:pic>
      <p:pic>
        <p:nvPicPr>
          <p:cNvPr id="360" name="Google Shape;360;p54"/>
          <p:cNvPicPr preferRelativeResize="0"/>
          <p:nvPr/>
        </p:nvPicPr>
        <p:blipFill rotWithShape="1">
          <a:blip r:embed="rId6">
            <a:alphaModFix/>
          </a:blip>
          <a:srcRect b="0" l="0" r="0" t="0"/>
          <a:stretch/>
        </p:blipFill>
        <p:spPr>
          <a:xfrm>
            <a:off x="4908492" y="3048098"/>
            <a:ext cx="2400300" cy="1191444"/>
          </a:xfrm>
          <a:prstGeom prst="rect">
            <a:avLst/>
          </a:prstGeom>
          <a:noFill/>
          <a:ln>
            <a:noFill/>
          </a:ln>
        </p:spPr>
      </p:pic>
      <p:pic>
        <p:nvPicPr>
          <p:cNvPr id="361" name="Google Shape;361;p54"/>
          <p:cNvPicPr preferRelativeResize="0"/>
          <p:nvPr/>
        </p:nvPicPr>
        <p:blipFill rotWithShape="1">
          <a:blip r:embed="rId7">
            <a:alphaModFix/>
          </a:blip>
          <a:srcRect b="0" l="0" r="0" t="0"/>
          <a:stretch/>
        </p:blipFill>
        <p:spPr>
          <a:xfrm>
            <a:off x="7391400" y="3122492"/>
            <a:ext cx="1376362" cy="1719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55"/>
          <p:cNvSpPr txBox="1"/>
          <p:nvPr>
            <p:ph type="title"/>
          </p:nvPr>
        </p:nvSpPr>
        <p:spPr>
          <a:xfrm>
            <a:off x="457200" y="114300"/>
            <a:ext cx="69054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Evaluating Vendor Tracking Practices</a:t>
            </a:r>
            <a:endParaRPr/>
          </a:p>
        </p:txBody>
      </p:sp>
      <p:sp>
        <p:nvSpPr>
          <p:cNvPr id="367" name="Google Shape;367;p55"/>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368" name="Google Shape;368;p55"/>
          <p:cNvGraphicFramePr/>
          <p:nvPr/>
        </p:nvGraphicFramePr>
        <p:xfrm>
          <a:off x="457200" y="1482475"/>
          <a:ext cx="3000000" cy="3000000"/>
        </p:xfrm>
        <a:graphic>
          <a:graphicData uri="http://schemas.openxmlformats.org/drawingml/2006/table">
            <a:tbl>
              <a:tblPr>
                <a:noFill/>
                <a:tableStyleId>{FF262DD1-1623-4E88-B064-0354E960EF44}</a:tableStyleId>
              </a:tblPr>
              <a:tblGrid>
                <a:gridCol w="2130075"/>
                <a:gridCol w="2130075"/>
              </a:tblGrid>
              <a:tr h="12700">
                <a:tc>
                  <a:txBody>
                    <a:bodyPr>
                      <a:noAutofit/>
                    </a:bodyPr>
                    <a:lstStyle/>
                    <a:p>
                      <a:pPr indent="0" lvl="0" marL="0" rtl="0" algn="l">
                        <a:spcBef>
                          <a:spcPts val="0"/>
                        </a:spcBef>
                        <a:spcAft>
                          <a:spcPts val="0"/>
                        </a:spcAft>
                        <a:buNone/>
                      </a:pPr>
                      <a:r>
                        <a:rPr b="1" lang="en" sz="1100"/>
                        <a:t>Category</a:t>
                      </a:r>
                      <a:endParaRPr b="1" sz="1100"/>
                    </a:p>
                  </a:txBody>
                  <a:tcPr marT="63500" marB="63500" marR="63500" marL="63500"/>
                </a:tc>
                <a:tc>
                  <a:txBody>
                    <a:bodyPr>
                      <a:noAutofit/>
                    </a:bodyPr>
                    <a:lstStyle/>
                    <a:p>
                      <a:pPr indent="0" lvl="0" marL="0" rtl="0" algn="l">
                        <a:spcBef>
                          <a:spcPts val="0"/>
                        </a:spcBef>
                        <a:spcAft>
                          <a:spcPts val="0"/>
                        </a:spcAft>
                        <a:buNone/>
                      </a:pPr>
                      <a:r>
                        <a:rPr b="1" lang="en" sz="1100"/>
                        <a:t>Exemplar Mechanisms</a:t>
                      </a:r>
                      <a:endParaRPr b="1" sz="1100"/>
                    </a:p>
                  </a:txBody>
                  <a:tcPr marT="63500" marB="63500" marR="63500" marL="63500"/>
                </a:tc>
              </a:tr>
              <a:tr h="12700">
                <a:tc>
                  <a:txBody>
                    <a:bodyPr>
                      <a:noAutofit/>
                    </a:bodyPr>
                    <a:lstStyle/>
                    <a:p>
                      <a:pPr indent="0" lvl="0" marL="0" rtl="0" algn="l">
                        <a:spcBef>
                          <a:spcPts val="0"/>
                        </a:spcBef>
                        <a:spcAft>
                          <a:spcPts val="0"/>
                        </a:spcAft>
                        <a:buNone/>
                      </a:pPr>
                      <a:r>
                        <a:rPr lang="en" sz="1100"/>
                        <a:t>Encryption</a:t>
                      </a:r>
                      <a:endParaRPr sz="1100"/>
                    </a:p>
                  </a:txBody>
                  <a:tcPr marT="63500" marB="63500" marR="63500" marL="63500"/>
                </a:tc>
                <a:tc>
                  <a:txBody>
                    <a:bodyPr>
                      <a:noAutofit/>
                    </a:bodyPr>
                    <a:lstStyle/>
                    <a:p>
                      <a:pPr indent="0" lvl="0" marL="0" rtl="0" algn="l">
                        <a:spcBef>
                          <a:spcPts val="0"/>
                        </a:spcBef>
                        <a:spcAft>
                          <a:spcPts val="0"/>
                        </a:spcAft>
                        <a:buNone/>
                      </a:pPr>
                      <a:r>
                        <a:rPr lang="en" sz="1100"/>
                        <a:t>HTTPS everywhere, valid certificates</a:t>
                      </a:r>
                      <a:endParaRPr sz="1100"/>
                    </a:p>
                  </a:txBody>
                  <a:tcPr marT="63500" marB="63500" marR="63500" marL="63500"/>
                </a:tc>
              </a:tr>
              <a:tr h="12700">
                <a:tc>
                  <a:txBody>
                    <a:bodyPr>
                      <a:noAutofit/>
                    </a:bodyPr>
                    <a:lstStyle/>
                    <a:p>
                      <a:pPr indent="0" lvl="0" marL="0" rtl="0" algn="l">
                        <a:spcBef>
                          <a:spcPts val="0"/>
                        </a:spcBef>
                        <a:spcAft>
                          <a:spcPts val="0"/>
                        </a:spcAft>
                        <a:buNone/>
                      </a:pPr>
                      <a:r>
                        <a:rPr lang="en" sz="1100"/>
                        <a:t>Ad placement</a:t>
                      </a:r>
                      <a:endParaRPr sz="1100"/>
                    </a:p>
                  </a:txBody>
                  <a:tcPr marT="63500" marB="63500" marR="63500" marL="63500"/>
                </a:tc>
                <a:tc>
                  <a:txBody>
                    <a:bodyPr>
                      <a:noAutofit/>
                    </a:bodyPr>
                    <a:lstStyle/>
                    <a:p>
                      <a:pPr indent="0" lvl="0" marL="0" rtl="0" algn="l">
                        <a:spcBef>
                          <a:spcPts val="0"/>
                        </a:spcBef>
                        <a:spcAft>
                          <a:spcPts val="0"/>
                        </a:spcAft>
                        <a:buNone/>
                      </a:pPr>
                      <a:r>
                        <a:rPr lang="en" sz="1100"/>
                        <a:t>Internal Ads, Third-Party Ads</a:t>
                      </a:r>
                      <a:endParaRPr sz="1100"/>
                    </a:p>
                  </a:txBody>
                  <a:tcPr marT="63500" marB="63500" marR="63500" marL="63500"/>
                </a:tc>
              </a:tr>
              <a:tr h="12700">
                <a:tc>
                  <a:txBody>
                    <a:bodyPr>
                      <a:noAutofit/>
                    </a:bodyPr>
                    <a:lstStyle/>
                    <a:p>
                      <a:pPr indent="0" lvl="0" marL="0" rtl="0" algn="l">
                        <a:spcBef>
                          <a:spcPts val="0"/>
                        </a:spcBef>
                        <a:spcAft>
                          <a:spcPts val="0"/>
                        </a:spcAft>
                        <a:buNone/>
                      </a:pPr>
                      <a:r>
                        <a:rPr lang="en" sz="1100"/>
                        <a:t>External Resource</a:t>
                      </a:r>
                      <a:endParaRPr sz="1100"/>
                    </a:p>
                  </a:txBody>
                  <a:tcPr marT="63500" marB="63500" marR="63500" marL="63500"/>
                </a:tc>
                <a:tc>
                  <a:txBody>
                    <a:bodyPr>
                      <a:noAutofit/>
                    </a:bodyPr>
                    <a:lstStyle/>
                    <a:p>
                      <a:pPr indent="0" lvl="0" marL="0" rtl="0" algn="l">
                        <a:spcBef>
                          <a:spcPts val="0"/>
                        </a:spcBef>
                        <a:spcAft>
                          <a:spcPts val="0"/>
                        </a:spcAft>
                        <a:buNone/>
                      </a:pPr>
                      <a:r>
                        <a:rPr lang="en" sz="1100"/>
                        <a:t>Fonts, Javascript Packages, Google Analytics</a:t>
                      </a:r>
                      <a:endParaRPr sz="1100"/>
                    </a:p>
                  </a:txBody>
                  <a:tcPr marT="63500" marB="63500" marR="63500" marL="63500"/>
                </a:tc>
              </a:tr>
              <a:tr h="12700">
                <a:tc>
                  <a:txBody>
                    <a:bodyPr>
                      <a:noAutofit/>
                    </a:bodyPr>
                    <a:lstStyle/>
                    <a:p>
                      <a:pPr indent="0" lvl="0" marL="0" rtl="0" algn="l">
                        <a:spcBef>
                          <a:spcPts val="0"/>
                        </a:spcBef>
                        <a:spcAft>
                          <a:spcPts val="0"/>
                        </a:spcAft>
                        <a:buNone/>
                      </a:pPr>
                      <a:r>
                        <a:rPr lang="en" sz="1100"/>
                        <a:t>Cookies</a:t>
                      </a:r>
                      <a:endParaRPr sz="1100"/>
                    </a:p>
                  </a:txBody>
                  <a:tcPr marT="63500" marB="63500" marR="63500" marL="63500"/>
                </a:tc>
                <a:tc>
                  <a:txBody>
                    <a:bodyPr>
                      <a:noAutofit/>
                    </a:bodyPr>
                    <a:lstStyle/>
                    <a:p>
                      <a:pPr indent="0" lvl="0" marL="0" rtl="0" algn="l">
                        <a:spcBef>
                          <a:spcPts val="0"/>
                        </a:spcBef>
                        <a:spcAft>
                          <a:spcPts val="0"/>
                        </a:spcAft>
                        <a:buNone/>
                      </a:pPr>
                      <a:r>
                        <a:rPr lang="en" sz="1100"/>
                        <a:t>Persistent Cookies, Third Party Cookies, Known ad Networks, SuperCookies</a:t>
                      </a:r>
                      <a:endParaRPr sz="1100"/>
                    </a:p>
                  </a:txBody>
                  <a:tcPr marT="63500" marB="63500" marR="63500" marL="63500"/>
                </a:tc>
              </a:tr>
              <a:tr h="12700">
                <a:tc>
                  <a:txBody>
                    <a:bodyPr>
                      <a:noAutofit/>
                    </a:bodyPr>
                    <a:lstStyle/>
                    <a:p>
                      <a:pPr indent="0" lvl="0" marL="0" rtl="0" algn="l">
                        <a:spcBef>
                          <a:spcPts val="0"/>
                        </a:spcBef>
                        <a:spcAft>
                          <a:spcPts val="0"/>
                        </a:spcAft>
                        <a:buNone/>
                      </a:pPr>
                      <a:r>
                        <a:rPr lang="en" sz="1100"/>
                        <a:t>Reader Apps</a:t>
                      </a:r>
                      <a:endParaRPr sz="1100"/>
                    </a:p>
                  </a:txBody>
                  <a:tcPr marT="63500" marB="63500" marR="63500" marL="63500"/>
                </a:tc>
                <a:tc>
                  <a:txBody>
                    <a:bodyPr>
                      <a:noAutofit/>
                    </a:bodyPr>
                    <a:lstStyle/>
                    <a:p>
                      <a:pPr indent="0" lvl="0" marL="0" rtl="0" algn="l">
                        <a:spcBef>
                          <a:spcPts val="0"/>
                        </a:spcBef>
                        <a:spcAft>
                          <a:spcPts val="0"/>
                        </a:spcAft>
                        <a:buNone/>
                      </a:pPr>
                      <a:r>
                        <a:rPr lang="en" sz="1100"/>
                        <a:t>Page and highlight analytics</a:t>
                      </a:r>
                      <a:endParaRPr sz="1100"/>
                    </a:p>
                  </a:txBody>
                  <a:tcPr marT="63500" marB="63500" marR="63500" marL="63500"/>
                </a:tc>
              </a:tr>
              <a:tr h="12700">
                <a:tc>
                  <a:txBody>
                    <a:bodyPr>
                      <a:noAutofit/>
                    </a:bodyPr>
                    <a:lstStyle/>
                    <a:p>
                      <a:pPr indent="0" lvl="0" marL="0" rtl="0" algn="l">
                        <a:spcBef>
                          <a:spcPts val="0"/>
                        </a:spcBef>
                        <a:spcAft>
                          <a:spcPts val="0"/>
                        </a:spcAft>
                        <a:buNone/>
                      </a:pPr>
                      <a:r>
                        <a:rPr lang="en" sz="1100"/>
                        <a:t>Active Fingerprinting</a:t>
                      </a:r>
                      <a:endParaRPr sz="1100"/>
                    </a:p>
                  </a:txBody>
                  <a:tcPr marT="63500" marB="63500" marR="63500" marL="63500"/>
                </a:tc>
                <a:tc>
                  <a:txBody>
                    <a:bodyPr>
                      <a:noAutofit/>
                    </a:bodyPr>
                    <a:lstStyle/>
                    <a:p>
                      <a:pPr indent="0" lvl="0" marL="0" rtl="0" algn="l">
                        <a:spcBef>
                          <a:spcPts val="0"/>
                        </a:spcBef>
                        <a:spcAft>
                          <a:spcPts val="0"/>
                        </a:spcAft>
                        <a:buNone/>
                      </a:pPr>
                      <a:r>
                        <a:rPr lang="en" sz="1100"/>
                        <a:t>Canvas Fingerprinting, WebGL fingerprinting</a:t>
                      </a:r>
                      <a:endParaRPr sz="1100"/>
                    </a:p>
                  </a:txBody>
                  <a:tcPr marT="63500" marB="63500" marR="63500" marL="63500"/>
                </a:tc>
              </a:tr>
            </a:tbl>
          </a:graphicData>
        </a:graphic>
      </p:graphicFrame>
      <p:sp>
        <p:nvSpPr>
          <p:cNvPr id="369" name="Google Shape;369;p55"/>
          <p:cNvSpPr txBox="1"/>
          <p:nvPr/>
        </p:nvSpPr>
        <p:spPr>
          <a:xfrm>
            <a:off x="898950" y="969525"/>
            <a:ext cx="2948700" cy="3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Tracking Mechanisms</a:t>
            </a:r>
            <a:endParaRPr b="1" sz="1800"/>
          </a:p>
        </p:txBody>
      </p:sp>
      <p:sp>
        <p:nvSpPr>
          <p:cNvPr id="370" name="Google Shape;370;p55"/>
          <p:cNvSpPr txBox="1"/>
          <p:nvPr/>
        </p:nvSpPr>
        <p:spPr>
          <a:xfrm>
            <a:off x="5811475" y="969525"/>
            <a:ext cx="2948700" cy="3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Tools</a:t>
            </a:r>
            <a:endParaRPr b="1" sz="1800"/>
          </a:p>
        </p:txBody>
      </p:sp>
      <p:sp>
        <p:nvSpPr>
          <p:cNvPr id="371" name="Google Shape;371;p55"/>
          <p:cNvSpPr txBox="1"/>
          <p:nvPr>
            <p:ph idx="4294967295" type="body"/>
          </p:nvPr>
        </p:nvSpPr>
        <p:spPr>
          <a:xfrm>
            <a:off x="4888075" y="1735050"/>
            <a:ext cx="3872100" cy="3028800"/>
          </a:xfrm>
          <a:prstGeom prst="rect">
            <a:avLst/>
          </a:prstGeom>
        </p:spPr>
        <p:txBody>
          <a:bodyPr anchorCtr="0" anchor="t" bIns="45700" lIns="91425" spcFirstLastPara="1" rIns="91425" wrap="square" tIns="45700">
            <a:noAutofit/>
          </a:bodyPr>
          <a:lstStyle/>
          <a:p>
            <a:pPr indent="-274320" lvl="0" marL="274320" rtl="0" algn="l">
              <a:lnSpc>
                <a:spcPct val="80000"/>
              </a:lnSpc>
              <a:spcBef>
                <a:spcPts val="600"/>
              </a:spcBef>
              <a:spcAft>
                <a:spcPts val="0"/>
              </a:spcAft>
              <a:buClr>
                <a:schemeClr val="accent1"/>
              </a:buClr>
              <a:buSzPts val="1531"/>
              <a:buFont typeface="Noto Sans Symbols"/>
              <a:buChar char="●"/>
            </a:pPr>
            <a:r>
              <a:rPr b="1" lang="en" sz="1782">
                <a:latin typeface="Arial"/>
                <a:ea typeface="Arial"/>
                <a:cs typeface="Arial"/>
                <a:sym typeface="Arial"/>
              </a:rPr>
              <a:t>Visual inspection</a:t>
            </a:r>
            <a:endParaRPr b="1" sz="1782">
              <a:latin typeface="Arial"/>
              <a:ea typeface="Arial"/>
              <a:cs typeface="Arial"/>
              <a:sym typeface="Arial"/>
            </a:endParaRPr>
          </a:p>
          <a:p>
            <a:pPr indent="-290264" lvl="0" marL="274320" rtl="0" algn="l">
              <a:lnSpc>
                <a:spcPct val="80000"/>
              </a:lnSpc>
              <a:spcBef>
                <a:spcPts val="600"/>
              </a:spcBef>
              <a:spcAft>
                <a:spcPts val="0"/>
              </a:spcAft>
              <a:buClr>
                <a:schemeClr val="dk1"/>
              </a:buClr>
              <a:buSzPts val="1783"/>
              <a:buFont typeface="Arial"/>
              <a:buChar char="●"/>
            </a:pPr>
            <a:r>
              <a:rPr b="1" lang="en" sz="1782">
                <a:latin typeface="Arial"/>
                <a:ea typeface="Arial"/>
                <a:cs typeface="Arial"/>
                <a:sym typeface="Arial"/>
              </a:rPr>
              <a:t>Privacy badger</a:t>
            </a:r>
            <a:endParaRPr b="1" sz="1782">
              <a:latin typeface="Arial"/>
              <a:ea typeface="Arial"/>
              <a:cs typeface="Arial"/>
              <a:sym typeface="Arial"/>
            </a:endParaRPr>
          </a:p>
          <a:p>
            <a:pPr indent="-290264" lvl="0" marL="274320" rtl="0" algn="l">
              <a:lnSpc>
                <a:spcPct val="80000"/>
              </a:lnSpc>
              <a:spcBef>
                <a:spcPts val="600"/>
              </a:spcBef>
              <a:spcAft>
                <a:spcPts val="0"/>
              </a:spcAft>
              <a:buClr>
                <a:schemeClr val="dk1"/>
              </a:buClr>
              <a:buSzPts val="1783"/>
              <a:buFont typeface="Arial"/>
              <a:buChar char="●"/>
            </a:pPr>
            <a:r>
              <a:rPr b="1" lang="en" sz="1782">
                <a:latin typeface="Arial"/>
                <a:ea typeface="Arial"/>
                <a:cs typeface="Arial"/>
                <a:sym typeface="Arial"/>
              </a:rPr>
              <a:t>Chrome dev tools</a:t>
            </a:r>
            <a:endParaRPr b="1" sz="1782">
              <a:latin typeface="Arial"/>
              <a:ea typeface="Arial"/>
              <a:cs typeface="Arial"/>
              <a:sym typeface="Arial"/>
            </a:endParaRPr>
          </a:p>
          <a:p>
            <a:pPr indent="-290264" lvl="0" marL="274320" rtl="0" algn="l">
              <a:lnSpc>
                <a:spcPct val="80000"/>
              </a:lnSpc>
              <a:spcBef>
                <a:spcPts val="600"/>
              </a:spcBef>
              <a:spcAft>
                <a:spcPts val="0"/>
              </a:spcAft>
              <a:buClr>
                <a:schemeClr val="dk1"/>
              </a:buClr>
              <a:buSzPts val="1783"/>
              <a:buFont typeface="Arial"/>
              <a:buChar char="●"/>
            </a:pPr>
            <a:r>
              <a:rPr b="1" lang="en" sz="1782">
                <a:latin typeface="Arial"/>
                <a:ea typeface="Arial"/>
                <a:cs typeface="Arial"/>
                <a:sym typeface="Arial"/>
              </a:rPr>
              <a:t>Brave browser </a:t>
            </a:r>
            <a:endParaRPr b="1" sz="1782">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56"/>
          <p:cNvSpPr txBox="1"/>
          <p:nvPr>
            <p:ph type="title"/>
          </p:nvPr>
        </p:nvSpPr>
        <p:spPr>
          <a:xfrm>
            <a:off x="490825" y="2725675"/>
            <a:ext cx="51054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Tracking </a:t>
            </a:r>
            <a:br>
              <a:rPr lang="en"/>
            </a:br>
            <a:r>
              <a:rPr lang="en"/>
              <a:t>Comparison</a:t>
            </a:r>
            <a:endParaRPr/>
          </a:p>
        </p:txBody>
      </p:sp>
      <p:sp>
        <p:nvSpPr>
          <p:cNvPr id="377" name="Google Shape;377;p56"/>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pic>
        <p:nvPicPr>
          <p:cNvPr id="378" name="Google Shape;378;p56"/>
          <p:cNvPicPr preferRelativeResize="0"/>
          <p:nvPr/>
        </p:nvPicPr>
        <p:blipFill>
          <a:blip r:embed="rId3">
            <a:alphaModFix/>
          </a:blip>
          <a:stretch>
            <a:fillRect/>
          </a:stretch>
        </p:blipFill>
        <p:spPr>
          <a:xfrm>
            <a:off x="3532325" y="0"/>
            <a:ext cx="4767711"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9"/>
          <p:cNvSpPr txBox="1"/>
          <p:nvPr>
            <p:ph type="title"/>
          </p:nvPr>
        </p:nvSpPr>
        <p:spPr>
          <a:xfrm>
            <a:off x="311700" y="1162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Abstract</a:t>
            </a:r>
            <a:endParaRPr/>
          </a:p>
        </p:txBody>
      </p:sp>
      <p:sp>
        <p:nvSpPr>
          <p:cNvPr id="249" name="Google Shape;249;p39"/>
          <p:cNvSpPr txBox="1"/>
          <p:nvPr>
            <p:ph idx="1" type="body"/>
          </p:nvPr>
        </p:nvSpPr>
        <p:spPr>
          <a:xfrm>
            <a:off x="254375" y="9575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950">
                <a:solidFill>
                  <a:srgbClr val="333333"/>
                </a:solidFill>
                <a:highlight>
                  <a:srgbClr val="FFFFFF"/>
                </a:highlight>
                <a:latin typeface="Arial"/>
                <a:ea typeface="Arial"/>
                <a:cs typeface="Arial"/>
                <a:sym typeface="Arial"/>
              </a:rPr>
              <a:t>In this work in progress, we summarize privacy principles based on ALA, IFLA, and NISO policies. We then organizing and comparing high level privacy protections required by ALA checklist, NISO, and GDPR.  This framework of principles and controls is then used to score the privacy policies and practices of major vendors of research library content. We evaluate each element of the vendors privacy policy, and use instrumented browsers to identify the types of tracking mechanisms used by different vendors.  We use this set of privacy scores to support analyses of change over time, and of potential gaps between patron expectation and major practices. </a:t>
            </a:r>
            <a:endParaRPr sz="950">
              <a:solidFill>
                <a:srgbClr val="333333"/>
              </a:solidFill>
              <a:highlight>
                <a:srgbClr val="FFFFFF"/>
              </a:highlight>
              <a:latin typeface="Arial"/>
              <a:ea typeface="Arial"/>
              <a:cs typeface="Arial"/>
              <a:sym typeface="Arial"/>
            </a:endParaRPr>
          </a:p>
          <a:p>
            <a:pPr indent="0" lvl="0" marL="0" rtl="0" algn="l">
              <a:spcBef>
                <a:spcPts val="1000"/>
              </a:spcBef>
              <a:spcAft>
                <a:spcPts val="0"/>
              </a:spcAft>
              <a:buClr>
                <a:srgbClr val="000000"/>
              </a:buClr>
              <a:buSzPts val="1100"/>
              <a:buFont typeface="Arial"/>
              <a:buNone/>
            </a:pPr>
            <a:r>
              <a:t/>
            </a:r>
            <a:endParaRPr sz="1100">
              <a:solidFill>
                <a:srgbClr val="000000"/>
              </a:solidFill>
              <a:latin typeface="Arial"/>
              <a:ea typeface="Arial"/>
              <a:cs typeface="Arial"/>
              <a:sym typeface="Arial"/>
            </a:endParaRPr>
          </a:p>
          <a:p>
            <a:pPr indent="0" lvl="0" marL="0" rtl="0" algn="l">
              <a:spcBef>
                <a:spcPts val="1000"/>
              </a:spcBef>
              <a:spcAft>
                <a:spcPts val="0"/>
              </a:spcAft>
              <a:buClr>
                <a:srgbClr val="000000"/>
              </a:buClr>
              <a:buSzPts val="1100"/>
              <a:buFont typeface="Arial"/>
              <a:buNone/>
            </a:pPr>
            <a:r>
              <a:rPr lang="en" sz="950">
                <a:solidFill>
                  <a:srgbClr val="333333"/>
                </a:solidFill>
                <a:highlight>
                  <a:srgbClr val="FFFFFF"/>
                </a:highlight>
                <a:latin typeface="Arial"/>
                <a:ea typeface="Arial"/>
                <a:cs typeface="Arial"/>
                <a:sym typeface="Arial"/>
              </a:rPr>
              <a:t>The major findings are as follows: </a:t>
            </a:r>
            <a:endParaRPr sz="1100">
              <a:solidFill>
                <a:srgbClr val="000000"/>
              </a:solidFill>
              <a:latin typeface="Arial"/>
              <a:ea typeface="Arial"/>
              <a:cs typeface="Arial"/>
              <a:sym typeface="Arial"/>
            </a:endParaRPr>
          </a:p>
          <a:p>
            <a:pPr indent="-288925" lvl="0" marL="457200" rtl="0" algn="l">
              <a:spcBef>
                <a:spcPts val="1000"/>
              </a:spcBef>
              <a:spcAft>
                <a:spcPts val="0"/>
              </a:spcAft>
              <a:buClr>
                <a:srgbClr val="333333"/>
              </a:buClr>
              <a:buSzPts val="950"/>
              <a:buFont typeface="Arial"/>
              <a:buChar char="●"/>
            </a:pPr>
            <a:r>
              <a:rPr lang="en" sz="950">
                <a:solidFill>
                  <a:srgbClr val="333333"/>
                </a:solidFill>
                <a:highlight>
                  <a:srgbClr val="FFFFFF"/>
                </a:highlight>
                <a:latin typeface="Arial"/>
                <a:ea typeface="Arial"/>
                <a:cs typeface="Arial"/>
                <a:sym typeface="Arial"/>
              </a:rPr>
              <a:t>There is misalignment between stated library values and privacy practices </a:t>
            </a:r>
            <a:endParaRPr sz="950">
              <a:solidFill>
                <a:srgbClr val="333333"/>
              </a:solidFill>
              <a:highlight>
                <a:srgbClr val="FFFFFF"/>
              </a:highlight>
              <a:latin typeface="Arial"/>
              <a:ea typeface="Arial"/>
              <a:cs typeface="Arial"/>
              <a:sym typeface="Arial"/>
            </a:endParaRPr>
          </a:p>
          <a:p>
            <a:pPr indent="-288925" lvl="0" marL="457200" rtl="0" algn="l">
              <a:spcBef>
                <a:spcPts val="0"/>
              </a:spcBef>
              <a:spcAft>
                <a:spcPts val="0"/>
              </a:spcAft>
              <a:buClr>
                <a:srgbClr val="333333"/>
              </a:buClr>
              <a:buSzPts val="950"/>
              <a:buFont typeface="Arial"/>
              <a:buChar char="●"/>
            </a:pPr>
            <a:r>
              <a:rPr lang="en" sz="950">
                <a:solidFill>
                  <a:srgbClr val="333333"/>
                </a:solidFill>
                <a:highlight>
                  <a:srgbClr val="FFFFFF"/>
                </a:highlight>
                <a:latin typeface="Arial"/>
                <a:ea typeface="Arial"/>
                <a:cs typeface="Arial"/>
                <a:sym typeface="Arial"/>
              </a:rPr>
              <a:t>Increasingly patrons accessing content purchased and branded by an institution, may not be protected by institutional privacy policies </a:t>
            </a:r>
            <a:endParaRPr sz="950">
              <a:solidFill>
                <a:srgbClr val="333333"/>
              </a:solidFill>
              <a:highlight>
                <a:srgbClr val="FFFFFF"/>
              </a:highlight>
              <a:latin typeface="Arial"/>
              <a:ea typeface="Arial"/>
              <a:cs typeface="Arial"/>
              <a:sym typeface="Arial"/>
            </a:endParaRPr>
          </a:p>
          <a:p>
            <a:pPr indent="-288925" lvl="0" marL="457200" rtl="0" algn="l">
              <a:spcBef>
                <a:spcPts val="0"/>
              </a:spcBef>
              <a:spcAft>
                <a:spcPts val="0"/>
              </a:spcAft>
              <a:buClr>
                <a:srgbClr val="333333"/>
              </a:buClr>
              <a:buSzPts val="950"/>
              <a:buFont typeface="Arial"/>
              <a:buChar char="●"/>
            </a:pPr>
            <a:r>
              <a:rPr lang="en" sz="950">
                <a:solidFill>
                  <a:srgbClr val="333333"/>
                </a:solidFill>
                <a:highlight>
                  <a:srgbClr val="FFFFFF"/>
                </a:highlight>
                <a:latin typeface="Arial"/>
                <a:ea typeface="Arial"/>
                <a:cs typeface="Arial"/>
                <a:sym typeface="Arial"/>
              </a:rPr>
              <a:t>Vendor policies that permit compreshensive data collection, broad use, detailed tracking are common </a:t>
            </a:r>
            <a:endParaRPr sz="950">
              <a:solidFill>
                <a:srgbClr val="333333"/>
              </a:solidFill>
              <a:highlight>
                <a:srgbClr val="FFFFFF"/>
              </a:highlight>
              <a:latin typeface="Arial"/>
              <a:ea typeface="Arial"/>
              <a:cs typeface="Arial"/>
              <a:sym typeface="Arial"/>
            </a:endParaRPr>
          </a:p>
          <a:p>
            <a:pPr indent="-288925" lvl="0" marL="457200" rtl="0" algn="l">
              <a:spcBef>
                <a:spcPts val="0"/>
              </a:spcBef>
              <a:spcAft>
                <a:spcPts val="0"/>
              </a:spcAft>
              <a:buClr>
                <a:srgbClr val="333333"/>
              </a:buClr>
              <a:buSzPts val="950"/>
              <a:buFont typeface="Arial"/>
              <a:buChar char="●"/>
            </a:pPr>
            <a:r>
              <a:rPr lang="en" sz="950">
                <a:solidFill>
                  <a:srgbClr val="333333"/>
                </a:solidFill>
                <a:highlight>
                  <a:srgbClr val="FFFFFF"/>
                </a:highlight>
                <a:latin typeface="Arial"/>
                <a:ea typeface="Arial"/>
                <a:cs typeface="Arial"/>
                <a:sym typeface="Arial"/>
              </a:rPr>
              <a:t>A range of active tracking mechanisms are employed that make individuals reidentifiable even when they are nominally anonymous. </a:t>
            </a:r>
            <a:endParaRPr sz="950">
              <a:solidFill>
                <a:srgbClr val="333333"/>
              </a:solidFill>
              <a:highlight>
                <a:srgbClr val="FFFFFF"/>
              </a:highlight>
              <a:latin typeface="Arial"/>
              <a:ea typeface="Arial"/>
              <a:cs typeface="Arial"/>
              <a:sym typeface="Arial"/>
            </a:endParaRPr>
          </a:p>
          <a:p>
            <a:pPr indent="-288925" lvl="0" marL="457200" rtl="0" algn="l">
              <a:spcBef>
                <a:spcPts val="0"/>
              </a:spcBef>
              <a:spcAft>
                <a:spcPts val="0"/>
              </a:spcAft>
              <a:buClr>
                <a:srgbClr val="333333"/>
              </a:buClr>
              <a:buSzPts val="950"/>
              <a:buFont typeface="Arial"/>
              <a:buChar char="●"/>
            </a:pPr>
            <a:r>
              <a:rPr lang="en" sz="950">
                <a:solidFill>
                  <a:srgbClr val="333333"/>
                </a:solidFill>
                <a:highlight>
                  <a:srgbClr val="FFFFFF"/>
                </a:highlight>
                <a:latin typeface="Arial"/>
                <a:ea typeface="Arial"/>
                <a:cs typeface="Arial"/>
                <a:sym typeface="Arial"/>
              </a:rPr>
              <a:t>Surprisingly even open-access collections are intensively tracked </a:t>
            </a:r>
            <a:endParaRPr sz="950">
              <a:solidFill>
                <a:srgbClr val="333333"/>
              </a:solidFill>
              <a:highlight>
                <a:srgbClr val="FFFFFF"/>
              </a:highlight>
              <a:latin typeface="Arial"/>
              <a:ea typeface="Arial"/>
              <a:cs typeface="Arial"/>
              <a:sym typeface="Arial"/>
            </a:endParaRPr>
          </a:p>
          <a:p>
            <a:pPr indent="-288925" lvl="0" marL="457200" rtl="0" algn="l">
              <a:spcBef>
                <a:spcPts val="0"/>
              </a:spcBef>
              <a:spcAft>
                <a:spcPts val="0"/>
              </a:spcAft>
              <a:buClr>
                <a:srgbClr val="333333"/>
              </a:buClr>
              <a:buSzPts val="950"/>
              <a:buFont typeface="Arial"/>
              <a:buChar char="●"/>
            </a:pPr>
            <a:r>
              <a:rPr lang="en" sz="950">
                <a:solidFill>
                  <a:srgbClr val="333333"/>
                </a:solidFill>
                <a:highlight>
                  <a:srgbClr val="FFFFFF"/>
                </a:highlight>
                <a:latin typeface="Arial"/>
                <a:ea typeface="Arial"/>
                <a:cs typeface="Arial"/>
                <a:sym typeface="Arial"/>
              </a:rPr>
              <a:t>Some vendors do better than others -- e.g portals (EBSCO, Proquest) do better than publishers </a:t>
            </a:r>
            <a:endParaRPr sz="950">
              <a:solidFill>
                <a:srgbClr val="333333"/>
              </a:solidFill>
              <a:highlight>
                <a:srgbClr val="FFFFFF"/>
              </a:highlight>
              <a:latin typeface="Arial"/>
              <a:ea typeface="Arial"/>
              <a:cs typeface="Arial"/>
              <a:sym typeface="Arial"/>
            </a:endParaRPr>
          </a:p>
          <a:p>
            <a:pPr indent="-288925" lvl="0" marL="457200" rtl="0" algn="l">
              <a:spcBef>
                <a:spcPts val="0"/>
              </a:spcBef>
              <a:spcAft>
                <a:spcPts val="0"/>
              </a:spcAft>
              <a:buClr>
                <a:srgbClr val="333333"/>
              </a:buClr>
              <a:buSzPts val="950"/>
              <a:buFont typeface="Arial"/>
              <a:buChar char="●"/>
            </a:pPr>
            <a:r>
              <a:rPr lang="en" sz="950">
                <a:solidFill>
                  <a:srgbClr val="333333"/>
                </a:solidFill>
                <a:highlight>
                  <a:srgbClr val="FFFFFF"/>
                </a:highlight>
                <a:latin typeface="Arial"/>
                <a:ea typeface="Arial"/>
                <a:cs typeface="Arial"/>
                <a:sym typeface="Arial"/>
              </a:rPr>
              <a:t>Many of these privacy risks can be mitigated through awareness, analysis of vendor tracking mechanisms with common tools, and the use of model licensing language </a:t>
            </a:r>
            <a:endParaRPr sz="950">
              <a:solidFill>
                <a:srgbClr val="333333"/>
              </a:solidFill>
              <a:highlight>
                <a:srgbClr val="FFFFFF"/>
              </a:highlight>
              <a:latin typeface="Arial"/>
              <a:ea typeface="Arial"/>
              <a:cs typeface="Arial"/>
              <a:sym typeface="Arial"/>
            </a:endParaRPr>
          </a:p>
          <a:p>
            <a:pPr indent="0" lvl="0" marL="0" rtl="0" algn="l">
              <a:spcBef>
                <a:spcPts val="1000"/>
              </a:spcBef>
              <a:spcAft>
                <a:spcPts val="1000"/>
              </a:spcAft>
              <a:buClr>
                <a:srgbClr val="000000"/>
              </a:buClr>
              <a:buSzPts val="1100"/>
              <a:buFont typeface="Arial"/>
              <a:buNone/>
            </a:pPr>
            <a:r>
              <a:t/>
            </a:r>
            <a:endParaRPr sz="160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57"/>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Vulnerabilities in Mediated Services</a:t>
            </a:r>
            <a:endParaRPr/>
          </a:p>
          <a:p>
            <a:pPr indent="-495300" lvl="0" marL="457200" rtl="0" algn="ctr">
              <a:spcBef>
                <a:spcPts val="0"/>
              </a:spcBef>
              <a:spcAft>
                <a:spcPts val="0"/>
              </a:spcAft>
              <a:buSzPts val="4200"/>
              <a:buChar char="-"/>
            </a:pPr>
            <a:r>
              <a:rPr b="1" lang="en"/>
              <a:t>Legal Protections</a:t>
            </a:r>
            <a:endParaRPr b="1"/>
          </a:p>
        </p:txBody>
      </p:sp>
      <p:sp>
        <p:nvSpPr>
          <p:cNvPr id="384" name="Google Shape;384;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58"/>
          <p:cNvSpPr txBox="1"/>
          <p:nvPr>
            <p:ph type="title"/>
          </p:nvPr>
        </p:nvSpPr>
        <p:spPr>
          <a:xfrm>
            <a:off x="457200" y="114300"/>
            <a:ext cx="82296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2"/>
              </a:buClr>
              <a:buSzPts val="2800"/>
              <a:buFont typeface="Bookman Old Style"/>
              <a:buNone/>
            </a:pPr>
            <a:r>
              <a:rPr lang="en"/>
              <a:t>Evaluating Current Vendor Policies</a:t>
            </a:r>
            <a:endParaRPr b="0" i="0" sz="2800" u="none" cap="none" strike="noStrike">
              <a:solidFill>
                <a:schemeClr val="dk2"/>
              </a:solidFill>
              <a:latin typeface="Bookman Old Style"/>
              <a:ea typeface="Bookman Old Style"/>
              <a:cs typeface="Bookman Old Style"/>
              <a:sym typeface="Bookman Old Style"/>
            </a:endParaRPr>
          </a:p>
        </p:txBody>
      </p:sp>
      <p:sp>
        <p:nvSpPr>
          <p:cNvPr id="390" name="Google Shape;390;p58"/>
          <p:cNvSpPr txBox="1"/>
          <p:nvPr>
            <p:ph idx="11" type="ftr"/>
          </p:nvPr>
        </p:nvSpPr>
        <p:spPr>
          <a:xfrm>
            <a:off x="2898648" y="4767263"/>
            <a:ext cx="3505200" cy="2743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400" u="none" cap="none" strike="noStrike">
                <a:solidFill>
                  <a:schemeClr val="dk2"/>
                </a:solidFill>
                <a:latin typeface="Cabin"/>
                <a:ea typeface="Cabin"/>
                <a:cs typeface="Cabin"/>
                <a:sym typeface="Cabin"/>
              </a:rPr>
              <a:t>Privacy &amp; Libraries</a:t>
            </a:r>
            <a:endParaRPr b="0" i="0" sz="1400" u="none" cap="none" strike="noStrike">
              <a:solidFill>
                <a:schemeClr val="dk2"/>
              </a:solidFill>
              <a:latin typeface="Cabin"/>
              <a:ea typeface="Cabin"/>
              <a:cs typeface="Cabin"/>
              <a:sym typeface="Cabin"/>
            </a:endParaRPr>
          </a:p>
        </p:txBody>
      </p:sp>
      <p:grpSp>
        <p:nvGrpSpPr>
          <p:cNvPr id="391" name="Google Shape;391;p58"/>
          <p:cNvGrpSpPr/>
          <p:nvPr/>
        </p:nvGrpSpPr>
        <p:grpSpPr>
          <a:xfrm>
            <a:off x="363524" y="1258050"/>
            <a:ext cx="2726286" cy="2547000"/>
            <a:chOff x="363524" y="1258050"/>
            <a:chExt cx="2726286" cy="2547000"/>
          </a:xfrm>
        </p:grpSpPr>
        <p:sp>
          <p:nvSpPr>
            <p:cNvPr id="392" name="Google Shape;392;p58"/>
            <p:cNvSpPr/>
            <p:nvPr/>
          </p:nvSpPr>
          <p:spPr>
            <a:xfrm rot="2700000">
              <a:off x="1356161" y="1011412"/>
              <a:ext cx="561726" cy="304027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8"/>
            <p:cNvSpPr/>
            <p:nvPr/>
          </p:nvSpPr>
          <p:spPr>
            <a:xfrm>
              <a:off x="580539"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0944A1"/>
                  </a:solidFill>
                  <a:latin typeface="Roboto"/>
                  <a:ea typeface="Roboto"/>
                  <a:cs typeface="Roboto"/>
                  <a:sym typeface="Roboto"/>
                </a:rPr>
                <a:t>1</a:t>
              </a:r>
              <a:endParaRPr b="1" sz="1200">
                <a:solidFill>
                  <a:srgbClr val="0944A1"/>
                </a:solidFill>
                <a:latin typeface="Roboto"/>
                <a:ea typeface="Roboto"/>
                <a:cs typeface="Roboto"/>
                <a:sym typeface="Roboto"/>
              </a:endParaRPr>
            </a:p>
          </p:txBody>
        </p:sp>
        <p:sp>
          <p:nvSpPr>
            <p:cNvPr id="394" name="Google Shape;394;p58"/>
            <p:cNvSpPr txBox="1"/>
            <p:nvPr/>
          </p:nvSpPr>
          <p:spPr>
            <a:xfrm rot="-2700000">
              <a:off x="567889" y="2239754"/>
              <a:ext cx="2336422"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Roboto"/>
                  <a:ea typeface="Roboto"/>
                  <a:cs typeface="Roboto"/>
                  <a:sym typeface="Roboto"/>
                </a:rPr>
                <a:t>Identify Reference Framework</a:t>
              </a:r>
              <a:endParaRPr b="1" sz="800">
                <a:solidFill>
                  <a:srgbClr val="FFFFFF"/>
                </a:solidFill>
                <a:latin typeface="Roboto"/>
                <a:ea typeface="Roboto"/>
                <a:cs typeface="Roboto"/>
                <a:sym typeface="Roboto"/>
              </a:endParaRPr>
            </a:p>
          </p:txBody>
        </p:sp>
        <p:sp>
          <p:nvSpPr>
            <p:cNvPr id="395" name="Google Shape;395;p58"/>
            <p:cNvSpPr txBox="1"/>
            <p:nvPr/>
          </p:nvSpPr>
          <p:spPr>
            <a:xfrm rot="-2700000">
              <a:off x="1029496"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800">
                  <a:latin typeface="Roboto"/>
                  <a:ea typeface="Roboto"/>
                  <a:cs typeface="Roboto"/>
                  <a:sym typeface="Roboto"/>
                </a:rPr>
                <a:t>NISO Principles; ALA Guidelines; GDPR Regulations</a:t>
              </a:r>
              <a:endParaRPr b="1" sz="800">
                <a:latin typeface="Roboto"/>
                <a:ea typeface="Roboto"/>
                <a:cs typeface="Roboto"/>
                <a:sym typeface="Roboto"/>
              </a:endParaRPr>
            </a:p>
          </p:txBody>
        </p:sp>
      </p:grpSp>
      <p:grpSp>
        <p:nvGrpSpPr>
          <p:cNvPr id="396" name="Google Shape;396;p58"/>
          <p:cNvGrpSpPr/>
          <p:nvPr/>
        </p:nvGrpSpPr>
        <p:grpSpPr>
          <a:xfrm>
            <a:off x="2273746" y="1258050"/>
            <a:ext cx="2726286" cy="2547000"/>
            <a:chOff x="2273746" y="1258050"/>
            <a:chExt cx="2726286" cy="2547000"/>
          </a:xfrm>
        </p:grpSpPr>
        <p:sp>
          <p:nvSpPr>
            <p:cNvPr id="397" name="Google Shape;397;p58"/>
            <p:cNvSpPr/>
            <p:nvPr/>
          </p:nvSpPr>
          <p:spPr>
            <a:xfrm rot="2700000">
              <a:off x="3266383" y="1011412"/>
              <a:ext cx="561726" cy="3040276"/>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8"/>
            <p:cNvSpPr/>
            <p:nvPr/>
          </p:nvSpPr>
          <p:spPr>
            <a:xfrm>
              <a:off x="2490761"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0C58D3"/>
                  </a:solidFill>
                  <a:latin typeface="Roboto"/>
                  <a:ea typeface="Roboto"/>
                  <a:cs typeface="Roboto"/>
                  <a:sym typeface="Roboto"/>
                </a:rPr>
                <a:t>2</a:t>
              </a:r>
              <a:endParaRPr b="1" sz="1200">
                <a:solidFill>
                  <a:srgbClr val="0C58D3"/>
                </a:solidFill>
                <a:latin typeface="Roboto"/>
                <a:ea typeface="Roboto"/>
                <a:cs typeface="Roboto"/>
                <a:sym typeface="Roboto"/>
              </a:endParaRPr>
            </a:p>
          </p:txBody>
        </p:sp>
        <p:sp>
          <p:nvSpPr>
            <p:cNvPr id="399" name="Google Shape;399;p58"/>
            <p:cNvSpPr txBox="1"/>
            <p:nvPr/>
          </p:nvSpPr>
          <p:spPr>
            <a:xfrm rot="-2700000">
              <a:off x="2473968" y="2237954"/>
              <a:ext cx="2341513"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Roboto"/>
                  <a:ea typeface="Roboto"/>
                  <a:cs typeface="Roboto"/>
                  <a:sym typeface="Roboto"/>
                </a:rPr>
                <a:t>Develop a Taxonomy of Protections</a:t>
              </a:r>
              <a:endParaRPr b="1" sz="800">
                <a:solidFill>
                  <a:srgbClr val="FFFFFF"/>
                </a:solidFill>
                <a:latin typeface="Roboto"/>
                <a:ea typeface="Roboto"/>
                <a:cs typeface="Roboto"/>
                <a:sym typeface="Roboto"/>
              </a:endParaRPr>
            </a:p>
          </p:txBody>
        </p:sp>
        <p:sp>
          <p:nvSpPr>
            <p:cNvPr id="400" name="Google Shape;400;p58"/>
            <p:cNvSpPr txBox="1"/>
            <p:nvPr/>
          </p:nvSpPr>
          <p:spPr>
            <a:xfrm rot="-2700000">
              <a:off x="2939718"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800">
                  <a:latin typeface="Roboto"/>
                  <a:ea typeface="Roboto"/>
                  <a:cs typeface="Roboto"/>
                  <a:sym typeface="Roboto"/>
                </a:rPr>
                <a:t>Group specific protections with higher level principles; harmonize related protections</a:t>
              </a:r>
              <a:endParaRPr b="1" sz="800">
                <a:latin typeface="Roboto"/>
                <a:ea typeface="Roboto"/>
                <a:cs typeface="Roboto"/>
                <a:sym typeface="Roboto"/>
              </a:endParaRPr>
            </a:p>
          </p:txBody>
        </p:sp>
      </p:grpSp>
      <p:grpSp>
        <p:nvGrpSpPr>
          <p:cNvPr id="401" name="Google Shape;401;p58"/>
          <p:cNvGrpSpPr/>
          <p:nvPr/>
        </p:nvGrpSpPr>
        <p:grpSpPr>
          <a:xfrm>
            <a:off x="4193764" y="1258050"/>
            <a:ext cx="2726286" cy="2547000"/>
            <a:chOff x="4193764" y="1258050"/>
            <a:chExt cx="2726286" cy="2547000"/>
          </a:xfrm>
        </p:grpSpPr>
        <p:sp>
          <p:nvSpPr>
            <p:cNvPr id="402" name="Google Shape;402;p58"/>
            <p:cNvSpPr/>
            <p:nvPr/>
          </p:nvSpPr>
          <p:spPr>
            <a:xfrm rot="2700000">
              <a:off x="5186401" y="1011412"/>
              <a:ext cx="561726" cy="3040276"/>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8"/>
            <p:cNvSpPr/>
            <p:nvPr/>
          </p:nvSpPr>
          <p:spPr>
            <a:xfrm>
              <a:off x="4410780"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0D5DDF"/>
                  </a:solidFill>
                  <a:latin typeface="Roboto"/>
                  <a:ea typeface="Roboto"/>
                  <a:cs typeface="Roboto"/>
                  <a:sym typeface="Roboto"/>
                </a:rPr>
                <a:t>3</a:t>
              </a:r>
              <a:endParaRPr b="1" sz="1200">
                <a:solidFill>
                  <a:srgbClr val="0D5DDF"/>
                </a:solidFill>
                <a:latin typeface="Roboto"/>
                <a:ea typeface="Roboto"/>
                <a:cs typeface="Roboto"/>
                <a:sym typeface="Roboto"/>
              </a:endParaRPr>
            </a:p>
          </p:txBody>
        </p:sp>
        <p:sp>
          <p:nvSpPr>
            <p:cNvPr id="404" name="Google Shape;404;p58"/>
            <p:cNvSpPr txBox="1"/>
            <p:nvPr/>
          </p:nvSpPr>
          <p:spPr>
            <a:xfrm rot="-2700000">
              <a:off x="4400124" y="2240504"/>
              <a:ext cx="2334301"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Roboto"/>
                  <a:ea typeface="Roboto"/>
                  <a:cs typeface="Roboto"/>
                  <a:sym typeface="Roboto"/>
                </a:rPr>
                <a:t>Develop a Measurement Instrument</a:t>
              </a:r>
              <a:endParaRPr b="1" sz="800">
                <a:solidFill>
                  <a:srgbClr val="FFFFFF"/>
                </a:solidFill>
                <a:latin typeface="Roboto"/>
                <a:ea typeface="Roboto"/>
                <a:cs typeface="Roboto"/>
                <a:sym typeface="Roboto"/>
              </a:endParaRPr>
            </a:p>
          </p:txBody>
        </p:sp>
        <p:sp>
          <p:nvSpPr>
            <p:cNvPr id="405" name="Google Shape;405;p58"/>
            <p:cNvSpPr txBox="1"/>
            <p:nvPr/>
          </p:nvSpPr>
          <p:spPr>
            <a:xfrm rot="-2700000">
              <a:off x="4859736"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800">
                  <a:latin typeface="Roboto"/>
                  <a:ea typeface="Roboto"/>
                  <a:cs typeface="Roboto"/>
                  <a:sym typeface="Roboto"/>
                </a:rPr>
                <a:t>Develop coding rule and sale measurement for each protection </a:t>
              </a:r>
              <a:endParaRPr sz="800">
                <a:latin typeface="Roboto"/>
                <a:ea typeface="Roboto"/>
                <a:cs typeface="Roboto"/>
                <a:sym typeface="Roboto"/>
              </a:endParaRPr>
            </a:p>
          </p:txBody>
        </p:sp>
      </p:grpSp>
      <p:grpSp>
        <p:nvGrpSpPr>
          <p:cNvPr id="406" name="Google Shape;406;p58"/>
          <p:cNvGrpSpPr/>
          <p:nvPr/>
        </p:nvGrpSpPr>
        <p:grpSpPr>
          <a:xfrm>
            <a:off x="6103986" y="1258050"/>
            <a:ext cx="2726286" cy="2547000"/>
            <a:chOff x="6103986" y="1258050"/>
            <a:chExt cx="2726286" cy="2547000"/>
          </a:xfrm>
        </p:grpSpPr>
        <p:sp>
          <p:nvSpPr>
            <p:cNvPr id="407" name="Google Shape;407;p58"/>
            <p:cNvSpPr/>
            <p:nvPr/>
          </p:nvSpPr>
          <p:spPr>
            <a:xfrm rot="2700000">
              <a:off x="7096623" y="1011412"/>
              <a:ext cx="561726" cy="3040276"/>
            </a:xfrm>
            <a:prstGeom prst="roundRect">
              <a:avLst>
                <a:gd fmla="val 50000" name="adj"/>
              </a:avLst>
            </a:prstGeom>
            <a:solidFill>
              <a:srgbClr val="0E65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8"/>
            <p:cNvSpPr/>
            <p:nvPr/>
          </p:nvSpPr>
          <p:spPr>
            <a:xfrm>
              <a:off x="632100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0E65F0"/>
                  </a:solidFill>
                  <a:latin typeface="Roboto"/>
                  <a:ea typeface="Roboto"/>
                  <a:cs typeface="Roboto"/>
                  <a:sym typeface="Roboto"/>
                </a:rPr>
                <a:t>4</a:t>
              </a:r>
              <a:endParaRPr b="1" sz="1200">
                <a:solidFill>
                  <a:srgbClr val="0E65F0"/>
                </a:solidFill>
                <a:latin typeface="Roboto"/>
                <a:ea typeface="Roboto"/>
                <a:cs typeface="Roboto"/>
                <a:sym typeface="Roboto"/>
              </a:endParaRPr>
            </a:p>
          </p:txBody>
        </p:sp>
        <p:sp>
          <p:nvSpPr>
            <p:cNvPr id="409" name="Google Shape;409;p58"/>
            <p:cNvSpPr txBox="1"/>
            <p:nvPr/>
          </p:nvSpPr>
          <p:spPr>
            <a:xfrm rot="-2700000">
              <a:off x="6306241" y="2238854"/>
              <a:ext cx="2338968"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Roboto"/>
                  <a:ea typeface="Roboto"/>
                  <a:cs typeface="Roboto"/>
                  <a:sym typeface="Roboto"/>
                </a:rPr>
                <a:t>Repeated Assessments</a:t>
              </a:r>
              <a:endParaRPr b="1" sz="800">
                <a:solidFill>
                  <a:srgbClr val="FFFFFF"/>
                </a:solidFill>
                <a:latin typeface="Roboto"/>
                <a:ea typeface="Roboto"/>
                <a:cs typeface="Roboto"/>
                <a:sym typeface="Roboto"/>
              </a:endParaRPr>
            </a:p>
          </p:txBody>
        </p:sp>
        <p:sp>
          <p:nvSpPr>
            <p:cNvPr id="410" name="Google Shape;410;p58"/>
            <p:cNvSpPr txBox="1"/>
            <p:nvPr/>
          </p:nvSpPr>
          <p:spPr>
            <a:xfrm rot="-2700000">
              <a:off x="6769958"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800">
                  <a:latin typeface="Roboto"/>
                  <a:ea typeface="Roboto"/>
                  <a:cs typeface="Roboto"/>
                  <a:sym typeface="Roboto"/>
                </a:rPr>
                <a:t>Assess over time; Repeated independent measures for </a:t>
              </a:r>
              <a:r>
                <a:rPr lang="en" sz="800">
                  <a:latin typeface="Roboto"/>
                  <a:ea typeface="Roboto"/>
                  <a:cs typeface="Roboto"/>
                  <a:sym typeface="Roboto"/>
                </a:rPr>
                <a:t>reliability</a:t>
              </a:r>
              <a:endParaRPr b="1" sz="800">
                <a:latin typeface="Roboto"/>
                <a:ea typeface="Roboto"/>
                <a:cs typeface="Roboto"/>
                <a:sym typeface="Roboto"/>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59"/>
          <p:cNvSpPr txBox="1"/>
          <p:nvPr>
            <p:ph type="title"/>
          </p:nvPr>
        </p:nvSpPr>
        <p:spPr>
          <a:xfrm>
            <a:off x="457200" y="114300"/>
            <a:ext cx="82296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2"/>
              </a:buClr>
              <a:buSzPts val="2800"/>
              <a:buFont typeface="Bookman Old Style"/>
              <a:buNone/>
            </a:pPr>
            <a:r>
              <a:rPr b="0" i="0" lang="en" sz="2800" u="none" cap="none" strike="noStrike">
                <a:solidFill>
                  <a:schemeClr val="dk2"/>
                </a:solidFill>
                <a:latin typeface="Bookman Old Style"/>
                <a:ea typeface="Bookman Old Style"/>
                <a:cs typeface="Bookman Old Style"/>
                <a:sym typeface="Bookman Old Style"/>
              </a:rPr>
              <a:t>Emerging library privacy </a:t>
            </a:r>
            <a:r>
              <a:rPr lang="en"/>
              <a:t>framework </a:t>
            </a:r>
            <a:r>
              <a:rPr b="0" i="0" lang="en" sz="2800" u="none" cap="none" strike="noStrike">
                <a:solidFill>
                  <a:schemeClr val="dk2"/>
                </a:solidFill>
                <a:latin typeface="Bookman Old Style"/>
                <a:ea typeface="Bookman Old Style"/>
                <a:cs typeface="Bookman Old Style"/>
                <a:sym typeface="Bookman Old Style"/>
              </a:rPr>
              <a:t>- NISO</a:t>
            </a:r>
            <a:endParaRPr b="0" i="0" sz="2800" u="none" cap="none" strike="noStrike">
              <a:solidFill>
                <a:schemeClr val="dk2"/>
              </a:solidFill>
              <a:latin typeface="Bookman Old Style"/>
              <a:ea typeface="Bookman Old Style"/>
              <a:cs typeface="Bookman Old Style"/>
              <a:sym typeface="Bookman Old Style"/>
            </a:endParaRPr>
          </a:p>
        </p:txBody>
      </p:sp>
      <p:sp>
        <p:nvSpPr>
          <p:cNvPr id="416" name="Google Shape;416;p59"/>
          <p:cNvSpPr txBox="1"/>
          <p:nvPr>
            <p:ph idx="11" type="ftr"/>
          </p:nvPr>
        </p:nvSpPr>
        <p:spPr>
          <a:xfrm>
            <a:off x="2898648" y="4767263"/>
            <a:ext cx="3505200" cy="274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400" u="none" cap="none" strike="noStrike">
                <a:solidFill>
                  <a:schemeClr val="dk2"/>
                </a:solidFill>
                <a:latin typeface="Cabin"/>
                <a:ea typeface="Cabin"/>
                <a:cs typeface="Cabin"/>
                <a:sym typeface="Cabin"/>
              </a:rPr>
              <a:t>Privacy &amp; Libraries</a:t>
            </a:r>
            <a:endParaRPr b="0" i="0" sz="1400" u="none" cap="none" strike="noStrike">
              <a:solidFill>
                <a:schemeClr val="dk2"/>
              </a:solidFill>
              <a:latin typeface="Cabin"/>
              <a:ea typeface="Cabin"/>
              <a:cs typeface="Cabin"/>
              <a:sym typeface="Cabin"/>
            </a:endParaRPr>
          </a:p>
        </p:txBody>
      </p:sp>
      <p:sp>
        <p:nvSpPr>
          <p:cNvPr id="417" name="Google Shape;417;p59"/>
          <p:cNvSpPr txBox="1"/>
          <p:nvPr>
            <p:ph idx="1" type="body"/>
          </p:nvPr>
        </p:nvSpPr>
        <p:spPr>
          <a:xfrm>
            <a:off x="457200" y="685800"/>
            <a:ext cx="6705600" cy="3931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0" i="0" lang="en" sz="2115" u="none" cap="none" strike="noStrike">
                <a:solidFill>
                  <a:schemeClr val="dk1"/>
                </a:solidFill>
                <a:latin typeface="Cabin"/>
                <a:ea typeface="Cabin"/>
                <a:cs typeface="Cabin"/>
                <a:sym typeface="Cabin"/>
              </a:rPr>
              <a:t>National Information Standards Organization Principles</a:t>
            </a:r>
            <a:endParaRPr sz="2700"/>
          </a:p>
          <a:p>
            <a:pPr indent="-274320" lvl="1" marL="548640" marR="0" rtl="0" algn="l">
              <a:lnSpc>
                <a:spcPct val="80000"/>
              </a:lnSpc>
              <a:spcBef>
                <a:spcPts val="500"/>
              </a:spcBef>
              <a:spcAft>
                <a:spcPts val="0"/>
              </a:spcAft>
              <a:buClr>
                <a:schemeClr val="accent2"/>
              </a:buClr>
              <a:buSzPts val="1354"/>
              <a:buFont typeface="Noto Sans Symbols"/>
              <a:buChar char="▶"/>
            </a:pPr>
            <a:r>
              <a:rPr lang="en" sz="1782"/>
              <a:t>Relatively broad &amp; forward looking</a:t>
            </a:r>
            <a:endParaRPr sz="1782"/>
          </a:p>
          <a:p>
            <a:pPr indent="-301509" lvl="1" marL="548640" marR="0" rtl="0" algn="l">
              <a:lnSpc>
                <a:spcPct val="80000"/>
              </a:lnSpc>
              <a:spcBef>
                <a:spcPts val="500"/>
              </a:spcBef>
              <a:spcAft>
                <a:spcPts val="0"/>
              </a:spcAft>
              <a:buClr>
                <a:schemeClr val="accent2"/>
              </a:buClr>
              <a:buSzPts val="1783"/>
              <a:buFont typeface="Noto Sans Symbols"/>
              <a:buChar char="▶"/>
            </a:pPr>
            <a:r>
              <a:rPr lang="en" sz="1782"/>
              <a:t>High-level  statements</a:t>
            </a:r>
            <a:endParaRPr sz="1782"/>
          </a:p>
          <a:p>
            <a:pPr indent="-301509" lvl="1" marL="548640" marR="0" rtl="0" algn="l">
              <a:lnSpc>
                <a:spcPct val="80000"/>
              </a:lnSpc>
              <a:spcBef>
                <a:spcPts val="500"/>
              </a:spcBef>
              <a:spcAft>
                <a:spcPts val="0"/>
              </a:spcAft>
              <a:buClr>
                <a:schemeClr val="accent2"/>
              </a:buClr>
              <a:buSzPts val="1783"/>
              <a:buFont typeface="Noto Sans Symbols"/>
              <a:buChar char="▶"/>
            </a:pPr>
            <a:r>
              <a:rPr lang="en" sz="1782"/>
              <a:t>Not operationalized as certification, checklist, etc. </a:t>
            </a:r>
            <a:endParaRPr sz="1782"/>
          </a:p>
          <a:p>
            <a:pPr indent="-274320" lvl="1" marL="548640" marR="0" rtl="0" algn="l">
              <a:lnSpc>
                <a:spcPct val="80000"/>
              </a:lnSpc>
              <a:spcBef>
                <a:spcPts val="500"/>
              </a:spcBef>
              <a:spcAft>
                <a:spcPts val="0"/>
              </a:spcAft>
              <a:buClr>
                <a:schemeClr val="accent2"/>
              </a:buClr>
              <a:buSzPts val="1354"/>
              <a:buFont typeface="Noto Sans Symbols"/>
              <a:buChar char="▶"/>
            </a:pPr>
            <a:r>
              <a:rPr b="0" i="0" lang="en" sz="1782" u="none" cap="none" strike="noStrike">
                <a:solidFill>
                  <a:schemeClr val="dk2"/>
                </a:solidFill>
                <a:latin typeface="Cabin"/>
                <a:ea typeface="Cabin"/>
                <a:cs typeface="Cabin"/>
                <a:sym typeface="Cabin"/>
              </a:rPr>
              <a:t>Convened library, publishers, vendors</a:t>
            </a:r>
            <a:endParaRPr/>
          </a:p>
          <a:p>
            <a:pPr indent="-274320" lvl="1" marL="548640" marR="0" rtl="0" algn="l">
              <a:lnSpc>
                <a:spcPct val="80000"/>
              </a:lnSpc>
              <a:spcBef>
                <a:spcPts val="500"/>
              </a:spcBef>
              <a:spcAft>
                <a:spcPts val="0"/>
              </a:spcAft>
              <a:buClr>
                <a:schemeClr val="accent2"/>
              </a:buClr>
              <a:buSzPts val="1354"/>
              <a:buFont typeface="Noto Sans Symbols"/>
              <a:buChar char="▶"/>
            </a:pPr>
            <a:r>
              <a:rPr b="0" i="0" lang="en" sz="1782" u="none" cap="none" strike="noStrike">
                <a:solidFill>
                  <a:schemeClr val="dk2"/>
                </a:solidFill>
                <a:latin typeface="Cabin"/>
                <a:ea typeface="Cabin"/>
                <a:cs typeface="Cabin"/>
                <a:sym typeface="Cabin"/>
              </a:rPr>
              <a:t>Developed consensus principles document over 18 months</a:t>
            </a:r>
            <a:endParaRPr sz="1782"/>
          </a:p>
          <a:p>
            <a:pPr indent="-274320" lvl="1" marL="548640" marR="0" rtl="0" algn="l">
              <a:lnSpc>
                <a:spcPct val="80000"/>
              </a:lnSpc>
              <a:spcBef>
                <a:spcPts val="500"/>
              </a:spcBef>
              <a:spcAft>
                <a:spcPts val="0"/>
              </a:spcAft>
              <a:buClr>
                <a:schemeClr val="accent2"/>
              </a:buClr>
              <a:buSzPts val="1354"/>
              <a:buFont typeface="Noto Sans Symbols"/>
              <a:buChar char="▶"/>
            </a:pPr>
            <a:r>
              <a:rPr b="0" i="0" lang="en" sz="1782" u="none" cap="none" strike="noStrike">
                <a:solidFill>
                  <a:schemeClr val="dk2"/>
                </a:solidFill>
                <a:latin typeface="Cabin"/>
                <a:ea typeface="Cabin"/>
                <a:cs typeface="Cabin"/>
                <a:sym typeface="Cabin"/>
              </a:rPr>
              <a:t>Published in 2015</a:t>
            </a:r>
            <a:endParaRPr sz="1782"/>
          </a:p>
          <a:p>
            <a:pPr indent="-188320" lvl="1" marL="548640" marR="0" rtl="0" algn="l">
              <a:lnSpc>
                <a:spcPct val="80000"/>
              </a:lnSpc>
              <a:spcBef>
                <a:spcPts val="500"/>
              </a:spcBef>
              <a:spcAft>
                <a:spcPts val="0"/>
              </a:spcAft>
              <a:buClr>
                <a:schemeClr val="accent2"/>
              </a:buClr>
              <a:buSzPts val="1354"/>
              <a:buFont typeface="Noto Sans Symbols"/>
              <a:buNone/>
            </a:pPr>
            <a:r>
              <a:t/>
            </a:r>
            <a:endParaRPr b="0" i="0" sz="1782" u="none" cap="none" strike="noStrike">
              <a:solidFill>
                <a:schemeClr val="dk2"/>
              </a:solidFill>
              <a:latin typeface="Cabin"/>
              <a:ea typeface="Cabin"/>
              <a:cs typeface="Cabin"/>
              <a:sym typeface="Cabin"/>
            </a:endParaRPr>
          </a:p>
          <a:p>
            <a:pPr indent="-188320" lvl="1" marL="548640" marR="0" rtl="0" algn="l">
              <a:lnSpc>
                <a:spcPct val="80000"/>
              </a:lnSpc>
              <a:spcBef>
                <a:spcPts val="500"/>
              </a:spcBef>
              <a:spcAft>
                <a:spcPts val="0"/>
              </a:spcAft>
              <a:buClr>
                <a:schemeClr val="accent2"/>
              </a:buClr>
              <a:buSzPts val="1354"/>
              <a:buFont typeface="Noto Sans Symbols"/>
              <a:buNone/>
            </a:pPr>
            <a:r>
              <a:t/>
            </a:r>
            <a:endParaRPr b="0" i="0" sz="1782" u="none" cap="none" strike="noStrike">
              <a:solidFill>
                <a:schemeClr val="dk2"/>
              </a:solidFill>
              <a:latin typeface="Cabin"/>
              <a:ea typeface="Cabin"/>
              <a:cs typeface="Cabin"/>
              <a:sym typeface="Cabin"/>
            </a:endParaRPr>
          </a:p>
        </p:txBody>
      </p:sp>
      <p:pic>
        <p:nvPicPr>
          <p:cNvPr id="418" name="Google Shape;418;p59"/>
          <p:cNvPicPr preferRelativeResize="0"/>
          <p:nvPr/>
        </p:nvPicPr>
        <p:blipFill rotWithShape="1">
          <a:blip r:embed="rId3">
            <a:alphaModFix/>
          </a:blip>
          <a:srcRect b="0" l="0" r="0" t="0"/>
          <a:stretch/>
        </p:blipFill>
        <p:spPr>
          <a:xfrm>
            <a:off x="6463400" y="3082599"/>
            <a:ext cx="2524126" cy="104187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60"/>
          <p:cNvSpPr txBox="1"/>
          <p:nvPr>
            <p:ph type="title"/>
          </p:nvPr>
        </p:nvSpPr>
        <p:spPr>
          <a:xfrm>
            <a:off x="457200" y="-42050"/>
            <a:ext cx="8229600" cy="685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NISO Principles Enumerated</a:t>
            </a:r>
            <a:endParaRPr/>
          </a:p>
        </p:txBody>
      </p:sp>
      <p:sp>
        <p:nvSpPr>
          <p:cNvPr id="424" name="Google Shape;424;p60"/>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425" name="Google Shape;425;p60"/>
          <p:cNvSpPr txBox="1"/>
          <p:nvPr>
            <p:ph idx="3" type="body"/>
          </p:nvPr>
        </p:nvSpPr>
        <p:spPr>
          <a:xfrm>
            <a:off x="457200" y="1600200"/>
            <a:ext cx="4038600" cy="3028800"/>
          </a:xfrm>
          <a:prstGeom prst="rect">
            <a:avLst/>
          </a:prstGeom>
        </p:spPr>
        <p:txBody>
          <a:bodyPr anchorCtr="0" anchor="t" bIns="45700" lIns="91425" spcFirstLastPara="1" rIns="91425" wrap="square" tIns="45700">
            <a:noAutofit/>
          </a:bodyPr>
          <a:lstStyle/>
          <a:p>
            <a:pPr indent="-274320" lvl="0" marL="274320" rtl="0" algn="l">
              <a:lnSpc>
                <a:spcPct val="80000"/>
              </a:lnSpc>
              <a:spcBef>
                <a:spcPts val="600"/>
              </a:spcBef>
              <a:spcAft>
                <a:spcPts val="0"/>
              </a:spcAft>
              <a:buClr>
                <a:schemeClr val="accent1"/>
              </a:buClr>
              <a:buSzPts val="1531"/>
              <a:buFont typeface="Noto Sans Symbols"/>
              <a:buChar char="●"/>
            </a:pPr>
            <a:r>
              <a:rPr b="1" lang="en" sz="1782">
                <a:solidFill>
                  <a:srgbClr val="000000"/>
                </a:solidFill>
                <a:latin typeface="Arial"/>
                <a:ea typeface="Arial"/>
                <a:cs typeface="Arial"/>
                <a:sym typeface="Arial"/>
              </a:rPr>
              <a:t>Shared Privacy Responsibilities</a:t>
            </a:r>
            <a:endParaRPr b="1" sz="1400">
              <a:solidFill>
                <a:srgbClr val="000000"/>
              </a:solidFill>
              <a:latin typeface="Arial"/>
              <a:ea typeface="Arial"/>
              <a:cs typeface="Arial"/>
              <a:sym typeface="Arial"/>
            </a:endParaRPr>
          </a:p>
          <a:p>
            <a:pPr indent="-274320" lvl="0" marL="274320" rtl="0" algn="l">
              <a:lnSpc>
                <a:spcPct val="80000"/>
              </a:lnSpc>
              <a:spcBef>
                <a:spcPts val="600"/>
              </a:spcBef>
              <a:spcAft>
                <a:spcPts val="0"/>
              </a:spcAft>
              <a:buClr>
                <a:schemeClr val="accent1"/>
              </a:buClr>
              <a:buSzPts val="1531"/>
              <a:buFont typeface="Noto Sans Symbols"/>
              <a:buChar char="●"/>
            </a:pPr>
            <a:r>
              <a:rPr b="1" lang="en" sz="1782">
                <a:solidFill>
                  <a:srgbClr val="000000"/>
                </a:solidFill>
                <a:latin typeface="Arial"/>
                <a:ea typeface="Arial"/>
                <a:cs typeface="Arial"/>
                <a:sym typeface="Arial"/>
              </a:rPr>
              <a:t>Transparency and Awareness</a:t>
            </a:r>
            <a:endParaRPr b="1" sz="1400">
              <a:solidFill>
                <a:srgbClr val="000000"/>
              </a:solidFill>
              <a:latin typeface="Arial"/>
              <a:ea typeface="Arial"/>
              <a:cs typeface="Arial"/>
              <a:sym typeface="Arial"/>
            </a:endParaRPr>
          </a:p>
          <a:p>
            <a:pPr indent="-274320" lvl="0" marL="274320" rtl="0" algn="l">
              <a:lnSpc>
                <a:spcPct val="80000"/>
              </a:lnSpc>
              <a:spcBef>
                <a:spcPts val="600"/>
              </a:spcBef>
              <a:spcAft>
                <a:spcPts val="0"/>
              </a:spcAft>
              <a:buClr>
                <a:schemeClr val="accent1"/>
              </a:buClr>
              <a:buSzPts val="1531"/>
              <a:buFont typeface="Noto Sans Symbols"/>
              <a:buChar char="●"/>
            </a:pPr>
            <a:r>
              <a:rPr b="1" lang="en" sz="1782">
                <a:solidFill>
                  <a:srgbClr val="000000"/>
                </a:solidFill>
                <a:latin typeface="Arial"/>
                <a:ea typeface="Arial"/>
                <a:cs typeface="Arial"/>
                <a:sym typeface="Arial"/>
              </a:rPr>
              <a:t>Security</a:t>
            </a:r>
            <a:endParaRPr b="1" sz="1400">
              <a:solidFill>
                <a:srgbClr val="000000"/>
              </a:solidFill>
              <a:latin typeface="Arial"/>
              <a:ea typeface="Arial"/>
              <a:cs typeface="Arial"/>
              <a:sym typeface="Arial"/>
            </a:endParaRPr>
          </a:p>
          <a:p>
            <a:pPr indent="-274320" lvl="0" marL="274320" rtl="0" algn="l">
              <a:lnSpc>
                <a:spcPct val="80000"/>
              </a:lnSpc>
              <a:spcBef>
                <a:spcPts val="600"/>
              </a:spcBef>
              <a:spcAft>
                <a:spcPts val="0"/>
              </a:spcAft>
              <a:buClr>
                <a:schemeClr val="accent1"/>
              </a:buClr>
              <a:buSzPts val="1531"/>
              <a:buFont typeface="Noto Sans Symbols"/>
              <a:buChar char="●"/>
            </a:pPr>
            <a:r>
              <a:rPr b="1" lang="en" sz="1782">
                <a:solidFill>
                  <a:srgbClr val="000000"/>
                </a:solidFill>
                <a:latin typeface="Arial"/>
                <a:ea typeface="Arial"/>
                <a:cs typeface="Arial"/>
                <a:sym typeface="Arial"/>
              </a:rPr>
              <a:t>Data collection and use limitation</a:t>
            </a:r>
            <a:endParaRPr b="1" sz="1400">
              <a:solidFill>
                <a:srgbClr val="000000"/>
              </a:solidFill>
              <a:latin typeface="Arial"/>
              <a:ea typeface="Arial"/>
              <a:cs typeface="Arial"/>
              <a:sym typeface="Arial"/>
            </a:endParaRPr>
          </a:p>
          <a:p>
            <a:pPr indent="-274320" lvl="0" marL="274320" rtl="0" algn="l">
              <a:lnSpc>
                <a:spcPct val="80000"/>
              </a:lnSpc>
              <a:spcBef>
                <a:spcPts val="600"/>
              </a:spcBef>
              <a:spcAft>
                <a:spcPts val="0"/>
              </a:spcAft>
              <a:buClr>
                <a:schemeClr val="accent1"/>
              </a:buClr>
              <a:buSzPts val="1531"/>
              <a:buFont typeface="Noto Sans Symbols"/>
              <a:buChar char="●"/>
            </a:pPr>
            <a:r>
              <a:rPr b="1" lang="en" sz="1782">
                <a:solidFill>
                  <a:srgbClr val="000000"/>
                </a:solidFill>
                <a:latin typeface="Arial"/>
                <a:ea typeface="Arial"/>
                <a:cs typeface="Arial"/>
                <a:sym typeface="Arial"/>
              </a:rPr>
              <a:t>Anonymization</a:t>
            </a:r>
            <a:endParaRPr b="1" sz="1400">
              <a:solidFill>
                <a:srgbClr val="000000"/>
              </a:solidFill>
              <a:latin typeface="Arial"/>
              <a:ea typeface="Arial"/>
              <a:cs typeface="Arial"/>
              <a:sym typeface="Arial"/>
            </a:endParaRPr>
          </a:p>
          <a:p>
            <a:pPr indent="-274320" lvl="0" marL="274320" rtl="0" algn="l">
              <a:lnSpc>
                <a:spcPct val="80000"/>
              </a:lnSpc>
              <a:spcBef>
                <a:spcPts val="600"/>
              </a:spcBef>
              <a:spcAft>
                <a:spcPts val="0"/>
              </a:spcAft>
              <a:buClr>
                <a:schemeClr val="accent1"/>
              </a:buClr>
              <a:buSzPts val="1531"/>
              <a:buFont typeface="Noto Sans Symbols"/>
              <a:buChar char="●"/>
            </a:pPr>
            <a:r>
              <a:rPr b="1" lang="en" sz="1782">
                <a:solidFill>
                  <a:srgbClr val="000000"/>
                </a:solidFill>
                <a:latin typeface="Arial"/>
                <a:ea typeface="Arial"/>
                <a:cs typeface="Arial"/>
                <a:sym typeface="Arial"/>
              </a:rPr>
              <a:t>Informed consent and opt-out</a:t>
            </a:r>
            <a:endParaRPr b="1" sz="1400">
              <a:solidFill>
                <a:srgbClr val="000000"/>
              </a:solidFill>
              <a:latin typeface="Arial"/>
              <a:ea typeface="Arial"/>
              <a:cs typeface="Arial"/>
              <a:sym typeface="Arial"/>
            </a:endParaRPr>
          </a:p>
          <a:p>
            <a:pPr indent="0" lvl="0" marL="0" rtl="0" algn="l">
              <a:spcBef>
                <a:spcPts val="0"/>
              </a:spcBef>
              <a:spcAft>
                <a:spcPts val="0"/>
              </a:spcAft>
              <a:buNone/>
            </a:pPr>
            <a:r>
              <a:t/>
            </a:r>
            <a:endParaRPr b="1" sz="1400">
              <a:solidFill>
                <a:srgbClr val="000000"/>
              </a:solidFill>
              <a:latin typeface="Arial"/>
              <a:ea typeface="Arial"/>
              <a:cs typeface="Arial"/>
              <a:sym typeface="Arial"/>
            </a:endParaRPr>
          </a:p>
          <a:p>
            <a:pPr indent="0" lvl="0" marL="0" rtl="0" algn="l">
              <a:spcBef>
                <a:spcPts val="600"/>
              </a:spcBef>
              <a:spcAft>
                <a:spcPts val="0"/>
              </a:spcAft>
              <a:buNone/>
            </a:pPr>
            <a:r>
              <a:t/>
            </a:r>
            <a:endParaRPr b="1"/>
          </a:p>
        </p:txBody>
      </p:sp>
      <p:sp>
        <p:nvSpPr>
          <p:cNvPr id="426" name="Google Shape;426;p60"/>
          <p:cNvSpPr txBox="1"/>
          <p:nvPr>
            <p:ph idx="4" type="body"/>
          </p:nvPr>
        </p:nvSpPr>
        <p:spPr>
          <a:xfrm>
            <a:off x="4648200" y="1600200"/>
            <a:ext cx="4038600" cy="3028800"/>
          </a:xfrm>
          <a:prstGeom prst="rect">
            <a:avLst/>
          </a:prstGeom>
        </p:spPr>
        <p:txBody>
          <a:bodyPr anchorCtr="0" anchor="t" bIns="45700" lIns="91425" spcFirstLastPara="1" rIns="91425" wrap="square" tIns="45700">
            <a:noAutofit/>
          </a:bodyPr>
          <a:lstStyle/>
          <a:p>
            <a:pPr indent="-274320" lvl="0" marL="274320" rtl="0" algn="l">
              <a:lnSpc>
                <a:spcPct val="80000"/>
              </a:lnSpc>
              <a:spcBef>
                <a:spcPts val="600"/>
              </a:spcBef>
              <a:spcAft>
                <a:spcPts val="0"/>
              </a:spcAft>
              <a:buClr>
                <a:schemeClr val="accent1"/>
              </a:buClr>
              <a:buSzPts val="1531"/>
              <a:buFont typeface="Noto Sans Symbols"/>
              <a:buChar char="●"/>
            </a:pPr>
            <a:r>
              <a:rPr b="1" lang="en" sz="1782">
                <a:latin typeface="Arial"/>
                <a:ea typeface="Arial"/>
                <a:cs typeface="Arial"/>
                <a:sym typeface="Arial"/>
              </a:rPr>
              <a:t>Restriction on sharing</a:t>
            </a:r>
            <a:endParaRPr b="1" sz="1400">
              <a:latin typeface="Arial"/>
              <a:ea typeface="Arial"/>
              <a:cs typeface="Arial"/>
              <a:sym typeface="Arial"/>
            </a:endParaRPr>
          </a:p>
          <a:p>
            <a:pPr indent="-274320" lvl="0" marL="274320" rtl="0" algn="l">
              <a:lnSpc>
                <a:spcPct val="80000"/>
              </a:lnSpc>
              <a:spcBef>
                <a:spcPts val="600"/>
              </a:spcBef>
              <a:spcAft>
                <a:spcPts val="0"/>
              </a:spcAft>
              <a:buClr>
                <a:schemeClr val="accent1"/>
              </a:buClr>
              <a:buSzPts val="1531"/>
              <a:buFont typeface="Noto Sans Symbols"/>
              <a:buChar char="●"/>
            </a:pPr>
            <a:r>
              <a:rPr b="1" lang="en" sz="1782">
                <a:latin typeface="Arial"/>
                <a:ea typeface="Arial"/>
                <a:cs typeface="Arial"/>
                <a:sym typeface="Arial"/>
              </a:rPr>
              <a:t>Notice</a:t>
            </a:r>
            <a:endParaRPr b="1" sz="1400">
              <a:latin typeface="Arial"/>
              <a:ea typeface="Arial"/>
              <a:cs typeface="Arial"/>
              <a:sym typeface="Arial"/>
            </a:endParaRPr>
          </a:p>
          <a:p>
            <a:pPr indent="-274320" lvl="0" marL="274320" rtl="0" algn="l">
              <a:lnSpc>
                <a:spcPct val="80000"/>
              </a:lnSpc>
              <a:spcBef>
                <a:spcPts val="600"/>
              </a:spcBef>
              <a:spcAft>
                <a:spcPts val="0"/>
              </a:spcAft>
              <a:buClr>
                <a:schemeClr val="accent1"/>
              </a:buClr>
              <a:buSzPts val="1531"/>
              <a:buFont typeface="Noto Sans Symbols"/>
              <a:buChar char="●"/>
            </a:pPr>
            <a:r>
              <a:rPr b="1" lang="en" sz="1782">
                <a:latin typeface="Arial"/>
                <a:ea typeface="Arial"/>
                <a:cs typeface="Arial"/>
                <a:sym typeface="Arial"/>
              </a:rPr>
              <a:t>Support for anonymous use of libraries</a:t>
            </a:r>
            <a:endParaRPr b="1" sz="1782">
              <a:latin typeface="Arial"/>
              <a:ea typeface="Arial"/>
              <a:cs typeface="Arial"/>
              <a:sym typeface="Arial"/>
            </a:endParaRPr>
          </a:p>
          <a:p>
            <a:pPr indent="-274320" lvl="0" marL="274320" rtl="0" algn="l">
              <a:lnSpc>
                <a:spcPct val="80000"/>
              </a:lnSpc>
              <a:spcBef>
                <a:spcPts val="600"/>
              </a:spcBef>
              <a:spcAft>
                <a:spcPts val="0"/>
              </a:spcAft>
              <a:buClr>
                <a:schemeClr val="accent1"/>
              </a:buClr>
              <a:buSzPts val="1531"/>
              <a:buFont typeface="Noto Sans Symbols"/>
              <a:buChar char="●"/>
            </a:pPr>
            <a:r>
              <a:rPr b="1" lang="en" sz="1782">
                <a:latin typeface="Arial"/>
                <a:ea typeface="Arial"/>
                <a:cs typeface="Arial"/>
                <a:sym typeface="Arial"/>
              </a:rPr>
              <a:t>Access to one’s own use data</a:t>
            </a:r>
            <a:endParaRPr b="1" sz="1782">
              <a:latin typeface="Arial"/>
              <a:ea typeface="Arial"/>
              <a:cs typeface="Arial"/>
              <a:sym typeface="Arial"/>
            </a:endParaRPr>
          </a:p>
          <a:p>
            <a:pPr indent="-274320" lvl="0" marL="274320" rtl="0" algn="l">
              <a:lnSpc>
                <a:spcPct val="80000"/>
              </a:lnSpc>
              <a:spcBef>
                <a:spcPts val="600"/>
              </a:spcBef>
              <a:spcAft>
                <a:spcPts val="0"/>
              </a:spcAft>
              <a:buClr>
                <a:schemeClr val="accent1"/>
              </a:buClr>
              <a:buSzPts val="1531"/>
              <a:buFont typeface="Noto Sans Symbols"/>
              <a:buChar char="●"/>
            </a:pPr>
            <a:r>
              <a:rPr b="1" lang="en" sz="1782">
                <a:latin typeface="Arial"/>
                <a:ea typeface="Arial"/>
                <a:cs typeface="Arial"/>
                <a:sym typeface="Arial"/>
              </a:rPr>
              <a:t>Continuous improvement</a:t>
            </a:r>
            <a:endParaRPr b="1" sz="1400">
              <a:latin typeface="Arial"/>
              <a:ea typeface="Arial"/>
              <a:cs typeface="Arial"/>
              <a:sym typeface="Arial"/>
            </a:endParaRPr>
          </a:p>
          <a:p>
            <a:pPr indent="-274320" lvl="0" marL="274320" rtl="0" algn="l">
              <a:lnSpc>
                <a:spcPct val="80000"/>
              </a:lnSpc>
              <a:spcBef>
                <a:spcPts val="600"/>
              </a:spcBef>
              <a:spcAft>
                <a:spcPts val="0"/>
              </a:spcAft>
              <a:buClr>
                <a:schemeClr val="accent1"/>
              </a:buClr>
              <a:buSzPts val="1531"/>
              <a:buFont typeface="Noto Sans Symbols"/>
              <a:buChar char="●"/>
            </a:pPr>
            <a:r>
              <a:rPr b="1" lang="en" sz="1782">
                <a:latin typeface="Arial"/>
                <a:ea typeface="Arial"/>
                <a:cs typeface="Arial"/>
                <a:sym typeface="Arial"/>
              </a:rPr>
              <a:t>Accountability</a:t>
            </a:r>
            <a:endParaRPr b="1" sz="1400">
              <a:latin typeface="Arial"/>
              <a:ea typeface="Arial"/>
              <a:cs typeface="Arial"/>
              <a:sym typeface="Arial"/>
            </a:endParaRPr>
          </a:p>
          <a:p>
            <a:pPr indent="0" lvl="0" marL="0" rtl="0" algn="l">
              <a:spcBef>
                <a:spcPts val="6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61"/>
          <p:cNvSpPr txBox="1"/>
          <p:nvPr>
            <p:ph type="title"/>
          </p:nvPr>
        </p:nvSpPr>
        <p:spPr>
          <a:xfrm>
            <a:off x="457200" y="114300"/>
            <a:ext cx="65532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2"/>
              </a:buClr>
              <a:buSzPts val="2800"/>
              <a:buFont typeface="Bookman Old Style"/>
              <a:buNone/>
            </a:pPr>
            <a:r>
              <a:rPr b="0" i="0" lang="en" sz="2800" u="none" cap="none" strike="noStrike">
                <a:solidFill>
                  <a:schemeClr val="dk2"/>
                </a:solidFill>
                <a:latin typeface="Bookman Old Style"/>
                <a:ea typeface="Bookman Old Style"/>
                <a:cs typeface="Bookman Old Style"/>
                <a:sym typeface="Bookman Old Style"/>
              </a:rPr>
              <a:t>Selected NISO Principle Details</a:t>
            </a:r>
            <a:endParaRPr b="0" i="0" sz="2800" u="none" cap="none" strike="noStrike">
              <a:solidFill>
                <a:schemeClr val="dk2"/>
              </a:solidFill>
              <a:latin typeface="Bookman Old Style"/>
              <a:ea typeface="Bookman Old Style"/>
              <a:cs typeface="Bookman Old Style"/>
              <a:sym typeface="Bookman Old Style"/>
            </a:endParaRPr>
          </a:p>
        </p:txBody>
      </p:sp>
      <p:sp>
        <p:nvSpPr>
          <p:cNvPr id="432" name="Google Shape;432;p61"/>
          <p:cNvSpPr txBox="1"/>
          <p:nvPr>
            <p:ph idx="11" type="ftr"/>
          </p:nvPr>
        </p:nvSpPr>
        <p:spPr>
          <a:xfrm>
            <a:off x="2898648" y="4767263"/>
            <a:ext cx="3505200" cy="2743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400" u="none" cap="none" strike="noStrike">
                <a:solidFill>
                  <a:schemeClr val="dk2"/>
                </a:solidFill>
                <a:latin typeface="Cabin"/>
                <a:ea typeface="Cabin"/>
                <a:cs typeface="Cabin"/>
                <a:sym typeface="Cabin"/>
              </a:rPr>
              <a:t>Privacy &amp; Libraries</a:t>
            </a:r>
            <a:endParaRPr b="0" i="0" sz="1400" u="none" cap="none" strike="noStrike">
              <a:solidFill>
                <a:schemeClr val="dk2"/>
              </a:solidFill>
              <a:latin typeface="Cabin"/>
              <a:ea typeface="Cabin"/>
              <a:cs typeface="Cabin"/>
              <a:sym typeface="Cabin"/>
            </a:endParaRPr>
          </a:p>
        </p:txBody>
      </p:sp>
      <p:sp>
        <p:nvSpPr>
          <p:cNvPr id="433" name="Google Shape;433;p61"/>
          <p:cNvSpPr txBox="1"/>
          <p:nvPr>
            <p:ph idx="1" type="body"/>
          </p:nvPr>
        </p:nvSpPr>
        <p:spPr>
          <a:xfrm>
            <a:off x="457200" y="685800"/>
            <a:ext cx="3429000" cy="3931920"/>
          </a:xfrm>
          <a:prstGeom prst="rect">
            <a:avLst/>
          </a:prstGeom>
          <a:noFill/>
          <a:ln>
            <a:noFill/>
          </a:ln>
        </p:spPr>
        <p:txBody>
          <a:bodyPr anchorCtr="0" anchor="t" bIns="45700" lIns="91425" spcFirstLastPara="1" rIns="91425" wrap="square" tIns="45700">
            <a:noAutofit/>
          </a:bodyPr>
          <a:lstStyle/>
          <a:p>
            <a:pPr indent="-248920" lvl="0" marL="274320" marR="0" rtl="0" algn="l">
              <a:spcBef>
                <a:spcPts val="0"/>
              </a:spcBef>
              <a:spcAft>
                <a:spcPts val="0"/>
              </a:spcAft>
              <a:buClr>
                <a:schemeClr val="accent1"/>
              </a:buClr>
              <a:buSzPts val="1576"/>
              <a:buFont typeface="Noto Sans Symbols"/>
              <a:buChar char="▶"/>
            </a:pPr>
            <a:r>
              <a:rPr b="0" i="0" lang="en" sz="2200" u="none" cap="none" strike="noStrike">
                <a:solidFill>
                  <a:schemeClr val="dk1"/>
                </a:solidFill>
                <a:latin typeface="Cabin"/>
                <a:ea typeface="Cabin"/>
                <a:cs typeface="Cabin"/>
                <a:sym typeface="Cabin"/>
              </a:rPr>
              <a:t>“Libraries, content-, and software-providers should continuously assess and strive to improve user privacy as threats, technology, legal frameworks, business practices and user expectations of privacy evolve.”</a:t>
            </a:r>
            <a:endParaRPr b="0" i="0" sz="2200" u="none" cap="none" strike="noStrike">
              <a:solidFill>
                <a:schemeClr val="dk1"/>
              </a:solidFill>
              <a:latin typeface="Cabin"/>
              <a:ea typeface="Cabin"/>
              <a:cs typeface="Cabin"/>
              <a:sym typeface="Cabin"/>
            </a:endParaRPr>
          </a:p>
        </p:txBody>
      </p:sp>
      <p:sp>
        <p:nvSpPr>
          <p:cNvPr id="434" name="Google Shape;434;p61"/>
          <p:cNvSpPr txBox="1"/>
          <p:nvPr/>
        </p:nvSpPr>
        <p:spPr>
          <a:xfrm>
            <a:off x="4495800" y="680936"/>
            <a:ext cx="3429000" cy="3931920"/>
          </a:xfrm>
          <a:prstGeom prst="rect">
            <a:avLst/>
          </a:prstGeom>
          <a:noFill/>
          <a:ln>
            <a:noFill/>
          </a:ln>
        </p:spPr>
        <p:txBody>
          <a:bodyPr anchorCtr="0" anchor="t" bIns="45700" lIns="91425" spcFirstLastPara="1" rIns="91425" wrap="square" tIns="45700">
            <a:noAutofit/>
          </a:bodyPr>
          <a:lstStyle/>
          <a:p>
            <a:pPr indent="-242570" lvl="0" marL="274320" marR="0" rtl="0" algn="l">
              <a:lnSpc>
                <a:spcPct val="80000"/>
              </a:lnSpc>
              <a:spcBef>
                <a:spcPts val="0"/>
              </a:spcBef>
              <a:spcAft>
                <a:spcPts val="0"/>
              </a:spcAft>
              <a:buClr>
                <a:schemeClr val="accent1"/>
              </a:buClr>
              <a:buSzPts val="1031"/>
              <a:buFont typeface="Noto Sans Symbols"/>
              <a:buChar char="▶"/>
            </a:pPr>
            <a:r>
              <a:rPr b="0" i="0" lang="en" sz="1515" u="none" cap="none" strike="noStrike">
                <a:solidFill>
                  <a:schemeClr val="dk1"/>
                </a:solidFill>
                <a:latin typeface="Cabin"/>
                <a:ea typeface="Cabin"/>
                <a:cs typeface="Cabin"/>
                <a:sym typeface="Cabin"/>
              </a:rPr>
              <a:t>Anonymization should be used as part of a broad set of information privacy controls that include: data minimization; statistical disclosure limitation methods, such as controlled aggregation; data-use agreements; and auditing. Anonymization may not completely eliminate the risk of re-identification. Therefore even anonymized raw data should be treated with the precautions detailed in the Security principle (item 3 above), in proportion to the potential risk of re-identification.</a:t>
            </a:r>
            <a:endParaRPr sz="9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Google Shape;439;p62"/>
          <p:cNvSpPr txBox="1"/>
          <p:nvPr>
            <p:ph type="title"/>
          </p:nvPr>
        </p:nvSpPr>
        <p:spPr>
          <a:xfrm>
            <a:off x="457200" y="123200"/>
            <a:ext cx="83196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NISO Principles as a Framework?</a:t>
            </a:r>
            <a:endParaRPr/>
          </a:p>
        </p:txBody>
      </p:sp>
      <p:sp>
        <p:nvSpPr>
          <p:cNvPr id="440" name="Google Shape;440;p62"/>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441" name="Google Shape;441;p62"/>
          <p:cNvSpPr txBox="1"/>
          <p:nvPr>
            <p:ph idx="1" type="body"/>
          </p:nvPr>
        </p:nvSpPr>
        <p:spPr>
          <a:xfrm>
            <a:off x="457200" y="685800"/>
            <a:ext cx="8229600" cy="3931800"/>
          </a:xfrm>
          <a:prstGeom prst="rect">
            <a:avLst/>
          </a:prstGeom>
        </p:spPr>
        <p:txBody>
          <a:bodyPr anchorCtr="0" anchor="t" bIns="45700" lIns="91425" spcFirstLastPara="1" rIns="91425" wrap="square" tIns="45700">
            <a:noAutofit/>
          </a:bodyPr>
          <a:lstStyle/>
          <a:p>
            <a:pPr indent="-354076" lvl="0" marL="457200" rtl="0" algn="l">
              <a:spcBef>
                <a:spcPts val="600"/>
              </a:spcBef>
              <a:spcAft>
                <a:spcPts val="0"/>
              </a:spcAft>
              <a:buSzPts val="1976"/>
              <a:buChar char="▶"/>
            </a:pPr>
            <a:r>
              <a:rPr lang="en"/>
              <a:t>Compare NISO Principles with:</a:t>
            </a:r>
            <a:endParaRPr/>
          </a:p>
          <a:p>
            <a:pPr indent="-339597" lvl="1" marL="914400" rtl="0" algn="l">
              <a:spcBef>
                <a:spcPts val="0"/>
              </a:spcBef>
              <a:spcAft>
                <a:spcPts val="0"/>
              </a:spcAft>
              <a:buSzPts val="1748"/>
              <a:buChar char="▶"/>
            </a:pPr>
            <a:r>
              <a:rPr lang="en"/>
              <a:t>ALA guidelines &amp; checklists for library privacy</a:t>
            </a:r>
            <a:endParaRPr/>
          </a:p>
          <a:p>
            <a:pPr indent="-339597" lvl="1" marL="914400" rtl="0" algn="l">
              <a:spcBef>
                <a:spcPts val="0"/>
              </a:spcBef>
              <a:spcAft>
                <a:spcPts val="0"/>
              </a:spcAft>
              <a:buSzPts val="1748"/>
              <a:buChar char="▶"/>
            </a:pPr>
            <a:r>
              <a:rPr lang="en"/>
              <a:t>GDPR requirements for data protection</a:t>
            </a:r>
            <a:endParaRPr/>
          </a:p>
          <a:p>
            <a:pPr indent="-354076" lvl="0" marL="457200" rtl="0" algn="l">
              <a:spcBef>
                <a:spcPts val="0"/>
              </a:spcBef>
              <a:spcAft>
                <a:spcPts val="0"/>
              </a:spcAft>
              <a:buSzPts val="1976"/>
              <a:buChar char="▶"/>
            </a:pPr>
            <a:r>
              <a:rPr lang="en"/>
              <a:t>Do principles map at a high level?</a:t>
            </a:r>
            <a:endParaRPr/>
          </a:p>
          <a:p>
            <a:pPr indent="-339597" lvl="1" marL="914400" rtl="0" algn="l">
              <a:spcBef>
                <a:spcPts val="0"/>
              </a:spcBef>
              <a:spcAft>
                <a:spcPts val="0"/>
              </a:spcAft>
              <a:buSzPts val="1748"/>
              <a:buChar char="▶"/>
            </a:pPr>
            <a:r>
              <a:rPr lang="en"/>
              <a:t>Areas not covered by NISO?</a:t>
            </a:r>
            <a:endParaRPr/>
          </a:p>
          <a:p>
            <a:pPr indent="-339597" lvl="1" marL="914400" rtl="0" algn="l">
              <a:spcBef>
                <a:spcPts val="0"/>
              </a:spcBef>
              <a:spcAft>
                <a:spcPts val="0"/>
              </a:spcAft>
              <a:buSzPts val="1748"/>
              <a:buChar char="▶"/>
            </a:pPr>
            <a:r>
              <a:rPr lang="en"/>
              <a:t>Areas not covered by GDPR/ALA</a:t>
            </a:r>
            <a:endParaRPr/>
          </a:p>
          <a:p>
            <a:pPr indent="-354076" lvl="0" marL="457200" rtl="0" algn="l">
              <a:spcBef>
                <a:spcPts val="0"/>
              </a:spcBef>
              <a:spcAft>
                <a:spcPts val="0"/>
              </a:spcAft>
              <a:buSzPts val="1976"/>
              <a:buChar char="▶"/>
            </a:pPr>
            <a:r>
              <a:rPr lang="en"/>
              <a:t>Level of details</a:t>
            </a:r>
            <a:endParaRPr/>
          </a:p>
          <a:p>
            <a:pPr indent="-339597" lvl="1" marL="914400" rtl="0" algn="l">
              <a:spcBef>
                <a:spcPts val="0"/>
              </a:spcBef>
              <a:spcAft>
                <a:spcPts val="0"/>
              </a:spcAft>
              <a:buSzPts val="1748"/>
              <a:buChar char="▶"/>
            </a:pPr>
            <a:r>
              <a:rPr lang="en"/>
              <a:t>Most specific practices/requirements in each category?</a:t>
            </a:r>
            <a:endParaRPr/>
          </a:p>
          <a:p>
            <a:pPr indent="-339597" lvl="1" marL="914400" rtl="0" algn="l">
              <a:spcBef>
                <a:spcPts val="0"/>
              </a:spcBef>
              <a:spcAft>
                <a:spcPts val="0"/>
              </a:spcAft>
              <a:buSzPts val="1748"/>
              <a:buChar char="▶"/>
            </a:pPr>
            <a:r>
              <a:rPr lang="en"/>
              <a:t>Gaps?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63"/>
          <p:cNvSpPr txBox="1"/>
          <p:nvPr>
            <p:ph type="title"/>
          </p:nvPr>
        </p:nvSpPr>
        <p:spPr>
          <a:xfrm>
            <a:off x="457200" y="228600"/>
            <a:ext cx="83820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2"/>
              </a:buClr>
              <a:buSzPts val="2800"/>
              <a:buFont typeface="Bookman Old Style"/>
              <a:buNone/>
            </a:pPr>
            <a:r>
              <a:rPr b="0" i="0" lang="en" sz="2800" u="none" cap="none" strike="noStrike">
                <a:solidFill>
                  <a:schemeClr val="dk2"/>
                </a:solidFill>
                <a:latin typeface="Bookman Old Style"/>
                <a:ea typeface="Bookman Old Style"/>
                <a:cs typeface="Bookman Old Style"/>
                <a:sym typeface="Bookman Old Style"/>
              </a:rPr>
              <a:t>Example ALA Guidance </a:t>
            </a:r>
            <a:endParaRPr b="0" i="0" sz="2800" u="none" cap="none" strike="noStrike">
              <a:solidFill>
                <a:schemeClr val="dk2"/>
              </a:solidFill>
              <a:latin typeface="Bookman Old Style"/>
              <a:ea typeface="Bookman Old Style"/>
              <a:cs typeface="Bookman Old Style"/>
              <a:sym typeface="Bookman Old Style"/>
            </a:endParaRPr>
          </a:p>
        </p:txBody>
      </p:sp>
      <p:sp>
        <p:nvSpPr>
          <p:cNvPr id="447" name="Google Shape;447;p63"/>
          <p:cNvSpPr txBox="1"/>
          <p:nvPr>
            <p:ph idx="11" type="ftr"/>
          </p:nvPr>
        </p:nvSpPr>
        <p:spPr>
          <a:xfrm>
            <a:off x="2898648" y="4767263"/>
            <a:ext cx="3505200" cy="274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400" u="none" cap="none" strike="noStrike">
                <a:solidFill>
                  <a:schemeClr val="dk2"/>
                </a:solidFill>
                <a:latin typeface="Cabin"/>
                <a:ea typeface="Cabin"/>
                <a:cs typeface="Cabin"/>
                <a:sym typeface="Cabin"/>
              </a:rPr>
              <a:t>Privacy &amp; Libraries</a:t>
            </a:r>
            <a:endParaRPr b="0" i="0" sz="1400" u="none" cap="none" strike="noStrike">
              <a:solidFill>
                <a:schemeClr val="dk2"/>
              </a:solidFill>
              <a:latin typeface="Cabin"/>
              <a:ea typeface="Cabin"/>
              <a:cs typeface="Cabin"/>
              <a:sym typeface="Cabin"/>
            </a:endParaRPr>
          </a:p>
        </p:txBody>
      </p:sp>
      <p:sp>
        <p:nvSpPr>
          <p:cNvPr id="448" name="Google Shape;448;p63"/>
          <p:cNvSpPr txBox="1"/>
          <p:nvPr>
            <p:ph idx="1" type="body"/>
          </p:nvPr>
        </p:nvSpPr>
        <p:spPr>
          <a:xfrm>
            <a:off x="457200" y="685800"/>
            <a:ext cx="8229600" cy="393180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1976"/>
              <a:buFont typeface="Noto Sans Symbols"/>
              <a:buChar char="▶"/>
            </a:pPr>
            <a:r>
              <a:rPr b="0" i="0" lang="en" sz="2600" u="none" cap="none" strike="noStrike">
                <a:solidFill>
                  <a:schemeClr val="dk1"/>
                </a:solidFill>
                <a:latin typeface="Cabin"/>
                <a:ea typeface="Cabin"/>
                <a:cs typeface="Cabin"/>
                <a:sym typeface="Cabin"/>
              </a:rPr>
              <a:t>Notice</a:t>
            </a:r>
            <a:endParaRPr/>
          </a:p>
          <a:p>
            <a:pPr indent="-274320" lvl="0" marL="274320" marR="0" rtl="0" algn="l">
              <a:spcBef>
                <a:spcPts val="600"/>
              </a:spcBef>
              <a:spcAft>
                <a:spcPts val="0"/>
              </a:spcAft>
              <a:buClr>
                <a:schemeClr val="accent1"/>
              </a:buClr>
              <a:buSzPts val="1976"/>
              <a:buFont typeface="Noto Sans Symbols"/>
              <a:buChar char="▶"/>
            </a:pPr>
            <a:r>
              <a:rPr b="0" i="0" lang="en" sz="2600" u="none" cap="none" strike="noStrike">
                <a:solidFill>
                  <a:schemeClr val="dk1"/>
                </a:solidFill>
                <a:latin typeface="Cabin"/>
                <a:ea typeface="Cabin"/>
                <a:cs typeface="Cabin"/>
                <a:sym typeface="Cabin"/>
              </a:rPr>
              <a:t>Right to access one’s own data</a:t>
            </a:r>
            <a:endParaRPr/>
          </a:p>
          <a:p>
            <a:pPr indent="-274320" lvl="0" marL="274320" marR="0" rtl="0" algn="l">
              <a:spcBef>
                <a:spcPts val="600"/>
              </a:spcBef>
              <a:spcAft>
                <a:spcPts val="0"/>
              </a:spcAft>
              <a:buClr>
                <a:schemeClr val="accent1"/>
              </a:buClr>
              <a:buSzPts val="1976"/>
              <a:buFont typeface="Noto Sans Symbols"/>
              <a:buChar char="▶"/>
            </a:pPr>
            <a:r>
              <a:rPr b="0" i="0" lang="en" sz="2600" u="none" cap="none" strike="noStrike">
                <a:solidFill>
                  <a:schemeClr val="dk1"/>
                </a:solidFill>
                <a:latin typeface="Cabin"/>
                <a:ea typeface="Cabin"/>
                <a:cs typeface="Cabin"/>
                <a:sym typeface="Cabin"/>
              </a:rPr>
              <a:t>Collection minimization</a:t>
            </a:r>
            <a:endParaRPr/>
          </a:p>
          <a:p>
            <a:pPr indent="-274320" lvl="0" marL="274320" marR="0" rtl="0" algn="l">
              <a:spcBef>
                <a:spcPts val="600"/>
              </a:spcBef>
              <a:spcAft>
                <a:spcPts val="0"/>
              </a:spcAft>
              <a:buClr>
                <a:schemeClr val="accent1"/>
              </a:buClr>
              <a:buSzPts val="1976"/>
              <a:buFont typeface="Noto Sans Symbols"/>
              <a:buChar char="▶"/>
            </a:pPr>
            <a:r>
              <a:rPr b="0" i="0" lang="en" sz="2600" u="none" cap="none" strike="noStrike">
                <a:solidFill>
                  <a:schemeClr val="dk1"/>
                </a:solidFill>
                <a:latin typeface="Cabin"/>
                <a:ea typeface="Cabin"/>
                <a:cs typeface="Cabin"/>
                <a:sym typeface="Cabin"/>
              </a:rPr>
              <a:t>Encryption of transmission and backup</a:t>
            </a:r>
            <a:endParaRPr/>
          </a:p>
          <a:p>
            <a:pPr indent="-274320" lvl="0" marL="274320" marR="0" rtl="0" algn="l">
              <a:spcBef>
                <a:spcPts val="600"/>
              </a:spcBef>
              <a:spcAft>
                <a:spcPts val="0"/>
              </a:spcAft>
              <a:buClr>
                <a:schemeClr val="accent1"/>
              </a:buClr>
              <a:buSzPts val="1976"/>
              <a:buFont typeface="Noto Sans Symbols"/>
              <a:buChar char="▶"/>
            </a:pPr>
            <a:r>
              <a:rPr b="0" i="0" lang="en" sz="2600" u="none" cap="none" strike="noStrike">
                <a:solidFill>
                  <a:schemeClr val="dk1"/>
                </a:solidFill>
                <a:latin typeface="Cabin"/>
                <a:ea typeface="Cabin"/>
                <a:cs typeface="Cabin"/>
                <a:sym typeface="Cabin"/>
              </a:rPr>
              <a:t>Use of strong passwords</a:t>
            </a:r>
            <a:endParaRPr/>
          </a:p>
          <a:p>
            <a:pPr indent="-274320" lvl="0" marL="274320" marR="0" rtl="0" algn="l">
              <a:spcBef>
                <a:spcPts val="600"/>
              </a:spcBef>
              <a:spcAft>
                <a:spcPts val="0"/>
              </a:spcAft>
              <a:buClr>
                <a:schemeClr val="accent1"/>
              </a:buClr>
              <a:buSzPts val="1976"/>
              <a:buFont typeface="Noto Sans Symbols"/>
              <a:buChar char="▶"/>
            </a:pPr>
            <a:r>
              <a:rPr b="0" i="0" lang="en" sz="2600" u="none" cap="none" strike="noStrike">
                <a:solidFill>
                  <a:schemeClr val="dk1"/>
                </a:solidFill>
                <a:latin typeface="Cabin"/>
                <a:ea typeface="Cabin"/>
                <a:cs typeface="Cabin"/>
                <a:sym typeface="Cabin"/>
              </a:rPr>
              <a:t>Data sharing limitation</a:t>
            </a:r>
            <a:endParaRPr/>
          </a:p>
          <a:p>
            <a:pPr indent="-274320" lvl="0" marL="274320" marR="0" rtl="0" algn="l">
              <a:spcBef>
                <a:spcPts val="600"/>
              </a:spcBef>
              <a:spcAft>
                <a:spcPts val="0"/>
              </a:spcAft>
              <a:buClr>
                <a:schemeClr val="accent1"/>
              </a:buClr>
              <a:buSzPts val="1976"/>
              <a:buFont typeface="Noto Sans Symbols"/>
              <a:buChar char="▶"/>
            </a:pPr>
            <a:r>
              <a:rPr b="0" i="0" lang="en" sz="2600" u="none" cap="none" strike="noStrike">
                <a:solidFill>
                  <a:schemeClr val="dk1"/>
                </a:solidFill>
                <a:latin typeface="Cabin"/>
                <a:ea typeface="Cabin"/>
                <a:cs typeface="Cabin"/>
                <a:sym typeface="Cabin"/>
              </a:rPr>
              <a:t>Policy on government requests – warrant canaries</a:t>
            </a:r>
            <a:endParaRPr/>
          </a:p>
          <a:p>
            <a:pPr indent="-274320" lvl="0" marL="274320" marR="0" rtl="0" algn="l">
              <a:spcBef>
                <a:spcPts val="600"/>
              </a:spcBef>
              <a:spcAft>
                <a:spcPts val="0"/>
              </a:spcAft>
              <a:buClr>
                <a:schemeClr val="accent1"/>
              </a:buClr>
              <a:buSzPts val="1976"/>
              <a:buFont typeface="Noto Sans Symbols"/>
              <a:buChar char="▶"/>
            </a:pPr>
            <a:r>
              <a:rPr b="0" i="0" lang="en" sz="2600" u="none" cap="none" strike="noStrike">
                <a:solidFill>
                  <a:schemeClr val="dk1"/>
                </a:solidFill>
                <a:latin typeface="Cabin"/>
                <a:ea typeface="Cabin"/>
                <a:cs typeface="Cabin"/>
                <a:sym typeface="Cabin"/>
              </a:rPr>
              <a:t>Privacy awareness education for staff</a:t>
            </a:r>
            <a:endParaRPr b="0" i="0" sz="2600" u="none" cap="none" strike="noStrike">
              <a:solidFill>
                <a:schemeClr val="dk1"/>
              </a:solidFill>
              <a:latin typeface="Cabin"/>
              <a:ea typeface="Cabin"/>
              <a:cs typeface="Cabin"/>
              <a:sym typeface="Cabi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64"/>
          <p:cNvSpPr txBox="1"/>
          <p:nvPr>
            <p:ph type="title"/>
          </p:nvPr>
        </p:nvSpPr>
        <p:spPr>
          <a:xfrm>
            <a:off x="457200" y="114300"/>
            <a:ext cx="82296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Cross-Walk of NISO Principles</a:t>
            </a:r>
            <a:endParaRPr/>
          </a:p>
        </p:txBody>
      </p:sp>
      <p:sp>
        <p:nvSpPr>
          <p:cNvPr id="454" name="Google Shape;454;p64"/>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graphicFrame>
        <p:nvGraphicFramePr>
          <p:cNvPr id="455" name="Google Shape;455;p64"/>
          <p:cNvGraphicFramePr/>
          <p:nvPr/>
        </p:nvGraphicFramePr>
        <p:xfrm>
          <a:off x="196875" y="950425"/>
          <a:ext cx="3000000" cy="3000000"/>
        </p:xfrm>
        <a:graphic>
          <a:graphicData uri="http://schemas.openxmlformats.org/drawingml/2006/table">
            <a:tbl>
              <a:tblPr>
                <a:noFill/>
                <a:tableStyleId>{FFF2DE1A-9BDA-4223-B218-E090DA596A53}</a:tableStyleId>
              </a:tblPr>
              <a:tblGrid>
                <a:gridCol w="1971675"/>
                <a:gridCol w="1457325"/>
                <a:gridCol w="2533650"/>
                <a:gridCol w="1685925"/>
                <a:gridCol w="1202500"/>
              </a:tblGrid>
              <a:tr h="615850">
                <a:tc>
                  <a:txBody>
                    <a:bodyPr>
                      <a:noAutofit/>
                    </a:bodyPr>
                    <a:lstStyle/>
                    <a:p>
                      <a:pPr indent="0" lvl="0" marL="0" rtl="0" algn="l">
                        <a:lnSpc>
                          <a:spcPct val="115000"/>
                        </a:lnSpc>
                        <a:spcBef>
                          <a:spcPts val="0"/>
                        </a:spcBef>
                        <a:spcAft>
                          <a:spcPts val="0"/>
                        </a:spcAft>
                        <a:buNone/>
                      </a:pPr>
                      <a:r>
                        <a:rPr b="1" lang="en" sz="1000"/>
                        <a:t>NISO Section</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b="1" lang="en" sz="1000"/>
                        <a:t>Evaluation Name</a:t>
                      </a:r>
                      <a:endParaRPr b="1"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b="1" lang="en" sz="1000" u="sng">
                          <a:solidFill>
                            <a:schemeClr val="hlink"/>
                          </a:solidFill>
                          <a:hlinkClick r:id="rId3"/>
                        </a:rPr>
                        <a:t>NISO Wording</a:t>
                      </a:r>
                      <a:endParaRPr b="1" sz="1000" u="sng">
                        <a:solidFill>
                          <a:schemeClr val="hlink"/>
                        </a:solidFill>
                        <a:hlinkClick r:id="rId4"/>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b="1" lang="en" sz="1000" u="sng">
                          <a:solidFill>
                            <a:schemeClr val="hlink"/>
                          </a:solidFill>
                          <a:hlinkClick r:id="rId5"/>
                        </a:rPr>
                        <a:t>GDPR Section</a:t>
                      </a:r>
                      <a:endParaRPr b="1" sz="1000" u="sng">
                        <a:solidFill>
                          <a:schemeClr val="hlink"/>
                        </a:solidFill>
                        <a:hlinkClick r:id="rId6"/>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b="1" lang="en" sz="1000" u="sng">
                          <a:solidFill>
                            <a:schemeClr val="hlink"/>
                          </a:solidFill>
                          <a:hlinkClick r:id="rId7"/>
                        </a:rPr>
                        <a:t>ALA Section</a:t>
                      </a:r>
                      <a:endParaRPr b="1" sz="1000" u="sng">
                        <a:solidFill>
                          <a:schemeClr val="hlink"/>
                        </a:solidFill>
                        <a:hlinkClick r:id="rId8"/>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835950">
                <a:tc>
                  <a:txBody>
                    <a:bodyPr>
                      <a:noAutofit/>
                    </a:bodyPr>
                    <a:lstStyle/>
                    <a:p>
                      <a:pPr indent="0" lvl="0" marL="0" rtl="0" algn="l">
                        <a:lnSpc>
                          <a:spcPct val="115000"/>
                        </a:lnSpc>
                        <a:spcBef>
                          <a:spcPts val="0"/>
                        </a:spcBef>
                        <a:spcAft>
                          <a:spcPts val="0"/>
                        </a:spcAft>
                        <a:buNone/>
                      </a:pPr>
                      <a:r>
                        <a:rPr lang="en" sz="1000"/>
                        <a:t>1. Shared Privacy Responsibilities</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000"/>
                        <a:t>Training</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000"/>
                        <a:t>“Anyone with access to library data and activity… should have training in related standards and best practices.”</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000"/>
                        <a:t>Art. 39 // Tasks of the data protection officer (Paragraph 1b: “training of staff involved in processing operations, and the related audits;”) || Art. 47 Binding corporate rules (“the appropriate data protection training to personnel having permanent or regular access to personal data”)</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0FF00"/>
                    </a:solidFill>
                  </a:tcPr>
                </a:tc>
                <a:tc>
                  <a:txBody>
                    <a:bodyPr>
                      <a:noAutofit/>
                    </a:bodyPr>
                    <a:lstStyle/>
                    <a:p>
                      <a:pPr indent="0" lvl="0" marL="0" rtl="0" algn="l">
                        <a:lnSpc>
                          <a:spcPct val="115000"/>
                        </a:lnSpc>
                        <a:spcBef>
                          <a:spcPts val="0"/>
                        </a:spcBef>
                        <a:spcAft>
                          <a:spcPts val="0"/>
                        </a:spcAft>
                        <a:buNone/>
                      </a:pPr>
                      <a:r>
                        <a:rPr lang="en" sz="1000"/>
                        <a:t>Privacy Awareness</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017950">
                <a:tc>
                  <a:txBody>
                    <a:bodyPr>
                      <a:noAutofit/>
                    </a:bodyPr>
                    <a:lstStyle/>
                    <a:p>
                      <a:pPr indent="0" lvl="0" marL="0" rtl="0" algn="l">
                        <a:lnSpc>
                          <a:spcPct val="115000"/>
                        </a:lnSpc>
                        <a:spcBef>
                          <a:spcPts val="0"/>
                        </a:spcBef>
                        <a:spcAft>
                          <a:spcPts val="0"/>
                        </a:spcAft>
                        <a:buNone/>
                      </a:pPr>
                      <a:r>
                        <a:rPr lang="en" sz="1000"/>
                        <a:t>2. Transparency and Facilitating Privacy Awareness</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000"/>
                        <a:t>Availability</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000"/>
                        <a:t>“Libraries, content-, and software-providers shall make readily available to users specific, non-technical statements that describe each stakeholder’s policies and practices relating to the management of personally identifiable information.”</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 sz="1000"/>
                        <a:t>Art. 12 // Transparent information, communication and modalities for the exercise of the rights of the data subject (Paragraph 1: “Easily Accessible Form”)</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0FFFF"/>
                    </a:solidFill>
                  </a:tcPr>
                </a:tc>
                <a:tc>
                  <a:txBody>
                    <a:bodyPr>
                      <a:noAutofit/>
                    </a:bodyPr>
                    <a:lstStyle/>
                    <a:p>
                      <a:pPr indent="0" lvl="0" marL="0" rtl="0" algn="l">
                        <a:lnSpc>
                          <a:spcPct val="115000"/>
                        </a:lnSpc>
                        <a:spcBef>
                          <a:spcPts val="0"/>
                        </a:spcBef>
                        <a:spcAft>
                          <a:spcPts val="0"/>
                        </a:spcAft>
                        <a:buNone/>
                      </a:pPr>
                      <a:r>
                        <a:rPr lang="en" sz="1000"/>
                        <a:t>Clear privacy policies</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Google Shape;460;p65"/>
          <p:cNvSpPr txBox="1"/>
          <p:nvPr>
            <p:ph type="title"/>
          </p:nvPr>
        </p:nvSpPr>
        <p:spPr>
          <a:xfrm>
            <a:off x="457200" y="114300"/>
            <a:ext cx="69765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Comparing NISO, ALA, GDPR</a:t>
            </a:r>
            <a:endParaRPr/>
          </a:p>
        </p:txBody>
      </p:sp>
      <p:sp>
        <p:nvSpPr>
          <p:cNvPr id="461" name="Google Shape;461;p65"/>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462" name="Google Shape;462;p65"/>
          <p:cNvSpPr txBox="1"/>
          <p:nvPr>
            <p:ph idx="1" type="body"/>
          </p:nvPr>
        </p:nvSpPr>
        <p:spPr>
          <a:xfrm>
            <a:off x="457200" y="685800"/>
            <a:ext cx="8229600" cy="3931800"/>
          </a:xfrm>
          <a:prstGeom prst="rect">
            <a:avLst/>
          </a:prstGeom>
        </p:spPr>
        <p:txBody>
          <a:bodyPr anchorCtr="0" anchor="t" bIns="45700" lIns="91425" spcFirstLastPara="1" rIns="91425" wrap="square" tIns="45700">
            <a:noAutofit/>
          </a:bodyPr>
          <a:lstStyle/>
          <a:p>
            <a:pPr indent="-322326" lvl="0" marL="457200" rtl="0" algn="l">
              <a:spcBef>
                <a:spcPts val="600"/>
              </a:spcBef>
              <a:spcAft>
                <a:spcPts val="0"/>
              </a:spcAft>
              <a:buSzPts val="1476"/>
              <a:buChar char="▶"/>
            </a:pPr>
            <a:r>
              <a:rPr lang="en" sz="2100"/>
              <a:t>NISO as a principles framework</a:t>
            </a:r>
            <a:endParaRPr sz="2100"/>
          </a:p>
          <a:p>
            <a:pPr indent="-307847" lvl="1" marL="914400" rtl="0" algn="l">
              <a:spcBef>
                <a:spcPts val="0"/>
              </a:spcBef>
              <a:spcAft>
                <a:spcPts val="0"/>
              </a:spcAft>
              <a:buSzPts val="1248"/>
              <a:buChar char="▶"/>
            </a:pPr>
            <a:r>
              <a:rPr lang="en" sz="1800"/>
              <a:t>ALA</a:t>
            </a:r>
            <a:endParaRPr sz="1800"/>
          </a:p>
          <a:p>
            <a:pPr indent="-293369" lvl="2" marL="1371600" rtl="0" algn="l">
              <a:spcBef>
                <a:spcPts val="0"/>
              </a:spcBef>
              <a:spcAft>
                <a:spcPts val="0"/>
              </a:spcAft>
              <a:buSzPts val="1020"/>
              <a:buChar char="▶"/>
            </a:pPr>
            <a:r>
              <a:rPr lang="en" sz="1500"/>
              <a:t>NISO is more comprehensive</a:t>
            </a:r>
            <a:endParaRPr sz="1500"/>
          </a:p>
          <a:p>
            <a:pPr indent="-293369" lvl="2" marL="1371600" rtl="0" algn="l">
              <a:spcBef>
                <a:spcPts val="0"/>
              </a:spcBef>
              <a:spcAft>
                <a:spcPts val="0"/>
              </a:spcAft>
              <a:buSzPts val="1020"/>
              <a:buChar char="▶"/>
            </a:pPr>
            <a:r>
              <a:rPr lang="en" sz="1500"/>
              <a:t>NISO is sometimes more detailed</a:t>
            </a:r>
            <a:endParaRPr sz="1500"/>
          </a:p>
          <a:p>
            <a:pPr indent="-307847" lvl="1" marL="914400" rtl="0" algn="l">
              <a:spcBef>
                <a:spcPts val="0"/>
              </a:spcBef>
              <a:spcAft>
                <a:spcPts val="0"/>
              </a:spcAft>
              <a:buSzPts val="1248"/>
              <a:buChar char="▶"/>
            </a:pPr>
            <a:r>
              <a:rPr lang="en" sz="1800"/>
              <a:t>GDPR</a:t>
            </a:r>
            <a:endParaRPr sz="1800"/>
          </a:p>
          <a:p>
            <a:pPr indent="-293369" lvl="2" marL="1371600" rtl="0" algn="l">
              <a:spcBef>
                <a:spcPts val="0"/>
              </a:spcBef>
              <a:spcAft>
                <a:spcPts val="0"/>
              </a:spcAft>
              <a:buSzPts val="1020"/>
              <a:buChar char="▶"/>
            </a:pPr>
            <a:r>
              <a:rPr lang="en" sz="1500"/>
              <a:t>NISO  principles align with categories of GDPR </a:t>
            </a:r>
            <a:endParaRPr sz="1500"/>
          </a:p>
          <a:p>
            <a:pPr indent="-276860" lvl="3" marL="1828800" rtl="0" algn="l">
              <a:spcBef>
                <a:spcPts val="0"/>
              </a:spcBef>
              <a:spcAft>
                <a:spcPts val="0"/>
              </a:spcAft>
              <a:buSzPts val="760"/>
              <a:buChar char="◻"/>
            </a:pPr>
            <a:r>
              <a:rPr lang="en" sz="1300"/>
              <a:t>NISO sub-principle -&gt; GDPR </a:t>
            </a:r>
            <a:r>
              <a:rPr lang="en" sz="1300"/>
              <a:t>subarticle level</a:t>
            </a:r>
            <a:endParaRPr sz="1300"/>
          </a:p>
          <a:p>
            <a:pPr indent="-307847" lvl="2" marL="1371600" rtl="0" algn="l">
              <a:spcBef>
                <a:spcPts val="0"/>
              </a:spcBef>
              <a:spcAft>
                <a:spcPts val="0"/>
              </a:spcAft>
              <a:buSzPts val="1248"/>
              <a:buChar char="▶"/>
            </a:pPr>
            <a:r>
              <a:rPr lang="en" sz="1800"/>
              <a:t>NISO principles does not address vulnerable populations</a:t>
            </a:r>
            <a:endParaRPr sz="1800"/>
          </a:p>
          <a:p>
            <a:pPr indent="-322326" lvl="0" marL="457200" rtl="0" algn="l">
              <a:spcBef>
                <a:spcPts val="0"/>
              </a:spcBef>
              <a:spcAft>
                <a:spcPts val="0"/>
              </a:spcAft>
              <a:buSzPts val="1476"/>
              <a:buChar char="▶"/>
            </a:pPr>
            <a:r>
              <a:rPr lang="en" sz="2100"/>
              <a:t>Level of Detail</a:t>
            </a:r>
            <a:endParaRPr sz="2100"/>
          </a:p>
          <a:p>
            <a:pPr indent="-307847" lvl="1" marL="914400" rtl="0" algn="l">
              <a:spcBef>
                <a:spcPts val="0"/>
              </a:spcBef>
              <a:spcAft>
                <a:spcPts val="0"/>
              </a:spcAft>
              <a:buSzPts val="1248"/>
              <a:buChar char="▶"/>
            </a:pPr>
            <a:r>
              <a:rPr lang="en" sz="1800"/>
              <a:t>ALA </a:t>
            </a:r>
            <a:endParaRPr sz="1800"/>
          </a:p>
          <a:p>
            <a:pPr indent="-293369" lvl="2" marL="1371600" rtl="0" algn="l">
              <a:spcBef>
                <a:spcPts val="0"/>
              </a:spcBef>
              <a:spcAft>
                <a:spcPts val="0"/>
              </a:spcAft>
              <a:buSzPts val="1020"/>
              <a:buChar char="▶"/>
            </a:pPr>
            <a:r>
              <a:rPr lang="en" sz="1500"/>
              <a:t>Guidelines are no more detailed than NISO</a:t>
            </a:r>
            <a:endParaRPr sz="1500"/>
          </a:p>
          <a:p>
            <a:pPr indent="-293369" lvl="2" marL="1371600" rtl="0" algn="l">
              <a:spcBef>
                <a:spcPts val="0"/>
              </a:spcBef>
              <a:spcAft>
                <a:spcPts val="0"/>
              </a:spcAft>
              <a:buSzPts val="1020"/>
              <a:buChar char="▶"/>
            </a:pPr>
            <a:r>
              <a:rPr lang="en" sz="1500"/>
              <a:t>Checklists are more detailed</a:t>
            </a:r>
            <a:endParaRPr sz="1500"/>
          </a:p>
          <a:p>
            <a:pPr indent="-307847" lvl="1" marL="914400" rtl="0" algn="l">
              <a:spcBef>
                <a:spcPts val="0"/>
              </a:spcBef>
              <a:spcAft>
                <a:spcPts val="0"/>
              </a:spcAft>
              <a:buSzPts val="1248"/>
              <a:buChar char="▶"/>
            </a:pPr>
            <a:r>
              <a:rPr lang="en" sz="1800"/>
              <a:t>GDPR</a:t>
            </a:r>
            <a:endParaRPr sz="1800"/>
          </a:p>
          <a:p>
            <a:pPr indent="-293369" lvl="2" marL="1371600" rtl="0" algn="l">
              <a:spcBef>
                <a:spcPts val="0"/>
              </a:spcBef>
              <a:spcAft>
                <a:spcPts val="0"/>
              </a:spcAft>
              <a:buSzPts val="1020"/>
              <a:buChar char="▶"/>
            </a:pPr>
            <a:r>
              <a:rPr lang="en" sz="1500"/>
              <a:t>Some GDPR articles provide more detailed requirements</a:t>
            </a:r>
            <a:endParaRPr sz="15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66"/>
          <p:cNvSpPr txBox="1"/>
          <p:nvPr>
            <p:ph type="title"/>
          </p:nvPr>
        </p:nvSpPr>
        <p:spPr>
          <a:xfrm>
            <a:off x="457200" y="114300"/>
            <a:ext cx="69054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Evaluating Process -- Step By Step</a:t>
            </a:r>
            <a:endParaRPr/>
          </a:p>
        </p:txBody>
      </p:sp>
      <p:sp>
        <p:nvSpPr>
          <p:cNvPr id="468" name="Google Shape;468;p66"/>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469" name="Google Shape;469;p66"/>
          <p:cNvSpPr txBox="1"/>
          <p:nvPr>
            <p:ph idx="1" type="body"/>
          </p:nvPr>
        </p:nvSpPr>
        <p:spPr>
          <a:xfrm>
            <a:off x="397950" y="429050"/>
            <a:ext cx="8229600" cy="3931800"/>
          </a:xfrm>
          <a:prstGeom prst="rect">
            <a:avLst/>
          </a:prstGeom>
        </p:spPr>
        <p:txBody>
          <a:bodyPr anchorCtr="0" anchor="t" bIns="45700" lIns="91425" spcFirstLastPara="1" rIns="91425" wrap="square" tIns="45700">
            <a:noAutofit/>
          </a:bodyPr>
          <a:lstStyle/>
          <a:p>
            <a:pPr indent="-347726" lvl="0" marL="457200" rtl="0" algn="l">
              <a:spcBef>
                <a:spcPts val="600"/>
              </a:spcBef>
              <a:spcAft>
                <a:spcPts val="0"/>
              </a:spcAft>
              <a:buSzPts val="1876"/>
              <a:buChar char="▶"/>
            </a:pPr>
            <a:r>
              <a:rPr lang="en" sz="2500"/>
              <a:t>Each sub-principle evaluated</a:t>
            </a:r>
            <a:endParaRPr sz="2500"/>
          </a:p>
          <a:p>
            <a:pPr indent="0" lvl="0" marL="0" rtl="0" algn="l">
              <a:lnSpc>
                <a:spcPct val="115000"/>
              </a:lnSpc>
              <a:spcBef>
                <a:spcPts val="0"/>
              </a:spcBef>
              <a:spcAft>
                <a:spcPts val="0"/>
              </a:spcAft>
              <a:buNone/>
            </a:pPr>
            <a:br>
              <a:rPr b="1" i="1" lang="en" sz="1000">
                <a:latin typeface="Arial"/>
                <a:ea typeface="Arial"/>
                <a:cs typeface="Arial"/>
                <a:sym typeface="Arial"/>
              </a:rPr>
            </a:br>
            <a:r>
              <a:rPr b="1" i="1" lang="en" sz="1000">
                <a:latin typeface="Arial"/>
                <a:ea typeface="Arial"/>
                <a:cs typeface="Arial"/>
                <a:sym typeface="Arial"/>
              </a:rPr>
              <a:t>Options and Informed Consent: Choices</a:t>
            </a:r>
            <a:endParaRPr b="1" i="1" sz="1000">
              <a:latin typeface="Arial"/>
              <a:ea typeface="Arial"/>
              <a:cs typeface="Arial"/>
              <a:sym typeface="Arial"/>
            </a:endParaRPr>
          </a:p>
          <a:p>
            <a:pPr indent="0" lvl="0" marL="0" rtl="0" algn="l">
              <a:lnSpc>
                <a:spcPct val="115000"/>
              </a:lnSpc>
              <a:spcBef>
                <a:spcPts val="0"/>
              </a:spcBef>
              <a:spcAft>
                <a:spcPts val="0"/>
              </a:spcAft>
              <a:buNone/>
            </a:pPr>
            <a:r>
              <a:t/>
            </a:r>
            <a:endParaRPr i="1" sz="1000">
              <a:latin typeface="Arial"/>
              <a:ea typeface="Arial"/>
              <a:cs typeface="Arial"/>
              <a:sym typeface="Arial"/>
            </a:endParaRPr>
          </a:p>
          <a:p>
            <a:pPr indent="0" lvl="0" marL="0" rtl="0" algn="l">
              <a:lnSpc>
                <a:spcPct val="115000"/>
              </a:lnSpc>
              <a:spcBef>
                <a:spcPts val="0"/>
              </a:spcBef>
              <a:spcAft>
                <a:spcPts val="0"/>
              </a:spcAft>
              <a:buNone/>
            </a:pPr>
            <a:r>
              <a:rPr i="1" lang="en" sz="1000">
                <a:latin typeface="Arial"/>
                <a:ea typeface="Arial"/>
                <a:cs typeface="Arial"/>
                <a:sym typeface="Arial"/>
              </a:rPr>
              <a:t>Niso Text:</a:t>
            </a:r>
            <a:r>
              <a:rPr lang="en" sz="1000">
                <a:latin typeface="Arial"/>
                <a:ea typeface="Arial"/>
                <a:cs typeface="Arial"/>
                <a:sym typeface="Arial"/>
              </a:rPr>
              <a:t> “When personal data are not required to provide services as described in \”Data Collection and Use\”, libraries and content- and software-providers should offer library users options as to how much personal information is collected from them and how it may be used.”</a:t>
            </a:r>
            <a:endParaRPr sz="1000">
              <a:latin typeface="Arial"/>
              <a:ea typeface="Arial"/>
              <a:cs typeface="Arial"/>
              <a:sym typeface="Arial"/>
            </a:endParaRPr>
          </a:p>
          <a:p>
            <a:pPr indent="0" lvl="0" marL="0" rtl="0" algn="l">
              <a:lnSpc>
                <a:spcPct val="115000"/>
              </a:lnSpc>
              <a:spcBef>
                <a:spcPts val="0"/>
              </a:spcBef>
              <a:spcAft>
                <a:spcPts val="0"/>
              </a:spcAft>
              <a:buNone/>
            </a:pPr>
            <a:r>
              <a:t/>
            </a:r>
            <a:endParaRPr sz="1000">
              <a:latin typeface="Arial"/>
              <a:ea typeface="Arial"/>
              <a:cs typeface="Arial"/>
              <a:sym typeface="Arial"/>
            </a:endParaRPr>
          </a:p>
          <a:p>
            <a:pPr indent="0" lvl="0" marL="0" rtl="0" algn="l">
              <a:lnSpc>
                <a:spcPct val="115000"/>
              </a:lnSpc>
              <a:spcBef>
                <a:spcPts val="0"/>
              </a:spcBef>
              <a:spcAft>
                <a:spcPts val="0"/>
              </a:spcAft>
              <a:buNone/>
            </a:pPr>
            <a:r>
              <a:rPr i="1" lang="en" sz="1000">
                <a:latin typeface="Arial"/>
                <a:ea typeface="Arial"/>
                <a:cs typeface="Arial"/>
                <a:sym typeface="Arial"/>
              </a:rPr>
              <a:t>GDPR Additions: </a:t>
            </a:r>
            <a:endParaRPr i="1" sz="1000">
              <a:latin typeface="Arial"/>
              <a:ea typeface="Arial"/>
              <a:cs typeface="Arial"/>
              <a:sym typeface="Arial"/>
            </a:endParaRPr>
          </a:p>
          <a:p>
            <a:pPr indent="-292100" lvl="0" marL="457200" rtl="0" algn="l">
              <a:lnSpc>
                <a:spcPct val="115000"/>
              </a:lnSpc>
              <a:spcBef>
                <a:spcPts val="0"/>
              </a:spcBef>
              <a:spcAft>
                <a:spcPts val="0"/>
              </a:spcAft>
              <a:buClr>
                <a:schemeClr val="dk1"/>
              </a:buClr>
              <a:buSzPts val="1000"/>
              <a:buFont typeface="Arial"/>
              <a:buChar char="▶"/>
            </a:pPr>
            <a:r>
              <a:rPr lang="en" sz="1000">
                <a:highlight>
                  <a:srgbClr val="FFFFFF"/>
                </a:highlight>
                <a:latin typeface="Arial"/>
                <a:ea typeface="Arial"/>
                <a:cs typeface="Arial"/>
                <a:sym typeface="Arial"/>
              </a:rPr>
              <a:t>Right to Object [art 21] </a:t>
            </a:r>
            <a:endParaRPr sz="1000">
              <a:highlight>
                <a:srgbClr val="FFFFFF"/>
              </a:highlight>
              <a:latin typeface="Arial"/>
              <a:ea typeface="Arial"/>
              <a:cs typeface="Arial"/>
              <a:sym typeface="Arial"/>
            </a:endParaRPr>
          </a:p>
          <a:p>
            <a:pPr indent="-292100" lvl="0" marL="457200" rtl="0" algn="l">
              <a:lnSpc>
                <a:spcPct val="115000"/>
              </a:lnSpc>
              <a:spcBef>
                <a:spcPts val="0"/>
              </a:spcBef>
              <a:spcAft>
                <a:spcPts val="0"/>
              </a:spcAft>
              <a:buClr>
                <a:schemeClr val="dk1"/>
              </a:buClr>
              <a:buSzPts val="1000"/>
              <a:buFont typeface="Arial"/>
              <a:buChar char="▶"/>
            </a:pPr>
            <a:r>
              <a:rPr lang="en" sz="1000">
                <a:highlight>
                  <a:srgbClr val="FFFFFF"/>
                </a:highlight>
                <a:latin typeface="Arial"/>
                <a:ea typeface="Arial"/>
                <a:cs typeface="Arial"/>
                <a:sym typeface="Arial"/>
              </a:rPr>
              <a:t>Right to restriction of processing. [art 18] </a:t>
            </a:r>
            <a:endParaRPr sz="1000">
              <a:highlight>
                <a:srgbClr val="FFFFFF"/>
              </a:highlight>
              <a:latin typeface="Arial"/>
              <a:ea typeface="Arial"/>
              <a:cs typeface="Arial"/>
              <a:sym typeface="Arial"/>
            </a:endParaRPr>
          </a:p>
          <a:p>
            <a:pPr indent="-292100" lvl="0" marL="457200" rtl="0" algn="l">
              <a:lnSpc>
                <a:spcPct val="115000"/>
              </a:lnSpc>
              <a:spcBef>
                <a:spcPts val="0"/>
              </a:spcBef>
              <a:spcAft>
                <a:spcPts val="0"/>
              </a:spcAft>
              <a:buClr>
                <a:schemeClr val="dk1"/>
              </a:buClr>
              <a:buSzPts val="1000"/>
              <a:buFont typeface="Arial"/>
              <a:buChar char="▶"/>
            </a:pPr>
            <a:r>
              <a:rPr lang="en" sz="1000">
                <a:highlight>
                  <a:srgbClr val="FFFFFF"/>
                </a:highlight>
                <a:latin typeface="Arial"/>
                <a:ea typeface="Arial"/>
                <a:cs typeface="Arial"/>
                <a:sym typeface="Arial"/>
              </a:rPr>
              <a:t>Notification obligation regarding rectification or erasure of personal data or restriction of processing [art 19]</a:t>
            </a:r>
            <a:endParaRPr sz="1000">
              <a:highlight>
                <a:srgbClr val="FFFFFF"/>
              </a:highlight>
              <a:latin typeface="Arial"/>
              <a:ea typeface="Arial"/>
              <a:cs typeface="Arial"/>
              <a:sym typeface="Arial"/>
            </a:endParaRPr>
          </a:p>
          <a:p>
            <a:pPr indent="-347726" lvl="0" marL="457200" rtl="0" algn="l">
              <a:spcBef>
                <a:spcPts val="0"/>
              </a:spcBef>
              <a:spcAft>
                <a:spcPts val="0"/>
              </a:spcAft>
              <a:buSzPts val="1876"/>
              <a:buChar char="▶"/>
            </a:pPr>
            <a:r>
              <a:rPr lang="en" sz="2500"/>
              <a:t>Converted to  statement</a:t>
            </a:r>
            <a:endParaRPr sz="2500"/>
          </a:p>
          <a:p>
            <a:pPr indent="0" lvl="0" marL="0" rtl="0" algn="l">
              <a:lnSpc>
                <a:spcPct val="115000"/>
              </a:lnSpc>
              <a:spcBef>
                <a:spcPts val="0"/>
              </a:spcBef>
              <a:spcAft>
                <a:spcPts val="0"/>
              </a:spcAft>
              <a:buNone/>
            </a:pPr>
            <a:r>
              <a:rPr b="1" lang="en" sz="1100">
                <a:latin typeface="Arial"/>
                <a:ea typeface="Arial"/>
                <a:cs typeface="Arial"/>
                <a:sym typeface="Arial"/>
              </a:rPr>
              <a:t>The privacy policy promises to fully support the requirement that:</a:t>
            </a:r>
            <a:br>
              <a:rPr lang="en" sz="1100">
                <a:latin typeface="Arial"/>
                <a:ea typeface="Arial"/>
                <a:cs typeface="Arial"/>
                <a:sym typeface="Arial"/>
              </a:rPr>
            </a:br>
            <a:r>
              <a:rPr lang="en" sz="1100">
                <a:latin typeface="Arial"/>
                <a:ea typeface="Arial"/>
                <a:cs typeface="Arial"/>
                <a:sym typeface="Arial"/>
              </a:rPr>
              <a:t> </a:t>
            </a:r>
            <a:br>
              <a:rPr lang="en" sz="1100">
                <a:latin typeface="Arial"/>
                <a:ea typeface="Arial"/>
                <a:cs typeface="Arial"/>
                <a:sym typeface="Arial"/>
              </a:rPr>
            </a:br>
            <a:r>
              <a:rPr lang="en" sz="1100">
                <a:latin typeface="Arial"/>
                <a:ea typeface="Arial"/>
                <a:cs typeface="Arial"/>
                <a:sym typeface="Arial"/>
              </a:rPr>
              <a:t>“When personal data are not required to provide services ...</a:t>
            </a:r>
            <a:r>
              <a:rPr lang="en" sz="1000">
                <a:latin typeface="Arial"/>
                <a:ea typeface="Arial"/>
                <a:cs typeface="Arial"/>
                <a:sym typeface="Arial"/>
              </a:rPr>
              <a:t> </a:t>
            </a:r>
            <a:r>
              <a:rPr b="1" lang="en" sz="1000">
                <a:latin typeface="Arial"/>
                <a:ea typeface="Arial"/>
                <a:cs typeface="Arial"/>
                <a:sym typeface="Arial"/>
              </a:rPr>
              <a:t>license</a:t>
            </a:r>
            <a:r>
              <a:rPr lang="en" sz="1000">
                <a:latin typeface="Arial"/>
                <a:ea typeface="Arial"/>
                <a:cs typeface="Arial"/>
                <a:sym typeface="Arial"/>
              </a:rPr>
              <a:t> should offer library users options as to how much personal information is collected from them and how it may be used</a:t>
            </a:r>
            <a:r>
              <a:rPr lang="en" sz="1100">
                <a:latin typeface="Arial"/>
                <a:ea typeface="Arial"/>
                <a:cs typeface="Arial"/>
                <a:sym typeface="Arial"/>
              </a:rPr>
              <a:t>  </a:t>
            </a:r>
            <a:r>
              <a:rPr b="1" lang="en" sz="1100">
                <a:latin typeface="Arial"/>
                <a:ea typeface="Arial"/>
                <a:cs typeface="Arial"/>
                <a:sym typeface="Arial"/>
              </a:rPr>
              <a:t>including </a:t>
            </a:r>
            <a:r>
              <a:rPr lang="en" sz="1100">
                <a:latin typeface="Arial"/>
                <a:ea typeface="Arial"/>
                <a:cs typeface="Arial"/>
                <a:sym typeface="Arial"/>
              </a:rPr>
              <a:t>addressing a right to object; right to restriction of processing, notification of obligation regarding r</a:t>
            </a:r>
            <a:r>
              <a:rPr lang="en" sz="1000">
                <a:highlight>
                  <a:schemeClr val="lt1"/>
                </a:highlight>
                <a:latin typeface="Arial"/>
                <a:ea typeface="Arial"/>
                <a:cs typeface="Arial"/>
                <a:sym typeface="Arial"/>
              </a:rPr>
              <a:t>ectification or erasure of personal data or restriction of processin</a:t>
            </a:r>
            <a:r>
              <a:rPr lang="en" sz="1100">
                <a:latin typeface="Arial"/>
                <a:ea typeface="Arial"/>
                <a:cs typeface="Arial"/>
                <a:sym typeface="Arial"/>
              </a:rPr>
              <a:t> . “</a:t>
            </a:r>
            <a:endParaRPr/>
          </a:p>
          <a:p>
            <a:pPr indent="-347726" lvl="0" marL="457200" rtl="0" algn="l">
              <a:spcBef>
                <a:spcPts val="600"/>
              </a:spcBef>
              <a:spcAft>
                <a:spcPts val="0"/>
              </a:spcAft>
              <a:buSzPts val="1876"/>
              <a:buChar char="▶"/>
            </a:pPr>
            <a:r>
              <a:rPr lang="en" sz="2500"/>
              <a:t>Ranked on 1-5 Likert</a:t>
            </a:r>
            <a:r>
              <a:rPr lang="en" sz="2500"/>
              <a:t>(Agree-Disagree) </a:t>
            </a:r>
            <a:r>
              <a:rPr lang="en" sz="2500"/>
              <a:t>Scale </a:t>
            </a:r>
            <a:endParaRPr sz="2500"/>
          </a:p>
          <a:p>
            <a:pPr indent="-347726" lvl="0" marL="457200" rtl="0" algn="l">
              <a:spcBef>
                <a:spcPts val="0"/>
              </a:spcBef>
              <a:spcAft>
                <a:spcPts val="0"/>
              </a:spcAft>
              <a:buSzPts val="1876"/>
              <a:buChar char="▶"/>
            </a:pPr>
            <a:r>
              <a:rPr lang="en" sz="2500"/>
              <a:t>Repeated by independent coders</a:t>
            </a:r>
            <a:endParaRPr sz="2500"/>
          </a:p>
          <a:p>
            <a:pPr indent="0" lvl="0" marL="0" rtl="0" algn="l">
              <a:lnSpc>
                <a:spcPct val="115000"/>
              </a:lnSpc>
              <a:spcBef>
                <a:spcPts val="0"/>
              </a:spcBef>
              <a:spcAft>
                <a:spcPts val="0"/>
              </a:spcAft>
              <a:buNone/>
            </a:pPr>
            <a:r>
              <a:t/>
            </a:r>
            <a:endParaRPr sz="900">
              <a:highlight>
                <a:srgbClr val="FFFFFF"/>
              </a:highlight>
              <a:latin typeface="Arial"/>
              <a:ea typeface="Arial"/>
              <a:cs typeface="Arial"/>
              <a:sym typeface="Arial"/>
            </a:endParaRPr>
          </a:p>
          <a:p>
            <a:pPr indent="0" lvl="0" marL="0" rtl="0" algn="l">
              <a:lnSpc>
                <a:spcPct val="115000"/>
              </a:lnSpc>
              <a:spcBef>
                <a:spcPts val="0"/>
              </a:spcBef>
              <a:spcAft>
                <a:spcPts val="0"/>
              </a:spcAft>
              <a:buNone/>
            </a:pPr>
            <a:r>
              <a:t/>
            </a:r>
            <a:endParaRPr sz="1000">
              <a:highlight>
                <a:srgbClr val="FFFFFF"/>
              </a:highlight>
              <a:latin typeface="Arial"/>
              <a:ea typeface="Arial"/>
              <a:cs typeface="Arial"/>
              <a:sym typeface="Arial"/>
            </a:endParaRPr>
          </a:p>
          <a:p>
            <a:pPr indent="0" lvl="0" marL="457200" rtl="0" algn="l">
              <a:spcBef>
                <a:spcPts val="6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40"/>
          <p:cNvSpPr txBox="1"/>
          <p:nvPr>
            <p:ph type="title"/>
          </p:nvPr>
        </p:nvSpPr>
        <p:spPr>
          <a:xfrm>
            <a:off x="311700" y="16635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Attribution Statement</a:t>
            </a:r>
            <a:endParaRPr/>
          </a:p>
        </p:txBody>
      </p:sp>
      <p:sp>
        <p:nvSpPr>
          <p:cNvPr id="255" name="Google Shape;255;p40"/>
          <p:cNvSpPr txBox="1"/>
          <p:nvPr>
            <p:ph idx="1" type="body"/>
          </p:nvPr>
        </p:nvSpPr>
        <p:spPr>
          <a:xfrm>
            <a:off x="182725" y="902250"/>
            <a:ext cx="8520600" cy="3339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sz="2000">
                <a:solidFill>
                  <a:srgbClr val="000000"/>
                </a:solidFill>
              </a:rPr>
              <a:t>Co-Conspirators:</a:t>
            </a:r>
            <a:endParaRPr sz="2000">
              <a:solidFill>
                <a:srgbClr val="000000"/>
              </a:solidFill>
            </a:endParaRPr>
          </a:p>
          <a:p>
            <a:pPr indent="-355600" lvl="0" marL="457200" rtl="0" algn="l">
              <a:lnSpc>
                <a:spcPct val="100000"/>
              </a:lnSpc>
              <a:spcBef>
                <a:spcPts val="0"/>
              </a:spcBef>
              <a:spcAft>
                <a:spcPts val="0"/>
              </a:spcAft>
              <a:buClr>
                <a:srgbClr val="000000"/>
              </a:buClr>
              <a:buSzPts val="2000"/>
              <a:buChar char="●"/>
            </a:pPr>
            <a:r>
              <a:rPr lang="en" sz="2000">
                <a:solidFill>
                  <a:srgbClr val="000000"/>
                </a:solidFill>
              </a:rPr>
              <a:t>Katie Zimmerman, MIT </a:t>
            </a:r>
            <a:endParaRPr sz="2000">
              <a:solidFill>
                <a:srgbClr val="000000"/>
              </a:solidFill>
            </a:endParaRPr>
          </a:p>
          <a:p>
            <a:pPr indent="-355600" lvl="0" marL="457200" rtl="0" algn="l">
              <a:lnSpc>
                <a:spcPct val="100000"/>
              </a:lnSpc>
              <a:spcBef>
                <a:spcPts val="0"/>
              </a:spcBef>
              <a:spcAft>
                <a:spcPts val="0"/>
              </a:spcAft>
              <a:buClr>
                <a:srgbClr val="000000"/>
              </a:buClr>
              <a:buSzPts val="2000"/>
              <a:buChar char="●"/>
            </a:pPr>
            <a:r>
              <a:rPr lang="en" sz="2000">
                <a:solidFill>
                  <a:srgbClr val="000000"/>
                </a:solidFill>
              </a:rPr>
              <a:t>Kit Haines, MIT</a:t>
            </a:r>
            <a:endParaRPr sz="2000">
              <a:solidFill>
                <a:srgbClr val="000000"/>
              </a:solidFill>
            </a:endParaRPr>
          </a:p>
          <a:p>
            <a:pPr indent="-355600" lvl="0" marL="457200" rtl="0" algn="l">
              <a:lnSpc>
                <a:spcPct val="100000"/>
              </a:lnSpc>
              <a:spcBef>
                <a:spcPts val="0"/>
              </a:spcBef>
              <a:spcAft>
                <a:spcPts val="0"/>
              </a:spcAft>
              <a:buClr>
                <a:srgbClr val="000000"/>
              </a:buClr>
              <a:buSzPts val="2000"/>
              <a:buChar char="●"/>
            </a:pPr>
            <a:r>
              <a:rPr lang="en" sz="2000">
                <a:solidFill>
                  <a:srgbClr val="000000"/>
                </a:solidFill>
              </a:rPr>
              <a:t>Margaret Purdy, Foaly &amp; Hoag</a:t>
            </a:r>
            <a:endParaRPr sz="2000">
              <a:solidFill>
                <a:srgbClr val="000000"/>
              </a:solidFill>
            </a:endParaRPr>
          </a:p>
          <a:p>
            <a:pPr indent="0" lvl="0" marL="0" rtl="0" algn="l">
              <a:lnSpc>
                <a:spcPct val="100000"/>
              </a:lnSpc>
              <a:spcBef>
                <a:spcPts val="0"/>
              </a:spcBef>
              <a:spcAft>
                <a:spcPts val="0"/>
              </a:spcAft>
              <a:buNone/>
            </a:pPr>
            <a:r>
              <a:t/>
            </a:r>
            <a:endParaRPr sz="2000">
              <a:solidFill>
                <a:srgbClr val="000000"/>
              </a:solidFill>
            </a:endParaRPr>
          </a:p>
          <a:p>
            <a:pPr indent="0" lvl="0" marL="0" rtl="0" algn="l">
              <a:lnSpc>
                <a:spcPct val="100000"/>
              </a:lnSpc>
              <a:spcBef>
                <a:spcPts val="0"/>
              </a:spcBef>
              <a:spcAft>
                <a:spcPts val="0"/>
              </a:spcAft>
              <a:buNone/>
            </a:pPr>
            <a:r>
              <a:rPr lang="en" sz="2000">
                <a:solidFill>
                  <a:srgbClr val="000000"/>
                </a:solidFill>
              </a:rPr>
              <a:t>Thanks: </a:t>
            </a:r>
            <a:endParaRPr sz="2000">
              <a:solidFill>
                <a:srgbClr val="000000"/>
              </a:solidFill>
            </a:endParaRPr>
          </a:p>
          <a:p>
            <a:pPr indent="-355600" lvl="0" marL="457200" rtl="0" algn="l">
              <a:lnSpc>
                <a:spcPct val="100000"/>
              </a:lnSpc>
              <a:spcBef>
                <a:spcPts val="0"/>
              </a:spcBef>
              <a:spcAft>
                <a:spcPts val="0"/>
              </a:spcAft>
              <a:buClr>
                <a:srgbClr val="000000"/>
              </a:buClr>
              <a:buSzPts val="2000"/>
              <a:buChar char="●"/>
            </a:pPr>
            <a:r>
              <a:rPr lang="en" sz="2000">
                <a:solidFill>
                  <a:srgbClr val="000000"/>
                </a:solidFill>
              </a:rPr>
              <a:t> </a:t>
            </a:r>
            <a:r>
              <a:rPr lang="en" sz="2000" u="sng">
                <a:solidFill>
                  <a:schemeClr val="hlink"/>
                </a:solidFill>
                <a:hlinkClick r:id="rId3"/>
              </a:rPr>
              <a:t>Harvard University Privacy Tools Project</a:t>
            </a:r>
            <a:r>
              <a:rPr lang="en" sz="2000">
                <a:solidFill>
                  <a:srgbClr val="000000"/>
                </a:solidFill>
              </a:rPr>
              <a:t> </a:t>
            </a:r>
            <a:endParaRPr sz="2000">
              <a:solidFill>
                <a:srgbClr val="000000"/>
              </a:solidFill>
            </a:endParaRPr>
          </a:p>
          <a:p>
            <a:pPr indent="0" lvl="0" marL="0" rtl="0" algn="l">
              <a:lnSpc>
                <a:spcPct val="100000"/>
              </a:lnSpc>
              <a:spcBef>
                <a:spcPts val="0"/>
              </a:spcBef>
              <a:spcAft>
                <a:spcPts val="0"/>
              </a:spcAft>
              <a:buNone/>
            </a:pPr>
            <a:r>
              <a:t/>
            </a:r>
            <a:endParaRPr sz="2000">
              <a:solidFill>
                <a:srgbClr val="000000"/>
              </a:solidFill>
            </a:endParaRPr>
          </a:p>
          <a:p>
            <a:pPr indent="0" lvl="0" marL="0" rtl="0" algn="l">
              <a:lnSpc>
                <a:spcPct val="100000"/>
              </a:lnSpc>
              <a:spcBef>
                <a:spcPts val="0"/>
              </a:spcBef>
              <a:spcAft>
                <a:spcPts val="0"/>
              </a:spcAft>
              <a:buNone/>
            </a:pPr>
            <a:r>
              <a:rPr lang="en" sz="2000">
                <a:solidFill>
                  <a:srgbClr val="000000"/>
                </a:solidFill>
              </a:rPr>
              <a:t>Sponsors:</a:t>
            </a:r>
            <a:endParaRPr sz="2000">
              <a:solidFill>
                <a:srgbClr val="000000"/>
              </a:solidFill>
            </a:endParaRPr>
          </a:p>
          <a:p>
            <a:pPr indent="-274320" lvl="1" marL="548640" rtl="0" algn="l">
              <a:lnSpc>
                <a:spcPct val="80000"/>
              </a:lnSpc>
              <a:spcBef>
                <a:spcPts val="500"/>
              </a:spcBef>
              <a:spcAft>
                <a:spcPts val="0"/>
              </a:spcAft>
              <a:buClr>
                <a:srgbClr val="9FB8CD"/>
              </a:buClr>
              <a:buSzPts val="1748"/>
              <a:buFont typeface="Noto Sans Symbols"/>
              <a:buChar char="▶"/>
            </a:pPr>
            <a:r>
              <a:rPr lang="en" sz="2300">
                <a:solidFill>
                  <a:srgbClr val="464653"/>
                </a:solidFill>
                <a:latin typeface="Cabin"/>
                <a:ea typeface="Cabin"/>
                <a:cs typeface="Cabin"/>
                <a:sym typeface="Cabin"/>
              </a:rPr>
              <a:t>Supported in part by the Sloan Foundation</a:t>
            </a:r>
            <a:endParaRPr sz="2000">
              <a:solidFill>
                <a:srgbClr val="000000"/>
              </a:solidFill>
            </a:endParaRPr>
          </a:p>
          <a:p>
            <a:pPr indent="0" lvl="0" marL="0" rtl="0" algn="l">
              <a:spcBef>
                <a:spcPts val="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pic>
        <p:nvPicPr>
          <p:cNvPr id="474" name="Google Shape;474;p67"/>
          <p:cNvPicPr preferRelativeResize="0"/>
          <p:nvPr/>
        </p:nvPicPr>
        <p:blipFill>
          <a:blip r:embed="rId3">
            <a:alphaModFix/>
          </a:blip>
          <a:stretch>
            <a:fillRect/>
          </a:stretch>
        </p:blipFill>
        <p:spPr>
          <a:xfrm>
            <a:off x="2035150" y="741488"/>
            <a:ext cx="6844523" cy="4105949"/>
          </a:xfrm>
          <a:prstGeom prst="rect">
            <a:avLst/>
          </a:prstGeom>
          <a:noFill/>
          <a:ln>
            <a:noFill/>
          </a:ln>
        </p:spPr>
      </p:pic>
      <p:sp>
        <p:nvSpPr>
          <p:cNvPr id="475" name="Google Shape;475;p67"/>
          <p:cNvSpPr txBox="1"/>
          <p:nvPr>
            <p:ph type="title"/>
          </p:nvPr>
        </p:nvSpPr>
        <p:spPr>
          <a:xfrm>
            <a:off x="457200" y="114300"/>
            <a:ext cx="51054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Scoring</a:t>
            </a:r>
            <a:endParaRPr/>
          </a:p>
        </p:txBody>
      </p:sp>
      <p:sp>
        <p:nvSpPr>
          <p:cNvPr id="476" name="Google Shape;476;p67"/>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477" name="Google Shape;477;p67"/>
          <p:cNvSpPr txBox="1"/>
          <p:nvPr>
            <p:ph idx="1" type="body"/>
          </p:nvPr>
        </p:nvSpPr>
        <p:spPr>
          <a:xfrm>
            <a:off x="193875" y="672625"/>
            <a:ext cx="4710600" cy="3931800"/>
          </a:xfrm>
          <a:prstGeom prst="rect">
            <a:avLst/>
          </a:prstGeom>
        </p:spPr>
        <p:txBody>
          <a:bodyPr anchorCtr="0" anchor="t" bIns="45700" lIns="91425" spcFirstLastPara="1" rIns="91425" wrap="square" tIns="45700">
            <a:noAutofit/>
          </a:bodyPr>
          <a:lstStyle/>
          <a:p>
            <a:pPr indent="0" lvl="0" marL="0" rtl="0" algn="ctr">
              <a:spcBef>
                <a:spcPts val="600"/>
              </a:spcBef>
              <a:spcAft>
                <a:spcPts val="0"/>
              </a:spcAft>
              <a:buNone/>
            </a:pPr>
            <a:r>
              <a:rPr b="1" lang="en"/>
              <a:t>Grand Score</a:t>
            </a:r>
            <a:endParaRPr b="1"/>
          </a:p>
          <a:p>
            <a:pPr indent="0" lvl="0" marL="0" rtl="0" algn="l">
              <a:spcBef>
                <a:spcPts val="600"/>
              </a:spcBef>
              <a:spcAft>
                <a:spcPts val="0"/>
              </a:spcAft>
              <a:buNone/>
            </a:pPr>
            <a:r>
              <a:rPr lang="en"/>
              <a:t>Proquest:    	</a:t>
            </a:r>
            <a:r>
              <a:rPr lang="en" sz="3000">
                <a:solidFill>
                  <a:srgbClr val="1155CC"/>
                </a:solidFill>
              </a:rPr>
              <a:t>3 		(“B”)</a:t>
            </a:r>
            <a:endParaRPr b="1">
              <a:solidFill>
                <a:srgbClr val="1155CC"/>
              </a:solidFill>
            </a:endParaRPr>
          </a:p>
          <a:p>
            <a:pPr indent="0" lvl="0" marL="0" rtl="0" algn="l">
              <a:spcBef>
                <a:spcPts val="600"/>
              </a:spcBef>
              <a:spcAft>
                <a:spcPts val="0"/>
              </a:spcAft>
              <a:buNone/>
            </a:pPr>
            <a:r>
              <a:rPr lang="en"/>
              <a:t>Elsevier</a:t>
            </a:r>
            <a:r>
              <a:rPr lang="en"/>
              <a:t>:    	</a:t>
            </a:r>
            <a:r>
              <a:rPr b="1" lang="en" sz="2700">
                <a:solidFill>
                  <a:srgbClr val="CC0000"/>
                </a:solidFill>
              </a:rPr>
              <a:t>4.3 	(“D-”)</a:t>
            </a:r>
            <a:endParaRPr b="1" sz="2700">
              <a:solidFill>
                <a:srgbClr val="CC0000"/>
              </a:solidFill>
            </a:endParaRPr>
          </a:p>
          <a:p>
            <a:pPr indent="0" lvl="0" marL="0" rtl="0" algn="l">
              <a:spcBef>
                <a:spcPts val="600"/>
              </a:spcBef>
              <a:spcAft>
                <a:spcPts val="0"/>
              </a:spcAft>
              <a:buNone/>
            </a:pPr>
            <a:r>
              <a:t/>
            </a:r>
            <a:endParaRPr b="1" sz="2700">
              <a:solidFill>
                <a:srgbClr val="CC0000"/>
              </a:solidFill>
            </a:endParaRPr>
          </a:p>
          <a:p>
            <a:pPr indent="0" lvl="0" marL="0" rtl="0" algn="l">
              <a:spcBef>
                <a:spcPts val="600"/>
              </a:spcBef>
              <a:spcAft>
                <a:spcPts val="0"/>
              </a:spcAft>
              <a:buNone/>
            </a:pPr>
            <a:r>
              <a:rPr lang="en" sz="1300"/>
              <a:t>Score Range:		</a:t>
            </a:r>
            <a:endParaRPr sz="1300"/>
          </a:p>
          <a:p>
            <a:pPr indent="0" lvl="0" marL="0" rtl="0" algn="l">
              <a:spcBef>
                <a:spcPts val="600"/>
              </a:spcBef>
              <a:spcAft>
                <a:spcPts val="0"/>
              </a:spcAft>
              <a:buClr>
                <a:schemeClr val="dk1"/>
              </a:buClr>
              <a:buSzPts val="1100"/>
              <a:buFont typeface="Arial"/>
              <a:buNone/>
            </a:pPr>
            <a:r>
              <a:rPr lang="en" sz="1600">
                <a:solidFill>
                  <a:srgbClr val="6AA84F"/>
                </a:solidFill>
              </a:rPr>
              <a:t>1 (best) - </a:t>
            </a:r>
            <a:r>
              <a:rPr lang="en" sz="1600">
                <a:solidFill>
                  <a:srgbClr val="A61C00"/>
                </a:solidFill>
              </a:rPr>
              <a:t>5 (worst)</a:t>
            </a:r>
            <a:endParaRPr b="1" sz="2100">
              <a:solidFill>
                <a:srgbClr val="CC0000"/>
              </a:solidFill>
            </a:endParaRPr>
          </a:p>
          <a:p>
            <a:pPr indent="0" lvl="0" marL="0" rtl="0" algn="l">
              <a:spcBef>
                <a:spcPts val="600"/>
              </a:spcBef>
              <a:spcAft>
                <a:spcPts val="0"/>
              </a:spcAft>
              <a:buNone/>
            </a:pPr>
            <a:r>
              <a:t/>
            </a:r>
            <a:endParaRPr b="1">
              <a:solidFill>
                <a:srgbClr val="1155CC"/>
              </a:solidFill>
            </a:endParaRPr>
          </a:p>
        </p:txBody>
      </p:sp>
      <p:pic>
        <p:nvPicPr>
          <p:cNvPr id="478" name="Google Shape;478;p67"/>
          <p:cNvPicPr preferRelativeResize="0"/>
          <p:nvPr/>
        </p:nvPicPr>
        <p:blipFill>
          <a:blip r:embed="rId4">
            <a:alphaModFix/>
          </a:blip>
          <a:stretch>
            <a:fillRect/>
          </a:stretch>
        </p:blipFill>
        <p:spPr>
          <a:xfrm>
            <a:off x="7772050" y="9793"/>
            <a:ext cx="1332450" cy="6662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Google Shape;483;p68"/>
          <p:cNvSpPr txBox="1"/>
          <p:nvPr>
            <p:ph type="title"/>
          </p:nvPr>
        </p:nvSpPr>
        <p:spPr>
          <a:xfrm>
            <a:off x="457200" y="114300"/>
            <a:ext cx="85983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sz="2300"/>
              <a:t>Privacy Policy Examples - Elsevier Collection and Use</a:t>
            </a:r>
            <a:endParaRPr sz="2300"/>
          </a:p>
        </p:txBody>
      </p:sp>
      <p:sp>
        <p:nvSpPr>
          <p:cNvPr id="484" name="Google Shape;484;p68"/>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485" name="Google Shape;485;p68"/>
          <p:cNvSpPr txBox="1"/>
          <p:nvPr>
            <p:ph idx="1" type="body"/>
          </p:nvPr>
        </p:nvSpPr>
        <p:spPr>
          <a:xfrm>
            <a:off x="457200" y="685800"/>
            <a:ext cx="8229600" cy="39318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None/>
            </a:pPr>
            <a:r>
              <a:t/>
            </a:r>
            <a:endParaRPr/>
          </a:p>
        </p:txBody>
      </p:sp>
      <p:pic>
        <p:nvPicPr>
          <p:cNvPr id="486" name="Google Shape;486;p68"/>
          <p:cNvPicPr preferRelativeResize="0"/>
          <p:nvPr/>
        </p:nvPicPr>
        <p:blipFill>
          <a:blip r:embed="rId3">
            <a:alphaModFix/>
          </a:blip>
          <a:stretch>
            <a:fillRect/>
          </a:stretch>
        </p:blipFill>
        <p:spPr>
          <a:xfrm>
            <a:off x="4988553" y="605849"/>
            <a:ext cx="2723669" cy="3931799"/>
          </a:xfrm>
          <a:prstGeom prst="rect">
            <a:avLst/>
          </a:prstGeom>
          <a:noFill/>
          <a:ln>
            <a:noFill/>
          </a:ln>
        </p:spPr>
      </p:pic>
      <p:pic>
        <p:nvPicPr>
          <p:cNvPr id="487" name="Google Shape;487;p68"/>
          <p:cNvPicPr preferRelativeResize="0"/>
          <p:nvPr/>
        </p:nvPicPr>
        <p:blipFill>
          <a:blip r:embed="rId4">
            <a:alphaModFix/>
          </a:blip>
          <a:stretch>
            <a:fillRect/>
          </a:stretch>
        </p:blipFill>
        <p:spPr>
          <a:xfrm>
            <a:off x="3493875" y="703499"/>
            <a:ext cx="4840574" cy="3931800"/>
          </a:xfrm>
          <a:prstGeom prst="rect">
            <a:avLst/>
          </a:prstGeom>
          <a:noFill/>
          <a:ln>
            <a:noFill/>
          </a:ln>
        </p:spPr>
      </p:pic>
      <p:pic>
        <p:nvPicPr>
          <p:cNvPr id="488" name="Google Shape;488;p68"/>
          <p:cNvPicPr preferRelativeResize="0"/>
          <p:nvPr/>
        </p:nvPicPr>
        <p:blipFill>
          <a:blip r:embed="rId5">
            <a:alphaModFix/>
          </a:blip>
          <a:stretch>
            <a:fillRect/>
          </a:stretch>
        </p:blipFill>
        <p:spPr>
          <a:xfrm>
            <a:off x="404200" y="605849"/>
            <a:ext cx="2398110" cy="39317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Google Shape;493;p69"/>
          <p:cNvSpPr txBox="1"/>
          <p:nvPr>
            <p:ph type="title"/>
          </p:nvPr>
        </p:nvSpPr>
        <p:spPr>
          <a:xfrm>
            <a:off x="409625" y="-39150"/>
            <a:ext cx="8229600" cy="685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Privacy Policy Detail - Elsevier</a:t>
            </a:r>
            <a:endParaRPr/>
          </a:p>
        </p:txBody>
      </p:sp>
      <p:sp>
        <p:nvSpPr>
          <p:cNvPr id="494" name="Google Shape;494;p69"/>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495" name="Google Shape;495;p69"/>
          <p:cNvSpPr txBox="1"/>
          <p:nvPr>
            <p:ph idx="1" type="body"/>
          </p:nvPr>
        </p:nvSpPr>
        <p:spPr>
          <a:xfrm>
            <a:off x="457200" y="646656"/>
            <a:ext cx="4040100" cy="514200"/>
          </a:xfrm>
          <a:prstGeom prst="rect">
            <a:avLst/>
          </a:prstGeom>
        </p:spPr>
        <p:txBody>
          <a:bodyPr anchorCtr="0" anchor="b" bIns="45700" lIns="91425" spcFirstLastPara="1" rIns="91425" wrap="square" tIns="45700">
            <a:noAutofit/>
          </a:bodyPr>
          <a:lstStyle/>
          <a:p>
            <a:pPr indent="0" lvl="0" marL="0" rtl="0" algn="l">
              <a:spcBef>
                <a:spcPts val="600"/>
              </a:spcBef>
              <a:spcAft>
                <a:spcPts val="0"/>
              </a:spcAft>
              <a:buNone/>
            </a:pPr>
            <a:r>
              <a:rPr lang="en"/>
              <a:t>Use		</a:t>
            </a:r>
            <a:endParaRPr/>
          </a:p>
        </p:txBody>
      </p:sp>
      <p:sp>
        <p:nvSpPr>
          <p:cNvPr id="496" name="Google Shape;496;p69"/>
          <p:cNvSpPr txBox="1"/>
          <p:nvPr>
            <p:ph idx="2" type="body"/>
          </p:nvPr>
        </p:nvSpPr>
        <p:spPr>
          <a:xfrm>
            <a:off x="4648200" y="653800"/>
            <a:ext cx="4041900" cy="514200"/>
          </a:xfrm>
          <a:prstGeom prst="rect">
            <a:avLst/>
          </a:prstGeom>
        </p:spPr>
        <p:txBody>
          <a:bodyPr anchorCtr="0" anchor="b" bIns="45700" lIns="91425" spcFirstLastPara="1" rIns="91425" wrap="square" tIns="45700">
            <a:noAutofit/>
          </a:bodyPr>
          <a:lstStyle/>
          <a:p>
            <a:pPr indent="0" lvl="0" marL="0" rtl="0" algn="l">
              <a:spcBef>
                <a:spcPts val="600"/>
              </a:spcBef>
              <a:spcAft>
                <a:spcPts val="0"/>
              </a:spcAft>
              <a:buNone/>
            </a:pPr>
            <a:r>
              <a:rPr lang="en"/>
              <a:t>Collection</a:t>
            </a:r>
            <a:endParaRPr/>
          </a:p>
        </p:txBody>
      </p:sp>
      <p:sp>
        <p:nvSpPr>
          <p:cNvPr id="497" name="Google Shape;497;p69"/>
          <p:cNvSpPr txBox="1"/>
          <p:nvPr>
            <p:ph idx="3" type="body"/>
          </p:nvPr>
        </p:nvSpPr>
        <p:spPr>
          <a:xfrm>
            <a:off x="457200" y="1600200"/>
            <a:ext cx="4038600" cy="3441300"/>
          </a:xfrm>
          <a:prstGeom prst="rect">
            <a:avLst/>
          </a:prstGeom>
        </p:spPr>
        <p:txBody>
          <a:bodyPr anchorCtr="0" anchor="t" bIns="45700" lIns="91425" spcFirstLastPara="1" rIns="91425" wrap="square" tIns="45700">
            <a:noAutofit/>
          </a:bodyPr>
          <a:lstStyle/>
          <a:p>
            <a:pPr indent="-303276" lvl="0" marL="457200" rtl="0" algn="l">
              <a:spcBef>
                <a:spcPts val="600"/>
              </a:spcBef>
              <a:spcAft>
                <a:spcPts val="0"/>
              </a:spcAft>
              <a:buSzPts val="1176"/>
              <a:buChar char="▶"/>
            </a:pPr>
            <a:r>
              <a:rPr lang="en" sz="1800"/>
              <a:t>Deliver targeted advertisements, promotional messages, and other information related to the Service and to your interests; </a:t>
            </a:r>
            <a:endParaRPr sz="1800"/>
          </a:p>
          <a:p>
            <a:pPr indent="-342900" lvl="0" marL="457200" rtl="0" algn="l">
              <a:spcBef>
                <a:spcPts val="0"/>
              </a:spcBef>
              <a:spcAft>
                <a:spcPts val="0"/>
              </a:spcAft>
              <a:buSzPts val="1800"/>
              <a:buChar char="▶"/>
            </a:pPr>
            <a:r>
              <a:rPr lang="en" sz="1800"/>
              <a:t>Conduct and administer user testing and surveys as well as sweepstakes, competitions and similar promotions; </a:t>
            </a:r>
            <a:endParaRPr sz="1800"/>
          </a:p>
          <a:p>
            <a:pPr indent="-342900" lvl="0" marL="457200" rtl="0" algn="l">
              <a:spcBef>
                <a:spcPts val="0"/>
              </a:spcBef>
              <a:spcAft>
                <a:spcPts val="0"/>
              </a:spcAft>
              <a:buSzPts val="1800"/>
              <a:buChar char="▶"/>
            </a:pPr>
            <a:r>
              <a:rPr lang="en" sz="1800"/>
              <a:t>Comply with our legal obligations, resolve disputes and enforce our agreements. </a:t>
            </a:r>
            <a:endParaRPr sz="1800"/>
          </a:p>
        </p:txBody>
      </p:sp>
      <p:sp>
        <p:nvSpPr>
          <p:cNvPr id="498" name="Google Shape;498;p69"/>
          <p:cNvSpPr txBox="1"/>
          <p:nvPr>
            <p:ph idx="4" type="body"/>
          </p:nvPr>
        </p:nvSpPr>
        <p:spPr>
          <a:xfrm>
            <a:off x="4495800" y="1282450"/>
            <a:ext cx="4425600" cy="3028800"/>
          </a:xfrm>
          <a:prstGeom prst="rect">
            <a:avLst/>
          </a:prstGeom>
        </p:spPr>
        <p:txBody>
          <a:bodyPr anchorCtr="0" anchor="t" bIns="45700" lIns="91425" spcFirstLastPara="1" rIns="91425" wrap="square" tIns="45700">
            <a:noAutofit/>
          </a:bodyPr>
          <a:lstStyle/>
          <a:p>
            <a:pPr indent="-303276" lvl="0" marL="457200" rtl="0" algn="l">
              <a:spcBef>
                <a:spcPts val="600"/>
              </a:spcBef>
              <a:spcAft>
                <a:spcPts val="0"/>
              </a:spcAft>
              <a:buSzPts val="1176"/>
              <a:buChar char="▶"/>
            </a:pPr>
            <a:r>
              <a:rPr lang="en" sz="1800"/>
              <a:t>Social networks when that you grant permission to the Service to access your data on one or more networks;</a:t>
            </a:r>
            <a:endParaRPr sz="1800"/>
          </a:p>
          <a:p>
            <a:pPr indent="-303276" lvl="0" marL="457200" rtl="0" algn="l">
              <a:spcBef>
                <a:spcPts val="0"/>
              </a:spcBef>
              <a:spcAft>
                <a:spcPts val="0"/>
              </a:spcAft>
              <a:buSzPts val="1176"/>
              <a:buChar char="▶"/>
            </a:pPr>
            <a:r>
              <a:rPr lang="en" sz="1800"/>
              <a:t>Service providers that help us determine a location in order to customize certain products to your location; </a:t>
            </a:r>
            <a:endParaRPr sz="1800"/>
          </a:p>
          <a:p>
            <a:pPr indent="-303276" lvl="0" marL="457200" rtl="0" algn="l">
              <a:spcBef>
                <a:spcPts val="0"/>
              </a:spcBef>
              <a:spcAft>
                <a:spcPts val="0"/>
              </a:spcAft>
              <a:buSzPts val="1176"/>
              <a:buChar char="▶"/>
            </a:pPr>
            <a:r>
              <a:rPr lang="en" sz="1800"/>
              <a:t>Computer, device and connection information, such as IP address, browser type and version, operating system and other software installed on your device, unique device identifier and other technical identifiers...</a:t>
            </a:r>
            <a:endParaRPr sz="1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Google Shape;503;p70"/>
          <p:cNvSpPr txBox="1"/>
          <p:nvPr>
            <p:ph type="title"/>
          </p:nvPr>
        </p:nvSpPr>
        <p:spPr>
          <a:xfrm>
            <a:off x="457200" y="-78725"/>
            <a:ext cx="8229600" cy="685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Example -- A Bit of a Better Policy</a:t>
            </a:r>
            <a:endParaRPr/>
          </a:p>
        </p:txBody>
      </p:sp>
      <p:sp>
        <p:nvSpPr>
          <p:cNvPr id="504" name="Google Shape;504;p70"/>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pic>
        <p:nvPicPr>
          <p:cNvPr id="505" name="Google Shape;505;p70"/>
          <p:cNvPicPr preferRelativeResize="0"/>
          <p:nvPr/>
        </p:nvPicPr>
        <p:blipFill>
          <a:blip r:embed="rId3">
            <a:alphaModFix/>
          </a:blip>
          <a:stretch>
            <a:fillRect/>
          </a:stretch>
        </p:blipFill>
        <p:spPr>
          <a:xfrm>
            <a:off x="1666598" y="818750"/>
            <a:ext cx="5270453" cy="39814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sp>
        <p:nvSpPr>
          <p:cNvPr id="510" name="Google Shape;510;p71"/>
          <p:cNvSpPr txBox="1"/>
          <p:nvPr>
            <p:ph type="title"/>
          </p:nvPr>
        </p:nvSpPr>
        <p:spPr>
          <a:xfrm>
            <a:off x="457200" y="72725"/>
            <a:ext cx="8229600" cy="685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Laws Change, Compliance Changes, Protection May Not Change for You</a:t>
            </a:r>
            <a:endParaRPr/>
          </a:p>
        </p:txBody>
      </p:sp>
      <p:sp>
        <p:nvSpPr>
          <p:cNvPr id="511" name="Google Shape;511;p71"/>
          <p:cNvSpPr txBox="1"/>
          <p:nvPr>
            <p:ph idx="1" type="body"/>
          </p:nvPr>
        </p:nvSpPr>
        <p:spPr>
          <a:xfrm>
            <a:off x="457200" y="964400"/>
            <a:ext cx="3914100" cy="514200"/>
          </a:xfrm>
          <a:prstGeom prst="rect">
            <a:avLst/>
          </a:prstGeom>
        </p:spPr>
        <p:txBody>
          <a:bodyPr anchorCtr="0" anchor="b" bIns="45700" lIns="91425" spcFirstLastPara="1" rIns="91425" wrap="square" tIns="45700">
            <a:noAutofit/>
          </a:bodyPr>
          <a:lstStyle/>
          <a:p>
            <a:pPr indent="0" lvl="0" marL="0" rtl="0" algn="l">
              <a:spcBef>
                <a:spcPts val="600"/>
              </a:spcBef>
              <a:spcAft>
                <a:spcPts val="0"/>
              </a:spcAft>
              <a:buNone/>
            </a:pPr>
            <a:r>
              <a:rPr lang="en"/>
              <a:t>Elsevier Post-GDPR Policy </a:t>
            </a:r>
            <a:endParaRPr/>
          </a:p>
        </p:txBody>
      </p:sp>
      <p:sp>
        <p:nvSpPr>
          <p:cNvPr id="512" name="Google Shape;512;p71"/>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513" name="Google Shape;513;p71"/>
          <p:cNvSpPr txBox="1"/>
          <p:nvPr>
            <p:ph idx="3" type="body"/>
          </p:nvPr>
        </p:nvSpPr>
        <p:spPr>
          <a:xfrm>
            <a:off x="457200" y="1600200"/>
            <a:ext cx="8384100" cy="30288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None/>
            </a:pPr>
            <a:r>
              <a:rPr b="1" lang="en" sz="1500"/>
              <a:t>You have the right under European and certain other privacy and data protection laws,</a:t>
            </a:r>
            <a:r>
              <a:rPr lang="en" sz="1500"/>
              <a:t> as may be applicable, to request free of charge:  Access </a:t>
            </a:r>
            <a:r>
              <a:rPr i="1" lang="en" sz="1500"/>
              <a:t>to and correction and deletion of your personal information;  Restriction of our processing of your personal information, or to object to our processing; and/or  Portability of your personal information.</a:t>
            </a:r>
            <a:r>
              <a:rPr lang="en" sz="1500"/>
              <a:t> If you wish to exercise any of these rights, please contact us through the contact address provided below. </a:t>
            </a:r>
            <a:r>
              <a:rPr b="1" lang="en" sz="1500"/>
              <a:t>We will respond to your request consistent with applicable laws. </a:t>
            </a:r>
            <a:r>
              <a:rPr lang="en" sz="1500"/>
              <a:t>To protect your privacy and security, we may require you to verify your identity</a:t>
            </a:r>
            <a:endParaRPr sz="15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72"/>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Discussion &amp; Recommendations</a:t>
            </a:r>
            <a:endParaRPr/>
          </a:p>
        </p:txBody>
      </p:sp>
      <p:sp>
        <p:nvSpPr>
          <p:cNvPr id="519" name="Google Shape;519;p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sp>
        <p:nvSpPr>
          <p:cNvPr id="524" name="Google Shape;524;p73"/>
          <p:cNvSpPr txBox="1"/>
          <p:nvPr>
            <p:ph type="title"/>
          </p:nvPr>
        </p:nvSpPr>
        <p:spPr>
          <a:xfrm>
            <a:off x="311700" y="292625"/>
            <a:ext cx="8520600" cy="61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dk2"/>
                </a:solidFill>
                <a:latin typeface="Crimson Text"/>
                <a:ea typeface="Crimson Text"/>
                <a:cs typeface="Crimson Text"/>
                <a:sym typeface="Crimson Text"/>
              </a:rPr>
              <a:t>Summary</a:t>
            </a:r>
            <a:endParaRPr sz="3600">
              <a:solidFill>
                <a:schemeClr val="dk2"/>
              </a:solidFill>
              <a:latin typeface="Crimson Text"/>
              <a:ea typeface="Crimson Text"/>
              <a:cs typeface="Crimson Text"/>
              <a:sym typeface="Crimson Text"/>
            </a:endParaRPr>
          </a:p>
        </p:txBody>
      </p:sp>
      <p:sp>
        <p:nvSpPr>
          <p:cNvPr id="525" name="Google Shape;525;p73"/>
          <p:cNvSpPr txBox="1"/>
          <p:nvPr>
            <p:ph idx="1" type="body"/>
          </p:nvPr>
        </p:nvSpPr>
        <p:spPr>
          <a:xfrm>
            <a:off x="32325" y="864225"/>
            <a:ext cx="8799900" cy="3750600"/>
          </a:xfrm>
          <a:prstGeom prst="rect">
            <a:avLst/>
          </a:prstGeom>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chemeClr val="accent3"/>
              </a:buClr>
              <a:buSzPts val="1900"/>
              <a:buFont typeface="Crimson Text"/>
              <a:buChar char="●"/>
            </a:pPr>
            <a:r>
              <a:rPr lang="en" sz="2000">
                <a:latin typeface="Crimson Text"/>
                <a:ea typeface="Crimson Text"/>
                <a:cs typeface="Crimson Text"/>
                <a:sym typeface="Crimson Text"/>
              </a:rPr>
              <a:t>Increasing misalignment between stated library values and privacy practices</a:t>
            </a:r>
            <a:endParaRPr sz="2000">
              <a:latin typeface="Crimson Text"/>
              <a:ea typeface="Crimson Text"/>
              <a:cs typeface="Crimson Text"/>
              <a:sym typeface="Crimson Text"/>
            </a:endParaRPr>
          </a:p>
          <a:p>
            <a:pPr indent="-355600" lvl="0" marL="457200" rtl="0" algn="l">
              <a:lnSpc>
                <a:spcPct val="100000"/>
              </a:lnSpc>
              <a:spcBef>
                <a:spcPts val="1600"/>
              </a:spcBef>
              <a:spcAft>
                <a:spcPts val="0"/>
              </a:spcAft>
              <a:buClr>
                <a:schemeClr val="accent3"/>
              </a:buClr>
              <a:buSzPts val="2000"/>
              <a:buFont typeface="Crimson Text"/>
              <a:buChar char="●"/>
            </a:pPr>
            <a:r>
              <a:rPr lang="en" sz="2000">
                <a:latin typeface="Crimson Text"/>
                <a:ea typeface="Crimson Text"/>
                <a:cs typeface="Crimson Text"/>
                <a:sym typeface="Crimson Text"/>
              </a:rPr>
              <a:t>Data collection, broad use, detailed tracking are common</a:t>
            </a:r>
            <a:endParaRPr sz="2000">
              <a:latin typeface="Crimson Text"/>
              <a:ea typeface="Crimson Text"/>
              <a:cs typeface="Crimson Text"/>
              <a:sym typeface="Crimson Text"/>
            </a:endParaRPr>
          </a:p>
          <a:p>
            <a:pPr indent="-355600" lvl="0" marL="457200" rtl="0" algn="l">
              <a:lnSpc>
                <a:spcPct val="100000"/>
              </a:lnSpc>
              <a:spcBef>
                <a:spcPts val="1600"/>
              </a:spcBef>
              <a:spcAft>
                <a:spcPts val="0"/>
              </a:spcAft>
              <a:buClr>
                <a:schemeClr val="accent3"/>
              </a:buClr>
              <a:buSzPts val="2000"/>
              <a:buFont typeface="Crimson Text"/>
              <a:buChar char="●"/>
            </a:pPr>
            <a:r>
              <a:rPr lang="en" sz="2000">
                <a:latin typeface="Crimson Text"/>
                <a:ea typeface="Crimson Text"/>
                <a:cs typeface="Crimson Text"/>
                <a:sym typeface="Crimson Text"/>
              </a:rPr>
              <a:t>Information tracking generally extends to vendor-hosted open-access collections </a:t>
            </a:r>
            <a:endParaRPr sz="2000">
              <a:latin typeface="Crimson Text"/>
              <a:ea typeface="Crimson Text"/>
              <a:cs typeface="Crimson Text"/>
              <a:sym typeface="Crimson Text"/>
            </a:endParaRPr>
          </a:p>
          <a:p>
            <a:pPr indent="-355600" lvl="0" marL="457200" rtl="0" algn="l">
              <a:lnSpc>
                <a:spcPct val="100000"/>
              </a:lnSpc>
              <a:spcBef>
                <a:spcPts val="1600"/>
              </a:spcBef>
              <a:spcAft>
                <a:spcPts val="0"/>
              </a:spcAft>
              <a:buClr>
                <a:schemeClr val="accent3"/>
              </a:buClr>
              <a:buSzPts val="2000"/>
              <a:buFont typeface="Crimson Text"/>
              <a:buChar char="●"/>
            </a:pPr>
            <a:r>
              <a:rPr lang="en" sz="2000">
                <a:latin typeface="Crimson Text"/>
                <a:ea typeface="Crimson Text"/>
                <a:cs typeface="Crimson Text"/>
                <a:sym typeface="Crimson Text"/>
              </a:rPr>
              <a:t>Portals (EBSCO, Proquest) do better than publishers</a:t>
            </a:r>
            <a:endParaRPr sz="2000">
              <a:latin typeface="Crimson Text"/>
              <a:ea typeface="Crimson Text"/>
              <a:cs typeface="Crimson Text"/>
              <a:sym typeface="Crimson Text"/>
            </a:endParaRPr>
          </a:p>
          <a:p>
            <a:pPr indent="-355600" lvl="0" marL="457200" rtl="0" algn="l">
              <a:lnSpc>
                <a:spcPct val="100000"/>
              </a:lnSpc>
              <a:spcBef>
                <a:spcPts val="1600"/>
              </a:spcBef>
              <a:spcAft>
                <a:spcPts val="0"/>
              </a:spcAft>
              <a:buClr>
                <a:schemeClr val="accent3"/>
              </a:buClr>
              <a:buSzPts val="2000"/>
              <a:buFont typeface="Crimson Text"/>
              <a:buChar char="●"/>
            </a:pPr>
            <a:r>
              <a:rPr lang="en" sz="2000">
                <a:latin typeface="Crimson Text"/>
                <a:ea typeface="Crimson Text"/>
                <a:cs typeface="Crimson Text"/>
                <a:sym typeface="Crimson Text"/>
              </a:rPr>
              <a:t>Elsevier most invasive tracking </a:t>
            </a:r>
            <a:endParaRPr sz="2000">
              <a:latin typeface="Crimson Text"/>
              <a:ea typeface="Crimson Text"/>
              <a:cs typeface="Crimson Text"/>
              <a:sym typeface="Crimson Text"/>
            </a:endParaRPr>
          </a:p>
          <a:p>
            <a:pPr indent="0" lvl="0" marL="0" rtl="0" algn="l">
              <a:lnSpc>
                <a:spcPct val="100000"/>
              </a:lnSpc>
              <a:spcBef>
                <a:spcPts val="1600"/>
              </a:spcBef>
              <a:spcAft>
                <a:spcPts val="1600"/>
              </a:spcAft>
              <a:buNone/>
            </a:pPr>
            <a:r>
              <a:t/>
            </a:r>
            <a:endParaRPr sz="1500" u="sng">
              <a:latin typeface="Crimson Text"/>
              <a:ea typeface="Crimson Text"/>
              <a:cs typeface="Crimson Text"/>
              <a:sym typeface="Crimson Text"/>
            </a:endParaRPr>
          </a:p>
        </p:txBody>
      </p:sp>
      <p:sp>
        <p:nvSpPr>
          <p:cNvPr id="526" name="Google Shape;526;p7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530" name="Shape 530"/>
        <p:cNvGrpSpPr/>
        <p:nvPr/>
      </p:nvGrpSpPr>
      <p:grpSpPr>
        <a:xfrm>
          <a:off x="0" y="0"/>
          <a:ext cx="0" cy="0"/>
          <a:chOff x="0" y="0"/>
          <a:chExt cx="0" cy="0"/>
        </a:xfrm>
      </p:grpSpPr>
      <p:sp>
        <p:nvSpPr>
          <p:cNvPr id="531" name="Google Shape;531;p74"/>
          <p:cNvSpPr txBox="1"/>
          <p:nvPr>
            <p:ph type="title"/>
          </p:nvPr>
        </p:nvSpPr>
        <p:spPr>
          <a:xfrm>
            <a:off x="311700" y="292625"/>
            <a:ext cx="8520600" cy="61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dk2"/>
                </a:solidFill>
                <a:latin typeface="Crimson Text"/>
                <a:ea typeface="Crimson Text"/>
                <a:cs typeface="Crimson Text"/>
                <a:sym typeface="Crimson Text"/>
              </a:rPr>
              <a:t>The Perfect Solution?</a:t>
            </a:r>
            <a:endParaRPr sz="3600">
              <a:solidFill>
                <a:schemeClr val="dk2"/>
              </a:solidFill>
              <a:latin typeface="Crimson Text"/>
              <a:ea typeface="Crimson Text"/>
              <a:cs typeface="Crimson Text"/>
              <a:sym typeface="Crimson Text"/>
            </a:endParaRPr>
          </a:p>
        </p:txBody>
      </p:sp>
      <p:sp>
        <p:nvSpPr>
          <p:cNvPr id="532" name="Google Shape;532;p7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Web users who choose to move to the desolate village are guaranteed an environment free from Google products and natural light from the sun." id="533" name="Google Shape;533;p74" title="Google Opt Out Feature Lets Users Protect Privacy By Moving To Remote Village">
            <a:hlinkClick r:id="rId3"/>
          </p:cNvPr>
          <p:cNvPicPr preferRelativeResize="0"/>
          <p:nvPr/>
        </p:nvPicPr>
        <p:blipFill>
          <a:blip r:embed="rId4">
            <a:alphaModFix/>
          </a:blip>
          <a:stretch>
            <a:fillRect/>
          </a:stretch>
        </p:blipFill>
        <p:spPr>
          <a:xfrm>
            <a:off x="2076925" y="1048025"/>
            <a:ext cx="4572000" cy="3429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sp>
        <p:nvSpPr>
          <p:cNvPr id="538" name="Google Shape;538;p75"/>
          <p:cNvSpPr txBox="1"/>
          <p:nvPr>
            <p:ph type="title"/>
          </p:nvPr>
        </p:nvSpPr>
        <p:spPr>
          <a:xfrm>
            <a:off x="311700" y="292625"/>
            <a:ext cx="8520600" cy="61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dk2"/>
                </a:solidFill>
                <a:latin typeface="Crimson Text"/>
                <a:ea typeface="Crimson Text"/>
                <a:cs typeface="Crimson Text"/>
                <a:sym typeface="Crimson Text"/>
              </a:rPr>
              <a:t>The Perfect Solution?</a:t>
            </a:r>
            <a:endParaRPr sz="3600">
              <a:solidFill>
                <a:schemeClr val="dk2"/>
              </a:solidFill>
              <a:latin typeface="Crimson Text"/>
              <a:ea typeface="Crimson Text"/>
              <a:cs typeface="Crimson Text"/>
              <a:sym typeface="Crimson Text"/>
            </a:endParaRPr>
          </a:p>
        </p:txBody>
      </p:sp>
      <p:sp>
        <p:nvSpPr>
          <p:cNvPr id="539" name="Google Shape;539;p7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40" name="Google Shape;540;p75" title="Google Opt Out Feature Lets Users Protect Privacy By Moving To Remote Village.mp4">
            <a:hlinkClick r:id="rId3"/>
          </p:cNvPr>
          <p:cNvPicPr preferRelativeResize="0"/>
          <p:nvPr/>
        </p:nvPicPr>
        <p:blipFill>
          <a:blip r:embed="rId4">
            <a:alphaModFix/>
          </a:blip>
          <a:stretch>
            <a:fillRect/>
          </a:stretch>
        </p:blipFill>
        <p:spPr>
          <a:xfrm>
            <a:off x="2097275" y="986950"/>
            <a:ext cx="4572000" cy="3429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sp>
        <p:nvSpPr>
          <p:cNvPr id="545" name="Google Shape;545;p76"/>
          <p:cNvSpPr txBox="1"/>
          <p:nvPr>
            <p:ph type="title"/>
          </p:nvPr>
        </p:nvSpPr>
        <p:spPr>
          <a:xfrm>
            <a:off x="457200" y="-23325"/>
            <a:ext cx="8229600" cy="685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Legal Protections and Licenses</a:t>
            </a:r>
            <a:endParaRPr/>
          </a:p>
        </p:txBody>
      </p:sp>
      <p:sp>
        <p:nvSpPr>
          <p:cNvPr id="546" name="Google Shape;546;p76"/>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547" name="Google Shape;547;p76"/>
          <p:cNvSpPr txBox="1"/>
          <p:nvPr>
            <p:ph idx="1" type="body"/>
          </p:nvPr>
        </p:nvSpPr>
        <p:spPr>
          <a:xfrm>
            <a:off x="251800" y="914400"/>
            <a:ext cx="4247100" cy="3703200"/>
          </a:xfrm>
          <a:prstGeom prst="rect">
            <a:avLst/>
          </a:prstGeom>
        </p:spPr>
        <p:txBody>
          <a:bodyPr anchorCtr="0" anchor="t" bIns="45700" lIns="91425" spcFirstLastPara="1" rIns="91425" wrap="square" tIns="45700">
            <a:noAutofit/>
          </a:bodyPr>
          <a:lstStyle/>
          <a:p>
            <a:pPr indent="-296926" lvl="0" marL="457200" rtl="0" algn="l">
              <a:spcBef>
                <a:spcPts val="600"/>
              </a:spcBef>
              <a:spcAft>
                <a:spcPts val="0"/>
              </a:spcAft>
              <a:buSzPts val="1076"/>
              <a:buChar char="▶"/>
            </a:pPr>
            <a:r>
              <a:rPr lang="en" sz="1700"/>
              <a:t>Laws provide inconsistent protection</a:t>
            </a:r>
            <a:endParaRPr sz="1700"/>
          </a:p>
          <a:p>
            <a:pPr indent="-317500" lvl="1" marL="914400" rtl="0" algn="l">
              <a:spcBef>
                <a:spcPts val="0"/>
              </a:spcBef>
              <a:spcAft>
                <a:spcPts val="0"/>
              </a:spcAft>
              <a:buSzPts val="1400"/>
              <a:buChar char="▶"/>
            </a:pPr>
            <a:r>
              <a:rPr lang="en" sz="1400"/>
              <a:t>Library values privacy rights</a:t>
            </a:r>
            <a:endParaRPr sz="1400"/>
          </a:p>
          <a:p>
            <a:pPr indent="-317500" lvl="1" marL="914400" rtl="0" algn="l">
              <a:spcBef>
                <a:spcPts val="0"/>
              </a:spcBef>
              <a:spcAft>
                <a:spcPts val="0"/>
              </a:spcAft>
              <a:buSzPts val="1400"/>
              <a:buChar char="▶"/>
            </a:pPr>
            <a:r>
              <a:rPr lang="en" sz="1400"/>
              <a:t>Laws drive compliance</a:t>
            </a:r>
            <a:endParaRPr sz="1400"/>
          </a:p>
          <a:p>
            <a:pPr indent="-317500" lvl="1" marL="914400" rtl="0" algn="l">
              <a:spcBef>
                <a:spcPts val="0"/>
              </a:spcBef>
              <a:spcAft>
                <a:spcPts val="0"/>
              </a:spcAft>
              <a:buSzPts val="1400"/>
              <a:buChar char="▶"/>
            </a:pPr>
            <a:r>
              <a:rPr lang="en" sz="1400"/>
              <a:t>Patchwork privacy and security landscape</a:t>
            </a:r>
            <a:endParaRPr sz="1400"/>
          </a:p>
          <a:p>
            <a:pPr indent="-295148" lvl="0" marL="457200" rtl="0" algn="l">
              <a:spcBef>
                <a:spcPts val="0"/>
              </a:spcBef>
              <a:spcAft>
                <a:spcPts val="0"/>
              </a:spcAft>
              <a:buClr>
                <a:schemeClr val="accent2"/>
              </a:buClr>
              <a:buSzPts val="1048"/>
              <a:buChar char="▶"/>
            </a:pPr>
            <a:r>
              <a:rPr lang="en" sz="1600">
                <a:solidFill>
                  <a:schemeClr val="dk2"/>
                </a:solidFill>
              </a:rPr>
              <a:t>Licences provide limited additional  protections</a:t>
            </a:r>
            <a:endParaRPr sz="1600">
              <a:solidFill>
                <a:schemeClr val="dk2"/>
              </a:solidFill>
            </a:endParaRPr>
          </a:p>
          <a:p>
            <a:pPr indent="-317500" lvl="1" marL="914400" rtl="0" algn="l">
              <a:spcBef>
                <a:spcPts val="0"/>
              </a:spcBef>
              <a:spcAft>
                <a:spcPts val="0"/>
              </a:spcAft>
              <a:buClr>
                <a:srgbClr val="BABABA"/>
              </a:buClr>
              <a:buSzPts val="1400"/>
              <a:buChar char="▶"/>
            </a:pPr>
            <a:r>
              <a:rPr lang="en" sz="1400">
                <a:solidFill>
                  <a:schemeClr val="dk1"/>
                </a:solidFill>
              </a:rPr>
              <a:t>Little protection for data collected by third party itself</a:t>
            </a:r>
            <a:endParaRPr sz="1400">
              <a:solidFill>
                <a:schemeClr val="dk1"/>
              </a:solidFill>
            </a:endParaRPr>
          </a:p>
          <a:p>
            <a:pPr indent="-317500" lvl="1" marL="914400" rtl="0" algn="l">
              <a:spcBef>
                <a:spcPts val="0"/>
              </a:spcBef>
              <a:spcAft>
                <a:spcPts val="0"/>
              </a:spcAft>
              <a:buClr>
                <a:srgbClr val="BABABA"/>
              </a:buClr>
              <a:buSzPts val="1400"/>
              <a:buChar char="▶"/>
            </a:pPr>
            <a:r>
              <a:rPr lang="en" sz="1400">
                <a:solidFill>
                  <a:schemeClr val="dk1"/>
                </a:solidFill>
              </a:rPr>
              <a:t>Not based in library privacy values and principles</a:t>
            </a:r>
            <a:endParaRPr sz="1400"/>
          </a:p>
        </p:txBody>
      </p:sp>
      <p:sp>
        <p:nvSpPr>
          <p:cNvPr id="548" name="Google Shape;548;p76"/>
          <p:cNvSpPr txBox="1"/>
          <p:nvPr>
            <p:ph idx="2" type="body"/>
          </p:nvPr>
        </p:nvSpPr>
        <p:spPr>
          <a:xfrm>
            <a:off x="4632198" y="912114"/>
            <a:ext cx="4041600" cy="37032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None/>
            </a:pPr>
            <a:r>
              <a:rPr lang="en" sz="1700"/>
              <a:t>Improving </a:t>
            </a:r>
            <a:r>
              <a:rPr lang="en" sz="1700"/>
              <a:t>Licenses</a:t>
            </a:r>
            <a:endParaRPr sz="1100"/>
          </a:p>
          <a:p>
            <a:pPr indent="-295148" lvl="0" marL="457200" rtl="0" algn="l">
              <a:spcBef>
                <a:spcPts val="600"/>
              </a:spcBef>
              <a:spcAft>
                <a:spcPts val="0"/>
              </a:spcAft>
              <a:buSzPts val="1048"/>
              <a:buChar char="▶"/>
            </a:pPr>
            <a:r>
              <a:rPr lang="en" sz="1600"/>
              <a:t>Current licenses are opaque</a:t>
            </a:r>
            <a:endParaRPr sz="1600"/>
          </a:p>
          <a:p>
            <a:pPr indent="-317500" lvl="1" marL="914400" rtl="0" algn="l">
              <a:spcBef>
                <a:spcPts val="0"/>
              </a:spcBef>
              <a:spcAft>
                <a:spcPts val="0"/>
              </a:spcAft>
              <a:buSzPts val="1400"/>
              <a:buChar char="▶"/>
            </a:pPr>
            <a:r>
              <a:rPr lang="en" sz="1400"/>
              <a:t>Patrons do not know their rights or choices</a:t>
            </a:r>
            <a:endParaRPr sz="1400"/>
          </a:p>
          <a:p>
            <a:pPr indent="-317500" lvl="1" marL="914400" rtl="0" algn="l">
              <a:spcBef>
                <a:spcPts val="0"/>
              </a:spcBef>
              <a:spcAft>
                <a:spcPts val="0"/>
              </a:spcAft>
              <a:buSzPts val="1400"/>
              <a:buChar char="▶"/>
            </a:pPr>
            <a:r>
              <a:rPr lang="en" sz="1400"/>
              <a:t>Libraries are restricted</a:t>
            </a:r>
            <a:endParaRPr sz="1400"/>
          </a:p>
          <a:p>
            <a:pPr indent="-295148" lvl="0" marL="457200" rtl="0" algn="l">
              <a:spcBef>
                <a:spcPts val="0"/>
              </a:spcBef>
              <a:spcAft>
                <a:spcPts val="0"/>
              </a:spcAft>
              <a:buSzPts val="1048"/>
              <a:buChar char="▶"/>
            </a:pPr>
            <a:r>
              <a:rPr lang="en" sz="1600"/>
              <a:t>Current License are inconsistent</a:t>
            </a:r>
            <a:endParaRPr sz="1600"/>
          </a:p>
          <a:p>
            <a:pPr indent="-317500" lvl="1" marL="914400" rtl="0" algn="l">
              <a:spcBef>
                <a:spcPts val="0"/>
              </a:spcBef>
              <a:spcAft>
                <a:spcPts val="0"/>
              </a:spcAft>
              <a:buSzPts val="1400"/>
              <a:buChar char="▶"/>
            </a:pPr>
            <a:r>
              <a:rPr lang="en" sz="1400"/>
              <a:t>Model terms needed to align with principle and requirements</a:t>
            </a:r>
            <a:endParaRPr sz="1400"/>
          </a:p>
          <a:p>
            <a:pPr indent="-317500" lvl="1" marL="914400" rtl="0" algn="l">
              <a:spcBef>
                <a:spcPts val="0"/>
              </a:spcBef>
              <a:spcAft>
                <a:spcPts val="0"/>
              </a:spcAft>
              <a:buSzPts val="1400"/>
              <a:buChar char="▶"/>
            </a:pPr>
            <a:r>
              <a:rPr lang="en" sz="1400"/>
              <a:t>Standard terms need for interoperability</a:t>
            </a:r>
            <a:endParaRPr sz="1400"/>
          </a:p>
          <a:p>
            <a:pPr indent="-317500" lvl="1" marL="914400" rtl="0" algn="l">
              <a:spcBef>
                <a:spcPts val="0"/>
              </a:spcBef>
              <a:spcAft>
                <a:spcPts val="0"/>
              </a:spcAft>
              <a:buSzPts val="1400"/>
              <a:buChar char="▶"/>
            </a:pPr>
            <a:r>
              <a:rPr lang="en" sz="1400"/>
              <a:t>Standard explanations needed for understanding</a:t>
            </a:r>
            <a:endParaRPr sz="1400"/>
          </a:p>
          <a:p>
            <a:pPr indent="-323850" lvl="0" marL="457200" rtl="0" algn="l">
              <a:spcBef>
                <a:spcPts val="0"/>
              </a:spcBef>
              <a:spcAft>
                <a:spcPts val="0"/>
              </a:spcAft>
              <a:buSzPts val="1500"/>
              <a:buChar char="▶"/>
            </a:pPr>
            <a:r>
              <a:rPr lang="en" sz="1500"/>
              <a:t>Current licenses do not support evaluation</a:t>
            </a:r>
            <a:endParaRPr sz="1500"/>
          </a:p>
          <a:p>
            <a:pPr indent="-317500" lvl="1" marL="914400" rtl="0" algn="l">
              <a:spcBef>
                <a:spcPts val="0"/>
              </a:spcBef>
              <a:spcAft>
                <a:spcPts val="0"/>
              </a:spcAft>
              <a:buSzPts val="1400"/>
              <a:buChar char="▶"/>
            </a:pPr>
            <a:r>
              <a:rPr lang="en" sz="1400"/>
              <a:t>Evaluation of license compliance</a:t>
            </a:r>
            <a:endParaRPr sz="1400"/>
          </a:p>
          <a:p>
            <a:pPr indent="-317500" lvl="1" marL="914400" rtl="0" algn="l">
              <a:spcBef>
                <a:spcPts val="0"/>
              </a:spcBef>
              <a:spcAft>
                <a:spcPts val="0"/>
              </a:spcAft>
              <a:buSzPts val="1400"/>
              <a:buChar char="▶"/>
            </a:pPr>
            <a:r>
              <a:rPr lang="en" sz="1400"/>
              <a:t>Evaluation of user needs /use from data being collected</a:t>
            </a:r>
            <a:endParaRPr sz="1400"/>
          </a:p>
          <a:p>
            <a:pPr indent="0" lvl="0" marL="0" rtl="0" algn="l">
              <a:spcBef>
                <a:spcPts val="600"/>
              </a:spcBef>
              <a:spcAft>
                <a:spcPts val="0"/>
              </a:spcAft>
              <a:buNone/>
            </a:pPr>
            <a:r>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41"/>
          <p:cNvSpPr txBox="1"/>
          <p:nvPr>
            <p:ph type="title"/>
          </p:nvPr>
        </p:nvSpPr>
        <p:spPr>
          <a:xfrm>
            <a:off x="311700" y="2566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Disclaimer</a:t>
            </a:r>
            <a:endParaRPr/>
          </a:p>
        </p:txBody>
      </p:sp>
      <p:sp>
        <p:nvSpPr>
          <p:cNvPr id="261" name="Google Shape;261;p41"/>
          <p:cNvSpPr txBox="1"/>
          <p:nvPr>
            <p:ph idx="1" type="body"/>
          </p:nvPr>
        </p:nvSpPr>
        <p:spPr>
          <a:xfrm>
            <a:off x="283025" y="864400"/>
            <a:ext cx="8520600" cy="33390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None/>
            </a:pPr>
            <a:r>
              <a:rPr lang="en" sz="2100">
                <a:solidFill>
                  <a:srgbClr val="000000"/>
                </a:solidFill>
                <a:latin typeface="Cabin"/>
                <a:ea typeface="Cabin"/>
                <a:cs typeface="Cabin"/>
                <a:sym typeface="Cabin"/>
              </a:rPr>
              <a:t>These opinions are my own, they are not the opinions of my employers, collaborators, or project funders. </a:t>
            </a:r>
            <a:endParaRPr sz="2100">
              <a:solidFill>
                <a:srgbClr val="000000"/>
              </a:solidFill>
              <a:latin typeface="Cabin"/>
              <a:ea typeface="Cabin"/>
              <a:cs typeface="Cabin"/>
              <a:sym typeface="Cabin"/>
            </a:endParaRPr>
          </a:p>
          <a:p>
            <a:pPr indent="0" lvl="0" marL="0" rtl="0" algn="l">
              <a:lnSpc>
                <a:spcPct val="80000"/>
              </a:lnSpc>
              <a:spcBef>
                <a:spcPts val="0"/>
              </a:spcBef>
              <a:spcAft>
                <a:spcPts val="0"/>
              </a:spcAft>
              <a:buClr>
                <a:srgbClr val="727CA3"/>
              </a:buClr>
              <a:buSzPts val="2128"/>
              <a:buFont typeface="Noto Sans Symbols"/>
              <a:buNone/>
            </a:pPr>
            <a:r>
              <a:t/>
            </a:r>
            <a:endParaRPr sz="2100">
              <a:solidFill>
                <a:srgbClr val="000000"/>
              </a:solidFill>
              <a:latin typeface="Cabin"/>
              <a:ea typeface="Cabin"/>
              <a:cs typeface="Cabin"/>
              <a:sym typeface="Cabin"/>
            </a:endParaRPr>
          </a:p>
          <a:p>
            <a:pPr indent="0" lvl="0" marL="0" rtl="0" algn="l">
              <a:lnSpc>
                <a:spcPct val="80000"/>
              </a:lnSpc>
              <a:spcBef>
                <a:spcPts val="600"/>
              </a:spcBef>
              <a:spcAft>
                <a:spcPts val="0"/>
              </a:spcAft>
              <a:buClr>
                <a:srgbClr val="727CA3"/>
              </a:buClr>
              <a:buSzPts val="2128"/>
              <a:buFont typeface="Noto Sans Symbols"/>
              <a:buNone/>
            </a:pPr>
            <a:r>
              <a:rPr i="1" lang="en" sz="1700">
                <a:solidFill>
                  <a:srgbClr val="000000"/>
                </a:solidFill>
                <a:latin typeface="Cabin"/>
                <a:ea typeface="Cabin"/>
                <a:cs typeface="Cabin"/>
                <a:sym typeface="Cabin"/>
              </a:rPr>
              <a:t>Secondary disclaimer: </a:t>
            </a:r>
            <a:br>
              <a:rPr lang="en" sz="1700">
                <a:solidFill>
                  <a:srgbClr val="000000"/>
                </a:solidFill>
                <a:latin typeface="Cabin"/>
                <a:ea typeface="Cabin"/>
                <a:cs typeface="Cabin"/>
                <a:sym typeface="Cabin"/>
              </a:rPr>
            </a:br>
            <a:endParaRPr sz="1700">
              <a:solidFill>
                <a:srgbClr val="000000"/>
              </a:solidFill>
              <a:latin typeface="Cabin"/>
              <a:ea typeface="Cabin"/>
              <a:cs typeface="Cabin"/>
              <a:sym typeface="Cabin"/>
            </a:endParaRPr>
          </a:p>
          <a:p>
            <a:pPr indent="0" lvl="0" marL="0" rtl="0" algn="ctr">
              <a:lnSpc>
                <a:spcPct val="80000"/>
              </a:lnSpc>
              <a:spcBef>
                <a:spcPts val="600"/>
              </a:spcBef>
              <a:spcAft>
                <a:spcPts val="0"/>
              </a:spcAft>
              <a:buClr>
                <a:srgbClr val="727CA3"/>
              </a:buClr>
              <a:buSzPts val="2128"/>
              <a:buFont typeface="Noto Sans Symbols"/>
              <a:buNone/>
            </a:pPr>
            <a:r>
              <a:rPr lang="en" sz="1700">
                <a:solidFill>
                  <a:srgbClr val="000000"/>
                </a:solidFill>
                <a:latin typeface="Cabin"/>
                <a:ea typeface="Cabin"/>
                <a:cs typeface="Cabin"/>
                <a:sym typeface="Cabin"/>
              </a:rPr>
              <a:t>“It’s tough to make predictions, especially about the future!”</a:t>
            </a:r>
            <a:endParaRPr sz="1500">
              <a:solidFill>
                <a:srgbClr val="000000"/>
              </a:solidFill>
              <a:latin typeface="Cabin"/>
              <a:ea typeface="Cabin"/>
              <a:cs typeface="Cabin"/>
              <a:sym typeface="Cabin"/>
            </a:endParaRPr>
          </a:p>
          <a:p>
            <a:pPr indent="0" lvl="0" marL="0" rtl="0" algn="ctr">
              <a:lnSpc>
                <a:spcPct val="80000"/>
              </a:lnSpc>
              <a:spcBef>
                <a:spcPts val="600"/>
              </a:spcBef>
              <a:spcAft>
                <a:spcPts val="0"/>
              </a:spcAft>
              <a:buClr>
                <a:srgbClr val="727CA3"/>
              </a:buClr>
              <a:buSzPts val="2128"/>
              <a:buFont typeface="Noto Sans Symbols"/>
              <a:buNone/>
            </a:pPr>
            <a:br>
              <a:rPr lang="en" sz="2100">
                <a:solidFill>
                  <a:srgbClr val="000000"/>
                </a:solidFill>
                <a:latin typeface="Cabin"/>
                <a:ea typeface="Cabin"/>
                <a:cs typeface="Cabin"/>
                <a:sym typeface="Cabin"/>
              </a:rPr>
            </a:br>
            <a:r>
              <a:rPr lang="en" sz="1120">
                <a:solidFill>
                  <a:srgbClr val="000000"/>
                </a:solidFill>
                <a:latin typeface="Cabin"/>
                <a:ea typeface="Cabin"/>
                <a:cs typeface="Cabin"/>
                <a:sym typeface="Cabin"/>
              </a:rPr>
              <a:t>- Attributed to Woody Allen, Yogi Berra, Niels Bohr, Vint Cerf, Winston Churchill, Confucius, Disreali [sic], Freeman Dyson, Cecil B. Demille, Albert Einstein, Enrico Fermi, Edgar R. Fiedler, Bob Fourer, Sam Goldwyn, Allan Lamport, Groucho Marx, Dan Quayle, George Bernard Shaw, Casey Stengel, Will Rogers, M. Taub, Mark Twain, Kerr L. White, etc. </a:t>
            </a:r>
            <a:endParaRPr sz="1900">
              <a:solidFill>
                <a:srgbClr val="000000"/>
              </a:solidFill>
              <a:latin typeface="Cabin"/>
              <a:ea typeface="Cabin"/>
              <a:cs typeface="Cabin"/>
              <a:sym typeface="Cabin"/>
            </a:endParaRPr>
          </a:p>
          <a:p>
            <a:pPr indent="0" lvl="0" marL="0" rtl="0" algn="ctr">
              <a:lnSpc>
                <a:spcPct val="80000"/>
              </a:lnSpc>
              <a:spcBef>
                <a:spcPts val="600"/>
              </a:spcBef>
              <a:spcAft>
                <a:spcPts val="0"/>
              </a:spcAft>
              <a:buClr>
                <a:srgbClr val="727CA3"/>
              </a:buClr>
              <a:buSzPts val="1383"/>
              <a:buFont typeface="Noto Sans Symbols"/>
              <a:buNone/>
            </a:pPr>
            <a:r>
              <a:t/>
            </a:r>
            <a:endParaRPr sz="1120">
              <a:solidFill>
                <a:srgbClr val="000000"/>
              </a:solidFill>
              <a:latin typeface="Cabin"/>
              <a:ea typeface="Cabin"/>
              <a:cs typeface="Cabin"/>
              <a:sym typeface="Cabin"/>
            </a:endParaRPr>
          </a:p>
          <a:p>
            <a:pPr indent="0" lvl="0" marL="0" rtl="0" algn="l">
              <a:lnSpc>
                <a:spcPct val="80000"/>
              </a:lnSpc>
              <a:spcBef>
                <a:spcPts val="600"/>
              </a:spcBef>
              <a:spcAft>
                <a:spcPts val="0"/>
              </a:spcAft>
              <a:buClr>
                <a:srgbClr val="727CA3"/>
              </a:buClr>
              <a:buSzPts val="1383"/>
              <a:buFont typeface="Noto Sans Symbols"/>
              <a:buNone/>
            </a:pPr>
            <a:r>
              <a:t/>
            </a:r>
            <a:endParaRPr sz="1120">
              <a:solidFill>
                <a:srgbClr val="000000"/>
              </a:solidFill>
              <a:latin typeface="Cabin"/>
              <a:ea typeface="Cabin"/>
              <a:cs typeface="Cabin"/>
              <a:sym typeface="Cabin"/>
            </a:endParaRPr>
          </a:p>
          <a:p>
            <a:pPr indent="0" lvl="0" marL="0" rtl="0" algn="l">
              <a:spcBef>
                <a:spcPts val="0"/>
              </a:spcBef>
              <a:spcAft>
                <a:spcPts val="1600"/>
              </a:spcAft>
              <a:buNone/>
            </a:pPr>
            <a:r>
              <a:t/>
            </a:r>
            <a:endParaRPr sz="11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Google Shape;553;p77"/>
          <p:cNvSpPr txBox="1"/>
          <p:nvPr>
            <p:ph type="title"/>
          </p:nvPr>
        </p:nvSpPr>
        <p:spPr>
          <a:xfrm>
            <a:off x="193550" y="390750"/>
            <a:ext cx="89154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2"/>
              </a:buClr>
              <a:buSzPts val="2800"/>
              <a:buFont typeface="Bookman Old Style"/>
              <a:buNone/>
            </a:pPr>
            <a:r>
              <a:rPr lang="en"/>
              <a:t>Baseline </a:t>
            </a:r>
            <a:r>
              <a:rPr lang="en"/>
              <a:t>Comparison: </a:t>
            </a:r>
            <a:br>
              <a:rPr lang="en"/>
            </a:br>
            <a:r>
              <a:rPr b="0" i="0" lang="en" sz="2800" u="none" cap="none" strike="noStrike">
                <a:solidFill>
                  <a:schemeClr val="dk2"/>
                </a:solidFill>
                <a:latin typeface="Bookman Old Style"/>
                <a:ea typeface="Bookman Old Style"/>
                <a:cs typeface="Bookman Old Style"/>
                <a:sym typeface="Bookman Old Style"/>
              </a:rPr>
              <a:t>Privacy and Security in ARL Library Systems</a:t>
            </a:r>
            <a:endParaRPr b="0" i="0" sz="2800" u="none" cap="none" strike="noStrike">
              <a:solidFill>
                <a:schemeClr val="dk2"/>
              </a:solidFill>
              <a:latin typeface="Bookman Old Style"/>
              <a:ea typeface="Bookman Old Style"/>
              <a:cs typeface="Bookman Old Style"/>
              <a:sym typeface="Bookman Old Style"/>
            </a:endParaRPr>
          </a:p>
        </p:txBody>
      </p:sp>
      <p:sp>
        <p:nvSpPr>
          <p:cNvPr id="554" name="Google Shape;554;p77"/>
          <p:cNvSpPr txBox="1"/>
          <p:nvPr>
            <p:ph idx="11" type="ftr"/>
          </p:nvPr>
        </p:nvSpPr>
        <p:spPr>
          <a:xfrm>
            <a:off x="2898648" y="4767263"/>
            <a:ext cx="3505200" cy="274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400" u="none" cap="none" strike="noStrike">
                <a:solidFill>
                  <a:schemeClr val="dk2"/>
                </a:solidFill>
                <a:latin typeface="Cabin"/>
                <a:ea typeface="Cabin"/>
                <a:cs typeface="Cabin"/>
                <a:sym typeface="Cabin"/>
              </a:rPr>
              <a:t>Privacy &amp; Libraries</a:t>
            </a:r>
            <a:endParaRPr b="0" i="0" sz="1400" u="none" cap="none" strike="noStrike">
              <a:solidFill>
                <a:schemeClr val="dk2"/>
              </a:solidFill>
              <a:latin typeface="Cabin"/>
              <a:ea typeface="Cabin"/>
              <a:cs typeface="Cabin"/>
              <a:sym typeface="Cabin"/>
            </a:endParaRPr>
          </a:p>
        </p:txBody>
      </p:sp>
      <p:sp>
        <p:nvSpPr>
          <p:cNvPr id="555" name="Google Shape;555;p77"/>
          <p:cNvSpPr txBox="1"/>
          <p:nvPr>
            <p:ph idx="1" type="body"/>
          </p:nvPr>
        </p:nvSpPr>
        <p:spPr>
          <a:xfrm>
            <a:off x="373425" y="972825"/>
            <a:ext cx="8229600" cy="3931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976"/>
              <a:buFont typeface="Noto Sans Symbols"/>
              <a:buNone/>
            </a:pPr>
            <a:r>
              <a:rPr b="0" i="1" lang="en" sz="1900" u="none" cap="none" strike="noStrike">
                <a:solidFill>
                  <a:schemeClr val="dk1"/>
                </a:solidFill>
                <a:latin typeface="Cabin"/>
                <a:ea typeface="Cabin"/>
                <a:cs typeface="Cabin"/>
                <a:sym typeface="Cabin"/>
              </a:rPr>
              <a:t>ARL Library Implementations</a:t>
            </a:r>
            <a:endParaRPr sz="1900"/>
          </a:p>
          <a:p>
            <a:pPr indent="-229870" lvl="0" marL="274320" marR="0" rtl="0" algn="l">
              <a:spcBef>
                <a:spcPts val="600"/>
              </a:spcBef>
              <a:spcAft>
                <a:spcPts val="0"/>
              </a:spcAft>
              <a:buClr>
                <a:schemeClr val="accent1"/>
              </a:buClr>
              <a:buSzPts val="1276"/>
              <a:buFont typeface="Noto Sans Symbols"/>
              <a:buChar char="▶"/>
            </a:pPr>
            <a:r>
              <a:rPr b="0" i="0" lang="en" sz="1900" u="none" cap="none" strike="noStrike">
                <a:solidFill>
                  <a:schemeClr val="dk1"/>
                </a:solidFill>
                <a:latin typeface="Cabin"/>
                <a:ea typeface="Cabin"/>
                <a:cs typeface="Cabin"/>
                <a:sym typeface="Cabin"/>
              </a:rPr>
              <a:t>Libraries using https on main site: 13%</a:t>
            </a:r>
            <a:endParaRPr sz="1900"/>
          </a:p>
          <a:p>
            <a:pPr indent="-229870" lvl="0" marL="274320" marR="0" rtl="0" algn="l">
              <a:spcBef>
                <a:spcPts val="600"/>
              </a:spcBef>
              <a:spcAft>
                <a:spcPts val="0"/>
              </a:spcAft>
              <a:buClr>
                <a:schemeClr val="accent1"/>
              </a:buClr>
              <a:buSzPts val="1276"/>
              <a:buFont typeface="Noto Sans Symbols"/>
              <a:buChar char="▶"/>
            </a:pPr>
            <a:r>
              <a:rPr b="0" i="0" lang="en" sz="1900" u="none" cap="none" strike="noStrike">
                <a:solidFill>
                  <a:schemeClr val="dk1"/>
                </a:solidFill>
                <a:latin typeface="Cabin"/>
                <a:ea typeface="Cabin"/>
                <a:cs typeface="Cabin"/>
                <a:sym typeface="Cabin"/>
              </a:rPr>
              <a:t>Libraries using https for catalog: 14%</a:t>
            </a:r>
            <a:endParaRPr sz="1900"/>
          </a:p>
          <a:p>
            <a:pPr indent="-229870" lvl="0" marL="274320" marR="0" rtl="0" algn="l">
              <a:spcBef>
                <a:spcPts val="600"/>
              </a:spcBef>
              <a:spcAft>
                <a:spcPts val="0"/>
              </a:spcAft>
              <a:buClr>
                <a:schemeClr val="accent1"/>
              </a:buClr>
              <a:buSzPts val="1276"/>
              <a:buFont typeface="Noto Sans Symbols"/>
              <a:buChar char="▶"/>
            </a:pPr>
            <a:r>
              <a:rPr b="0" i="0" lang="en" sz="1900" u="none" cap="none" strike="noStrike">
                <a:solidFill>
                  <a:schemeClr val="dk1"/>
                </a:solidFill>
                <a:latin typeface="Cabin"/>
                <a:ea typeface="Cabin"/>
                <a:cs typeface="Cabin"/>
                <a:sym typeface="Cabin"/>
              </a:rPr>
              <a:t>Libraries including commercial tracking: 100%</a:t>
            </a:r>
            <a:endParaRPr sz="1900"/>
          </a:p>
          <a:p>
            <a:pPr indent="-148844" lvl="0" marL="274320" marR="0" rtl="0" algn="l">
              <a:spcBef>
                <a:spcPts val="600"/>
              </a:spcBef>
              <a:spcAft>
                <a:spcPts val="0"/>
              </a:spcAft>
              <a:buClr>
                <a:schemeClr val="accent1"/>
              </a:buClr>
              <a:buSzPts val="1976"/>
              <a:buFont typeface="Noto Sans Symbols"/>
              <a:buNone/>
            </a:pPr>
            <a:r>
              <a:t/>
            </a:r>
            <a:endParaRPr b="0" i="0" sz="1900" u="none" cap="none" strike="noStrike">
              <a:solidFill>
                <a:schemeClr val="dk1"/>
              </a:solidFill>
              <a:latin typeface="Cabin"/>
              <a:ea typeface="Cabin"/>
              <a:cs typeface="Cabin"/>
              <a:sym typeface="Cabin"/>
            </a:endParaRPr>
          </a:p>
          <a:p>
            <a:pPr indent="0" lvl="0" marL="0" marR="0" rtl="0" algn="l">
              <a:spcBef>
                <a:spcPts val="600"/>
              </a:spcBef>
              <a:spcAft>
                <a:spcPts val="0"/>
              </a:spcAft>
              <a:buClr>
                <a:schemeClr val="accent1"/>
              </a:buClr>
              <a:buSzPts val="1976"/>
              <a:buFont typeface="Noto Sans Symbols"/>
              <a:buNone/>
            </a:pPr>
            <a:r>
              <a:rPr b="0" i="0" lang="en" sz="1900" u="none" cap="none" strike="noStrike">
                <a:solidFill>
                  <a:schemeClr val="dk1"/>
                </a:solidFill>
                <a:latin typeface="Cabin"/>
                <a:ea typeface="Cabin"/>
                <a:cs typeface="Cabin"/>
                <a:sym typeface="Cabin"/>
              </a:rPr>
              <a:t>System Vendors</a:t>
            </a:r>
            <a:endParaRPr sz="1900"/>
          </a:p>
          <a:p>
            <a:pPr indent="-229870" lvl="0" marL="274320" marR="0" rtl="0" algn="l">
              <a:spcBef>
                <a:spcPts val="600"/>
              </a:spcBef>
              <a:spcAft>
                <a:spcPts val="0"/>
              </a:spcAft>
              <a:buClr>
                <a:schemeClr val="accent1"/>
              </a:buClr>
              <a:buSzPts val="1276"/>
              <a:buFont typeface="Noto Sans Symbols"/>
              <a:buChar char="▶"/>
            </a:pPr>
            <a:r>
              <a:rPr b="0" i="0" lang="en" sz="1900" u="none" cap="none" strike="noStrike">
                <a:solidFill>
                  <a:schemeClr val="dk1"/>
                </a:solidFill>
                <a:latin typeface="Cabin"/>
                <a:ea typeface="Cabin"/>
                <a:cs typeface="Cabin"/>
                <a:sym typeface="Cabin"/>
              </a:rPr>
              <a:t>Most support optional encryption of  interaction with users</a:t>
            </a:r>
            <a:endParaRPr sz="1900"/>
          </a:p>
          <a:p>
            <a:pPr indent="-229870" lvl="0" marL="274320" marR="0" rtl="0" algn="l">
              <a:spcBef>
                <a:spcPts val="600"/>
              </a:spcBef>
              <a:spcAft>
                <a:spcPts val="0"/>
              </a:spcAft>
              <a:buClr>
                <a:schemeClr val="accent1"/>
              </a:buClr>
              <a:buSzPts val="1276"/>
              <a:buFont typeface="Noto Sans Symbols"/>
              <a:buChar char="▶"/>
            </a:pPr>
            <a:r>
              <a:rPr b="0" i="0" lang="en" sz="1900" u="none" cap="none" strike="noStrike">
                <a:solidFill>
                  <a:schemeClr val="dk1"/>
                </a:solidFill>
                <a:latin typeface="Cabin"/>
                <a:ea typeface="Cabin"/>
                <a:cs typeface="Cabin"/>
                <a:sym typeface="Cabin"/>
              </a:rPr>
              <a:t>Some support encryption of data in motion</a:t>
            </a:r>
            <a:endParaRPr sz="1900"/>
          </a:p>
          <a:p>
            <a:pPr indent="-229870" lvl="0" marL="274320" marR="0" rtl="0" algn="l">
              <a:spcBef>
                <a:spcPts val="600"/>
              </a:spcBef>
              <a:spcAft>
                <a:spcPts val="0"/>
              </a:spcAft>
              <a:buClr>
                <a:schemeClr val="accent1"/>
              </a:buClr>
              <a:buSzPts val="1276"/>
              <a:buFont typeface="Noto Sans Symbols"/>
              <a:buChar char="▶"/>
            </a:pPr>
            <a:r>
              <a:rPr b="0" i="0" lang="en" sz="1900" u="none" cap="none" strike="noStrike">
                <a:solidFill>
                  <a:schemeClr val="dk1"/>
                </a:solidFill>
                <a:latin typeface="Cabin"/>
                <a:ea typeface="Cabin"/>
                <a:cs typeface="Cabin"/>
                <a:sym typeface="Cabin"/>
              </a:rPr>
              <a:t>Other privacy and security features not well characterized</a:t>
            </a:r>
            <a:endParaRPr sz="1900"/>
          </a:p>
          <a:p>
            <a:pPr indent="-148844" lvl="0" marL="274320" marR="0" rtl="0" algn="l">
              <a:spcBef>
                <a:spcPts val="600"/>
              </a:spcBef>
              <a:spcAft>
                <a:spcPts val="0"/>
              </a:spcAft>
              <a:buClr>
                <a:schemeClr val="accent1"/>
              </a:buClr>
              <a:buSzPts val="1976"/>
              <a:buFont typeface="Noto Sans Symbols"/>
              <a:buNone/>
            </a:pPr>
            <a:r>
              <a:t/>
            </a:r>
            <a:endParaRPr b="0" i="0" sz="1900" u="none" cap="none" strike="noStrike">
              <a:solidFill>
                <a:schemeClr val="dk1"/>
              </a:solidFill>
              <a:latin typeface="Cabin"/>
              <a:ea typeface="Cabin"/>
              <a:cs typeface="Cabin"/>
              <a:sym typeface="Cabin"/>
            </a:endParaRPr>
          </a:p>
        </p:txBody>
      </p:sp>
      <p:sp>
        <p:nvSpPr>
          <p:cNvPr id="556" name="Google Shape;556;p77"/>
          <p:cNvSpPr/>
          <p:nvPr/>
        </p:nvSpPr>
        <p:spPr>
          <a:xfrm>
            <a:off x="2445977" y="4329800"/>
            <a:ext cx="3733800" cy="366600"/>
          </a:xfrm>
          <a:prstGeom prst="rect">
            <a:avLst/>
          </a:prstGeom>
          <a:noFill/>
          <a:ln cap="flat" cmpd="sng" w="9525">
            <a:solidFill>
              <a:srgbClr val="3366FF"/>
            </a:solidFill>
            <a:prstDash val="dash"/>
            <a:round/>
            <a:headEnd len="sm" w="sm" type="none"/>
            <a:tailEnd len="sm" w="sm" type="none"/>
          </a:ln>
          <a:effectLst>
            <a:outerShdw blurRad="50800" rotWithShape="0" dir="5400000" dist="43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800" u="none" cap="none" strike="noStrike">
                <a:solidFill>
                  <a:srgbClr val="0000FF"/>
                </a:solidFill>
                <a:latin typeface="Cabin"/>
                <a:ea typeface="Cabin"/>
                <a:cs typeface="Cabin"/>
                <a:sym typeface="Cabin"/>
              </a:rPr>
              <a:t>See:  Breeding 2016</a:t>
            </a:r>
            <a:endParaRPr b="0" i="0" sz="1800" u="none" cap="none" strike="noStrike">
              <a:solidFill>
                <a:srgbClr val="0000FF"/>
              </a:solidFill>
              <a:latin typeface="Cabin"/>
              <a:ea typeface="Cabin"/>
              <a:cs typeface="Cabin"/>
              <a:sym typeface="Cabi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sp>
        <p:nvSpPr>
          <p:cNvPr id="561" name="Google Shape;561;p78"/>
          <p:cNvSpPr txBox="1"/>
          <p:nvPr>
            <p:ph type="title"/>
          </p:nvPr>
        </p:nvSpPr>
        <p:spPr>
          <a:xfrm>
            <a:off x="457200" y="128475"/>
            <a:ext cx="8266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sz="2000"/>
              <a:t>Supporting Privacy by Design -- Using New Mechanisms</a:t>
            </a:r>
            <a:endParaRPr sz="2000"/>
          </a:p>
        </p:txBody>
      </p:sp>
      <p:sp>
        <p:nvSpPr>
          <p:cNvPr id="562" name="Google Shape;562;p78"/>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563" name="Google Shape;563;p78"/>
          <p:cNvSpPr txBox="1"/>
          <p:nvPr>
            <p:ph idx="1" type="body"/>
          </p:nvPr>
        </p:nvSpPr>
        <p:spPr>
          <a:xfrm>
            <a:off x="457200" y="685800"/>
            <a:ext cx="8229600" cy="3931800"/>
          </a:xfrm>
          <a:prstGeom prst="rect">
            <a:avLst/>
          </a:prstGeom>
        </p:spPr>
        <p:txBody>
          <a:bodyPr anchorCtr="0" anchor="t" bIns="45700" lIns="91425" spcFirstLastPara="1" rIns="91425" wrap="square" tIns="45700">
            <a:noAutofit/>
          </a:bodyPr>
          <a:lstStyle/>
          <a:p>
            <a:pPr indent="-328676" lvl="0" marL="457200" rtl="0" algn="l">
              <a:spcBef>
                <a:spcPts val="600"/>
              </a:spcBef>
              <a:spcAft>
                <a:spcPts val="0"/>
              </a:spcAft>
              <a:buSzPts val="1576"/>
              <a:buChar char="▶"/>
            </a:pPr>
            <a:r>
              <a:rPr lang="en" sz="2200"/>
              <a:t>Open Access</a:t>
            </a:r>
            <a:endParaRPr sz="2200"/>
          </a:p>
          <a:p>
            <a:pPr indent="-314197" lvl="1" marL="914400" rtl="0" algn="l">
              <a:spcBef>
                <a:spcPts val="0"/>
              </a:spcBef>
              <a:spcAft>
                <a:spcPts val="0"/>
              </a:spcAft>
              <a:buSzPts val="1348"/>
              <a:buChar char="▶"/>
            </a:pPr>
            <a:r>
              <a:rPr lang="en" sz="1900"/>
              <a:t>Access service but not recommendations</a:t>
            </a:r>
            <a:endParaRPr sz="1900"/>
          </a:p>
          <a:p>
            <a:pPr indent="-314197" lvl="1" marL="914400" rtl="0" algn="l">
              <a:spcBef>
                <a:spcPts val="0"/>
              </a:spcBef>
              <a:spcAft>
                <a:spcPts val="0"/>
              </a:spcAft>
              <a:buSzPts val="1348"/>
              <a:buChar char="▶"/>
            </a:pPr>
            <a:r>
              <a:rPr lang="en" sz="1900"/>
              <a:t>Not all content can be made open</a:t>
            </a:r>
            <a:endParaRPr sz="1900"/>
          </a:p>
          <a:p>
            <a:pPr indent="-349250" lvl="1" marL="914400" rtl="0" algn="l">
              <a:spcBef>
                <a:spcPts val="0"/>
              </a:spcBef>
              <a:spcAft>
                <a:spcPts val="0"/>
              </a:spcAft>
              <a:buSzPts val="1900"/>
              <a:buChar char="▶"/>
            </a:pPr>
            <a:r>
              <a:rPr lang="en" sz="1900"/>
              <a:t>Open access can still be trackedd</a:t>
            </a:r>
            <a:endParaRPr sz="1900"/>
          </a:p>
          <a:p>
            <a:pPr indent="-328676" lvl="0" marL="457200" rtl="0" algn="l">
              <a:spcBef>
                <a:spcPts val="0"/>
              </a:spcBef>
              <a:spcAft>
                <a:spcPts val="0"/>
              </a:spcAft>
              <a:buSzPts val="1576"/>
              <a:buChar char="▶"/>
            </a:pPr>
            <a:r>
              <a:rPr lang="en" sz="2200"/>
              <a:t>Local Differential Privacy</a:t>
            </a:r>
            <a:endParaRPr sz="2200"/>
          </a:p>
          <a:p>
            <a:pPr indent="-314197" lvl="1" marL="914400" rtl="0" algn="l">
              <a:spcBef>
                <a:spcPts val="0"/>
              </a:spcBef>
              <a:spcAft>
                <a:spcPts val="0"/>
              </a:spcAft>
              <a:buSzPts val="1348"/>
              <a:buChar char="▶"/>
            </a:pPr>
            <a:r>
              <a:rPr lang="en" sz="1900"/>
              <a:t>For reading apps and other application-mediated access</a:t>
            </a:r>
            <a:endParaRPr sz="1900"/>
          </a:p>
          <a:p>
            <a:pPr indent="-314197" lvl="1" marL="914400" rtl="0" algn="l">
              <a:spcBef>
                <a:spcPts val="0"/>
              </a:spcBef>
              <a:spcAft>
                <a:spcPts val="0"/>
              </a:spcAft>
              <a:buSzPts val="1348"/>
              <a:buChar char="▶"/>
            </a:pPr>
            <a:r>
              <a:rPr lang="en" sz="1900"/>
              <a:t>Usage statistics</a:t>
            </a:r>
            <a:endParaRPr sz="1900"/>
          </a:p>
          <a:p>
            <a:pPr indent="-314197" lvl="1" marL="914400" rtl="0" algn="l">
              <a:spcBef>
                <a:spcPts val="0"/>
              </a:spcBef>
              <a:spcAft>
                <a:spcPts val="0"/>
              </a:spcAft>
              <a:buSzPts val="1348"/>
              <a:buChar char="▶"/>
            </a:pPr>
            <a:r>
              <a:rPr lang="en" sz="1900"/>
              <a:t>Recommendation</a:t>
            </a:r>
            <a:endParaRPr sz="1900"/>
          </a:p>
          <a:p>
            <a:pPr indent="-328676" lvl="0" marL="457200" rtl="0" algn="l">
              <a:spcBef>
                <a:spcPts val="0"/>
              </a:spcBef>
              <a:spcAft>
                <a:spcPts val="0"/>
              </a:spcAft>
              <a:buSzPts val="1576"/>
              <a:buChar char="▶"/>
            </a:pPr>
            <a:r>
              <a:rPr lang="en" sz="2200"/>
              <a:t>Privacy-Protected Machine Learning</a:t>
            </a:r>
            <a:endParaRPr sz="2200"/>
          </a:p>
          <a:p>
            <a:pPr indent="-314197" lvl="1" marL="914400" rtl="0" algn="l">
              <a:spcBef>
                <a:spcPts val="0"/>
              </a:spcBef>
              <a:spcAft>
                <a:spcPts val="0"/>
              </a:spcAft>
              <a:buSzPts val="1348"/>
              <a:buChar char="▶"/>
            </a:pPr>
            <a:r>
              <a:rPr lang="en" sz="1900"/>
              <a:t>Recommendation systems?</a:t>
            </a:r>
            <a:endParaRPr sz="1900"/>
          </a:p>
          <a:p>
            <a:pPr indent="-328676" lvl="0" marL="457200" rtl="0" algn="l">
              <a:spcBef>
                <a:spcPts val="0"/>
              </a:spcBef>
              <a:spcAft>
                <a:spcPts val="0"/>
              </a:spcAft>
              <a:buSzPts val="1576"/>
              <a:buChar char="▶"/>
            </a:pPr>
            <a:r>
              <a:rPr lang="en" sz="2200"/>
              <a:t>Cryptographic ID</a:t>
            </a:r>
            <a:endParaRPr sz="2200"/>
          </a:p>
          <a:p>
            <a:pPr indent="-368300" lvl="1" marL="914400" rtl="0" algn="l">
              <a:spcBef>
                <a:spcPts val="0"/>
              </a:spcBef>
              <a:spcAft>
                <a:spcPts val="0"/>
              </a:spcAft>
              <a:buSzPts val="2200"/>
              <a:buChar char="▶"/>
            </a:pPr>
            <a:r>
              <a:rPr lang="en" sz="2200"/>
              <a:t>Authentication statistics </a:t>
            </a:r>
            <a:endParaRPr sz="2200"/>
          </a:p>
          <a:p>
            <a:pPr indent="-328676" lvl="1" marL="914400" rtl="0" algn="l">
              <a:spcBef>
                <a:spcPts val="0"/>
              </a:spcBef>
              <a:spcAft>
                <a:spcPts val="0"/>
              </a:spcAft>
              <a:buSzPts val="1576"/>
              <a:buChar char="▶"/>
            </a:pPr>
            <a:r>
              <a:rPr lang="en" sz="2200"/>
              <a:t>Cryptographically-Secure Pseudonyms</a:t>
            </a:r>
            <a:endParaRPr sz="2200"/>
          </a:p>
          <a:p>
            <a:pPr indent="0" lvl="0" marL="0" rtl="0" algn="l">
              <a:spcBef>
                <a:spcPts val="600"/>
              </a:spcBef>
              <a:spcAft>
                <a:spcPts val="0"/>
              </a:spcAft>
              <a:buNone/>
            </a:pPr>
            <a:r>
              <a:t/>
            </a:r>
            <a:endParaRPr sz="19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7" name="Shape 567"/>
        <p:cNvGrpSpPr/>
        <p:nvPr/>
      </p:nvGrpSpPr>
      <p:grpSpPr>
        <a:xfrm>
          <a:off x="0" y="0"/>
          <a:ext cx="0" cy="0"/>
          <a:chOff x="0" y="0"/>
          <a:chExt cx="0" cy="0"/>
        </a:xfrm>
      </p:grpSpPr>
      <p:sp>
        <p:nvSpPr>
          <p:cNvPr id="568" name="Google Shape;568;p79"/>
          <p:cNvSpPr txBox="1"/>
          <p:nvPr>
            <p:ph type="title"/>
          </p:nvPr>
        </p:nvSpPr>
        <p:spPr>
          <a:xfrm>
            <a:off x="457200" y="0"/>
            <a:ext cx="8229600" cy="685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Awareness, Consent &amp; Control</a:t>
            </a:r>
            <a:endParaRPr/>
          </a:p>
        </p:txBody>
      </p:sp>
      <p:sp>
        <p:nvSpPr>
          <p:cNvPr id="569" name="Google Shape;569;p79"/>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570" name="Google Shape;570;p79"/>
          <p:cNvSpPr txBox="1"/>
          <p:nvPr>
            <p:ph idx="3" type="body"/>
          </p:nvPr>
        </p:nvSpPr>
        <p:spPr>
          <a:xfrm>
            <a:off x="118800" y="765800"/>
            <a:ext cx="9025200" cy="3028800"/>
          </a:xfrm>
          <a:prstGeom prst="rect">
            <a:avLst/>
          </a:prstGeom>
        </p:spPr>
        <p:txBody>
          <a:bodyPr anchorCtr="0" anchor="t" bIns="45700" lIns="91425" spcFirstLastPara="1" rIns="91425" wrap="square" tIns="45700">
            <a:noAutofit/>
          </a:bodyPr>
          <a:lstStyle/>
          <a:p>
            <a:pPr indent="-354076" lvl="0" marL="457200" rtl="0" algn="l">
              <a:spcBef>
                <a:spcPts val="600"/>
              </a:spcBef>
              <a:spcAft>
                <a:spcPts val="0"/>
              </a:spcAft>
              <a:buSzPts val="1976"/>
              <a:buChar char="▶"/>
            </a:pPr>
            <a:r>
              <a:rPr lang="en"/>
              <a:t>Does university have a contract with vendor </a:t>
            </a:r>
            <a:endParaRPr/>
          </a:p>
          <a:p>
            <a:pPr indent="-339597" lvl="1" marL="914400" rtl="0" algn="l">
              <a:spcBef>
                <a:spcPts val="0"/>
              </a:spcBef>
              <a:spcAft>
                <a:spcPts val="0"/>
              </a:spcAft>
              <a:buSzPts val="1748"/>
              <a:buChar char="▶"/>
            </a:pPr>
            <a:r>
              <a:rPr lang="en"/>
              <a:t>That protects user data?</a:t>
            </a:r>
            <a:endParaRPr/>
          </a:p>
          <a:p>
            <a:pPr indent="-339597" lvl="1" marL="914400" rtl="0" algn="l">
              <a:spcBef>
                <a:spcPts val="0"/>
              </a:spcBef>
              <a:spcAft>
                <a:spcPts val="0"/>
              </a:spcAft>
              <a:buSzPts val="1748"/>
              <a:buChar char="▶"/>
            </a:pPr>
            <a:r>
              <a:rPr lang="en"/>
              <a:t>Is known to patron?</a:t>
            </a:r>
            <a:endParaRPr/>
          </a:p>
          <a:p>
            <a:pPr indent="-354076" lvl="1" marL="914400" rtl="0" algn="l">
              <a:spcBef>
                <a:spcPts val="0"/>
              </a:spcBef>
              <a:spcAft>
                <a:spcPts val="0"/>
              </a:spcAft>
              <a:buClr>
                <a:schemeClr val="accent1"/>
              </a:buClr>
              <a:buSzPts val="1976"/>
              <a:buChar char="▶"/>
            </a:pPr>
            <a:r>
              <a:rPr lang="en" sz="2600">
                <a:solidFill>
                  <a:schemeClr val="dk1"/>
                </a:solidFill>
              </a:rPr>
              <a:t>Is viewable to patron?</a:t>
            </a:r>
            <a:endParaRPr sz="2600">
              <a:solidFill>
                <a:schemeClr val="dk1"/>
              </a:solidFill>
            </a:endParaRPr>
          </a:p>
          <a:p>
            <a:pPr indent="-354076" lvl="1" marL="914400" rtl="0" algn="l">
              <a:spcBef>
                <a:spcPts val="0"/>
              </a:spcBef>
              <a:spcAft>
                <a:spcPts val="0"/>
              </a:spcAft>
              <a:buClr>
                <a:schemeClr val="accent1"/>
              </a:buClr>
              <a:buSzPts val="1976"/>
              <a:buChar char="▶"/>
            </a:pPr>
            <a:r>
              <a:rPr lang="en" sz="2600">
                <a:solidFill>
                  <a:schemeClr val="dk1"/>
                </a:solidFill>
              </a:rPr>
              <a:t>Is presented to patron? </a:t>
            </a:r>
            <a:endParaRPr/>
          </a:p>
          <a:p>
            <a:pPr indent="-354076" lvl="0" marL="457200" rtl="0" algn="l">
              <a:spcBef>
                <a:spcPts val="0"/>
              </a:spcBef>
              <a:spcAft>
                <a:spcPts val="0"/>
              </a:spcAft>
              <a:buSzPts val="1976"/>
              <a:buChar char="▶"/>
            </a:pPr>
            <a:r>
              <a:rPr lang="en"/>
              <a:t>Does university policy protect data where ...</a:t>
            </a:r>
            <a:endParaRPr/>
          </a:p>
          <a:p>
            <a:pPr indent="-354076" lvl="1" marL="914400" rtl="0" algn="l">
              <a:spcBef>
                <a:spcPts val="0"/>
              </a:spcBef>
              <a:spcAft>
                <a:spcPts val="0"/>
              </a:spcAft>
              <a:buClr>
                <a:schemeClr val="accent1"/>
              </a:buClr>
              <a:buSzPts val="1976"/>
              <a:buChar char="▶"/>
            </a:pPr>
            <a:r>
              <a:rPr lang="en" sz="2600">
                <a:solidFill>
                  <a:schemeClr val="dk1"/>
                </a:solidFill>
              </a:rPr>
              <a:t>contractor is collector/controller?</a:t>
            </a:r>
            <a:endParaRPr sz="2600">
              <a:solidFill>
                <a:schemeClr val="dk1"/>
              </a:solidFill>
            </a:endParaRPr>
          </a:p>
          <a:p>
            <a:pPr indent="-339597" lvl="1" marL="914400" rtl="0" algn="l">
              <a:spcBef>
                <a:spcPts val="0"/>
              </a:spcBef>
              <a:spcAft>
                <a:spcPts val="0"/>
              </a:spcAft>
              <a:buSzPts val="1748"/>
              <a:buChar char="▶"/>
            </a:pPr>
            <a:r>
              <a:rPr lang="en"/>
              <a:t>User has has accepted separate TOS, etc?  </a:t>
            </a:r>
            <a:endParaRPr/>
          </a:p>
          <a:p>
            <a:pPr indent="-354076" lvl="0" marL="457200" rtl="0" algn="l">
              <a:spcBef>
                <a:spcPts val="0"/>
              </a:spcBef>
              <a:spcAft>
                <a:spcPts val="0"/>
              </a:spcAft>
              <a:buSzPts val="1976"/>
              <a:buChar char="▶"/>
            </a:pPr>
            <a:r>
              <a:rPr lang="en"/>
              <a:t>Does user agree to vendor policy</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4" name="Shape 574"/>
        <p:cNvGrpSpPr/>
        <p:nvPr/>
      </p:nvGrpSpPr>
      <p:grpSpPr>
        <a:xfrm>
          <a:off x="0" y="0"/>
          <a:ext cx="0" cy="0"/>
          <a:chOff x="0" y="0"/>
          <a:chExt cx="0" cy="0"/>
        </a:xfrm>
      </p:grpSpPr>
      <p:sp>
        <p:nvSpPr>
          <p:cNvPr id="575" name="Google Shape;575;p80"/>
          <p:cNvSpPr txBox="1"/>
          <p:nvPr>
            <p:ph type="title"/>
          </p:nvPr>
        </p:nvSpPr>
        <p:spPr>
          <a:xfrm>
            <a:off x="457200" y="0"/>
            <a:ext cx="8229600" cy="685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Libraries Can Play a Larger Role</a:t>
            </a:r>
            <a:endParaRPr/>
          </a:p>
        </p:txBody>
      </p:sp>
      <p:sp>
        <p:nvSpPr>
          <p:cNvPr id="576" name="Google Shape;576;p80"/>
          <p:cNvSpPr txBox="1"/>
          <p:nvPr>
            <p:ph idx="1" type="body"/>
          </p:nvPr>
        </p:nvSpPr>
        <p:spPr>
          <a:xfrm>
            <a:off x="457200" y="964406"/>
            <a:ext cx="4040100" cy="514200"/>
          </a:xfrm>
          <a:prstGeom prst="rect">
            <a:avLst/>
          </a:prstGeom>
        </p:spPr>
        <p:txBody>
          <a:bodyPr anchorCtr="0" anchor="b" bIns="45700" lIns="91425" spcFirstLastPara="1" rIns="91425" wrap="square" tIns="45700">
            <a:noAutofit/>
          </a:bodyPr>
          <a:lstStyle/>
          <a:p>
            <a:pPr indent="0" lvl="0" marL="0" rtl="0" algn="l">
              <a:spcBef>
                <a:spcPts val="600"/>
              </a:spcBef>
              <a:spcAft>
                <a:spcPts val="0"/>
              </a:spcAft>
              <a:buNone/>
            </a:pPr>
            <a:r>
              <a:rPr lang="en" sz="2100"/>
              <a:t>Publishers are Not Biggest Threat to Community Privacy</a:t>
            </a:r>
            <a:endParaRPr sz="2100"/>
          </a:p>
        </p:txBody>
      </p:sp>
      <p:sp>
        <p:nvSpPr>
          <p:cNvPr id="577" name="Google Shape;577;p80"/>
          <p:cNvSpPr txBox="1"/>
          <p:nvPr>
            <p:ph idx="12" type="sldNum"/>
          </p:nvPr>
        </p:nvSpPr>
        <p:spPr>
          <a:xfrm>
            <a:off x="612648" y="4767263"/>
            <a:ext cx="1981200" cy="27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pic>
        <p:nvPicPr>
          <p:cNvPr id="578" name="Google Shape;578;p80"/>
          <p:cNvPicPr preferRelativeResize="0"/>
          <p:nvPr/>
        </p:nvPicPr>
        <p:blipFill>
          <a:blip r:embed="rId3">
            <a:alphaModFix/>
          </a:blip>
          <a:stretch>
            <a:fillRect/>
          </a:stretch>
        </p:blipFill>
        <p:spPr>
          <a:xfrm>
            <a:off x="305425" y="1559202"/>
            <a:ext cx="2681500" cy="1789401"/>
          </a:xfrm>
          <a:prstGeom prst="rect">
            <a:avLst/>
          </a:prstGeom>
          <a:noFill/>
          <a:ln>
            <a:noFill/>
          </a:ln>
        </p:spPr>
      </p:pic>
      <p:sp>
        <p:nvSpPr>
          <p:cNvPr id="579" name="Google Shape;579;p80"/>
          <p:cNvSpPr txBox="1"/>
          <p:nvPr>
            <p:ph idx="1" type="body"/>
          </p:nvPr>
        </p:nvSpPr>
        <p:spPr>
          <a:xfrm>
            <a:off x="4716450" y="964406"/>
            <a:ext cx="4040100" cy="514200"/>
          </a:xfrm>
          <a:prstGeom prst="rect">
            <a:avLst/>
          </a:prstGeom>
        </p:spPr>
        <p:txBody>
          <a:bodyPr anchorCtr="0" anchor="b" bIns="45700" lIns="91425" spcFirstLastPara="1" rIns="91425" wrap="square" tIns="45700">
            <a:noAutofit/>
          </a:bodyPr>
          <a:lstStyle/>
          <a:p>
            <a:pPr indent="0" lvl="0" marL="0" rtl="0" algn="l">
              <a:spcBef>
                <a:spcPts val="600"/>
              </a:spcBef>
              <a:spcAft>
                <a:spcPts val="0"/>
              </a:spcAft>
              <a:buNone/>
            </a:pPr>
            <a:r>
              <a:rPr lang="en" sz="2100"/>
              <a:t>Libraries Should Advocate &amp; Educate</a:t>
            </a:r>
            <a:endParaRPr sz="2100"/>
          </a:p>
        </p:txBody>
      </p:sp>
      <p:pic>
        <p:nvPicPr>
          <p:cNvPr id="580" name="Google Shape;580;p80"/>
          <p:cNvPicPr preferRelativeResize="0"/>
          <p:nvPr/>
        </p:nvPicPr>
        <p:blipFill>
          <a:blip r:embed="rId4">
            <a:alphaModFix/>
          </a:blip>
          <a:stretch>
            <a:fillRect/>
          </a:stretch>
        </p:blipFill>
        <p:spPr>
          <a:xfrm>
            <a:off x="4632725" y="1610327"/>
            <a:ext cx="1981200" cy="1095564"/>
          </a:xfrm>
          <a:prstGeom prst="rect">
            <a:avLst/>
          </a:prstGeom>
          <a:noFill/>
          <a:ln>
            <a:noFill/>
          </a:ln>
        </p:spPr>
      </p:pic>
      <p:pic>
        <p:nvPicPr>
          <p:cNvPr id="581" name="Google Shape;581;p80"/>
          <p:cNvPicPr preferRelativeResize="0"/>
          <p:nvPr/>
        </p:nvPicPr>
        <p:blipFill>
          <a:blip r:embed="rId5">
            <a:alphaModFix/>
          </a:blip>
          <a:stretch>
            <a:fillRect/>
          </a:stretch>
        </p:blipFill>
        <p:spPr>
          <a:xfrm>
            <a:off x="5346625" y="2851025"/>
            <a:ext cx="3480550" cy="424125"/>
          </a:xfrm>
          <a:prstGeom prst="rect">
            <a:avLst/>
          </a:prstGeom>
          <a:noFill/>
          <a:ln>
            <a:noFill/>
          </a:ln>
        </p:spPr>
      </p:pic>
      <p:pic>
        <p:nvPicPr>
          <p:cNvPr id="582" name="Google Shape;582;p80"/>
          <p:cNvPicPr preferRelativeResize="0"/>
          <p:nvPr/>
        </p:nvPicPr>
        <p:blipFill>
          <a:blip r:embed="rId6">
            <a:alphaModFix/>
          </a:blip>
          <a:stretch>
            <a:fillRect/>
          </a:stretch>
        </p:blipFill>
        <p:spPr>
          <a:xfrm>
            <a:off x="1238325" y="2943074"/>
            <a:ext cx="1819125" cy="1368500"/>
          </a:xfrm>
          <a:prstGeom prst="rect">
            <a:avLst/>
          </a:prstGeom>
          <a:noFill/>
          <a:ln>
            <a:noFill/>
          </a:ln>
        </p:spPr>
      </p:pic>
      <p:pic>
        <p:nvPicPr>
          <p:cNvPr id="583" name="Google Shape;583;p80"/>
          <p:cNvPicPr preferRelativeResize="0"/>
          <p:nvPr/>
        </p:nvPicPr>
        <p:blipFill>
          <a:blip r:embed="rId7">
            <a:alphaModFix/>
          </a:blip>
          <a:stretch>
            <a:fillRect/>
          </a:stretch>
        </p:blipFill>
        <p:spPr>
          <a:xfrm>
            <a:off x="305425" y="3944576"/>
            <a:ext cx="5517000" cy="88464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7" name="Shape 587"/>
        <p:cNvGrpSpPr/>
        <p:nvPr/>
      </p:nvGrpSpPr>
      <p:grpSpPr>
        <a:xfrm>
          <a:off x="0" y="0"/>
          <a:ext cx="0" cy="0"/>
          <a:chOff x="0" y="0"/>
          <a:chExt cx="0" cy="0"/>
        </a:xfrm>
      </p:grpSpPr>
      <p:sp>
        <p:nvSpPr>
          <p:cNvPr id="588" name="Google Shape;588;p81"/>
          <p:cNvSpPr txBox="1"/>
          <p:nvPr>
            <p:ph type="title"/>
          </p:nvPr>
        </p:nvSpPr>
        <p:spPr>
          <a:xfrm>
            <a:off x="311700" y="141125"/>
            <a:ext cx="8520600" cy="61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dk2"/>
                </a:solidFill>
                <a:latin typeface="Crimson Text"/>
                <a:ea typeface="Crimson Text"/>
                <a:cs typeface="Crimson Text"/>
                <a:sym typeface="Crimson Text"/>
              </a:rPr>
              <a:t>Discussion</a:t>
            </a:r>
            <a:endParaRPr sz="3600">
              <a:solidFill>
                <a:schemeClr val="dk2"/>
              </a:solidFill>
              <a:latin typeface="Crimson Text"/>
              <a:ea typeface="Crimson Text"/>
              <a:cs typeface="Crimson Text"/>
              <a:sym typeface="Crimson Text"/>
            </a:endParaRPr>
          </a:p>
        </p:txBody>
      </p:sp>
      <p:sp>
        <p:nvSpPr>
          <p:cNvPr id="589" name="Google Shape;589;p81"/>
          <p:cNvSpPr txBox="1"/>
          <p:nvPr>
            <p:ph idx="1" type="body"/>
          </p:nvPr>
        </p:nvSpPr>
        <p:spPr>
          <a:xfrm>
            <a:off x="32400" y="696450"/>
            <a:ext cx="8799900" cy="37506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accent3"/>
              </a:buClr>
              <a:buSzPts val="1400"/>
              <a:buFont typeface="Crimson Text"/>
              <a:buChar char="●"/>
            </a:pPr>
            <a:r>
              <a:rPr lang="en" sz="1400">
                <a:latin typeface="Crimson Text"/>
                <a:ea typeface="Crimson Text"/>
                <a:cs typeface="Crimson Text"/>
                <a:sym typeface="Crimson Text"/>
              </a:rPr>
              <a:t>Patrons accessing content purchased and branded by an institution,</a:t>
            </a:r>
            <a:br>
              <a:rPr lang="en" sz="1400">
                <a:latin typeface="Crimson Text"/>
                <a:ea typeface="Crimson Text"/>
                <a:cs typeface="Crimson Text"/>
                <a:sym typeface="Crimson Text"/>
              </a:rPr>
            </a:br>
            <a:r>
              <a:rPr lang="en" sz="1400">
                <a:latin typeface="Crimson Text"/>
                <a:ea typeface="Crimson Text"/>
                <a:cs typeface="Crimson Text"/>
                <a:sym typeface="Crimson Text"/>
              </a:rPr>
              <a:t>may not be protected by institutional privacy policy</a:t>
            </a:r>
            <a:endParaRPr sz="1400">
              <a:latin typeface="Crimson Text"/>
              <a:ea typeface="Crimson Text"/>
              <a:cs typeface="Crimson Text"/>
              <a:sym typeface="Crimson Text"/>
            </a:endParaRPr>
          </a:p>
          <a:p>
            <a:pPr indent="-317500" lvl="0" marL="457200" rtl="0" algn="l">
              <a:lnSpc>
                <a:spcPct val="100000"/>
              </a:lnSpc>
              <a:spcBef>
                <a:spcPts val="1600"/>
              </a:spcBef>
              <a:spcAft>
                <a:spcPts val="0"/>
              </a:spcAft>
              <a:buClr>
                <a:schemeClr val="accent3"/>
              </a:buClr>
              <a:buSzPts val="1400"/>
              <a:buFont typeface="Crimson Text"/>
              <a:buChar char="●"/>
            </a:pPr>
            <a:r>
              <a:rPr lang="en" sz="1400">
                <a:latin typeface="Crimson Text"/>
                <a:ea typeface="Crimson Text"/>
                <a:cs typeface="Crimson Text"/>
                <a:sym typeface="Crimson Text"/>
              </a:rPr>
              <a:t>Support needs to be designed in to enable more patron protection</a:t>
            </a:r>
            <a:endParaRPr sz="1400">
              <a:latin typeface="Crimson Text"/>
              <a:ea typeface="Crimson Text"/>
              <a:cs typeface="Crimson Text"/>
              <a:sym typeface="Crimson Text"/>
            </a:endParaRPr>
          </a:p>
          <a:p>
            <a:pPr indent="-317500" lvl="1" marL="914400" rtl="0" algn="l">
              <a:lnSpc>
                <a:spcPct val="100000"/>
              </a:lnSpc>
              <a:spcBef>
                <a:spcPts val="1600"/>
              </a:spcBef>
              <a:spcAft>
                <a:spcPts val="0"/>
              </a:spcAft>
              <a:buSzPts val="1400"/>
              <a:buFont typeface="Crimson Text"/>
              <a:buChar char="○"/>
            </a:pPr>
            <a:r>
              <a:rPr lang="en">
                <a:latin typeface="Crimson Text"/>
                <a:ea typeface="Crimson Text"/>
                <a:cs typeface="Crimson Text"/>
                <a:sym typeface="Crimson Text"/>
              </a:rPr>
              <a:t>improved accessibility of services by for human and machine clients</a:t>
            </a:r>
            <a:endParaRPr>
              <a:latin typeface="Crimson Text"/>
              <a:ea typeface="Crimson Text"/>
              <a:cs typeface="Crimson Text"/>
              <a:sym typeface="Crimson Text"/>
            </a:endParaRPr>
          </a:p>
          <a:p>
            <a:pPr indent="-317500" lvl="1" marL="914400" rtl="0" algn="l">
              <a:lnSpc>
                <a:spcPct val="100000"/>
              </a:lnSpc>
              <a:spcBef>
                <a:spcPts val="1600"/>
              </a:spcBef>
              <a:spcAft>
                <a:spcPts val="0"/>
              </a:spcAft>
              <a:buSzPts val="1400"/>
              <a:buFont typeface="Crimson Text"/>
              <a:buChar char="○"/>
            </a:pPr>
            <a:r>
              <a:rPr lang="en">
                <a:latin typeface="Crimson Text"/>
                <a:ea typeface="Crimson Text"/>
                <a:cs typeface="Crimson Text"/>
                <a:sym typeface="Crimson Text"/>
              </a:rPr>
              <a:t>explicit support for anonymity, privacy preserving recommendations, etc.</a:t>
            </a:r>
            <a:endParaRPr>
              <a:latin typeface="Crimson Text"/>
              <a:ea typeface="Crimson Text"/>
              <a:cs typeface="Crimson Text"/>
              <a:sym typeface="Crimson Text"/>
            </a:endParaRPr>
          </a:p>
          <a:p>
            <a:pPr indent="-317500" lvl="0" marL="457200" rtl="0" algn="l">
              <a:lnSpc>
                <a:spcPct val="100000"/>
              </a:lnSpc>
              <a:spcBef>
                <a:spcPts val="1600"/>
              </a:spcBef>
              <a:spcAft>
                <a:spcPts val="0"/>
              </a:spcAft>
              <a:buClr>
                <a:schemeClr val="accent3"/>
              </a:buClr>
              <a:buSzPts val="1400"/>
              <a:buFont typeface="Crimson Text"/>
              <a:buChar char="●"/>
            </a:pPr>
            <a:r>
              <a:rPr lang="en" sz="1400">
                <a:latin typeface="Crimson Text"/>
                <a:ea typeface="Crimson Text"/>
                <a:cs typeface="Crimson Text"/>
                <a:sym typeface="Crimson Text"/>
              </a:rPr>
              <a:t>Need for standardized model community license </a:t>
            </a:r>
            <a:endParaRPr sz="1400">
              <a:latin typeface="Crimson Text"/>
              <a:ea typeface="Crimson Text"/>
              <a:cs typeface="Crimson Text"/>
              <a:sym typeface="Crimson Text"/>
            </a:endParaRPr>
          </a:p>
          <a:p>
            <a:pPr indent="-317500" lvl="1" marL="914400" rtl="0" algn="l">
              <a:lnSpc>
                <a:spcPct val="100000"/>
              </a:lnSpc>
              <a:spcBef>
                <a:spcPts val="1600"/>
              </a:spcBef>
              <a:spcAft>
                <a:spcPts val="0"/>
              </a:spcAft>
              <a:buSzPts val="1400"/>
              <a:buFont typeface="Crimson Text"/>
              <a:buChar char="○"/>
            </a:pPr>
            <a:r>
              <a:rPr lang="en">
                <a:latin typeface="Crimson Text"/>
                <a:ea typeface="Crimson Text"/>
                <a:cs typeface="Crimson Text"/>
                <a:sym typeface="Crimson Text"/>
              </a:rPr>
              <a:t>Aligned with library principles </a:t>
            </a:r>
            <a:endParaRPr>
              <a:latin typeface="Crimson Text"/>
              <a:ea typeface="Crimson Text"/>
              <a:cs typeface="Crimson Text"/>
              <a:sym typeface="Crimson Text"/>
            </a:endParaRPr>
          </a:p>
          <a:p>
            <a:pPr indent="-317500" lvl="1" marL="914400" rtl="0" algn="l">
              <a:lnSpc>
                <a:spcPct val="100000"/>
              </a:lnSpc>
              <a:spcBef>
                <a:spcPts val="1600"/>
              </a:spcBef>
              <a:spcAft>
                <a:spcPts val="0"/>
              </a:spcAft>
              <a:buSzPts val="1400"/>
              <a:buFont typeface="Crimson Text"/>
              <a:buChar char="○"/>
            </a:pPr>
            <a:r>
              <a:rPr lang="en">
                <a:latin typeface="Crimson Text"/>
                <a:ea typeface="Crimson Text"/>
                <a:cs typeface="Crimson Text"/>
                <a:sym typeface="Crimson Text"/>
              </a:rPr>
              <a:t>Transparent, and verifiable</a:t>
            </a:r>
            <a:endParaRPr>
              <a:latin typeface="Crimson Text"/>
              <a:ea typeface="Crimson Text"/>
              <a:cs typeface="Crimson Text"/>
              <a:sym typeface="Crimson Text"/>
            </a:endParaRPr>
          </a:p>
          <a:p>
            <a:pPr indent="-317500" lvl="1" marL="914400" rtl="0" algn="l">
              <a:lnSpc>
                <a:spcPct val="100000"/>
              </a:lnSpc>
              <a:spcBef>
                <a:spcPts val="1600"/>
              </a:spcBef>
              <a:spcAft>
                <a:spcPts val="0"/>
              </a:spcAft>
              <a:buSzPts val="1400"/>
              <a:buFont typeface="Crimson Text"/>
              <a:buChar char="○"/>
            </a:pPr>
            <a:r>
              <a:rPr lang="en">
                <a:latin typeface="Crimson Text"/>
                <a:ea typeface="Crimson Text"/>
                <a:cs typeface="Crimson Text"/>
                <a:sym typeface="Crimson Text"/>
              </a:rPr>
              <a:t>Consistent and understandable</a:t>
            </a:r>
            <a:endParaRPr>
              <a:latin typeface="Crimson Text"/>
              <a:ea typeface="Crimson Text"/>
              <a:cs typeface="Crimson Text"/>
              <a:sym typeface="Crimson Text"/>
            </a:endParaRPr>
          </a:p>
          <a:p>
            <a:pPr indent="-317500" lvl="0" marL="457200" rtl="0" algn="l">
              <a:lnSpc>
                <a:spcPct val="100000"/>
              </a:lnSpc>
              <a:spcBef>
                <a:spcPts val="1600"/>
              </a:spcBef>
              <a:spcAft>
                <a:spcPts val="0"/>
              </a:spcAft>
              <a:buClr>
                <a:schemeClr val="accent3"/>
              </a:buClr>
              <a:buSzPts val="1400"/>
              <a:buFont typeface="Crimson Text"/>
              <a:buChar char="●"/>
            </a:pPr>
            <a:r>
              <a:rPr lang="en" sz="1400">
                <a:latin typeface="Crimson Text"/>
                <a:ea typeface="Crimson Text"/>
                <a:cs typeface="Crimson Text"/>
                <a:sym typeface="Crimson Text"/>
              </a:rPr>
              <a:t>Need for libraries to promote information privacy, agency, and citizenship</a:t>
            </a:r>
            <a:endParaRPr sz="1400">
              <a:latin typeface="Crimson Text"/>
              <a:ea typeface="Crimson Text"/>
              <a:cs typeface="Crimson Text"/>
              <a:sym typeface="Crimson Text"/>
            </a:endParaRPr>
          </a:p>
          <a:p>
            <a:pPr indent="0" lvl="0" marL="0" rtl="0" algn="l">
              <a:lnSpc>
                <a:spcPct val="100000"/>
              </a:lnSpc>
              <a:spcBef>
                <a:spcPts val="1600"/>
              </a:spcBef>
              <a:spcAft>
                <a:spcPts val="1600"/>
              </a:spcAft>
              <a:buNone/>
            </a:pPr>
            <a:r>
              <a:t/>
            </a:r>
            <a:endParaRPr sz="900" u="sng">
              <a:latin typeface="Crimson Text"/>
              <a:ea typeface="Crimson Text"/>
              <a:cs typeface="Crimson Text"/>
              <a:sym typeface="Crimson Text"/>
            </a:endParaRPr>
          </a:p>
        </p:txBody>
      </p:sp>
      <p:sp>
        <p:nvSpPr>
          <p:cNvPr id="590" name="Google Shape;590;p8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4" name="Shape 594"/>
        <p:cNvGrpSpPr/>
        <p:nvPr/>
      </p:nvGrpSpPr>
      <p:grpSpPr>
        <a:xfrm>
          <a:off x="0" y="0"/>
          <a:ext cx="0" cy="0"/>
          <a:chOff x="0" y="0"/>
          <a:chExt cx="0" cy="0"/>
        </a:xfrm>
      </p:grpSpPr>
      <p:sp>
        <p:nvSpPr>
          <p:cNvPr id="595" name="Google Shape;595;p82"/>
          <p:cNvSpPr txBox="1"/>
          <p:nvPr>
            <p:ph type="title"/>
          </p:nvPr>
        </p:nvSpPr>
        <p:spPr>
          <a:xfrm>
            <a:off x="345150" y="204250"/>
            <a:ext cx="8520600" cy="61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rimson Text"/>
                <a:ea typeface="Crimson Text"/>
                <a:cs typeface="Crimson Text"/>
                <a:sym typeface="Crimson Text"/>
              </a:rPr>
              <a:t>Resources </a:t>
            </a:r>
            <a:endParaRPr>
              <a:solidFill>
                <a:schemeClr val="dk2"/>
              </a:solidFill>
              <a:latin typeface="Crimson Text"/>
              <a:ea typeface="Crimson Text"/>
              <a:cs typeface="Crimson Text"/>
              <a:sym typeface="Crimson Text"/>
            </a:endParaRPr>
          </a:p>
        </p:txBody>
      </p:sp>
      <p:sp>
        <p:nvSpPr>
          <p:cNvPr id="596" name="Google Shape;596;p82"/>
          <p:cNvSpPr txBox="1"/>
          <p:nvPr>
            <p:ph idx="1" type="body"/>
          </p:nvPr>
        </p:nvSpPr>
        <p:spPr>
          <a:xfrm>
            <a:off x="69525" y="866875"/>
            <a:ext cx="8962800" cy="3997800"/>
          </a:xfrm>
          <a:prstGeom prst="rect">
            <a:avLst/>
          </a:prstGeom>
        </p:spPr>
        <p:txBody>
          <a:bodyPr anchorCtr="0" anchor="t" bIns="91425" lIns="91425" spcFirstLastPara="1" rIns="91425" wrap="square" tIns="91425">
            <a:noAutofit/>
          </a:bodyPr>
          <a:lstStyle/>
          <a:p>
            <a:pPr indent="-288874" lvl="0" marL="457200" rtl="0" algn="l">
              <a:lnSpc>
                <a:spcPct val="80000"/>
              </a:lnSpc>
              <a:spcBef>
                <a:spcPts val="0"/>
              </a:spcBef>
              <a:spcAft>
                <a:spcPts val="0"/>
              </a:spcAft>
              <a:buClr>
                <a:srgbClr val="727CA3"/>
              </a:buClr>
              <a:buSzPts val="949"/>
              <a:buFont typeface="Noto Sans Symbols"/>
              <a:buChar char="●"/>
            </a:pPr>
            <a:r>
              <a:rPr lang="en" sz="1470">
                <a:latin typeface="Cabin"/>
                <a:ea typeface="Cabin"/>
                <a:cs typeface="Cabin"/>
                <a:sym typeface="Cabin"/>
              </a:rPr>
              <a:t>Smith, R.E. 2013 (supplemented 2015), Compilation of State and Federal Privacy Laws, </a:t>
            </a:r>
            <a:r>
              <a:rPr i="1" lang="en" sz="1470">
                <a:latin typeface="Cabin"/>
                <a:ea typeface="Cabin"/>
                <a:cs typeface="Cabin"/>
                <a:sym typeface="Cabin"/>
              </a:rPr>
              <a:t>Privacy Journal. </a:t>
            </a:r>
            <a:endParaRPr sz="1900">
              <a:latin typeface="Cabin"/>
              <a:ea typeface="Cabin"/>
              <a:cs typeface="Cabin"/>
              <a:sym typeface="Cabin"/>
            </a:endParaRPr>
          </a:p>
          <a:p>
            <a:pPr indent="-288874" lvl="0" marL="457200" rtl="0" algn="l">
              <a:lnSpc>
                <a:spcPct val="80000"/>
              </a:lnSpc>
              <a:spcBef>
                <a:spcPts val="600"/>
              </a:spcBef>
              <a:spcAft>
                <a:spcPts val="0"/>
              </a:spcAft>
              <a:buClr>
                <a:srgbClr val="727CA3"/>
              </a:buClr>
              <a:buSzPts val="949"/>
              <a:buFont typeface="Noto Sans Symbols"/>
              <a:buChar char="●"/>
            </a:pPr>
            <a:r>
              <a:rPr lang="en" sz="1470">
                <a:latin typeface="Cabin"/>
                <a:ea typeface="Cabin"/>
                <a:cs typeface="Cabin"/>
                <a:sym typeface="Cabin"/>
              </a:rPr>
              <a:t>American Library association Compilation of State Library Laws </a:t>
            </a:r>
            <a:r>
              <a:rPr lang="en" sz="1470" u="sng">
                <a:solidFill>
                  <a:srgbClr val="B292CA"/>
                </a:solidFill>
                <a:latin typeface="Cabin"/>
                <a:ea typeface="Cabin"/>
                <a:cs typeface="Cabin"/>
                <a:sym typeface="Cabin"/>
                <a:hlinkClick r:id="rId3"/>
              </a:rPr>
              <a:t>http://www.ala.org/advocacy/privacyconfidentiality/privacy/stateprivacy</a:t>
            </a:r>
            <a:endParaRPr sz="1470">
              <a:latin typeface="Cabin"/>
              <a:ea typeface="Cabin"/>
              <a:cs typeface="Cabin"/>
              <a:sym typeface="Cabin"/>
            </a:endParaRPr>
          </a:p>
          <a:p>
            <a:pPr indent="-288874" lvl="0" marL="457200" rtl="0" algn="l">
              <a:lnSpc>
                <a:spcPct val="80000"/>
              </a:lnSpc>
              <a:spcBef>
                <a:spcPts val="600"/>
              </a:spcBef>
              <a:spcAft>
                <a:spcPts val="0"/>
              </a:spcAft>
              <a:buClr>
                <a:srgbClr val="727CA3"/>
              </a:buClr>
              <a:buSzPts val="949"/>
              <a:buFont typeface="Noto Sans Symbols"/>
              <a:buChar char="●"/>
            </a:pPr>
            <a:r>
              <a:rPr lang="en" sz="1470">
                <a:latin typeface="Cabin"/>
                <a:ea typeface="Cabin"/>
                <a:cs typeface="Cabin"/>
                <a:sym typeface="Cabin"/>
              </a:rPr>
              <a:t>ALA Privacy Resources:</a:t>
            </a:r>
            <a:br>
              <a:rPr lang="en" sz="1470">
                <a:latin typeface="Cabin"/>
                <a:ea typeface="Cabin"/>
                <a:cs typeface="Cabin"/>
                <a:sym typeface="Cabin"/>
              </a:rPr>
            </a:br>
            <a:r>
              <a:rPr lang="en" sz="1470">
                <a:latin typeface="Cabin"/>
                <a:ea typeface="Cabin"/>
                <a:cs typeface="Cabin"/>
                <a:sym typeface="Cabin"/>
              </a:rPr>
              <a:t> </a:t>
            </a:r>
            <a:r>
              <a:rPr lang="en" sz="1470" u="sng">
                <a:solidFill>
                  <a:srgbClr val="B292CA"/>
                </a:solidFill>
                <a:latin typeface="Cabin"/>
                <a:ea typeface="Cabin"/>
                <a:cs typeface="Cabin"/>
                <a:sym typeface="Cabin"/>
                <a:hlinkClick r:id="rId4"/>
              </a:rPr>
              <a:t>http://www.ala.org/advocacy/privacy/toolkit</a:t>
            </a:r>
            <a:endParaRPr sz="1470">
              <a:latin typeface="Cabin"/>
              <a:ea typeface="Cabin"/>
              <a:cs typeface="Cabin"/>
              <a:sym typeface="Cabin"/>
            </a:endParaRPr>
          </a:p>
          <a:p>
            <a:pPr indent="-288874" lvl="0" marL="457200" rtl="0" algn="l">
              <a:lnSpc>
                <a:spcPct val="80000"/>
              </a:lnSpc>
              <a:spcBef>
                <a:spcPts val="600"/>
              </a:spcBef>
              <a:spcAft>
                <a:spcPts val="0"/>
              </a:spcAft>
              <a:buClr>
                <a:srgbClr val="727CA3"/>
              </a:buClr>
              <a:buSzPts val="949"/>
              <a:buFont typeface="Noto Sans Symbols"/>
              <a:buChar char="●"/>
            </a:pPr>
            <a:r>
              <a:rPr lang="en" sz="1470">
                <a:latin typeface="Cabin"/>
                <a:ea typeface="Cabin"/>
                <a:cs typeface="Cabin"/>
                <a:sym typeface="Cabin"/>
              </a:rPr>
              <a:t>LITA Patron Privacy Checklists</a:t>
            </a:r>
            <a:br>
              <a:rPr lang="en" sz="1470">
                <a:latin typeface="Cabin"/>
                <a:ea typeface="Cabin"/>
                <a:cs typeface="Cabin"/>
                <a:sym typeface="Cabin"/>
              </a:rPr>
            </a:br>
            <a:r>
              <a:rPr lang="en" sz="1470">
                <a:latin typeface="Cabin"/>
                <a:ea typeface="Cabin"/>
                <a:cs typeface="Cabin"/>
                <a:sym typeface="Cabin"/>
              </a:rPr>
              <a:t>http://www.ala.org/news/member-news/2017/02/lita-offers-patron-privacy-checklists-support-library-bill-rights</a:t>
            </a:r>
            <a:endParaRPr sz="1470">
              <a:latin typeface="Cabin"/>
              <a:ea typeface="Cabin"/>
              <a:cs typeface="Cabin"/>
              <a:sym typeface="Cabin"/>
            </a:endParaRPr>
          </a:p>
          <a:p>
            <a:pPr indent="-288874" lvl="0" marL="457200" rtl="0" algn="l">
              <a:lnSpc>
                <a:spcPct val="80000"/>
              </a:lnSpc>
              <a:spcBef>
                <a:spcPts val="600"/>
              </a:spcBef>
              <a:spcAft>
                <a:spcPts val="0"/>
              </a:spcAft>
              <a:buClr>
                <a:srgbClr val="727CA3"/>
              </a:buClr>
              <a:buSzPts val="949"/>
              <a:buFont typeface="Noto Sans Symbols"/>
              <a:buChar char="●"/>
            </a:pPr>
            <a:r>
              <a:rPr lang="en" sz="1470">
                <a:latin typeface="Cabin"/>
                <a:ea typeface="Cabin"/>
                <a:cs typeface="Cabin"/>
                <a:sym typeface="Cabin"/>
              </a:rPr>
              <a:t>NISO, 2015; NISO Consensus Principles on User’s Digital Privacy in Library,Publisher, and Software-Provider Systems. </a:t>
            </a:r>
            <a:r>
              <a:rPr lang="en" sz="1470" u="sng">
                <a:solidFill>
                  <a:srgbClr val="B292CA"/>
                </a:solidFill>
                <a:latin typeface="Cabin"/>
                <a:ea typeface="Cabin"/>
                <a:cs typeface="Cabin"/>
                <a:sym typeface="Cabin"/>
                <a:hlinkClick r:id="rId5"/>
              </a:rPr>
              <a:t>http://www.niso.org/apps/group_public/download.php/16064/NISO%20Privacy%20Principles.pdf</a:t>
            </a:r>
            <a:endParaRPr sz="1470">
              <a:latin typeface="Cabin"/>
              <a:ea typeface="Cabin"/>
              <a:cs typeface="Cabin"/>
              <a:sym typeface="Cabin"/>
            </a:endParaRPr>
          </a:p>
          <a:p>
            <a:pPr indent="-288874" lvl="0" marL="457200" rtl="0" algn="l">
              <a:lnSpc>
                <a:spcPct val="80000"/>
              </a:lnSpc>
              <a:spcBef>
                <a:spcPts val="600"/>
              </a:spcBef>
              <a:spcAft>
                <a:spcPts val="0"/>
              </a:spcAft>
              <a:buClr>
                <a:srgbClr val="727CA3"/>
              </a:buClr>
              <a:buSzPts val="949"/>
              <a:buFont typeface="Noto Sans Symbols"/>
              <a:buChar char="●"/>
            </a:pPr>
            <a:r>
              <a:rPr lang="en" sz="1470">
                <a:latin typeface="Cabin"/>
                <a:ea typeface="Cabin"/>
                <a:cs typeface="Cabin"/>
                <a:sym typeface="Cabin"/>
              </a:rPr>
              <a:t>, Marshall, 2016 </a:t>
            </a:r>
            <a:r>
              <a:rPr i="1" lang="en" sz="1470">
                <a:latin typeface="Cabin"/>
                <a:ea typeface="Cabin"/>
                <a:cs typeface="Cabin"/>
                <a:sym typeface="Cabin"/>
              </a:rPr>
              <a:t>Privacy and Security for Library Systems</a:t>
            </a:r>
            <a:r>
              <a:rPr lang="en" sz="1470">
                <a:latin typeface="Cabin"/>
                <a:ea typeface="Cabin"/>
                <a:cs typeface="Cabin"/>
                <a:sym typeface="Cabin"/>
              </a:rPr>
              <a:t>, Library Technology Reports 52(4)</a:t>
            </a:r>
            <a:br>
              <a:rPr b="1" lang="en" sz="1100">
                <a:latin typeface="Crimson Text"/>
                <a:ea typeface="Crimson Text"/>
                <a:cs typeface="Crimson Text"/>
                <a:sym typeface="Crimson Text"/>
              </a:rPr>
            </a:br>
            <a:endParaRPr sz="900">
              <a:latin typeface="Crimson Text"/>
              <a:ea typeface="Crimson Text"/>
              <a:cs typeface="Crimson Text"/>
              <a:sym typeface="Crimson Text"/>
            </a:endParaRPr>
          </a:p>
        </p:txBody>
      </p:sp>
      <p:sp>
        <p:nvSpPr>
          <p:cNvPr id="597" name="Google Shape;597;p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1" name="Shape 601"/>
        <p:cNvGrpSpPr/>
        <p:nvPr/>
      </p:nvGrpSpPr>
      <p:grpSpPr>
        <a:xfrm>
          <a:off x="0" y="0"/>
          <a:ext cx="0" cy="0"/>
          <a:chOff x="0" y="0"/>
          <a:chExt cx="0" cy="0"/>
        </a:xfrm>
      </p:grpSpPr>
      <p:sp>
        <p:nvSpPr>
          <p:cNvPr id="602" name="Google Shape;602;p83"/>
          <p:cNvSpPr txBox="1"/>
          <p:nvPr>
            <p:ph idx="1" type="body"/>
          </p:nvPr>
        </p:nvSpPr>
        <p:spPr>
          <a:xfrm>
            <a:off x="311700" y="1029475"/>
            <a:ext cx="8596800" cy="368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a:p>
            <a:pPr indent="0" lvl="0" marL="0" rtl="0" algn="ctr">
              <a:spcBef>
                <a:spcPts val="0"/>
              </a:spcBef>
              <a:spcAft>
                <a:spcPts val="0"/>
              </a:spcAft>
              <a:buNone/>
            </a:pPr>
            <a:r>
              <a:rPr b="1" lang="en"/>
              <a:t>Now</a:t>
            </a:r>
            <a:endParaRPr b="1"/>
          </a:p>
          <a:p>
            <a:pPr indent="0" lvl="0" marL="0" rtl="0" algn="ctr">
              <a:spcBef>
                <a:spcPts val="0"/>
              </a:spcBef>
              <a:spcAft>
                <a:spcPts val="0"/>
              </a:spcAft>
              <a:buNone/>
            </a:pPr>
            <a:r>
              <a:rPr b="1" lang="en">
                <a:solidFill>
                  <a:srgbClr val="00FF00"/>
                </a:solidFill>
              </a:rPr>
              <a:t>(10 minutes)</a:t>
            </a:r>
            <a:endParaRPr b="1">
              <a:solidFill>
                <a:srgbClr val="00FF00"/>
              </a:solidFill>
            </a:endParaRPr>
          </a:p>
          <a:p>
            <a:pPr indent="0" lvl="0" marL="0" rtl="0" algn="ctr">
              <a:spcBef>
                <a:spcPts val="0"/>
              </a:spcBef>
              <a:spcAft>
                <a:spcPts val="0"/>
              </a:spcAft>
              <a:buNone/>
            </a:pPr>
            <a:r>
              <a:t/>
            </a:r>
            <a:endParaRPr b="1"/>
          </a:p>
          <a:p>
            <a:pPr indent="0" lvl="0" marL="0" rtl="0" algn="ctr">
              <a:spcBef>
                <a:spcPts val="0"/>
              </a:spcBef>
              <a:spcAft>
                <a:spcPts val="0"/>
              </a:spcAft>
              <a:buNone/>
            </a:pPr>
            <a:r>
              <a:rPr b="1" lang="en"/>
              <a:t>or </a:t>
            </a:r>
            <a:endParaRPr b="1"/>
          </a:p>
          <a:p>
            <a:pPr indent="0" lvl="0" marL="0" rtl="0" algn="ctr">
              <a:spcBef>
                <a:spcPts val="0"/>
              </a:spcBef>
              <a:spcAft>
                <a:spcPts val="0"/>
              </a:spcAft>
              <a:buNone/>
            </a:pPr>
            <a:r>
              <a:t/>
            </a:r>
            <a:endParaRPr b="1"/>
          </a:p>
          <a:p>
            <a:pPr indent="0" lvl="0" marL="0" rtl="0" algn="ctr">
              <a:spcBef>
                <a:spcPts val="0"/>
              </a:spcBef>
              <a:spcAft>
                <a:spcPts val="0"/>
              </a:spcAft>
              <a:buNone/>
            </a:pPr>
            <a:r>
              <a:rPr b="1" lang="en"/>
              <a:t>Later</a:t>
            </a:r>
            <a:endParaRPr b="1"/>
          </a:p>
          <a:p>
            <a:pPr indent="0" lvl="0" marL="0" rtl="0" algn="ctr">
              <a:spcBef>
                <a:spcPts val="0"/>
              </a:spcBef>
              <a:spcAft>
                <a:spcPts val="0"/>
              </a:spcAft>
              <a:buNone/>
            </a:pPr>
            <a:r>
              <a:rPr b="1" lang="en" u="sng">
                <a:solidFill>
                  <a:schemeClr val="hlink"/>
                </a:solidFill>
                <a:hlinkClick r:id="rId3"/>
              </a:rPr>
              <a:t>micah_altman@alumni.brown.edu</a:t>
            </a:r>
            <a:r>
              <a:rPr b="1" lang="en"/>
              <a:t> </a:t>
            </a:r>
            <a:endParaRPr b="1"/>
          </a:p>
          <a:p>
            <a:pPr indent="0" lvl="0" marL="0" rtl="0" algn="ctr">
              <a:spcBef>
                <a:spcPts val="0"/>
              </a:spcBef>
              <a:spcAft>
                <a:spcPts val="0"/>
              </a:spcAft>
              <a:buNone/>
            </a:pPr>
            <a:r>
              <a:rPr b="1" lang="en" u="sng">
                <a:solidFill>
                  <a:schemeClr val="hlink"/>
                </a:solidFill>
                <a:hlinkClick r:id="rId4"/>
              </a:rPr>
              <a:t>micahaltman.com</a:t>
            </a:r>
            <a:r>
              <a:rPr b="1" lang="en"/>
              <a:t>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a:t>
            </a:r>
            <a:r>
              <a:rPr lang="en" sz="1200">
                <a:solidFill>
                  <a:srgbClr val="222222"/>
                </a:solidFill>
                <a:highlight>
                  <a:srgbClr val="FFFFFF"/>
                </a:highlight>
              </a:rPr>
              <a:t>£</a:t>
            </a:r>
            <a:r>
              <a:rPr lang="en" sz="1100">
                <a:solidFill>
                  <a:srgbClr val="000000"/>
                </a:solidFill>
                <a:highlight>
                  <a:srgbClr val="FFFFFF"/>
                </a:highlight>
                <a:latin typeface="Arial"/>
                <a:ea typeface="Arial"/>
                <a:cs typeface="Arial"/>
                <a:sym typeface="Arial"/>
              </a:rPr>
              <a:t>1 for a five minute argument, but only </a:t>
            </a:r>
            <a:r>
              <a:rPr lang="en" sz="1200">
                <a:solidFill>
                  <a:srgbClr val="222222"/>
                </a:solidFill>
                <a:highlight>
                  <a:srgbClr val="FFFFFF"/>
                </a:highlight>
              </a:rPr>
              <a:t>£</a:t>
            </a:r>
            <a:r>
              <a:rPr lang="en" sz="1100">
                <a:solidFill>
                  <a:srgbClr val="000000"/>
                </a:solidFill>
                <a:highlight>
                  <a:srgbClr val="FFFFFF"/>
                </a:highlight>
                <a:latin typeface="Arial"/>
                <a:ea typeface="Arial"/>
                <a:cs typeface="Arial"/>
                <a:sym typeface="Arial"/>
              </a:rPr>
              <a:t>8 for a course of ten.</a:t>
            </a:r>
            <a:endParaRPr b="1"/>
          </a:p>
        </p:txBody>
      </p:sp>
      <p:sp>
        <p:nvSpPr>
          <p:cNvPr id="603" name="Google Shape;603;p83"/>
          <p:cNvSpPr txBox="1"/>
          <p:nvPr>
            <p:ph type="title"/>
          </p:nvPr>
        </p:nvSpPr>
        <p:spPr>
          <a:xfrm>
            <a:off x="311700" y="257600"/>
            <a:ext cx="8520600" cy="72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t>Questions? Observations? Arguments?* </a:t>
            </a:r>
            <a:endParaRPr sz="2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2"/>
          <p:cNvSpPr txBox="1"/>
          <p:nvPr>
            <p:ph type="title"/>
          </p:nvPr>
        </p:nvSpPr>
        <p:spPr>
          <a:xfrm>
            <a:off x="311700" y="16635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Related Work</a:t>
            </a:r>
            <a:endParaRPr/>
          </a:p>
        </p:txBody>
      </p:sp>
      <p:sp>
        <p:nvSpPr>
          <p:cNvPr id="267" name="Google Shape;267;p42"/>
          <p:cNvSpPr txBox="1"/>
          <p:nvPr>
            <p:ph idx="1" type="body"/>
          </p:nvPr>
        </p:nvSpPr>
        <p:spPr>
          <a:xfrm>
            <a:off x="182725" y="902250"/>
            <a:ext cx="8520600" cy="3339000"/>
          </a:xfrm>
          <a:prstGeom prst="rect">
            <a:avLst/>
          </a:prstGeom>
        </p:spPr>
        <p:txBody>
          <a:bodyPr anchorCtr="0" anchor="t" bIns="91425" lIns="91425" spcFirstLastPara="1" rIns="91425" wrap="square" tIns="91425">
            <a:noAutofit/>
          </a:bodyPr>
          <a:lstStyle/>
          <a:p>
            <a:pPr indent="-323850" lvl="0" marL="457200" marR="0" rtl="0" algn="l">
              <a:lnSpc>
                <a:spcPct val="100000"/>
              </a:lnSpc>
              <a:spcBef>
                <a:spcPts val="0"/>
              </a:spcBef>
              <a:spcAft>
                <a:spcPts val="0"/>
              </a:spcAft>
              <a:buClr>
                <a:srgbClr val="000000"/>
              </a:buClr>
              <a:buSzPts val="1500"/>
              <a:buChar char="●"/>
            </a:pPr>
            <a:r>
              <a:rPr lang="en" sz="1500">
                <a:solidFill>
                  <a:srgbClr val="000000"/>
                </a:solidFill>
              </a:rPr>
              <a:t>Altman, M., Wood, A., O’Brien, D. R., Vadhan, S., &amp; Gasser, U. (2015). Towards a modern approach to privacy-aware government data releases. </a:t>
            </a:r>
            <a:r>
              <a:rPr i="1" lang="en" sz="1500">
                <a:solidFill>
                  <a:srgbClr val="000000"/>
                </a:solidFill>
              </a:rPr>
              <a:t>Berkeley Technology Law Journal</a:t>
            </a:r>
            <a:r>
              <a:rPr lang="en" sz="1500">
                <a:solidFill>
                  <a:srgbClr val="000000"/>
                </a:solidFill>
              </a:rPr>
              <a:t>, 30(3), 1967-2072.</a:t>
            </a:r>
            <a:br>
              <a:rPr lang="en" sz="1500">
                <a:solidFill>
                  <a:srgbClr val="000000"/>
                </a:solidFill>
              </a:rPr>
            </a:br>
            <a:r>
              <a:rPr lang="en" sz="1500" u="sng">
                <a:solidFill>
                  <a:schemeClr val="hlink"/>
                </a:solidFill>
                <a:hlinkClick r:id="rId3"/>
              </a:rPr>
              <a:t>https://doi.org/10.15779/Z38FG17</a:t>
            </a:r>
            <a:r>
              <a:rPr lang="en" sz="1500">
                <a:solidFill>
                  <a:srgbClr val="000000"/>
                </a:solidFill>
              </a:rPr>
              <a:t> </a:t>
            </a:r>
            <a:endParaRPr sz="1500">
              <a:solidFill>
                <a:srgbClr val="000000"/>
              </a:solidFill>
            </a:endParaRPr>
          </a:p>
          <a:p>
            <a:pPr indent="0" lvl="0" marL="457200" rtl="0" algn="l">
              <a:lnSpc>
                <a:spcPct val="100000"/>
              </a:lnSpc>
              <a:spcBef>
                <a:spcPts val="0"/>
              </a:spcBef>
              <a:spcAft>
                <a:spcPts val="0"/>
              </a:spcAft>
              <a:buNone/>
            </a:pPr>
            <a:r>
              <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lang="en" sz="1500">
                <a:solidFill>
                  <a:srgbClr val="000000"/>
                </a:solidFill>
              </a:rPr>
              <a:t>Altman, M., Wood, A., O’Brien, D. R.,, &amp; Gasser, U., (2018) Practical approaches to big data privacy over time,</a:t>
            </a:r>
            <a:br>
              <a:rPr lang="en" sz="1500">
                <a:solidFill>
                  <a:srgbClr val="000000"/>
                </a:solidFill>
              </a:rPr>
            </a:br>
            <a:r>
              <a:rPr i="1" lang="en" sz="1500">
                <a:solidFill>
                  <a:srgbClr val="000000"/>
                </a:solidFill>
              </a:rPr>
              <a:t>International Data Privacy Law</a:t>
            </a:r>
            <a:r>
              <a:rPr lang="en" sz="1500">
                <a:solidFill>
                  <a:srgbClr val="000000"/>
                </a:solidFill>
              </a:rPr>
              <a:t>, Volume 8, Issue 1,, Pages 29–51, </a:t>
            </a:r>
            <a:r>
              <a:rPr lang="en" sz="1500" u="sng">
                <a:solidFill>
                  <a:schemeClr val="hlink"/>
                </a:solidFill>
                <a:hlinkClick r:id="rId4"/>
              </a:rPr>
              <a:t>https://doi.org/10.1093/idpl/ipx027</a:t>
            </a:r>
            <a:r>
              <a:rPr lang="en" sz="1500">
                <a:solidFill>
                  <a:srgbClr val="000000"/>
                </a:solidFill>
              </a:rPr>
              <a:t> </a:t>
            </a:r>
            <a:br>
              <a:rPr lang="en" sz="1500">
                <a:solidFill>
                  <a:srgbClr val="000000"/>
                </a:solidFill>
              </a:rPr>
            </a:b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lang="en" sz="1500">
                <a:solidFill>
                  <a:srgbClr val="000000"/>
                </a:solidFill>
              </a:rPr>
              <a:t>Wood, A.,</a:t>
            </a:r>
            <a:r>
              <a:rPr lang="en" sz="1500">
                <a:solidFill>
                  <a:srgbClr val="000000"/>
                </a:solidFill>
              </a:rPr>
              <a:t> Altman, M., Bembenek, A. , Bun, T., Gaboardi, M.,Honaker, J., Nissim, K.. O’Brien D., Steinke, T.  &amp; Vadhan, S.. </a:t>
            </a:r>
            <a:r>
              <a:rPr lang="en" sz="1500">
                <a:solidFill>
                  <a:srgbClr val="000000"/>
                </a:solidFill>
              </a:rPr>
              <a:t>(2018) </a:t>
            </a:r>
            <a:r>
              <a:rPr lang="en" sz="1500">
                <a:solidFill>
                  <a:srgbClr val="000000"/>
                </a:solidFill>
              </a:rPr>
              <a:t>Differential Privacy: A Primer for a Non-Technical Audience, 21 </a:t>
            </a:r>
            <a:r>
              <a:rPr i="1" lang="en" sz="1500">
                <a:solidFill>
                  <a:srgbClr val="000000"/>
                </a:solidFill>
              </a:rPr>
              <a:t>Vand. J. Ent. &amp; Tech.</a:t>
            </a:r>
            <a:r>
              <a:rPr lang="en" sz="1500">
                <a:solidFill>
                  <a:srgbClr val="000000"/>
                </a:solidFill>
              </a:rPr>
              <a:t> 209</a:t>
            </a:r>
            <a:br>
              <a:rPr lang="en" sz="1500">
                <a:solidFill>
                  <a:srgbClr val="000000"/>
                </a:solidFill>
              </a:rPr>
            </a:br>
            <a:r>
              <a:rPr lang="en" sz="1500" u="sng">
                <a:solidFill>
                  <a:schemeClr val="hlink"/>
                </a:solidFill>
                <a:hlinkClick r:id="rId5"/>
              </a:rPr>
              <a:t>http://www.jetlaw.org/journal-archives/volume-21/volume-21-issue-1/</a:t>
            </a:r>
            <a:r>
              <a:rPr lang="en" sz="1500">
                <a:solidFill>
                  <a:srgbClr val="000000"/>
                </a:solidFill>
              </a:rPr>
              <a:t> </a:t>
            </a:r>
            <a:endParaRPr sz="1500">
              <a:solidFill>
                <a:srgbClr val="000000"/>
              </a:solidFill>
            </a:endParaRPr>
          </a:p>
          <a:p>
            <a:pPr indent="0" lvl="0" marL="0" marR="0" rtl="0" algn="l">
              <a:lnSpc>
                <a:spcPct val="100000"/>
              </a:lnSpc>
              <a:spcBef>
                <a:spcPts val="0"/>
              </a:spcBef>
              <a:spcAft>
                <a:spcPts val="0"/>
              </a:spcAft>
              <a:buNone/>
            </a:pPr>
            <a:r>
              <a:t/>
            </a: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43"/>
          <p:cNvSpPr txBox="1"/>
          <p:nvPr>
            <p:ph type="title"/>
          </p:nvPr>
        </p:nvSpPr>
        <p:spPr>
          <a:xfrm>
            <a:off x="934750" y="74090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a:t>Good Morning</a:t>
            </a:r>
            <a:br>
              <a:rPr i="1" lang="en"/>
            </a:br>
            <a:r>
              <a:rPr lang="en"/>
              <a:t>All Your Data Are Belong to Us</a:t>
            </a:r>
            <a:endParaRPr/>
          </a:p>
        </p:txBody>
      </p:sp>
      <p:sp>
        <p:nvSpPr>
          <p:cNvPr id="273" name="Google Shape;273;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274" name="Google Shape;274;p43"/>
          <p:cNvPicPr preferRelativeResize="0"/>
          <p:nvPr/>
        </p:nvPicPr>
        <p:blipFill>
          <a:blip r:embed="rId3">
            <a:alphaModFix/>
          </a:blip>
          <a:stretch>
            <a:fillRect/>
          </a:stretch>
        </p:blipFill>
        <p:spPr>
          <a:xfrm>
            <a:off x="2725088" y="2361950"/>
            <a:ext cx="3693837" cy="2567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44"/>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Background - Libraries and Privacy</a:t>
            </a:r>
            <a:endParaRPr/>
          </a:p>
        </p:txBody>
      </p:sp>
      <p:sp>
        <p:nvSpPr>
          <p:cNvPr id="280" name="Google Shape;280;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4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Libraries Facilitate Human Right of Privacy</a:t>
            </a:r>
            <a:endParaRPr/>
          </a:p>
        </p:txBody>
      </p:sp>
      <p:sp>
        <p:nvSpPr>
          <p:cNvPr id="286" name="Google Shape;286;p45"/>
          <p:cNvSpPr txBox="1"/>
          <p:nvPr>
            <p:ph idx="2" type="body"/>
          </p:nvPr>
        </p:nvSpPr>
        <p:spPr>
          <a:xfrm>
            <a:off x="4832400" y="2395100"/>
            <a:ext cx="3999900" cy="2173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727CA3"/>
              </a:buClr>
              <a:buSzPts val="1976"/>
              <a:buFont typeface="Noto Sans Symbols"/>
              <a:buNone/>
            </a:pPr>
            <a:r>
              <a:rPr lang="en" sz="1900">
                <a:latin typeface="Century"/>
                <a:ea typeface="Century"/>
                <a:cs typeface="Century"/>
                <a:sym typeface="Century"/>
              </a:rPr>
              <a:t>“Freedom of access to information and freedom of expression, as expressed in Article 19 of the Universal Declaration of Human Rights, are essential concepts for the library and information profession. Privacy is integral to ensuring these rights.”</a:t>
            </a:r>
            <a:endParaRPr sz="700"/>
          </a:p>
        </p:txBody>
      </p:sp>
      <p:sp>
        <p:nvSpPr>
          <p:cNvPr id="287" name="Google Shape;287;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88" name="Google Shape;288;p45"/>
          <p:cNvPicPr preferRelativeResize="0"/>
          <p:nvPr/>
        </p:nvPicPr>
        <p:blipFill rotWithShape="1">
          <a:blip r:embed="rId3">
            <a:alphaModFix/>
          </a:blip>
          <a:srcRect b="0" l="0" r="0" t="0"/>
          <a:stretch/>
        </p:blipFill>
        <p:spPr>
          <a:xfrm>
            <a:off x="4457200" y="1058225"/>
            <a:ext cx="4375101" cy="987100"/>
          </a:xfrm>
          <a:prstGeom prst="rect">
            <a:avLst/>
          </a:prstGeom>
          <a:noFill/>
          <a:ln>
            <a:noFill/>
          </a:ln>
        </p:spPr>
      </p:pic>
      <p:sp>
        <p:nvSpPr>
          <p:cNvPr id="289" name="Google Shape;289;p45"/>
          <p:cNvSpPr txBox="1"/>
          <p:nvPr/>
        </p:nvSpPr>
        <p:spPr>
          <a:xfrm>
            <a:off x="419624" y="1171675"/>
            <a:ext cx="3639900" cy="156960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000000"/>
              </a:buClr>
              <a:buSzPts val="2400"/>
              <a:buFont typeface="Arial"/>
              <a:buChar char="•"/>
            </a:pPr>
            <a:r>
              <a:rPr b="0" i="0" lang="en" sz="2400" u="none" cap="none" strike="noStrike">
                <a:solidFill>
                  <a:srgbClr val="000000"/>
                </a:solidFill>
                <a:latin typeface="Cabin"/>
                <a:ea typeface="Cabin"/>
                <a:cs typeface="Cabin"/>
                <a:sym typeface="Cabin"/>
              </a:rPr>
              <a:t>International libraries recognize privacy as part of Universal Declaration of Human Rights</a:t>
            </a:r>
            <a:endParaRPr b="0" i="0" sz="2400" u="none" cap="none" strike="noStrike">
              <a:solidFill>
                <a:srgbClr val="000000"/>
              </a:solidFill>
              <a:latin typeface="Cabin"/>
              <a:ea typeface="Cabin"/>
              <a:cs typeface="Cabin"/>
              <a:sym typeface="Cabin"/>
            </a:endParaRPr>
          </a:p>
          <a:p>
            <a:pPr indent="-285750" lvl="0" marL="285750" marR="0" rtl="0" algn="l">
              <a:spcBef>
                <a:spcPts val="0"/>
              </a:spcBef>
              <a:spcAft>
                <a:spcPts val="0"/>
              </a:spcAft>
              <a:buClr>
                <a:srgbClr val="000000"/>
              </a:buClr>
              <a:buSzPts val="2400"/>
              <a:buFont typeface="Arial"/>
              <a:buChar char="•"/>
            </a:pPr>
            <a:r>
              <a:rPr b="0" i="0" lang="en" sz="2400" u="none" cap="none" strike="noStrike">
                <a:solidFill>
                  <a:srgbClr val="000000"/>
                </a:solidFill>
                <a:latin typeface="Cabin"/>
                <a:ea typeface="Cabin"/>
                <a:cs typeface="Cabin"/>
                <a:sym typeface="Cabin"/>
              </a:rPr>
              <a:t>Derives from direct right to privacy </a:t>
            </a:r>
            <a:endParaRPr/>
          </a:p>
          <a:p>
            <a:pPr indent="-285750" lvl="0" marL="285750" marR="0" rtl="0" algn="l">
              <a:spcBef>
                <a:spcPts val="0"/>
              </a:spcBef>
              <a:spcAft>
                <a:spcPts val="0"/>
              </a:spcAft>
              <a:buClr>
                <a:srgbClr val="000000"/>
              </a:buClr>
              <a:buSzPts val="2400"/>
              <a:buFont typeface="Arial"/>
              <a:buChar char="•"/>
            </a:pPr>
            <a:r>
              <a:rPr b="0" i="0" lang="en" sz="2400" u="none" cap="none" strike="noStrike">
                <a:solidFill>
                  <a:srgbClr val="000000"/>
                </a:solidFill>
                <a:latin typeface="Cabin"/>
                <a:ea typeface="Cabin"/>
                <a:cs typeface="Cabin"/>
                <a:sym typeface="Cabin"/>
              </a:rPr>
              <a:t>Implied by right to access information and right to free e</a:t>
            </a:r>
            <a:r>
              <a:rPr lang="en" sz="2400">
                <a:latin typeface="Cabin"/>
                <a:ea typeface="Cabin"/>
                <a:cs typeface="Cabin"/>
                <a:sym typeface="Cabin"/>
              </a:rPr>
              <a:t>x</a:t>
            </a:r>
            <a:r>
              <a:rPr b="0" i="0" lang="en" sz="2400" u="none" cap="none" strike="noStrike">
                <a:solidFill>
                  <a:srgbClr val="000000"/>
                </a:solidFill>
                <a:latin typeface="Cabin"/>
                <a:ea typeface="Cabin"/>
                <a:cs typeface="Cabin"/>
                <a:sym typeface="Cabin"/>
              </a:rPr>
              <a:t>pression</a:t>
            </a:r>
            <a:endParaRPr b="0" i="0" sz="1600" u="none" cap="none" strike="noStrike">
              <a:solidFill>
                <a:srgbClr val="000000"/>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4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900"/>
              <a:t>Respect for Privacy is a Core Value of Librarianship</a:t>
            </a:r>
            <a:endParaRPr sz="2900"/>
          </a:p>
        </p:txBody>
      </p:sp>
      <p:sp>
        <p:nvSpPr>
          <p:cNvPr id="295" name="Google Shape;295;p46"/>
          <p:cNvSpPr txBox="1"/>
          <p:nvPr>
            <p:ph idx="1" type="body"/>
          </p:nvPr>
        </p:nvSpPr>
        <p:spPr>
          <a:xfrm>
            <a:off x="378325" y="1171675"/>
            <a:ext cx="3999900" cy="3397200"/>
          </a:xfrm>
          <a:prstGeom prst="rect">
            <a:avLst/>
          </a:prstGeom>
        </p:spPr>
        <p:txBody>
          <a:bodyPr anchorCtr="0" anchor="t" bIns="91425" lIns="91425" spcFirstLastPara="1" rIns="91425" wrap="square" tIns="91425">
            <a:noAutofit/>
          </a:bodyPr>
          <a:lstStyle/>
          <a:p>
            <a:pPr indent="-285750" lvl="0" marL="285750" rtl="0" algn="l">
              <a:spcBef>
                <a:spcPts val="0"/>
              </a:spcBef>
              <a:spcAft>
                <a:spcPts val="0"/>
              </a:spcAft>
              <a:buSzPts val="2400"/>
              <a:buFont typeface="Arial"/>
              <a:buChar char="•"/>
            </a:pPr>
            <a:r>
              <a:rPr lang="en"/>
              <a:t> </a:t>
            </a:r>
            <a:r>
              <a:rPr lang="en" sz="2400">
                <a:latin typeface="Cabin"/>
                <a:ea typeface="Cabin"/>
                <a:cs typeface="Cabin"/>
                <a:sym typeface="Cabin"/>
              </a:rPr>
              <a:t>American libraries recognized right to library privacy since 1939</a:t>
            </a:r>
            <a:endParaRPr>
              <a:latin typeface="Arial"/>
              <a:ea typeface="Arial"/>
              <a:cs typeface="Arial"/>
              <a:sym typeface="Arial"/>
            </a:endParaRPr>
          </a:p>
          <a:p>
            <a:pPr indent="-285750" lvl="0" marL="285750" rtl="0" algn="l">
              <a:lnSpc>
                <a:spcPct val="100000"/>
              </a:lnSpc>
              <a:spcBef>
                <a:spcPts val="0"/>
              </a:spcBef>
              <a:spcAft>
                <a:spcPts val="0"/>
              </a:spcAft>
              <a:buSzPts val="2400"/>
              <a:buFont typeface="Arial"/>
              <a:buChar char="•"/>
            </a:pPr>
            <a:r>
              <a:rPr lang="en" sz="2400">
                <a:latin typeface="Cabin"/>
                <a:ea typeface="Cabin"/>
                <a:cs typeface="Cabin"/>
                <a:sym typeface="Cabin"/>
              </a:rPr>
              <a:t>Privacy and confidentiality identified in list of 10 library core values</a:t>
            </a:r>
            <a:endParaRPr>
              <a:latin typeface="Arial"/>
              <a:ea typeface="Arial"/>
              <a:cs typeface="Arial"/>
              <a:sym typeface="Arial"/>
            </a:endParaRPr>
          </a:p>
          <a:p>
            <a:pPr indent="-285750" lvl="0" marL="285750" rtl="0" algn="l">
              <a:lnSpc>
                <a:spcPct val="100000"/>
              </a:lnSpc>
              <a:spcBef>
                <a:spcPts val="0"/>
              </a:spcBef>
              <a:spcAft>
                <a:spcPts val="0"/>
              </a:spcAft>
              <a:buSzPts val="2400"/>
              <a:buFont typeface="Arial"/>
              <a:buChar char="•"/>
            </a:pPr>
            <a:r>
              <a:rPr lang="en" sz="2400">
                <a:latin typeface="Cabin"/>
                <a:ea typeface="Cabin"/>
                <a:cs typeface="Cabin"/>
                <a:sym typeface="Cabin"/>
              </a:rPr>
              <a:t>Based on a professional value of supporting free inquiry</a:t>
            </a:r>
            <a:endParaRPr>
              <a:latin typeface="Arial"/>
              <a:ea typeface="Arial"/>
              <a:cs typeface="Arial"/>
              <a:sym typeface="Arial"/>
            </a:endParaRPr>
          </a:p>
          <a:p>
            <a:pPr indent="-184150" lvl="0" marL="285750" rtl="0" algn="l">
              <a:lnSpc>
                <a:spcPct val="100000"/>
              </a:lnSpc>
              <a:spcBef>
                <a:spcPts val="0"/>
              </a:spcBef>
              <a:spcAft>
                <a:spcPts val="0"/>
              </a:spcAft>
              <a:buClr>
                <a:schemeClr val="dk1"/>
              </a:buClr>
              <a:buSzPts val="1600"/>
              <a:buFont typeface="Arial"/>
              <a:buNone/>
            </a:pPr>
            <a:r>
              <a:t/>
            </a:r>
            <a:endParaRPr sz="1600">
              <a:latin typeface="Cabin"/>
              <a:ea typeface="Cabin"/>
              <a:cs typeface="Cabin"/>
              <a:sym typeface="Cabin"/>
            </a:endParaRPr>
          </a:p>
          <a:p>
            <a:pPr indent="0" lvl="0" marL="0" rtl="0" algn="l">
              <a:spcBef>
                <a:spcPts val="0"/>
              </a:spcBef>
              <a:spcAft>
                <a:spcPts val="1600"/>
              </a:spcAft>
              <a:buClr>
                <a:srgbClr val="000000"/>
              </a:buClr>
              <a:buSzPts val="1100"/>
              <a:buFont typeface="Arial"/>
              <a:buNone/>
            </a:pPr>
            <a:r>
              <a:t/>
            </a:r>
            <a:endParaRPr/>
          </a:p>
        </p:txBody>
      </p:sp>
      <p:sp>
        <p:nvSpPr>
          <p:cNvPr id="296" name="Google Shape;296;p46"/>
          <p:cNvSpPr txBox="1"/>
          <p:nvPr>
            <p:ph idx="2" type="body"/>
          </p:nvPr>
        </p:nvSpPr>
        <p:spPr>
          <a:xfrm>
            <a:off x="4832400" y="1171675"/>
            <a:ext cx="3890700" cy="2355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Font typeface="Arial"/>
              <a:buNone/>
            </a:pPr>
            <a:r>
              <a:rPr lang="en" sz="1800">
                <a:solidFill>
                  <a:srgbClr val="303030"/>
                </a:solidFill>
                <a:latin typeface="Century"/>
                <a:ea typeface="Century"/>
                <a:cs typeface="Century"/>
                <a:sym typeface="Century"/>
              </a:rPr>
              <a:t>“The </a:t>
            </a:r>
            <a:r>
              <a:rPr i="1" lang="en" sz="1800">
                <a:solidFill>
                  <a:srgbClr val="303030"/>
                </a:solidFill>
                <a:latin typeface="Century"/>
                <a:ea typeface="Century"/>
                <a:cs typeface="Century"/>
                <a:sym typeface="Century"/>
              </a:rPr>
              <a:t>Library Bill of Rights</a:t>
            </a:r>
            <a:r>
              <a:rPr lang="en" sz="1800">
                <a:solidFill>
                  <a:srgbClr val="303030"/>
                </a:solidFill>
                <a:latin typeface="Century"/>
                <a:ea typeface="Century"/>
                <a:cs typeface="Century"/>
                <a:sym typeface="Century"/>
              </a:rPr>
              <a:t> affirms </a:t>
            </a:r>
            <a:r>
              <a:rPr i="1" lang="en" sz="1800">
                <a:solidFill>
                  <a:srgbClr val="303030"/>
                </a:solidFill>
                <a:latin typeface="Century"/>
                <a:ea typeface="Century"/>
                <a:cs typeface="Century"/>
                <a:sym typeface="Century"/>
              </a:rPr>
              <a:t>the ethical imperative to provide unrestricted access to information</a:t>
            </a:r>
            <a:r>
              <a:rPr lang="en" sz="1800">
                <a:solidFill>
                  <a:srgbClr val="303030"/>
                </a:solidFill>
                <a:latin typeface="Century"/>
                <a:ea typeface="Century"/>
                <a:cs typeface="Century"/>
                <a:sym typeface="Century"/>
              </a:rPr>
              <a:t> and to guard against impediments to open inquiry. Article IV states: “Libraries should cooperate with all persons and groups concerned with resisting abridgement of free expression and free access to ideas.” </a:t>
            </a:r>
            <a:r>
              <a:rPr i="1" lang="en" sz="1800">
                <a:solidFill>
                  <a:srgbClr val="303030"/>
                </a:solidFill>
                <a:latin typeface="Century"/>
                <a:ea typeface="Century"/>
                <a:cs typeface="Century"/>
                <a:sym typeface="Century"/>
              </a:rPr>
              <a:t>When users recognize or fear that their privacy or confidentiality is compromised, true freedom of inquiry no longer exists</a:t>
            </a:r>
            <a:r>
              <a:rPr lang="en" sz="1800">
                <a:solidFill>
                  <a:srgbClr val="303030"/>
                </a:solidFill>
                <a:latin typeface="Century"/>
                <a:ea typeface="Century"/>
                <a:cs typeface="Century"/>
                <a:sym typeface="Century"/>
              </a:rPr>
              <a:t>.”</a:t>
            </a:r>
            <a:endParaRPr sz="1800">
              <a:latin typeface="Century"/>
              <a:ea typeface="Century"/>
              <a:cs typeface="Century"/>
              <a:sym typeface="Century"/>
            </a:endParaRPr>
          </a:p>
          <a:p>
            <a:pPr indent="0" lvl="0" marL="0" rtl="0" algn="l">
              <a:spcBef>
                <a:spcPts val="0"/>
              </a:spcBef>
              <a:spcAft>
                <a:spcPts val="1600"/>
              </a:spcAft>
              <a:buNone/>
            </a:pPr>
            <a:r>
              <a:t/>
            </a:r>
            <a:endParaRPr/>
          </a:p>
        </p:txBody>
      </p:sp>
      <p:sp>
        <p:nvSpPr>
          <p:cNvPr id="297" name="Google Shape;297;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98" name="Google Shape;298;p46"/>
          <p:cNvPicPr preferRelativeResize="0"/>
          <p:nvPr/>
        </p:nvPicPr>
        <p:blipFill>
          <a:blip r:embed="rId3">
            <a:alphaModFix/>
          </a:blip>
          <a:stretch>
            <a:fillRect/>
          </a:stretch>
        </p:blipFill>
        <p:spPr>
          <a:xfrm>
            <a:off x="3193248" y="4606850"/>
            <a:ext cx="2282470" cy="506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igin">
  <a:themeElements>
    <a:clrScheme name="Origin">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