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Lst>
  <p:sldSz cy="5143500" cx="9144000"/>
  <p:notesSz cx="6858000" cy="9144000"/>
  <p:embeddedFontLst>
    <p:embeddedFont>
      <p:font typeface="Poppins"/>
      <p:regular r:id="rId48"/>
      <p:bold r:id="rId49"/>
      <p:italic r:id="rId50"/>
      <p:boldItalic r:id="rId51"/>
    </p:embeddedFont>
    <p:embeddedFont>
      <p:font typeface="Poppins Light"/>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regular.fntdata"/><Relationship Id="rId47" Type="http://schemas.openxmlformats.org/officeDocument/2006/relationships/slide" Target="slides/slide43.xml"/><Relationship Id="rId49" Type="http://schemas.openxmlformats.org/officeDocument/2006/relationships/font" Target="fonts/Poppins-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Poppins-boldItalic.fntdata"/><Relationship Id="rId50" Type="http://schemas.openxmlformats.org/officeDocument/2006/relationships/font" Target="fonts/Poppins-italic.fntdata"/><Relationship Id="rId53" Type="http://schemas.openxmlformats.org/officeDocument/2006/relationships/font" Target="fonts/PoppinsLight-bold.fntdata"/><Relationship Id="rId52" Type="http://schemas.openxmlformats.org/officeDocument/2006/relationships/font" Target="fonts/PoppinsLight-regular.fntdata"/><Relationship Id="rId11" Type="http://schemas.openxmlformats.org/officeDocument/2006/relationships/slide" Target="slides/slide7.xml"/><Relationship Id="rId55" Type="http://schemas.openxmlformats.org/officeDocument/2006/relationships/font" Target="fonts/PoppinsLight-boldItalic.fntdata"/><Relationship Id="rId10" Type="http://schemas.openxmlformats.org/officeDocument/2006/relationships/slide" Target="slides/slide6.xml"/><Relationship Id="rId54" Type="http://schemas.openxmlformats.org/officeDocument/2006/relationships/font" Target="fonts/PoppinsLight-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51d64dca56_18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51d64dca56_1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51d64dca56_19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51d64dca56_1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528ac0074e_0_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528ac0074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51d64dca56_6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51d64dca56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506a694c53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506a694c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our portion of the presentation, Dan and I want to speak to our experiences making digital learning objects, specifically tutorials, and then developing a portal to share them all using LibGuides. I will talk about developing the content and Dan will speak to designing the portal.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506a694c53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506a694c5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Sacred Heart University or SHU is located in Fairfield,CT and is a rapidly growing masters level 3 institution with more than 80 undergraduate, graduate, doctoral, and certificate programs. We have 8,958 total students. In Fall 2018, we had 1463 students come to SHU in the new freshman class. And we have large online programs.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contrast, t</a:t>
            </a:r>
            <a:r>
              <a:rPr lang="en">
                <a:solidFill>
                  <a:schemeClr val="dk1"/>
                </a:solidFill>
              </a:rPr>
              <a:t>he SHU library has 17 full-time staff, 2 part-time librarians, and about a dozen undergraduate and grad student workers.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With such a large student population and a small staff size, my colleagues and I realize that we need to be able to reach students beyond face-to-face interactions. When I joined the staff in January 2017, there was a lot of talk about doing so particularly in regards to creating tutorials, but no plans had been put into action, aside from some one-off videos. We knew we wanted to make tutorials to be able to reach students but did not want to overburden ourselves.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 think it is important to mention that we were not seeking to “do more with less.” Although our staffing situation is not ideal, we did not want to push ourselves so that we went above what was possible for us. This project became a way to see what we were capable of doing within our constraints. I think we were able to stay within our means by following some basic principles of Instructional Design.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52193de00d_0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52193de00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0"/>
              </a:spcAft>
              <a:buClr>
                <a:schemeClr val="dk1"/>
              </a:buClr>
              <a:buSzPts val="1100"/>
              <a:buFont typeface="Arial"/>
              <a:buNone/>
            </a:pPr>
            <a:r>
              <a:rPr lang="en">
                <a:solidFill>
                  <a:schemeClr val="dk1"/>
                </a:solidFill>
              </a:rPr>
              <a:t>Char Booth, in their </a:t>
            </a:r>
            <a:r>
              <a:rPr i="1" lang="en">
                <a:solidFill>
                  <a:schemeClr val="dk1"/>
                </a:solidFill>
              </a:rPr>
              <a:t>Reflective Teaching, Effective Learning</a:t>
            </a:r>
            <a:r>
              <a:rPr lang="en">
                <a:solidFill>
                  <a:schemeClr val="dk1"/>
                </a:solidFill>
              </a:rPr>
              <a:t>, describes instructional design in this way: “instructional design consists of principles that explain how learning occurs in different situations and models that explain how to put theory into practice.” Influenced by cognitive psychology, pedagogical theories, and the science of learning, ID helps us understand how people learn, while ID models help us create the conditions necessary to ensure that people actually do learn. </a:t>
            </a:r>
            <a:endParaRPr>
              <a:solidFill>
                <a:schemeClr val="dk1"/>
              </a:solidFill>
            </a:endParaRPr>
          </a:p>
          <a:p>
            <a:pPr indent="0" lvl="0" marL="0" rtl="0" algn="l">
              <a:lnSpc>
                <a:spcPct val="115000"/>
              </a:lnSpc>
              <a:spcBef>
                <a:spcPts val="600"/>
              </a:spcBef>
              <a:spcAft>
                <a:spcPts val="0"/>
              </a:spcAft>
              <a:buClr>
                <a:schemeClr val="dk1"/>
              </a:buClr>
              <a:buSzPts val="1100"/>
              <a:buFont typeface="Arial"/>
              <a:buNone/>
            </a:pPr>
            <a:r>
              <a:rPr lang="en">
                <a:solidFill>
                  <a:schemeClr val="dk1"/>
                </a:solidFill>
              </a:rPr>
              <a:t>The process we followed at the library loosely mirrored the ADDIE model which stands for Analyze, Design, Develop, Implement, and Evaluate.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506a694c53_0_3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506a694c53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0"/>
              </a:spcAft>
              <a:buClr>
                <a:schemeClr val="dk1"/>
              </a:buClr>
              <a:buSzPts val="1100"/>
              <a:buFont typeface="Arial"/>
              <a:buNone/>
            </a:pPr>
            <a:r>
              <a:rPr lang="en">
                <a:solidFill>
                  <a:schemeClr val="dk1"/>
                </a:solidFill>
              </a:rPr>
              <a:t>Based on our experiences, here are three instructional design best practices for developing instructional content.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51d64dca56_8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51d64dca56_8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Needs assessments allow you to establish a basic understanding of your users’ needs. This can be a formal assessment, but it can also be informal through conversation or interactions. In my case, conversations with fellow librarians revealed a need for basic videos about some of the library’s services, such a reserving study rooms, printing, and the library’s chat service. The videos would be a way to market these services while also teaching people how to use them. </a:t>
            </a:r>
            <a:endParaRPr/>
          </a:p>
          <a:p>
            <a:pPr indent="0" lvl="0" marL="0" rtl="0" algn="l">
              <a:spcBef>
                <a:spcPts val="600"/>
              </a:spcBef>
              <a:spcAft>
                <a:spcPts val="0"/>
              </a:spcAft>
              <a:buNone/>
            </a:pPr>
            <a:r>
              <a:rPr lang="en"/>
              <a:t>At this stage, you should also consider the question: What tools do you need in order to move forward? We had access to a suite of resources through Springshare (the vendor that provides LibGuides) but we needed software to edit and export videos. We only considered free or low cost options since we essentially had no budget, and decided on Active Presenter. There is a radio studio on campus, which we were able to use to ensure quality sound for our videos. We started with a Vimeo account and have since moved to a YouTube channel.</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g51d64dca56_8_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51d64dca56_8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Although I am the Instructional Design Librarian, and many in my position have to work independently to get online tutorials up and running, it was impossible for me to do a major project on my own. Thankfully, I had a group of people who were excited about working on creating digital learning objects. The old adage is true that many hands make light work--we had several people writing and editing scripts, being voice actors, and a dedicated video editor. This helped to build our team, especially when we couldn’t stop laughing at the recording studio. We worked together using cloud file sharing, first GoogleDrive and now Office365 since our institution switched over last summer.</a:t>
            </a:r>
            <a:endParaRPr/>
          </a:p>
          <a:p>
            <a:pPr indent="0" lvl="0" marL="0" rtl="0" algn="l">
              <a:spcBef>
                <a:spcPts val="600"/>
              </a:spcBef>
              <a:spcAft>
                <a:spcPts val="0"/>
              </a:spcAft>
              <a:buNone/>
            </a:pPr>
            <a:r>
              <a:rPr lang="en"/>
              <a:t>I also considered the strengths of our tools. What is the best method of instruction considering the learning outcomes and the impact versus our effort level? I did not, for example, want to create videos about how to use specific databases when vendors often have created that type of content already. With specific databases, we went the route of creating Guided Tours using another Springshare platform called LibWizard.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51d64dca56_3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51d64dca56_3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Logos and introductions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51d64dca56_8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51d64dca56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Storyboarding allows you to plan for the end product. When working with other stakeholders, the storyboard becomes a unified vision and then there are no surprises for anyone involved. Nothing is worse than collaborating with someone on content, and then realizing you had different ideas once the project is almost done. For our project, storyboarding included scripts with screenshots, and a review period for feedback.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that said, you also want to be flexible during the storyboarding process. You might realize that something doesn’t sound right only when someone is reading it, not when it was written.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506a694c53_0_7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506a694c53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Failure can be a scary word, and while the project in and of itself was a success, there are a few things I have reflected on. First, things move very quickly, maybe too quickly for video content. Changes to our services quickly make the videos outdated--and sometimes we cannot predict changes (i.e. printing on campus). Videos take a lot of effort to put together, so is the investment worth it when things can change? I don’t have an answer to this right now.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other failure was that it seemed like no one was using these videos and tutorials we created. I expect librarians to use them at least, but even my colleagues did not know where to locate what we had created together. That’s when Dan and I started talking.</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51d64dca56_0_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51d64dca5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Ula just explained, after our initial phase of creating these tutorials, they were not getting much use. Sort of “We built them, but nobody is coming!” They lived on various platforms depending on their type, which made them difficult to find. We quickly realized that we needed a way to bring them all together in one place, so we began discussing creating a portal for all the tutorials to facilitate access and discoverability.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development of the portal would happen alongside during the second phase of tutorial creation, which I believe shows how well the relatively simple process of creating tutorials was working for us.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51d64dca56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51d64dca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building the portal for our Tutorials, we spent a lot of time thinking about the actual design. In the design process, we were guided by two main ideas: the Use of the materials and the Technology that we would to build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thinking about the Use of the materials, we kept three questions in mind during our discussions and planning: 1. Who are the potential users? 2. What are the potential use cases? 3. Are there ways to facilitate use with the design of the portal?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Since the technology was also going to drive the design of the portal, we made sure to keep a few question in mind: 1. What technology is available to us? 2. Does the technology help us in any way? 3. Is the technology customizable?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51d64dca56_0_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51d64dca56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600"/>
              </a:spcBef>
              <a:spcAft>
                <a:spcPts val="0"/>
              </a:spcAft>
              <a:buClr>
                <a:schemeClr val="lt2"/>
              </a:buClr>
              <a:buSzPts val="1100"/>
              <a:buFont typeface="Poppins Light"/>
              <a:buChar char="￮"/>
            </a:pPr>
            <a:r>
              <a:rPr lang="en"/>
              <a:t>First, let’s take a look at how we let the Use of the materials drive the design.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51d64dca56_21_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51d64dca56_2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600"/>
              </a:spcBef>
              <a:spcAft>
                <a:spcPts val="0"/>
              </a:spcAft>
              <a:buClr>
                <a:schemeClr val="lt2"/>
              </a:buClr>
              <a:buSzPts val="1100"/>
              <a:buFont typeface="Poppins Light"/>
              <a:buChar char="￮"/>
            </a:pPr>
            <a:r>
              <a:rPr lang="en"/>
              <a:t>Identifying who the Users were going to be was pretty straightforward. The users are clearly the students and faculty at Sacred Heart and potentially beyond. Additionally, we saw librarians as users as they use them to inform students.  We kept these users and their needs in mind throughout the design process.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51d64dca56_21_6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51d64dca56_2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600"/>
              </a:spcBef>
              <a:spcAft>
                <a:spcPts val="0"/>
              </a:spcAft>
              <a:buClr>
                <a:schemeClr val="lt2"/>
              </a:buClr>
              <a:buSzPts val="1100"/>
              <a:buFont typeface="Poppins Light"/>
              <a:buChar char="￮"/>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g51d64dca56_21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51d64dca56_2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600"/>
              </a:spcBef>
              <a:spcAft>
                <a:spcPts val="0"/>
              </a:spcAft>
              <a:buClr>
                <a:schemeClr val="lt2"/>
              </a:buClr>
              <a:buSzPts val="1100"/>
              <a:buFont typeface="Poppins Light"/>
              <a:buChar char="￮"/>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g51d64dca56_2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51d64dca56_2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600"/>
              </a:spcBef>
              <a:spcAft>
                <a:spcPts val="0"/>
              </a:spcAft>
              <a:buClr>
                <a:schemeClr val="lt2"/>
              </a:buClr>
              <a:buSzPts val="1100"/>
              <a:buFont typeface="Poppins Light"/>
              <a:buChar char="￮"/>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Google Shape;440;g51d64dca56_21_10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51d64dca56_2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600"/>
              </a:spcBef>
              <a:spcAft>
                <a:spcPts val="0"/>
              </a:spcAft>
              <a:buClr>
                <a:schemeClr val="lt2"/>
              </a:buClr>
              <a:buSzPts val="1100"/>
              <a:buFont typeface="Poppins Light"/>
              <a:buChar char="￮"/>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51d64dca56_20_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51d64dca56_2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g51d64dca56_21_1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51d64dca56_2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600"/>
              </a:spcBef>
              <a:spcAft>
                <a:spcPts val="0"/>
              </a:spcAft>
              <a:buClr>
                <a:schemeClr val="lt2"/>
              </a:buClr>
              <a:buSzPts val="1100"/>
              <a:buFont typeface="Poppins Light"/>
              <a:buChar char="￮"/>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Google Shape;467;g51d64dca56_21_8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51d64dca56_2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600"/>
              </a:spcBef>
              <a:spcAft>
                <a:spcPts val="0"/>
              </a:spcAft>
              <a:buClr>
                <a:schemeClr val="lt2"/>
              </a:buClr>
              <a:buSzPts val="1100"/>
              <a:buFont typeface="Poppins Light"/>
              <a:buChar char="￮"/>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7" name="Shape 487"/>
        <p:cNvGrpSpPr/>
        <p:nvPr/>
      </p:nvGrpSpPr>
      <p:grpSpPr>
        <a:xfrm>
          <a:off x="0" y="0"/>
          <a:ext cx="0" cy="0"/>
          <a:chOff x="0" y="0"/>
          <a:chExt cx="0" cy="0"/>
        </a:xfrm>
      </p:grpSpPr>
      <p:sp>
        <p:nvSpPr>
          <p:cNvPr id="488" name="Google Shape;488;g51d64dca56_0_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51d64dca56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g51d64dca56_21_8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51d64dca56_21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g51d64dca56_17_6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51d64dca56_17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g51d64dca56_17_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51d64dca56_17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g51d64dca56_17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51d64dca56_17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4" name="Shape 564"/>
        <p:cNvGrpSpPr/>
        <p:nvPr/>
      </p:nvGrpSpPr>
      <p:grpSpPr>
        <a:xfrm>
          <a:off x="0" y="0"/>
          <a:ext cx="0" cy="0"/>
          <a:chOff x="0" y="0"/>
          <a:chExt cx="0" cy="0"/>
        </a:xfrm>
      </p:grpSpPr>
      <p:sp>
        <p:nvSpPr>
          <p:cNvPr id="565" name="Google Shape;565;g51d64dca56_17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51d64dca56_1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5" name="Shape 585"/>
        <p:cNvGrpSpPr/>
        <p:nvPr/>
      </p:nvGrpSpPr>
      <p:grpSpPr>
        <a:xfrm>
          <a:off x="0" y="0"/>
          <a:ext cx="0" cy="0"/>
          <a:chOff x="0" y="0"/>
          <a:chExt cx="0" cy="0"/>
        </a:xfrm>
      </p:grpSpPr>
      <p:sp>
        <p:nvSpPr>
          <p:cNvPr id="586" name="Google Shape;586;g51d64dca56_21_14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51d64dca56_21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0" name="Shape 600"/>
        <p:cNvGrpSpPr/>
        <p:nvPr/>
      </p:nvGrpSpPr>
      <p:grpSpPr>
        <a:xfrm>
          <a:off x="0" y="0"/>
          <a:ext cx="0" cy="0"/>
          <a:chOff x="0" y="0"/>
          <a:chExt cx="0" cy="0"/>
        </a:xfrm>
      </p:grpSpPr>
      <p:sp>
        <p:nvSpPr>
          <p:cNvPr id="601" name="Google Shape;601;g51d64dca56_0_8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51d64dca56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35f391192_0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5f391192_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9" name="Shape 609"/>
        <p:cNvGrpSpPr/>
        <p:nvPr/>
      </p:nvGrpSpPr>
      <p:grpSpPr>
        <a:xfrm>
          <a:off x="0" y="0"/>
          <a:ext cx="0" cy="0"/>
          <a:chOff x="0" y="0"/>
          <a:chExt cx="0" cy="0"/>
        </a:xfrm>
      </p:grpSpPr>
      <p:sp>
        <p:nvSpPr>
          <p:cNvPr id="610" name="Google Shape;610;g35ed75ccf_0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35ed75ccf_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Google Shape;621;g35ed75ccf_01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5ed75ccf_0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8" name="Shape 628"/>
        <p:cNvGrpSpPr/>
        <p:nvPr/>
      </p:nvGrpSpPr>
      <p:grpSpPr>
        <a:xfrm>
          <a:off x="0" y="0"/>
          <a:ext cx="0" cy="0"/>
          <a:chOff x="0" y="0"/>
          <a:chExt cx="0" cy="0"/>
        </a:xfrm>
      </p:grpSpPr>
      <p:sp>
        <p:nvSpPr>
          <p:cNvPr id="629" name="Google Shape;629;g35ed75ccf_01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35ed75ccf_0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4" name="Shape 644"/>
        <p:cNvGrpSpPr/>
        <p:nvPr/>
      </p:nvGrpSpPr>
      <p:grpSpPr>
        <a:xfrm>
          <a:off x="0" y="0"/>
          <a:ext cx="0" cy="0"/>
          <a:chOff x="0" y="0"/>
          <a:chExt cx="0" cy="0"/>
        </a:xfrm>
      </p:grpSpPr>
      <p:sp>
        <p:nvSpPr>
          <p:cNvPr id="645" name="Google Shape;645;g35694cd56_04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35694cd56_0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35ed75ccf_0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5ed75ccf_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51d64dca56_26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51d64dca56_2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35f391192_0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5f391192_0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51d64dca56_4_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51d64dca56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51d64dca56_18_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51d64dca56_18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p:nvPr/>
        </p:nvSpPr>
        <p:spPr>
          <a:xfrm>
            <a:off x="1592400" y="-407850"/>
            <a:ext cx="5959200" cy="5959200"/>
          </a:xfrm>
          <a:prstGeom prst="ellipse">
            <a:avLst/>
          </a:prstGeom>
          <a:solidFill>
            <a:srgbClr val="000000">
              <a:alpha val="26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501210" y="175873"/>
            <a:ext cx="2451351" cy="2451351"/>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6894850" y="2763375"/>
              <a:ext cx="1111200" cy="1111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6680825" y="2549350"/>
              <a:ext cx="1539600" cy="1539600"/>
            </a:xfrm>
            <a:prstGeom prst="donut">
              <a:avLst>
                <a:gd fmla="val 495" name="adj"/>
              </a:avLst>
            </a:prstGeom>
            <a:solidFill>
              <a:srgbClr val="000000">
                <a:alpha val="65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 name="Google Shape;15;p2"/>
          <p:cNvGrpSpPr/>
          <p:nvPr/>
        </p:nvGrpSpPr>
        <p:grpSpPr>
          <a:xfrm>
            <a:off x="6427669" y="2502633"/>
            <a:ext cx="2324700" cy="2324700"/>
            <a:chOff x="-474900" y="321200"/>
            <a:chExt cx="2324700" cy="2324700"/>
          </a:xfrm>
        </p:grpSpPr>
        <p:sp>
          <p:nvSpPr>
            <p:cNvPr id="16" name="Google Shape;16;p2"/>
            <p:cNvSpPr/>
            <p:nvPr/>
          </p:nvSpPr>
          <p:spPr>
            <a:xfrm>
              <a:off x="-474900" y="321200"/>
              <a:ext cx="2324700" cy="23247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120725" y="916825"/>
              <a:ext cx="1133400" cy="11334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137125" y="658975"/>
              <a:ext cx="1649100" cy="16491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313650" y="1109750"/>
              <a:ext cx="747600" cy="7476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 name="Google Shape;20;p2"/>
          <p:cNvSpPr txBox="1"/>
          <p:nvPr>
            <p:ph type="ctrTitle"/>
          </p:nvPr>
        </p:nvSpPr>
        <p:spPr>
          <a:xfrm>
            <a:off x="2211600" y="1991850"/>
            <a:ext cx="4720800" cy="1159800"/>
          </a:xfrm>
          <a:prstGeom prst="rect">
            <a:avLst/>
          </a:prstGeom>
          <a:effectLst>
            <a:outerShdw blurRad="85725" rotWithShape="0" algn="bl" dir="5400000" dist="19050">
              <a:srgbClr val="000000">
                <a:alpha val="10000"/>
              </a:srgbClr>
            </a:outerShdw>
          </a:effectLst>
        </p:spPr>
        <p:txBody>
          <a:bodyPr anchorCtr="0" anchor="ctr" bIns="91425" lIns="91425" spcFirstLastPara="1" rIns="91425" wrap="square" tIns="91425"/>
          <a:lstStyle>
            <a:lvl1pPr lvl="0" algn="ctr">
              <a:spcBef>
                <a:spcPts val="0"/>
              </a:spcBef>
              <a:spcAft>
                <a:spcPts val="0"/>
              </a:spcAft>
              <a:buClr>
                <a:srgbClr val="FFFFFF"/>
              </a:buClr>
              <a:buSzPts val="5200"/>
              <a:buNone/>
              <a:defRPr sz="5200">
                <a:solidFill>
                  <a:srgbClr val="FFFFFF"/>
                </a:solidFill>
              </a:defRPr>
            </a:lvl1pPr>
            <a:lvl2pPr lvl="1" algn="ctr">
              <a:spcBef>
                <a:spcPts val="0"/>
              </a:spcBef>
              <a:spcAft>
                <a:spcPts val="0"/>
              </a:spcAft>
              <a:buClr>
                <a:srgbClr val="FFFFFF"/>
              </a:buClr>
              <a:buSzPts val="5200"/>
              <a:buNone/>
              <a:defRPr sz="5200">
                <a:solidFill>
                  <a:srgbClr val="FFFFFF"/>
                </a:solidFill>
              </a:defRPr>
            </a:lvl2pPr>
            <a:lvl3pPr lvl="2" algn="ctr">
              <a:spcBef>
                <a:spcPts val="0"/>
              </a:spcBef>
              <a:spcAft>
                <a:spcPts val="0"/>
              </a:spcAft>
              <a:buClr>
                <a:srgbClr val="FFFFFF"/>
              </a:buClr>
              <a:buSzPts val="5200"/>
              <a:buNone/>
              <a:defRPr sz="5200">
                <a:solidFill>
                  <a:srgbClr val="FFFFFF"/>
                </a:solidFill>
              </a:defRPr>
            </a:lvl3pPr>
            <a:lvl4pPr lvl="3" algn="ctr">
              <a:spcBef>
                <a:spcPts val="0"/>
              </a:spcBef>
              <a:spcAft>
                <a:spcPts val="0"/>
              </a:spcAft>
              <a:buClr>
                <a:srgbClr val="FFFFFF"/>
              </a:buClr>
              <a:buSzPts val="5200"/>
              <a:buNone/>
              <a:defRPr sz="5200">
                <a:solidFill>
                  <a:srgbClr val="FFFFFF"/>
                </a:solidFill>
              </a:defRPr>
            </a:lvl4pPr>
            <a:lvl5pPr lvl="4" algn="ctr">
              <a:spcBef>
                <a:spcPts val="0"/>
              </a:spcBef>
              <a:spcAft>
                <a:spcPts val="0"/>
              </a:spcAft>
              <a:buClr>
                <a:srgbClr val="FFFFFF"/>
              </a:buClr>
              <a:buSzPts val="5200"/>
              <a:buNone/>
              <a:defRPr sz="5200">
                <a:solidFill>
                  <a:srgbClr val="FFFFFF"/>
                </a:solidFill>
              </a:defRPr>
            </a:lvl5pPr>
            <a:lvl6pPr lvl="5" algn="ctr">
              <a:spcBef>
                <a:spcPts val="0"/>
              </a:spcBef>
              <a:spcAft>
                <a:spcPts val="0"/>
              </a:spcAft>
              <a:buClr>
                <a:srgbClr val="FFFFFF"/>
              </a:buClr>
              <a:buSzPts val="5200"/>
              <a:buNone/>
              <a:defRPr sz="5200">
                <a:solidFill>
                  <a:srgbClr val="FFFFFF"/>
                </a:solidFill>
              </a:defRPr>
            </a:lvl6pPr>
            <a:lvl7pPr lvl="6" algn="ctr">
              <a:spcBef>
                <a:spcPts val="0"/>
              </a:spcBef>
              <a:spcAft>
                <a:spcPts val="0"/>
              </a:spcAft>
              <a:buClr>
                <a:srgbClr val="FFFFFF"/>
              </a:buClr>
              <a:buSzPts val="5200"/>
              <a:buNone/>
              <a:defRPr sz="5200">
                <a:solidFill>
                  <a:srgbClr val="FFFFFF"/>
                </a:solidFill>
              </a:defRPr>
            </a:lvl7pPr>
            <a:lvl8pPr lvl="7" algn="ctr">
              <a:spcBef>
                <a:spcPts val="0"/>
              </a:spcBef>
              <a:spcAft>
                <a:spcPts val="0"/>
              </a:spcAft>
              <a:buClr>
                <a:srgbClr val="FFFFFF"/>
              </a:buClr>
              <a:buSzPts val="5200"/>
              <a:buNone/>
              <a:defRPr sz="5200">
                <a:solidFill>
                  <a:srgbClr val="FFFFFF"/>
                </a:solidFill>
              </a:defRPr>
            </a:lvl8pPr>
            <a:lvl9pPr lvl="8" algn="ctr">
              <a:spcBef>
                <a:spcPts val="0"/>
              </a:spcBef>
              <a:spcAft>
                <a:spcPts val="0"/>
              </a:spcAft>
              <a:buClr>
                <a:srgbClr val="FFFFFF"/>
              </a:buClr>
              <a:buSzPts val="5200"/>
              <a:buNone/>
              <a:defRPr sz="5200">
                <a:solidFill>
                  <a:srgbClr val="FFFFFF"/>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 A" type="blank">
  <p:cSld name="BLANK">
    <p:spTree>
      <p:nvGrpSpPr>
        <p:cNvPr id="114" name="Shape 114"/>
        <p:cNvGrpSpPr/>
        <p:nvPr/>
      </p:nvGrpSpPr>
      <p:grpSpPr>
        <a:xfrm>
          <a:off x="0" y="0"/>
          <a:ext cx="0" cy="0"/>
          <a:chOff x="0" y="0"/>
          <a:chExt cx="0" cy="0"/>
        </a:xfrm>
      </p:grpSpPr>
      <p:sp>
        <p:nvSpPr>
          <p:cNvPr id="115" name="Google Shape;115;p11"/>
          <p:cNvSpPr/>
          <p:nvPr/>
        </p:nvSpPr>
        <p:spPr>
          <a:xfrm>
            <a:off x="764000" y="-1236275"/>
            <a:ext cx="7616100" cy="76161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a:off x="1198300" y="-801975"/>
            <a:ext cx="6747000" cy="67470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2267900" y="267625"/>
            <a:ext cx="4608300" cy="46083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704850" y="-2705100"/>
            <a:ext cx="10553700" cy="10553700"/>
          </a:xfrm>
          <a:prstGeom prst="donut">
            <a:avLst>
              <a:gd fmla="val 10467" name="adj"/>
            </a:avLst>
          </a:prstGeom>
          <a:solidFill>
            <a:srgbClr val="000000">
              <a:alpha val="65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a:off x="8556000" y="4576450"/>
            <a:ext cx="435600" cy="4356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 B">
  <p:cSld name="BLANK_2">
    <p:spTree>
      <p:nvGrpSpPr>
        <p:cNvPr id="121" name="Shape 121"/>
        <p:cNvGrpSpPr/>
        <p:nvPr/>
      </p:nvGrpSpPr>
      <p:grpSpPr>
        <a:xfrm>
          <a:off x="0" y="0"/>
          <a:ext cx="0" cy="0"/>
          <a:chOff x="0" y="0"/>
          <a:chExt cx="0" cy="0"/>
        </a:xfrm>
      </p:grpSpPr>
      <p:sp>
        <p:nvSpPr>
          <p:cNvPr id="122" name="Google Shape;122;p12"/>
          <p:cNvSpPr/>
          <p:nvPr/>
        </p:nvSpPr>
        <p:spPr>
          <a:xfrm>
            <a:off x="8556000" y="4576450"/>
            <a:ext cx="435600" cy="4356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2"/>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124" name="Google Shape;124;p12"/>
          <p:cNvGrpSpPr/>
          <p:nvPr/>
        </p:nvGrpSpPr>
        <p:grpSpPr>
          <a:xfrm>
            <a:off x="818844" y="502333"/>
            <a:ext cx="2324700" cy="2324700"/>
            <a:chOff x="-474900" y="321200"/>
            <a:chExt cx="2324700" cy="2324700"/>
          </a:xfrm>
        </p:grpSpPr>
        <p:sp>
          <p:nvSpPr>
            <p:cNvPr id="125" name="Google Shape;125;p12"/>
            <p:cNvSpPr/>
            <p:nvPr/>
          </p:nvSpPr>
          <p:spPr>
            <a:xfrm>
              <a:off x="-474900" y="321200"/>
              <a:ext cx="2324700" cy="23247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2"/>
            <p:cNvSpPr/>
            <p:nvPr/>
          </p:nvSpPr>
          <p:spPr>
            <a:xfrm>
              <a:off x="120725" y="916825"/>
              <a:ext cx="1133400" cy="11334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2"/>
            <p:cNvSpPr/>
            <p:nvPr/>
          </p:nvSpPr>
          <p:spPr>
            <a:xfrm>
              <a:off x="-137125" y="658975"/>
              <a:ext cx="1649100" cy="16491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2"/>
            <p:cNvSpPr/>
            <p:nvPr/>
          </p:nvSpPr>
          <p:spPr>
            <a:xfrm>
              <a:off x="313650" y="1109750"/>
              <a:ext cx="747600" cy="7476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 name="Google Shape;129;p12"/>
          <p:cNvSpPr/>
          <p:nvPr/>
        </p:nvSpPr>
        <p:spPr>
          <a:xfrm>
            <a:off x="1794525" y="-407900"/>
            <a:ext cx="5959200" cy="5959200"/>
          </a:xfrm>
          <a:prstGeom prst="ellipse">
            <a:avLst/>
          </a:prstGeom>
          <a:solidFill>
            <a:srgbClr val="000000">
              <a:alpha val="65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background">
  <p:cSld name="BLANK_1">
    <p:bg>
      <p:bgPr>
        <a:solidFill>
          <a:srgbClr val="000000"/>
        </a:solidFill>
      </p:bgPr>
    </p:bg>
    <p:spTree>
      <p:nvGrpSpPr>
        <p:cNvPr id="130" name="Shape 130"/>
        <p:cNvGrpSpPr/>
        <p:nvPr/>
      </p:nvGrpSpPr>
      <p:grpSpPr>
        <a:xfrm>
          <a:off x="0" y="0"/>
          <a:ext cx="0" cy="0"/>
          <a:chOff x="0" y="0"/>
          <a:chExt cx="0" cy="0"/>
        </a:xfrm>
      </p:grpSpPr>
      <p:sp>
        <p:nvSpPr>
          <p:cNvPr id="131" name="Google Shape;131;p13"/>
          <p:cNvSpPr/>
          <p:nvPr/>
        </p:nvSpPr>
        <p:spPr>
          <a:xfrm>
            <a:off x="-704850" y="-2705100"/>
            <a:ext cx="10553700" cy="10553700"/>
          </a:xfrm>
          <a:prstGeom prst="donut">
            <a:avLst>
              <a:gd fmla="val 104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3"/>
          <p:cNvSpPr/>
          <p:nvPr/>
        </p:nvSpPr>
        <p:spPr>
          <a:xfrm>
            <a:off x="8556000" y="4576450"/>
            <a:ext cx="435600" cy="4356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3"/>
          <p:cNvSpPr/>
          <p:nvPr/>
        </p:nvSpPr>
        <p:spPr>
          <a:xfrm>
            <a:off x="764000" y="-1236275"/>
            <a:ext cx="7616100" cy="76161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3"/>
          <p:cNvSpPr/>
          <p:nvPr/>
        </p:nvSpPr>
        <p:spPr>
          <a:xfrm>
            <a:off x="1198300" y="-801975"/>
            <a:ext cx="6747000" cy="67470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3"/>
          <p:cNvSpPr/>
          <p:nvPr/>
        </p:nvSpPr>
        <p:spPr>
          <a:xfrm>
            <a:off x="2267900" y="267625"/>
            <a:ext cx="4608300" cy="46083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3"/>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bg>
      <p:bgPr>
        <a:solidFill>
          <a:srgbClr val="000000"/>
        </a:solidFill>
      </p:bgPr>
    </p:bg>
    <p:spTree>
      <p:nvGrpSpPr>
        <p:cNvPr id="21" name="Shape 21"/>
        <p:cNvGrpSpPr/>
        <p:nvPr/>
      </p:nvGrpSpPr>
      <p:grpSpPr>
        <a:xfrm>
          <a:off x="0" y="0"/>
          <a:ext cx="0" cy="0"/>
          <a:chOff x="0" y="0"/>
          <a:chExt cx="0" cy="0"/>
        </a:xfrm>
      </p:grpSpPr>
      <p:sp>
        <p:nvSpPr>
          <p:cNvPr id="22" name="Google Shape;22;p3"/>
          <p:cNvSpPr/>
          <p:nvPr/>
        </p:nvSpPr>
        <p:spPr>
          <a:xfrm>
            <a:off x="1592400" y="-407850"/>
            <a:ext cx="5959200" cy="5959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 name="Google Shape;23;p3"/>
          <p:cNvGrpSpPr/>
          <p:nvPr/>
        </p:nvGrpSpPr>
        <p:grpSpPr>
          <a:xfrm>
            <a:off x="6427669" y="2502633"/>
            <a:ext cx="2324700" cy="2324700"/>
            <a:chOff x="-474900" y="321200"/>
            <a:chExt cx="2324700" cy="2324700"/>
          </a:xfrm>
        </p:grpSpPr>
        <p:sp>
          <p:nvSpPr>
            <p:cNvPr id="24" name="Google Shape;24;p3"/>
            <p:cNvSpPr/>
            <p:nvPr/>
          </p:nvSpPr>
          <p:spPr>
            <a:xfrm>
              <a:off x="-474900" y="321200"/>
              <a:ext cx="2324700" cy="2324700"/>
            </a:xfrm>
            <a:prstGeom prst="ellipse">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a:off x="120725" y="916825"/>
              <a:ext cx="1133400" cy="1133400"/>
            </a:xfrm>
            <a:prstGeom prst="ellipse">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a:off x="-137125" y="658975"/>
              <a:ext cx="1649100" cy="1649100"/>
            </a:xfrm>
            <a:prstGeom prst="ellipse">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a:off x="313650" y="1109750"/>
              <a:ext cx="747600" cy="747600"/>
            </a:xfrm>
            <a:prstGeom prst="ellipse">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3"/>
          <p:cNvSpPr txBox="1"/>
          <p:nvPr>
            <p:ph type="ctrTitle"/>
          </p:nvPr>
        </p:nvSpPr>
        <p:spPr>
          <a:xfrm>
            <a:off x="2569800" y="2236800"/>
            <a:ext cx="4004400" cy="956700"/>
          </a:xfrm>
          <a:prstGeom prst="rect">
            <a:avLst/>
          </a:prstGeom>
        </p:spPr>
        <p:txBody>
          <a:bodyPr anchorCtr="0" anchor="b" bIns="91425" lIns="91425" spcFirstLastPara="1" rIns="91425" wrap="square" tIns="91425"/>
          <a:lstStyle>
            <a:lvl1pPr lvl="0" rtl="0" algn="ctr">
              <a:spcBef>
                <a:spcPts val="0"/>
              </a:spcBef>
              <a:spcAft>
                <a:spcPts val="0"/>
              </a:spcAft>
              <a:buClr>
                <a:srgbClr val="000000"/>
              </a:buClr>
              <a:buSzPts val="5200"/>
              <a:buNone/>
              <a:defRPr sz="5200">
                <a:solidFill>
                  <a:srgbClr val="000000"/>
                </a:solidFill>
              </a:defRPr>
            </a:lvl1pPr>
            <a:lvl2pPr lvl="1" rtl="0" algn="ctr">
              <a:spcBef>
                <a:spcPts val="0"/>
              </a:spcBef>
              <a:spcAft>
                <a:spcPts val="0"/>
              </a:spcAft>
              <a:buClr>
                <a:srgbClr val="000000"/>
              </a:buClr>
              <a:buSzPts val="5200"/>
              <a:buNone/>
              <a:defRPr sz="5200">
                <a:solidFill>
                  <a:srgbClr val="000000"/>
                </a:solidFill>
              </a:defRPr>
            </a:lvl2pPr>
            <a:lvl3pPr lvl="2" rtl="0" algn="ctr">
              <a:spcBef>
                <a:spcPts val="0"/>
              </a:spcBef>
              <a:spcAft>
                <a:spcPts val="0"/>
              </a:spcAft>
              <a:buClr>
                <a:srgbClr val="000000"/>
              </a:buClr>
              <a:buSzPts val="5200"/>
              <a:buNone/>
              <a:defRPr sz="5200">
                <a:solidFill>
                  <a:srgbClr val="000000"/>
                </a:solidFill>
              </a:defRPr>
            </a:lvl3pPr>
            <a:lvl4pPr lvl="3" rtl="0" algn="ctr">
              <a:spcBef>
                <a:spcPts val="0"/>
              </a:spcBef>
              <a:spcAft>
                <a:spcPts val="0"/>
              </a:spcAft>
              <a:buClr>
                <a:srgbClr val="000000"/>
              </a:buClr>
              <a:buSzPts val="5200"/>
              <a:buNone/>
              <a:defRPr sz="5200">
                <a:solidFill>
                  <a:srgbClr val="000000"/>
                </a:solidFill>
              </a:defRPr>
            </a:lvl4pPr>
            <a:lvl5pPr lvl="4" rtl="0" algn="ctr">
              <a:spcBef>
                <a:spcPts val="0"/>
              </a:spcBef>
              <a:spcAft>
                <a:spcPts val="0"/>
              </a:spcAft>
              <a:buClr>
                <a:srgbClr val="000000"/>
              </a:buClr>
              <a:buSzPts val="5200"/>
              <a:buNone/>
              <a:defRPr sz="5200">
                <a:solidFill>
                  <a:srgbClr val="000000"/>
                </a:solidFill>
              </a:defRPr>
            </a:lvl5pPr>
            <a:lvl6pPr lvl="5" rtl="0" algn="ctr">
              <a:spcBef>
                <a:spcPts val="0"/>
              </a:spcBef>
              <a:spcAft>
                <a:spcPts val="0"/>
              </a:spcAft>
              <a:buClr>
                <a:srgbClr val="000000"/>
              </a:buClr>
              <a:buSzPts val="5200"/>
              <a:buNone/>
              <a:defRPr sz="5200">
                <a:solidFill>
                  <a:srgbClr val="000000"/>
                </a:solidFill>
              </a:defRPr>
            </a:lvl6pPr>
            <a:lvl7pPr lvl="6" rtl="0" algn="ctr">
              <a:spcBef>
                <a:spcPts val="0"/>
              </a:spcBef>
              <a:spcAft>
                <a:spcPts val="0"/>
              </a:spcAft>
              <a:buClr>
                <a:srgbClr val="000000"/>
              </a:buClr>
              <a:buSzPts val="5200"/>
              <a:buNone/>
              <a:defRPr sz="5200">
                <a:solidFill>
                  <a:srgbClr val="000000"/>
                </a:solidFill>
              </a:defRPr>
            </a:lvl7pPr>
            <a:lvl8pPr lvl="7" rtl="0" algn="ctr">
              <a:spcBef>
                <a:spcPts val="0"/>
              </a:spcBef>
              <a:spcAft>
                <a:spcPts val="0"/>
              </a:spcAft>
              <a:buClr>
                <a:srgbClr val="000000"/>
              </a:buClr>
              <a:buSzPts val="5200"/>
              <a:buNone/>
              <a:defRPr sz="5200">
                <a:solidFill>
                  <a:srgbClr val="000000"/>
                </a:solidFill>
              </a:defRPr>
            </a:lvl8pPr>
            <a:lvl9pPr lvl="8" rtl="0" algn="ctr">
              <a:spcBef>
                <a:spcPts val="0"/>
              </a:spcBef>
              <a:spcAft>
                <a:spcPts val="0"/>
              </a:spcAft>
              <a:buClr>
                <a:srgbClr val="000000"/>
              </a:buClr>
              <a:buSzPts val="5200"/>
              <a:buNone/>
              <a:defRPr sz="5200">
                <a:solidFill>
                  <a:srgbClr val="000000"/>
                </a:solidFill>
              </a:defRPr>
            </a:lvl9pPr>
          </a:lstStyle>
          <a:p/>
        </p:txBody>
      </p:sp>
      <p:sp>
        <p:nvSpPr>
          <p:cNvPr id="29" name="Google Shape;29;p3"/>
          <p:cNvSpPr txBox="1"/>
          <p:nvPr>
            <p:ph idx="1" type="subTitle"/>
          </p:nvPr>
        </p:nvSpPr>
        <p:spPr>
          <a:xfrm>
            <a:off x="2569800" y="3188701"/>
            <a:ext cx="4004400" cy="784800"/>
          </a:xfrm>
          <a:prstGeom prst="rect">
            <a:avLst/>
          </a:prstGeom>
        </p:spPr>
        <p:txBody>
          <a:bodyPr anchorCtr="0" anchor="t" bIns="91425" lIns="91425" spcFirstLastPara="1" rIns="91425" wrap="square" tIns="91425"/>
          <a:lstStyle>
            <a:lvl1pPr lvl="0" rtl="0" algn="ctr">
              <a:spcBef>
                <a:spcPts val="0"/>
              </a:spcBef>
              <a:spcAft>
                <a:spcPts val="0"/>
              </a:spcAft>
              <a:buClr>
                <a:srgbClr val="000000"/>
              </a:buClr>
              <a:buSzPts val="1400"/>
              <a:buNone/>
              <a:defRPr sz="1400">
                <a:solidFill>
                  <a:srgbClr val="000000"/>
                </a:solidFill>
              </a:defRPr>
            </a:lvl1pPr>
            <a:lvl2pPr lvl="1" rtl="0" algn="ctr">
              <a:spcBef>
                <a:spcPts val="0"/>
              </a:spcBef>
              <a:spcAft>
                <a:spcPts val="0"/>
              </a:spcAft>
              <a:buClr>
                <a:srgbClr val="000000"/>
              </a:buClr>
              <a:buSzPts val="1400"/>
              <a:buNone/>
              <a:defRPr sz="1400">
                <a:solidFill>
                  <a:srgbClr val="000000"/>
                </a:solidFill>
              </a:defRPr>
            </a:lvl2pPr>
            <a:lvl3pPr lvl="2" rtl="0" algn="ctr">
              <a:spcBef>
                <a:spcPts val="0"/>
              </a:spcBef>
              <a:spcAft>
                <a:spcPts val="0"/>
              </a:spcAft>
              <a:buClr>
                <a:srgbClr val="000000"/>
              </a:buClr>
              <a:buSzPts val="1400"/>
              <a:buNone/>
              <a:defRPr sz="1400">
                <a:solidFill>
                  <a:srgbClr val="000000"/>
                </a:solidFill>
              </a:defRPr>
            </a:lvl3pPr>
            <a:lvl4pPr lvl="3" rtl="0" algn="ctr">
              <a:spcBef>
                <a:spcPts val="0"/>
              </a:spcBef>
              <a:spcAft>
                <a:spcPts val="0"/>
              </a:spcAft>
              <a:buClr>
                <a:srgbClr val="000000"/>
              </a:buClr>
              <a:buSzPts val="1400"/>
              <a:buNone/>
              <a:defRPr sz="1400">
                <a:solidFill>
                  <a:srgbClr val="000000"/>
                </a:solidFill>
              </a:defRPr>
            </a:lvl4pPr>
            <a:lvl5pPr lvl="4" rtl="0" algn="ctr">
              <a:spcBef>
                <a:spcPts val="0"/>
              </a:spcBef>
              <a:spcAft>
                <a:spcPts val="0"/>
              </a:spcAft>
              <a:buClr>
                <a:srgbClr val="000000"/>
              </a:buClr>
              <a:buSzPts val="1400"/>
              <a:buNone/>
              <a:defRPr sz="1400">
                <a:solidFill>
                  <a:srgbClr val="000000"/>
                </a:solidFill>
              </a:defRPr>
            </a:lvl5pPr>
            <a:lvl6pPr lvl="5" rtl="0" algn="ctr">
              <a:spcBef>
                <a:spcPts val="0"/>
              </a:spcBef>
              <a:spcAft>
                <a:spcPts val="0"/>
              </a:spcAft>
              <a:buClr>
                <a:srgbClr val="000000"/>
              </a:buClr>
              <a:buSzPts val="1400"/>
              <a:buNone/>
              <a:defRPr sz="1400">
                <a:solidFill>
                  <a:srgbClr val="000000"/>
                </a:solidFill>
              </a:defRPr>
            </a:lvl6pPr>
            <a:lvl7pPr lvl="6" rtl="0" algn="ctr">
              <a:spcBef>
                <a:spcPts val="0"/>
              </a:spcBef>
              <a:spcAft>
                <a:spcPts val="0"/>
              </a:spcAft>
              <a:buClr>
                <a:srgbClr val="000000"/>
              </a:buClr>
              <a:buSzPts val="1400"/>
              <a:buNone/>
              <a:defRPr sz="1400">
                <a:solidFill>
                  <a:srgbClr val="000000"/>
                </a:solidFill>
              </a:defRPr>
            </a:lvl7pPr>
            <a:lvl8pPr lvl="7" rtl="0" algn="ctr">
              <a:spcBef>
                <a:spcPts val="0"/>
              </a:spcBef>
              <a:spcAft>
                <a:spcPts val="0"/>
              </a:spcAft>
              <a:buClr>
                <a:srgbClr val="000000"/>
              </a:buClr>
              <a:buSzPts val="1400"/>
              <a:buNone/>
              <a:defRPr sz="1400">
                <a:solidFill>
                  <a:srgbClr val="000000"/>
                </a:solidFill>
              </a:defRPr>
            </a:lvl8pPr>
            <a:lvl9pPr lvl="8" rtl="0" algn="ctr">
              <a:spcBef>
                <a:spcPts val="0"/>
              </a:spcBef>
              <a:spcAft>
                <a:spcPts val="0"/>
              </a:spcAft>
              <a:buClr>
                <a:srgbClr val="000000"/>
              </a:buClr>
              <a:buSzPts val="1400"/>
              <a:buNone/>
              <a:defRPr sz="1400">
                <a:solidFill>
                  <a:srgbClr val="000000"/>
                </a:solidFill>
              </a:defRPr>
            </a:lvl9pPr>
          </a:lstStyle>
          <a:p/>
        </p:txBody>
      </p:sp>
      <p:grpSp>
        <p:nvGrpSpPr>
          <p:cNvPr id="30" name="Google Shape;30;p3"/>
          <p:cNvGrpSpPr/>
          <p:nvPr/>
        </p:nvGrpSpPr>
        <p:grpSpPr>
          <a:xfrm>
            <a:off x="764825" y="439375"/>
            <a:ext cx="1924500" cy="19245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6680825" y="2549350"/>
              <a:ext cx="1539600" cy="1539600"/>
            </a:xfrm>
            <a:prstGeom prst="donut">
              <a:avLst>
                <a:gd fmla="val 495" name="adj"/>
              </a:avLst>
            </a:prstGeom>
            <a:solidFill>
              <a:srgbClr val="666666">
                <a:alpha val="52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34" name="Shape 34"/>
        <p:cNvGrpSpPr/>
        <p:nvPr/>
      </p:nvGrpSpPr>
      <p:grpSpPr>
        <a:xfrm>
          <a:off x="0" y="0"/>
          <a:ext cx="0" cy="0"/>
          <a:chOff x="0" y="0"/>
          <a:chExt cx="0" cy="0"/>
        </a:xfrm>
      </p:grpSpPr>
      <p:grpSp>
        <p:nvGrpSpPr>
          <p:cNvPr id="35" name="Google Shape;35;p4"/>
          <p:cNvGrpSpPr/>
          <p:nvPr/>
        </p:nvGrpSpPr>
        <p:grpSpPr>
          <a:xfrm>
            <a:off x="818844" y="502333"/>
            <a:ext cx="2324700" cy="2324700"/>
            <a:chOff x="-474900" y="321200"/>
            <a:chExt cx="2324700" cy="2324700"/>
          </a:xfrm>
        </p:grpSpPr>
        <p:sp>
          <p:nvSpPr>
            <p:cNvPr id="36" name="Google Shape;36;p4"/>
            <p:cNvSpPr/>
            <p:nvPr/>
          </p:nvSpPr>
          <p:spPr>
            <a:xfrm>
              <a:off x="-474900" y="321200"/>
              <a:ext cx="2324700" cy="23247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4"/>
            <p:cNvSpPr/>
            <p:nvPr/>
          </p:nvSpPr>
          <p:spPr>
            <a:xfrm>
              <a:off x="120725" y="916825"/>
              <a:ext cx="1133400" cy="11334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4"/>
            <p:cNvSpPr/>
            <p:nvPr/>
          </p:nvSpPr>
          <p:spPr>
            <a:xfrm>
              <a:off x="-137125" y="658975"/>
              <a:ext cx="1649100" cy="16491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4"/>
            <p:cNvSpPr/>
            <p:nvPr/>
          </p:nvSpPr>
          <p:spPr>
            <a:xfrm>
              <a:off x="313650" y="1109750"/>
              <a:ext cx="747600" cy="7476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 name="Google Shape;40;p4"/>
          <p:cNvSpPr/>
          <p:nvPr/>
        </p:nvSpPr>
        <p:spPr>
          <a:xfrm>
            <a:off x="1794525" y="-407900"/>
            <a:ext cx="5959200" cy="5959200"/>
          </a:xfrm>
          <a:prstGeom prst="ellipse">
            <a:avLst/>
          </a:prstGeom>
          <a:solidFill>
            <a:srgbClr val="000000">
              <a:alpha val="65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p:nvPr/>
        </p:nvSpPr>
        <p:spPr>
          <a:xfrm>
            <a:off x="8556000" y="4576450"/>
            <a:ext cx="435600" cy="4356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4"/>
          <p:cNvSpPr txBox="1"/>
          <p:nvPr>
            <p:ph idx="1" type="body"/>
          </p:nvPr>
        </p:nvSpPr>
        <p:spPr>
          <a:xfrm>
            <a:off x="2385525" y="1310550"/>
            <a:ext cx="4777200" cy="3265800"/>
          </a:xfrm>
          <a:prstGeom prst="rect">
            <a:avLst/>
          </a:prstGeom>
        </p:spPr>
        <p:txBody>
          <a:bodyPr anchorCtr="0" anchor="t" bIns="91425" lIns="91425" spcFirstLastPara="1" rIns="91425" wrap="square" tIns="91425"/>
          <a:lstStyle>
            <a:lvl1pPr indent="-393700" lvl="0" marL="457200" rtl="0">
              <a:spcBef>
                <a:spcPts val="600"/>
              </a:spcBef>
              <a:spcAft>
                <a:spcPts val="0"/>
              </a:spcAft>
              <a:buSzPts val="2600"/>
              <a:buFont typeface="Poppins"/>
              <a:buChar char="￮"/>
              <a:defRPr b="1" sz="2600">
                <a:latin typeface="Poppins"/>
                <a:ea typeface="Poppins"/>
                <a:cs typeface="Poppins"/>
                <a:sym typeface="Poppins"/>
              </a:defRPr>
            </a:lvl1pPr>
            <a:lvl2pPr indent="-393700" lvl="1" marL="914400" rtl="0">
              <a:spcBef>
                <a:spcPts val="0"/>
              </a:spcBef>
              <a:spcAft>
                <a:spcPts val="0"/>
              </a:spcAft>
              <a:buSzPts val="2600"/>
              <a:buFont typeface="Poppins"/>
              <a:buChar char="￮"/>
              <a:defRPr b="1" sz="2600">
                <a:latin typeface="Poppins"/>
                <a:ea typeface="Poppins"/>
                <a:cs typeface="Poppins"/>
                <a:sym typeface="Poppins"/>
              </a:defRPr>
            </a:lvl2pPr>
            <a:lvl3pPr indent="-393700" lvl="2" marL="1371600" rtl="0">
              <a:spcBef>
                <a:spcPts val="0"/>
              </a:spcBef>
              <a:spcAft>
                <a:spcPts val="0"/>
              </a:spcAft>
              <a:buSzPts val="2600"/>
              <a:buFont typeface="Poppins"/>
              <a:buChar char="￮"/>
              <a:defRPr b="1" sz="2600">
                <a:latin typeface="Poppins"/>
                <a:ea typeface="Poppins"/>
                <a:cs typeface="Poppins"/>
                <a:sym typeface="Poppins"/>
              </a:defRPr>
            </a:lvl3pPr>
            <a:lvl4pPr indent="-393700" lvl="3" marL="1828800" rtl="0">
              <a:spcBef>
                <a:spcPts val="0"/>
              </a:spcBef>
              <a:spcAft>
                <a:spcPts val="0"/>
              </a:spcAft>
              <a:buSzPts val="2600"/>
              <a:buFont typeface="Poppins"/>
              <a:buChar char="●"/>
              <a:defRPr b="1" sz="2600">
                <a:latin typeface="Poppins"/>
                <a:ea typeface="Poppins"/>
                <a:cs typeface="Poppins"/>
                <a:sym typeface="Poppins"/>
              </a:defRPr>
            </a:lvl4pPr>
            <a:lvl5pPr indent="-393700" lvl="4" marL="2286000" rtl="0">
              <a:spcBef>
                <a:spcPts val="0"/>
              </a:spcBef>
              <a:spcAft>
                <a:spcPts val="0"/>
              </a:spcAft>
              <a:buSzPts val="2600"/>
              <a:buFont typeface="Poppins"/>
              <a:buChar char="○"/>
              <a:defRPr b="1" sz="2600">
                <a:latin typeface="Poppins"/>
                <a:ea typeface="Poppins"/>
                <a:cs typeface="Poppins"/>
                <a:sym typeface="Poppins"/>
              </a:defRPr>
            </a:lvl5pPr>
            <a:lvl6pPr indent="-393700" lvl="5" marL="2743200" rtl="0">
              <a:spcBef>
                <a:spcPts val="0"/>
              </a:spcBef>
              <a:spcAft>
                <a:spcPts val="0"/>
              </a:spcAft>
              <a:buSzPts val="2600"/>
              <a:buFont typeface="Poppins"/>
              <a:buChar char="■"/>
              <a:defRPr b="1" sz="2600">
                <a:latin typeface="Poppins"/>
                <a:ea typeface="Poppins"/>
                <a:cs typeface="Poppins"/>
                <a:sym typeface="Poppins"/>
              </a:defRPr>
            </a:lvl6pPr>
            <a:lvl7pPr indent="-393700" lvl="6" marL="3200400" rtl="0">
              <a:spcBef>
                <a:spcPts val="0"/>
              </a:spcBef>
              <a:spcAft>
                <a:spcPts val="0"/>
              </a:spcAft>
              <a:buSzPts val="2600"/>
              <a:buFont typeface="Poppins"/>
              <a:buChar char="●"/>
              <a:defRPr b="1" sz="2600">
                <a:latin typeface="Poppins"/>
                <a:ea typeface="Poppins"/>
                <a:cs typeface="Poppins"/>
                <a:sym typeface="Poppins"/>
              </a:defRPr>
            </a:lvl7pPr>
            <a:lvl8pPr indent="-393700" lvl="7" marL="3657600" rtl="0">
              <a:spcBef>
                <a:spcPts val="0"/>
              </a:spcBef>
              <a:spcAft>
                <a:spcPts val="0"/>
              </a:spcAft>
              <a:buSzPts val="2600"/>
              <a:buFont typeface="Poppins"/>
              <a:buChar char="○"/>
              <a:defRPr b="1" sz="2600">
                <a:latin typeface="Poppins"/>
                <a:ea typeface="Poppins"/>
                <a:cs typeface="Poppins"/>
                <a:sym typeface="Poppins"/>
              </a:defRPr>
            </a:lvl8pPr>
            <a:lvl9pPr indent="-393700" lvl="8" marL="4114800">
              <a:spcBef>
                <a:spcPts val="0"/>
              </a:spcBef>
              <a:spcAft>
                <a:spcPts val="0"/>
              </a:spcAft>
              <a:buSzPts val="2600"/>
              <a:buFont typeface="Poppins"/>
              <a:buChar char="■"/>
              <a:defRPr b="1" sz="2600">
                <a:latin typeface="Poppins"/>
                <a:ea typeface="Poppins"/>
                <a:cs typeface="Poppins"/>
                <a:sym typeface="Poppins"/>
              </a:defRPr>
            </a:lvl9pPr>
          </a:lstStyle>
          <a:p/>
        </p:txBody>
      </p:sp>
      <p:sp>
        <p:nvSpPr>
          <p:cNvPr id="43" name="Google Shape;43;p4"/>
          <p:cNvSpPr txBox="1"/>
          <p:nvPr/>
        </p:nvSpPr>
        <p:spPr>
          <a:xfrm>
            <a:off x="1599200" y="1326625"/>
            <a:ext cx="7641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latin typeface="Poppins"/>
                <a:ea typeface="Poppins"/>
                <a:cs typeface="Poppins"/>
                <a:sym typeface="Poppins"/>
              </a:rPr>
              <a:t>“</a:t>
            </a:r>
            <a:endParaRPr b="1" sz="7200">
              <a:latin typeface="Poppins"/>
              <a:ea typeface="Poppins"/>
              <a:cs typeface="Poppins"/>
              <a:sym typeface="Poppins"/>
            </a:endParaRPr>
          </a:p>
        </p:txBody>
      </p:sp>
      <p:sp>
        <p:nvSpPr>
          <p:cNvPr id="44" name="Google Shape;44;p4"/>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45" name="Shape 45"/>
        <p:cNvGrpSpPr/>
        <p:nvPr/>
      </p:nvGrpSpPr>
      <p:grpSpPr>
        <a:xfrm>
          <a:off x="0" y="0"/>
          <a:ext cx="0" cy="0"/>
          <a:chOff x="0" y="0"/>
          <a:chExt cx="0" cy="0"/>
        </a:xfrm>
      </p:grpSpPr>
      <p:sp>
        <p:nvSpPr>
          <p:cNvPr id="46" name="Google Shape;46;p5"/>
          <p:cNvSpPr/>
          <p:nvPr/>
        </p:nvSpPr>
        <p:spPr>
          <a:xfrm>
            <a:off x="6081700" y="764000"/>
            <a:ext cx="3615600" cy="36156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 name="Google Shape;47;p5"/>
          <p:cNvGrpSpPr/>
          <p:nvPr/>
        </p:nvGrpSpPr>
        <p:grpSpPr>
          <a:xfrm>
            <a:off x="-442731" y="337284"/>
            <a:ext cx="2324700" cy="2324700"/>
            <a:chOff x="-474900" y="321200"/>
            <a:chExt cx="2324700" cy="2324700"/>
          </a:xfrm>
        </p:grpSpPr>
        <p:sp>
          <p:nvSpPr>
            <p:cNvPr id="48" name="Google Shape;48;p5"/>
            <p:cNvSpPr/>
            <p:nvPr/>
          </p:nvSpPr>
          <p:spPr>
            <a:xfrm>
              <a:off x="-474900" y="321200"/>
              <a:ext cx="2324700" cy="23247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5"/>
            <p:cNvSpPr/>
            <p:nvPr/>
          </p:nvSpPr>
          <p:spPr>
            <a:xfrm>
              <a:off x="120725" y="916825"/>
              <a:ext cx="1133400" cy="11334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5"/>
            <p:cNvSpPr/>
            <p:nvPr/>
          </p:nvSpPr>
          <p:spPr>
            <a:xfrm>
              <a:off x="-137125" y="658975"/>
              <a:ext cx="1649100" cy="16491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a:off x="313650" y="1109750"/>
              <a:ext cx="747600" cy="7476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p:nvPr/>
        </p:nvSpPr>
        <p:spPr>
          <a:xfrm>
            <a:off x="8556000" y="4576450"/>
            <a:ext cx="435600" cy="4356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5"/>
          <p:cNvSpPr txBox="1"/>
          <p:nvPr>
            <p:ph type="title"/>
          </p:nvPr>
        </p:nvSpPr>
        <p:spPr>
          <a:xfrm>
            <a:off x="457200" y="1166125"/>
            <a:ext cx="5220300" cy="683100"/>
          </a:xfrm>
          <a:prstGeom prst="rect">
            <a:avLst/>
          </a:prstGeom>
        </p:spPr>
        <p:txBody>
          <a:bodyPr anchorCtr="0" anchor="b" bIns="91425" lIns="91425" spcFirstLastPara="1" rIns="91425" wrap="square" tIns="91425"/>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54" name="Google Shape;54;p5"/>
          <p:cNvSpPr txBox="1"/>
          <p:nvPr>
            <p:ph idx="1" type="body"/>
          </p:nvPr>
        </p:nvSpPr>
        <p:spPr>
          <a:xfrm>
            <a:off x="1069625" y="1958050"/>
            <a:ext cx="4608000" cy="2618400"/>
          </a:xfrm>
          <a:prstGeom prst="rect">
            <a:avLst/>
          </a:prstGeom>
        </p:spPr>
        <p:txBody>
          <a:bodyPr anchorCtr="0" anchor="t" bIns="91425" lIns="91425" spcFirstLastPara="1" rIns="91425" wrap="square" tIns="91425"/>
          <a:lstStyle>
            <a:lvl1pPr indent="-330200" lvl="0" marL="457200">
              <a:spcBef>
                <a:spcPts val="600"/>
              </a:spcBef>
              <a:spcAft>
                <a:spcPts val="0"/>
              </a:spcAft>
              <a:buSzPts val="1600"/>
              <a:buChar char="￮"/>
              <a:defRPr/>
            </a:lvl1pPr>
            <a:lvl2pPr indent="-330200" lvl="1" marL="914400">
              <a:spcBef>
                <a:spcPts val="0"/>
              </a:spcBef>
              <a:spcAft>
                <a:spcPts val="0"/>
              </a:spcAft>
              <a:buSzPts val="1600"/>
              <a:buChar char="￮"/>
              <a:defRPr/>
            </a:lvl2pPr>
            <a:lvl3pPr indent="-330200" lvl="2" marL="1371600">
              <a:spcBef>
                <a:spcPts val="0"/>
              </a:spcBef>
              <a:spcAft>
                <a:spcPts val="0"/>
              </a:spcAft>
              <a:buSzPts val="1600"/>
              <a:buChar char="￮"/>
              <a:defRPr/>
            </a:lvl3pPr>
            <a:lvl4pPr indent="-330200" lvl="3" marL="1828800">
              <a:spcBef>
                <a:spcPts val="0"/>
              </a:spcBef>
              <a:spcAft>
                <a:spcPts val="0"/>
              </a:spcAft>
              <a:buSzPts val="1600"/>
              <a:buChar char="●"/>
              <a:defRPr/>
            </a:lvl4pPr>
            <a:lvl5pPr indent="-330200" lvl="4" marL="2286000">
              <a:spcBef>
                <a:spcPts val="0"/>
              </a:spcBef>
              <a:spcAft>
                <a:spcPts val="0"/>
              </a:spcAft>
              <a:buSzPts val="1600"/>
              <a:buChar char="○"/>
              <a:defRPr/>
            </a:lvl5pPr>
            <a:lvl6pPr indent="-330200" lvl="5" marL="2743200">
              <a:spcBef>
                <a:spcPts val="0"/>
              </a:spcBef>
              <a:spcAft>
                <a:spcPts val="0"/>
              </a:spcAft>
              <a:buSzPts val="1600"/>
              <a:buChar char="■"/>
              <a:defRPr/>
            </a:lvl6pPr>
            <a:lvl7pPr indent="-330200" lvl="6" marL="3200400">
              <a:spcBef>
                <a:spcPts val="0"/>
              </a:spcBef>
              <a:spcAft>
                <a:spcPts val="0"/>
              </a:spcAft>
              <a:buSzPts val="1600"/>
              <a:buChar char="●"/>
              <a:defRPr/>
            </a:lvl7pPr>
            <a:lvl8pPr indent="-330200" lvl="7" marL="3657600">
              <a:spcBef>
                <a:spcPts val="0"/>
              </a:spcBef>
              <a:spcAft>
                <a:spcPts val="0"/>
              </a:spcAft>
              <a:buSzPts val="1600"/>
              <a:buChar char="○"/>
              <a:defRPr/>
            </a:lvl8pPr>
            <a:lvl9pPr indent="-330200" lvl="8" marL="4114800">
              <a:spcBef>
                <a:spcPts val="0"/>
              </a:spcBef>
              <a:spcAft>
                <a:spcPts val="0"/>
              </a:spcAft>
              <a:buSzPts val="1600"/>
              <a:buChar char="■"/>
              <a:defRPr/>
            </a:lvl9pPr>
          </a:lstStyle>
          <a:p/>
        </p:txBody>
      </p:sp>
      <p:sp>
        <p:nvSpPr>
          <p:cNvPr id="55" name="Google Shape;55;p5"/>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56" name="Google Shape;56;p5"/>
          <p:cNvSpPr/>
          <p:nvPr/>
        </p:nvSpPr>
        <p:spPr>
          <a:xfrm>
            <a:off x="6272900" y="955200"/>
            <a:ext cx="3233100" cy="3233100"/>
          </a:xfrm>
          <a:prstGeom prst="ellipse">
            <a:avLst/>
          </a:prstGeom>
          <a:solidFill>
            <a:srgbClr val="000000">
              <a:alpha val="65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 big image">
  <p:cSld name="TITLE_AND_BODY_1">
    <p:spTree>
      <p:nvGrpSpPr>
        <p:cNvPr id="57" name="Shape 57"/>
        <p:cNvGrpSpPr/>
        <p:nvPr/>
      </p:nvGrpSpPr>
      <p:grpSpPr>
        <a:xfrm>
          <a:off x="0" y="0"/>
          <a:ext cx="0" cy="0"/>
          <a:chOff x="0" y="0"/>
          <a:chExt cx="0" cy="0"/>
        </a:xfrm>
      </p:grpSpPr>
      <p:sp>
        <p:nvSpPr>
          <p:cNvPr id="58" name="Google Shape;58;p6"/>
          <p:cNvSpPr/>
          <p:nvPr/>
        </p:nvSpPr>
        <p:spPr>
          <a:xfrm>
            <a:off x="5142675" y="358375"/>
            <a:ext cx="4426800" cy="44268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a:off x="5376775" y="592475"/>
            <a:ext cx="3958500" cy="3958500"/>
          </a:xfrm>
          <a:prstGeom prst="ellipse">
            <a:avLst/>
          </a:prstGeom>
          <a:solidFill>
            <a:srgbClr val="000000">
              <a:alpha val="65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 name="Google Shape;60;p6"/>
          <p:cNvGrpSpPr/>
          <p:nvPr/>
        </p:nvGrpSpPr>
        <p:grpSpPr>
          <a:xfrm>
            <a:off x="-442731" y="337284"/>
            <a:ext cx="2324700" cy="2324700"/>
            <a:chOff x="-474900" y="321200"/>
            <a:chExt cx="2324700" cy="2324700"/>
          </a:xfrm>
        </p:grpSpPr>
        <p:sp>
          <p:nvSpPr>
            <p:cNvPr id="61" name="Google Shape;61;p6"/>
            <p:cNvSpPr/>
            <p:nvPr/>
          </p:nvSpPr>
          <p:spPr>
            <a:xfrm>
              <a:off x="-474900" y="321200"/>
              <a:ext cx="2324700" cy="23247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6"/>
            <p:cNvSpPr/>
            <p:nvPr/>
          </p:nvSpPr>
          <p:spPr>
            <a:xfrm>
              <a:off x="120725" y="916825"/>
              <a:ext cx="1133400" cy="11334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6"/>
            <p:cNvSpPr/>
            <p:nvPr/>
          </p:nvSpPr>
          <p:spPr>
            <a:xfrm>
              <a:off x="-137125" y="658975"/>
              <a:ext cx="1649100" cy="16491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6"/>
            <p:cNvSpPr/>
            <p:nvPr/>
          </p:nvSpPr>
          <p:spPr>
            <a:xfrm>
              <a:off x="313650" y="1109750"/>
              <a:ext cx="747600" cy="7476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 name="Google Shape;65;p6"/>
          <p:cNvSpPr/>
          <p:nvPr/>
        </p:nvSpPr>
        <p:spPr>
          <a:xfrm>
            <a:off x="8556000" y="4576450"/>
            <a:ext cx="435600" cy="4356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txBox="1"/>
          <p:nvPr>
            <p:ph type="title"/>
          </p:nvPr>
        </p:nvSpPr>
        <p:spPr>
          <a:xfrm>
            <a:off x="457200" y="1166125"/>
            <a:ext cx="4504800" cy="683100"/>
          </a:xfrm>
          <a:prstGeom prst="rect">
            <a:avLst/>
          </a:prstGeom>
        </p:spPr>
        <p:txBody>
          <a:bodyPr anchorCtr="0" anchor="b" bIns="91425" lIns="91425" spcFirstLastPara="1" rIns="91425" wrap="square" tIns="91425"/>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67" name="Google Shape;67;p6"/>
          <p:cNvSpPr txBox="1"/>
          <p:nvPr>
            <p:ph idx="1" type="body"/>
          </p:nvPr>
        </p:nvSpPr>
        <p:spPr>
          <a:xfrm>
            <a:off x="985679" y="1958050"/>
            <a:ext cx="3976500" cy="2618400"/>
          </a:xfrm>
          <a:prstGeom prst="rect">
            <a:avLst/>
          </a:prstGeom>
        </p:spPr>
        <p:txBody>
          <a:bodyPr anchorCtr="0" anchor="t" bIns="91425" lIns="91425" spcFirstLastPara="1" rIns="91425" wrap="square" tIns="91425"/>
          <a:lstStyle>
            <a:lvl1pPr indent="-330200" lvl="0" marL="457200" rtl="0">
              <a:spcBef>
                <a:spcPts val="600"/>
              </a:spcBef>
              <a:spcAft>
                <a:spcPts val="0"/>
              </a:spcAft>
              <a:buSzPts val="1600"/>
              <a:buChar char="￮"/>
              <a:defRPr/>
            </a:lvl1pPr>
            <a:lvl2pPr indent="-330200" lvl="1" marL="914400" rtl="0">
              <a:spcBef>
                <a:spcPts val="0"/>
              </a:spcBef>
              <a:spcAft>
                <a:spcPts val="0"/>
              </a:spcAft>
              <a:buSzPts val="1600"/>
              <a:buChar char="￮"/>
              <a:defRPr/>
            </a:lvl2pPr>
            <a:lvl3pPr indent="-330200" lvl="2" marL="1371600" rtl="0">
              <a:spcBef>
                <a:spcPts val="0"/>
              </a:spcBef>
              <a:spcAft>
                <a:spcPts val="0"/>
              </a:spcAft>
              <a:buSzPts val="1600"/>
              <a:buChar char="￮"/>
              <a:defRPr/>
            </a:lvl3pPr>
            <a:lvl4pPr indent="-330200" lvl="3" marL="1828800" rtl="0">
              <a:spcBef>
                <a:spcPts val="0"/>
              </a:spcBef>
              <a:spcAft>
                <a:spcPts val="0"/>
              </a:spcAft>
              <a:buSzPts val="1600"/>
              <a:buChar char="●"/>
              <a:defRPr/>
            </a:lvl4pPr>
            <a:lvl5pPr indent="-330200" lvl="4" marL="2286000" rtl="0">
              <a:spcBef>
                <a:spcPts val="0"/>
              </a:spcBef>
              <a:spcAft>
                <a:spcPts val="0"/>
              </a:spcAft>
              <a:buSzPts val="1600"/>
              <a:buChar char="○"/>
              <a:defRPr/>
            </a:lvl5pPr>
            <a:lvl6pPr indent="-330200" lvl="5" marL="2743200" rtl="0">
              <a:spcBef>
                <a:spcPts val="0"/>
              </a:spcBef>
              <a:spcAft>
                <a:spcPts val="0"/>
              </a:spcAft>
              <a:buSzPts val="1600"/>
              <a:buChar char="■"/>
              <a:defRPr/>
            </a:lvl6pPr>
            <a:lvl7pPr indent="-330200" lvl="6" marL="3200400" rtl="0">
              <a:spcBef>
                <a:spcPts val="0"/>
              </a:spcBef>
              <a:spcAft>
                <a:spcPts val="0"/>
              </a:spcAft>
              <a:buSzPts val="1600"/>
              <a:buChar char="●"/>
              <a:defRPr/>
            </a:lvl7pPr>
            <a:lvl8pPr indent="-330200" lvl="7" marL="3657600" rtl="0">
              <a:spcBef>
                <a:spcPts val="0"/>
              </a:spcBef>
              <a:spcAft>
                <a:spcPts val="0"/>
              </a:spcAft>
              <a:buSzPts val="1600"/>
              <a:buChar char="○"/>
              <a:defRPr/>
            </a:lvl8pPr>
            <a:lvl9pPr indent="-330200" lvl="8" marL="4114800" rtl="0">
              <a:spcBef>
                <a:spcPts val="0"/>
              </a:spcBef>
              <a:spcAft>
                <a:spcPts val="0"/>
              </a:spcAft>
              <a:buSzPts val="1600"/>
              <a:buChar char="■"/>
              <a:defRPr/>
            </a:lvl9pPr>
          </a:lstStyle>
          <a:p/>
        </p:txBody>
      </p:sp>
      <p:sp>
        <p:nvSpPr>
          <p:cNvPr id="68" name="Google Shape;68;p6"/>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69" name="Shape 69"/>
        <p:cNvGrpSpPr/>
        <p:nvPr/>
      </p:nvGrpSpPr>
      <p:grpSpPr>
        <a:xfrm>
          <a:off x="0" y="0"/>
          <a:ext cx="0" cy="0"/>
          <a:chOff x="0" y="0"/>
          <a:chExt cx="0" cy="0"/>
        </a:xfrm>
      </p:grpSpPr>
      <p:grpSp>
        <p:nvGrpSpPr>
          <p:cNvPr id="70" name="Google Shape;70;p7"/>
          <p:cNvGrpSpPr/>
          <p:nvPr/>
        </p:nvGrpSpPr>
        <p:grpSpPr>
          <a:xfrm>
            <a:off x="-442731" y="337284"/>
            <a:ext cx="2324700" cy="2324700"/>
            <a:chOff x="-474900" y="321200"/>
            <a:chExt cx="2324700" cy="2324700"/>
          </a:xfrm>
        </p:grpSpPr>
        <p:sp>
          <p:nvSpPr>
            <p:cNvPr id="71" name="Google Shape;71;p7"/>
            <p:cNvSpPr/>
            <p:nvPr/>
          </p:nvSpPr>
          <p:spPr>
            <a:xfrm>
              <a:off x="-474900" y="321200"/>
              <a:ext cx="2324700" cy="23247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120725" y="916825"/>
              <a:ext cx="1133400" cy="11334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137125" y="658975"/>
              <a:ext cx="1649100" cy="16491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p:nvPr/>
          </p:nvSpPr>
          <p:spPr>
            <a:xfrm>
              <a:off x="313650" y="1109750"/>
              <a:ext cx="747600" cy="7476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 name="Google Shape;75;p7"/>
          <p:cNvSpPr/>
          <p:nvPr/>
        </p:nvSpPr>
        <p:spPr>
          <a:xfrm>
            <a:off x="8556000" y="4576450"/>
            <a:ext cx="435600" cy="4356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7"/>
          <p:cNvSpPr txBox="1"/>
          <p:nvPr>
            <p:ph type="title"/>
          </p:nvPr>
        </p:nvSpPr>
        <p:spPr>
          <a:xfrm>
            <a:off x="457200" y="1166125"/>
            <a:ext cx="5220300" cy="683100"/>
          </a:xfrm>
          <a:prstGeom prst="rect">
            <a:avLst/>
          </a:prstGeom>
        </p:spPr>
        <p:txBody>
          <a:bodyPr anchorCtr="0" anchor="b" bIns="91425" lIns="91425" spcFirstLastPara="1" rIns="91425" wrap="square" tIns="91425"/>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77" name="Google Shape;77;p7"/>
          <p:cNvSpPr txBox="1"/>
          <p:nvPr>
            <p:ph idx="1" type="body"/>
          </p:nvPr>
        </p:nvSpPr>
        <p:spPr>
          <a:xfrm>
            <a:off x="1069625" y="1958050"/>
            <a:ext cx="2236800" cy="2618400"/>
          </a:xfrm>
          <a:prstGeom prst="rect">
            <a:avLst/>
          </a:prstGeom>
        </p:spPr>
        <p:txBody>
          <a:bodyPr anchorCtr="0" anchor="t" bIns="91425" lIns="91425" spcFirstLastPara="1" rIns="91425" wrap="square" tIns="91425"/>
          <a:lstStyle>
            <a:lvl1pPr indent="-317500" lvl="0" marL="457200">
              <a:spcBef>
                <a:spcPts val="60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78" name="Google Shape;78;p7"/>
          <p:cNvSpPr txBox="1"/>
          <p:nvPr>
            <p:ph idx="2" type="body"/>
          </p:nvPr>
        </p:nvSpPr>
        <p:spPr>
          <a:xfrm>
            <a:off x="3440857" y="1958050"/>
            <a:ext cx="2236800" cy="2618400"/>
          </a:xfrm>
          <a:prstGeom prst="rect">
            <a:avLst/>
          </a:prstGeom>
        </p:spPr>
        <p:txBody>
          <a:bodyPr anchorCtr="0" anchor="t" bIns="91425" lIns="91425" spcFirstLastPara="1" rIns="91425" wrap="square" tIns="91425"/>
          <a:lstStyle>
            <a:lvl1pPr indent="-317500" lvl="0" marL="457200">
              <a:spcBef>
                <a:spcPts val="60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79" name="Google Shape;79;p7"/>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80" name="Google Shape;80;p7"/>
          <p:cNvSpPr/>
          <p:nvPr/>
        </p:nvSpPr>
        <p:spPr>
          <a:xfrm>
            <a:off x="6081700" y="764000"/>
            <a:ext cx="3615600" cy="36156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7"/>
          <p:cNvSpPr/>
          <p:nvPr/>
        </p:nvSpPr>
        <p:spPr>
          <a:xfrm>
            <a:off x="6272900" y="955200"/>
            <a:ext cx="3233100" cy="3233100"/>
          </a:xfrm>
          <a:prstGeom prst="ellipse">
            <a:avLst/>
          </a:prstGeom>
          <a:solidFill>
            <a:srgbClr val="000000">
              <a:alpha val="65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82" name="Shape 82"/>
        <p:cNvGrpSpPr/>
        <p:nvPr/>
      </p:nvGrpSpPr>
      <p:grpSpPr>
        <a:xfrm>
          <a:off x="0" y="0"/>
          <a:ext cx="0" cy="0"/>
          <a:chOff x="0" y="0"/>
          <a:chExt cx="0" cy="0"/>
        </a:xfrm>
      </p:grpSpPr>
      <p:grpSp>
        <p:nvGrpSpPr>
          <p:cNvPr id="83" name="Google Shape;83;p8"/>
          <p:cNvGrpSpPr/>
          <p:nvPr/>
        </p:nvGrpSpPr>
        <p:grpSpPr>
          <a:xfrm>
            <a:off x="-442731" y="337284"/>
            <a:ext cx="2324700" cy="2324700"/>
            <a:chOff x="-474900" y="321200"/>
            <a:chExt cx="2324700" cy="2324700"/>
          </a:xfrm>
        </p:grpSpPr>
        <p:sp>
          <p:nvSpPr>
            <p:cNvPr id="84" name="Google Shape;84;p8"/>
            <p:cNvSpPr/>
            <p:nvPr/>
          </p:nvSpPr>
          <p:spPr>
            <a:xfrm>
              <a:off x="-474900" y="321200"/>
              <a:ext cx="2324700" cy="23247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a:off x="120725" y="916825"/>
              <a:ext cx="1133400" cy="11334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a:off x="-137125" y="658975"/>
              <a:ext cx="1649100" cy="16491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313650" y="1109750"/>
              <a:ext cx="747600" cy="7476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 name="Google Shape;88;p8"/>
          <p:cNvSpPr/>
          <p:nvPr/>
        </p:nvSpPr>
        <p:spPr>
          <a:xfrm>
            <a:off x="8556000" y="4576450"/>
            <a:ext cx="435600" cy="4356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8"/>
          <p:cNvSpPr txBox="1"/>
          <p:nvPr>
            <p:ph type="title"/>
          </p:nvPr>
        </p:nvSpPr>
        <p:spPr>
          <a:xfrm>
            <a:off x="457200" y="1166125"/>
            <a:ext cx="5220300" cy="683100"/>
          </a:xfrm>
          <a:prstGeom prst="rect">
            <a:avLst/>
          </a:prstGeom>
        </p:spPr>
        <p:txBody>
          <a:bodyPr anchorCtr="0" anchor="b" bIns="91425" lIns="91425" spcFirstLastPara="1" rIns="91425" wrap="square" tIns="91425"/>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90" name="Google Shape;90;p8"/>
          <p:cNvSpPr txBox="1"/>
          <p:nvPr>
            <p:ph idx="1" type="body"/>
          </p:nvPr>
        </p:nvSpPr>
        <p:spPr>
          <a:xfrm>
            <a:off x="1069625" y="1958050"/>
            <a:ext cx="1485300" cy="2618400"/>
          </a:xfrm>
          <a:prstGeom prst="rect">
            <a:avLst/>
          </a:prstGeom>
        </p:spPr>
        <p:txBody>
          <a:bodyPr anchorCtr="0" anchor="t" bIns="91425" lIns="91425" spcFirstLastPara="1" rIns="91425" wrap="square" tIns="91425"/>
          <a:lstStyle>
            <a:lvl1pPr indent="-298450" lvl="0" marL="457200" rtl="0">
              <a:spcBef>
                <a:spcPts val="600"/>
              </a:spcBef>
              <a:spcAft>
                <a:spcPts val="0"/>
              </a:spcAft>
              <a:buSzPts val="1100"/>
              <a:buChar char="￮"/>
              <a:defRPr sz="1100"/>
            </a:lvl1pPr>
            <a:lvl2pPr indent="-298450" lvl="1" marL="914400" rtl="0">
              <a:spcBef>
                <a:spcPts val="0"/>
              </a:spcBef>
              <a:spcAft>
                <a:spcPts val="0"/>
              </a:spcAft>
              <a:buSzPts val="1100"/>
              <a:buChar char="￮"/>
              <a:defRPr sz="1100"/>
            </a:lvl2pPr>
            <a:lvl3pPr indent="-298450" lvl="2" marL="1371600" rtl="0">
              <a:spcBef>
                <a:spcPts val="0"/>
              </a:spcBef>
              <a:spcAft>
                <a:spcPts val="0"/>
              </a:spcAft>
              <a:buSzPts val="1100"/>
              <a:buChar char="￮"/>
              <a:defRPr sz="1100"/>
            </a:lvl3pPr>
            <a:lvl4pPr indent="-298450" lvl="3" marL="1828800" rtl="0">
              <a:spcBef>
                <a:spcPts val="0"/>
              </a:spcBef>
              <a:spcAft>
                <a:spcPts val="0"/>
              </a:spcAft>
              <a:buSzPts val="1100"/>
              <a:buChar char="●"/>
              <a:defRPr sz="1100"/>
            </a:lvl4pPr>
            <a:lvl5pPr indent="-298450" lvl="4" marL="2286000" rtl="0">
              <a:spcBef>
                <a:spcPts val="0"/>
              </a:spcBef>
              <a:spcAft>
                <a:spcPts val="0"/>
              </a:spcAft>
              <a:buSzPts val="1100"/>
              <a:buChar char="○"/>
              <a:defRPr sz="1100"/>
            </a:lvl5pPr>
            <a:lvl6pPr indent="-298450" lvl="5" marL="2743200" rtl="0">
              <a:spcBef>
                <a:spcPts val="0"/>
              </a:spcBef>
              <a:spcAft>
                <a:spcPts val="0"/>
              </a:spcAft>
              <a:buSzPts val="1100"/>
              <a:buChar char="■"/>
              <a:defRPr sz="1100"/>
            </a:lvl6pPr>
            <a:lvl7pPr indent="-298450" lvl="6" marL="3200400" rtl="0">
              <a:spcBef>
                <a:spcPts val="0"/>
              </a:spcBef>
              <a:spcAft>
                <a:spcPts val="0"/>
              </a:spcAft>
              <a:buSzPts val="1100"/>
              <a:buChar char="●"/>
              <a:defRPr sz="1100"/>
            </a:lvl7pPr>
            <a:lvl8pPr indent="-298450" lvl="7" marL="3657600" rtl="0">
              <a:spcBef>
                <a:spcPts val="0"/>
              </a:spcBef>
              <a:spcAft>
                <a:spcPts val="0"/>
              </a:spcAft>
              <a:buSzPts val="1100"/>
              <a:buChar char="○"/>
              <a:defRPr sz="1100"/>
            </a:lvl8pPr>
            <a:lvl9pPr indent="-298450" lvl="8" marL="4114800" rtl="0">
              <a:spcBef>
                <a:spcPts val="0"/>
              </a:spcBef>
              <a:spcAft>
                <a:spcPts val="0"/>
              </a:spcAft>
              <a:buSzPts val="1100"/>
              <a:buChar char="■"/>
              <a:defRPr sz="1100"/>
            </a:lvl9pPr>
          </a:lstStyle>
          <a:p/>
        </p:txBody>
      </p:sp>
      <p:sp>
        <p:nvSpPr>
          <p:cNvPr id="91" name="Google Shape;91;p8"/>
          <p:cNvSpPr txBox="1"/>
          <p:nvPr>
            <p:ph idx="2" type="body"/>
          </p:nvPr>
        </p:nvSpPr>
        <p:spPr>
          <a:xfrm>
            <a:off x="2630936" y="1958050"/>
            <a:ext cx="1485300" cy="2618400"/>
          </a:xfrm>
          <a:prstGeom prst="rect">
            <a:avLst/>
          </a:prstGeom>
        </p:spPr>
        <p:txBody>
          <a:bodyPr anchorCtr="0" anchor="t" bIns="91425" lIns="91425" spcFirstLastPara="1" rIns="91425" wrap="square" tIns="91425"/>
          <a:lstStyle>
            <a:lvl1pPr indent="-298450" lvl="0" marL="457200" rtl="0">
              <a:spcBef>
                <a:spcPts val="600"/>
              </a:spcBef>
              <a:spcAft>
                <a:spcPts val="0"/>
              </a:spcAft>
              <a:buSzPts val="1100"/>
              <a:buChar char="￮"/>
              <a:defRPr sz="1100"/>
            </a:lvl1pPr>
            <a:lvl2pPr indent="-298450" lvl="1" marL="914400" rtl="0">
              <a:spcBef>
                <a:spcPts val="0"/>
              </a:spcBef>
              <a:spcAft>
                <a:spcPts val="0"/>
              </a:spcAft>
              <a:buSzPts val="1100"/>
              <a:buChar char="￮"/>
              <a:defRPr sz="1100"/>
            </a:lvl2pPr>
            <a:lvl3pPr indent="-298450" lvl="2" marL="1371600" rtl="0">
              <a:spcBef>
                <a:spcPts val="0"/>
              </a:spcBef>
              <a:spcAft>
                <a:spcPts val="0"/>
              </a:spcAft>
              <a:buSzPts val="1100"/>
              <a:buChar char="￮"/>
              <a:defRPr sz="1100"/>
            </a:lvl3pPr>
            <a:lvl4pPr indent="-298450" lvl="3" marL="1828800" rtl="0">
              <a:spcBef>
                <a:spcPts val="0"/>
              </a:spcBef>
              <a:spcAft>
                <a:spcPts val="0"/>
              </a:spcAft>
              <a:buSzPts val="1100"/>
              <a:buChar char="●"/>
              <a:defRPr sz="1100"/>
            </a:lvl4pPr>
            <a:lvl5pPr indent="-298450" lvl="4" marL="2286000" rtl="0">
              <a:spcBef>
                <a:spcPts val="0"/>
              </a:spcBef>
              <a:spcAft>
                <a:spcPts val="0"/>
              </a:spcAft>
              <a:buSzPts val="1100"/>
              <a:buChar char="○"/>
              <a:defRPr sz="1100"/>
            </a:lvl5pPr>
            <a:lvl6pPr indent="-298450" lvl="5" marL="2743200" rtl="0">
              <a:spcBef>
                <a:spcPts val="0"/>
              </a:spcBef>
              <a:spcAft>
                <a:spcPts val="0"/>
              </a:spcAft>
              <a:buSzPts val="1100"/>
              <a:buChar char="■"/>
              <a:defRPr sz="1100"/>
            </a:lvl6pPr>
            <a:lvl7pPr indent="-298450" lvl="6" marL="3200400" rtl="0">
              <a:spcBef>
                <a:spcPts val="0"/>
              </a:spcBef>
              <a:spcAft>
                <a:spcPts val="0"/>
              </a:spcAft>
              <a:buSzPts val="1100"/>
              <a:buChar char="●"/>
              <a:defRPr sz="1100"/>
            </a:lvl7pPr>
            <a:lvl8pPr indent="-298450" lvl="7" marL="3657600" rtl="0">
              <a:spcBef>
                <a:spcPts val="0"/>
              </a:spcBef>
              <a:spcAft>
                <a:spcPts val="0"/>
              </a:spcAft>
              <a:buSzPts val="1100"/>
              <a:buChar char="○"/>
              <a:defRPr sz="1100"/>
            </a:lvl8pPr>
            <a:lvl9pPr indent="-298450" lvl="8" marL="4114800" rtl="0">
              <a:spcBef>
                <a:spcPts val="0"/>
              </a:spcBef>
              <a:spcAft>
                <a:spcPts val="0"/>
              </a:spcAft>
              <a:buSzPts val="1100"/>
              <a:buChar char="■"/>
              <a:defRPr sz="1100"/>
            </a:lvl9pPr>
          </a:lstStyle>
          <a:p/>
        </p:txBody>
      </p:sp>
      <p:sp>
        <p:nvSpPr>
          <p:cNvPr id="92" name="Google Shape;92;p8"/>
          <p:cNvSpPr txBox="1"/>
          <p:nvPr>
            <p:ph idx="3" type="body"/>
          </p:nvPr>
        </p:nvSpPr>
        <p:spPr>
          <a:xfrm>
            <a:off x="4192246" y="1958050"/>
            <a:ext cx="1485300" cy="2618400"/>
          </a:xfrm>
          <a:prstGeom prst="rect">
            <a:avLst/>
          </a:prstGeom>
        </p:spPr>
        <p:txBody>
          <a:bodyPr anchorCtr="0" anchor="t" bIns="91425" lIns="91425" spcFirstLastPara="1" rIns="91425" wrap="square" tIns="91425"/>
          <a:lstStyle>
            <a:lvl1pPr indent="-298450" lvl="0" marL="457200" rtl="0">
              <a:spcBef>
                <a:spcPts val="600"/>
              </a:spcBef>
              <a:spcAft>
                <a:spcPts val="0"/>
              </a:spcAft>
              <a:buSzPts val="1100"/>
              <a:buChar char="￮"/>
              <a:defRPr sz="1100"/>
            </a:lvl1pPr>
            <a:lvl2pPr indent="-298450" lvl="1" marL="914400" rtl="0">
              <a:spcBef>
                <a:spcPts val="0"/>
              </a:spcBef>
              <a:spcAft>
                <a:spcPts val="0"/>
              </a:spcAft>
              <a:buSzPts val="1100"/>
              <a:buChar char="￮"/>
              <a:defRPr sz="1100"/>
            </a:lvl2pPr>
            <a:lvl3pPr indent="-298450" lvl="2" marL="1371600" rtl="0">
              <a:spcBef>
                <a:spcPts val="0"/>
              </a:spcBef>
              <a:spcAft>
                <a:spcPts val="0"/>
              </a:spcAft>
              <a:buSzPts val="1100"/>
              <a:buChar char="￮"/>
              <a:defRPr sz="1100"/>
            </a:lvl3pPr>
            <a:lvl4pPr indent="-298450" lvl="3" marL="1828800" rtl="0">
              <a:spcBef>
                <a:spcPts val="0"/>
              </a:spcBef>
              <a:spcAft>
                <a:spcPts val="0"/>
              </a:spcAft>
              <a:buSzPts val="1100"/>
              <a:buChar char="●"/>
              <a:defRPr sz="1100"/>
            </a:lvl4pPr>
            <a:lvl5pPr indent="-298450" lvl="4" marL="2286000" rtl="0">
              <a:spcBef>
                <a:spcPts val="0"/>
              </a:spcBef>
              <a:spcAft>
                <a:spcPts val="0"/>
              </a:spcAft>
              <a:buSzPts val="1100"/>
              <a:buChar char="○"/>
              <a:defRPr sz="1100"/>
            </a:lvl5pPr>
            <a:lvl6pPr indent="-298450" lvl="5" marL="2743200" rtl="0">
              <a:spcBef>
                <a:spcPts val="0"/>
              </a:spcBef>
              <a:spcAft>
                <a:spcPts val="0"/>
              </a:spcAft>
              <a:buSzPts val="1100"/>
              <a:buChar char="■"/>
              <a:defRPr sz="1100"/>
            </a:lvl6pPr>
            <a:lvl7pPr indent="-298450" lvl="6" marL="3200400" rtl="0">
              <a:spcBef>
                <a:spcPts val="0"/>
              </a:spcBef>
              <a:spcAft>
                <a:spcPts val="0"/>
              </a:spcAft>
              <a:buSzPts val="1100"/>
              <a:buChar char="●"/>
              <a:defRPr sz="1100"/>
            </a:lvl7pPr>
            <a:lvl8pPr indent="-298450" lvl="7" marL="3657600" rtl="0">
              <a:spcBef>
                <a:spcPts val="0"/>
              </a:spcBef>
              <a:spcAft>
                <a:spcPts val="0"/>
              </a:spcAft>
              <a:buSzPts val="1100"/>
              <a:buChar char="○"/>
              <a:defRPr sz="1100"/>
            </a:lvl8pPr>
            <a:lvl9pPr indent="-298450" lvl="8" marL="4114800" rtl="0">
              <a:spcBef>
                <a:spcPts val="0"/>
              </a:spcBef>
              <a:spcAft>
                <a:spcPts val="0"/>
              </a:spcAft>
              <a:buSzPts val="1100"/>
              <a:buChar char="■"/>
              <a:defRPr sz="1100"/>
            </a:lvl9pPr>
          </a:lstStyle>
          <a:p/>
        </p:txBody>
      </p:sp>
      <p:sp>
        <p:nvSpPr>
          <p:cNvPr id="93" name="Google Shape;93;p8"/>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94" name="Google Shape;94;p8"/>
          <p:cNvSpPr/>
          <p:nvPr/>
        </p:nvSpPr>
        <p:spPr>
          <a:xfrm>
            <a:off x="6081700" y="764000"/>
            <a:ext cx="3615600" cy="36156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8"/>
          <p:cNvSpPr/>
          <p:nvPr/>
        </p:nvSpPr>
        <p:spPr>
          <a:xfrm>
            <a:off x="6272900" y="955200"/>
            <a:ext cx="3233100" cy="3233100"/>
          </a:xfrm>
          <a:prstGeom prst="ellipse">
            <a:avLst/>
          </a:prstGeom>
          <a:solidFill>
            <a:srgbClr val="000000">
              <a:alpha val="65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6" name="Shape 96"/>
        <p:cNvGrpSpPr/>
        <p:nvPr/>
      </p:nvGrpSpPr>
      <p:grpSpPr>
        <a:xfrm>
          <a:off x="0" y="0"/>
          <a:ext cx="0" cy="0"/>
          <a:chOff x="0" y="0"/>
          <a:chExt cx="0" cy="0"/>
        </a:xfrm>
      </p:grpSpPr>
      <p:grpSp>
        <p:nvGrpSpPr>
          <p:cNvPr id="97" name="Google Shape;97;p9"/>
          <p:cNvGrpSpPr/>
          <p:nvPr/>
        </p:nvGrpSpPr>
        <p:grpSpPr>
          <a:xfrm>
            <a:off x="-442731" y="337284"/>
            <a:ext cx="2324700" cy="2324700"/>
            <a:chOff x="-474900" y="321200"/>
            <a:chExt cx="2324700" cy="2324700"/>
          </a:xfrm>
        </p:grpSpPr>
        <p:sp>
          <p:nvSpPr>
            <p:cNvPr id="98" name="Google Shape;98;p9"/>
            <p:cNvSpPr/>
            <p:nvPr/>
          </p:nvSpPr>
          <p:spPr>
            <a:xfrm>
              <a:off x="-474900" y="321200"/>
              <a:ext cx="2324700" cy="23247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p:nvPr/>
          </p:nvSpPr>
          <p:spPr>
            <a:xfrm>
              <a:off x="120725" y="916825"/>
              <a:ext cx="1133400" cy="11334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9"/>
            <p:cNvSpPr/>
            <p:nvPr/>
          </p:nvSpPr>
          <p:spPr>
            <a:xfrm>
              <a:off x="-137125" y="658975"/>
              <a:ext cx="1649100" cy="16491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9"/>
            <p:cNvSpPr/>
            <p:nvPr/>
          </p:nvSpPr>
          <p:spPr>
            <a:xfrm>
              <a:off x="313650" y="1109750"/>
              <a:ext cx="747600" cy="7476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 name="Google Shape;102;p9"/>
          <p:cNvSpPr/>
          <p:nvPr/>
        </p:nvSpPr>
        <p:spPr>
          <a:xfrm>
            <a:off x="8556000" y="4576450"/>
            <a:ext cx="435600" cy="4356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9"/>
          <p:cNvSpPr txBox="1"/>
          <p:nvPr>
            <p:ph type="title"/>
          </p:nvPr>
        </p:nvSpPr>
        <p:spPr>
          <a:xfrm>
            <a:off x="457200" y="1166125"/>
            <a:ext cx="5220300" cy="683100"/>
          </a:xfrm>
          <a:prstGeom prst="rect">
            <a:avLst/>
          </a:prstGeom>
        </p:spPr>
        <p:txBody>
          <a:bodyPr anchorCtr="0" anchor="b" bIns="91425" lIns="91425" spcFirstLastPara="1" rIns="91425" wrap="square" tIns="91425"/>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104" name="Google Shape;104;p9"/>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05" name="Shape 105"/>
        <p:cNvGrpSpPr/>
        <p:nvPr/>
      </p:nvGrpSpPr>
      <p:grpSpPr>
        <a:xfrm>
          <a:off x="0" y="0"/>
          <a:ext cx="0" cy="0"/>
          <a:chOff x="0" y="0"/>
          <a:chExt cx="0" cy="0"/>
        </a:xfrm>
      </p:grpSpPr>
      <p:grpSp>
        <p:nvGrpSpPr>
          <p:cNvPr id="106" name="Google Shape;106;p10"/>
          <p:cNvGrpSpPr/>
          <p:nvPr/>
        </p:nvGrpSpPr>
        <p:grpSpPr>
          <a:xfrm>
            <a:off x="308378" y="3811995"/>
            <a:ext cx="1844185" cy="1844185"/>
            <a:chOff x="-474900" y="321200"/>
            <a:chExt cx="2324700" cy="2324700"/>
          </a:xfrm>
        </p:grpSpPr>
        <p:sp>
          <p:nvSpPr>
            <p:cNvPr id="107" name="Google Shape;107;p10"/>
            <p:cNvSpPr/>
            <p:nvPr/>
          </p:nvSpPr>
          <p:spPr>
            <a:xfrm>
              <a:off x="-474900" y="321200"/>
              <a:ext cx="2324700" cy="23247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0"/>
            <p:cNvSpPr/>
            <p:nvPr/>
          </p:nvSpPr>
          <p:spPr>
            <a:xfrm>
              <a:off x="120725" y="916825"/>
              <a:ext cx="1133400" cy="11334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0"/>
            <p:cNvSpPr/>
            <p:nvPr/>
          </p:nvSpPr>
          <p:spPr>
            <a:xfrm>
              <a:off x="-137125" y="658975"/>
              <a:ext cx="1649100" cy="16491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0"/>
            <p:cNvSpPr/>
            <p:nvPr/>
          </p:nvSpPr>
          <p:spPr>
            <a:xfrm>
              <a:off x="313650" y="1109750"/>
              <a:ext cx="747600" cy="7476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10"/>
          <p:cNvSpPr/>
          <p:nvPr/>
        </p:nvSpPr>
        <p:spPr>
          <a:xfrm>
            <a:off x="8556000" y="4576450"/>
            <a:ext cx="435600" cy="4356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0"/>
          <p:cNvSpPr txBox="1"/>
          <p:nvPr>
            <p:ph idx="1" type="body"/>
          </p:nvPr>
        </p:nvSpPr>
        <p:spPr>
          <a:xfrm>
            <a:off x="1069625" y="4406300"/>
            <a:ext cx="4608000" cy="519600"/>
          </a:xfrm>
          <a:prstGeom prst="rect">
            <a:avLst/>
          </a:prstGeom>
        </p:spPr>
        <p:txBody>
          <a:bodyPr anchorCtr="0" anchor="b" bIns="91425" lIns="91425" spcFirstLastPara="1" rIns="91425" wrap="square" tIns="91425"/>
          <a:lstStyle>
            <a:lvl1pPr indent="-228600" lvl="0" marL="457200">
              <a:spcBef>
                <a:spcPts val="360"/>
              </a:spcBef>
              <a:spcAft>
                <a:spcPts val="0"/>
              </a:spcAft>
              <a:buSzPts val="1400"/>
              <a:buNone/>
              <a:defRPr sz="1400"/>
            </a:lvl1pPr>
          </a:lstStyle>
          <a:p/>
        </p:txBody>
      </p:sp>
      <p:sp>
        <p:nvSpPr>
          <p:cNvPr id="113" name="Google Shape;113;p10"/>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555875" y="4576450"/>
            <a:ext cx="435600" cy="435600"/>
          </a:xfrm>
          <a:prstGeom prst="rect">
            <a:avLst/>
          </a:prstGeom>
          <a:noFill/>
          <a:ln>
            <a:noFill/>
          </a:ln>
        </p:spPr>
        <p:txBody>
          <a:bodyPr anchorCtr="0" anchor="ctr" bIns="91425" lIns="91425" spcFirstLastPara="1" rIns="91425" wrap="square" tIns="91425">
            <a:noAutofit/>
          </a:bodyPr>
          <a:lstStyle>
            <a:lvl1pPr lvl="0" algn="ctr">
              <a:buNone/>
              <a:defRPr b="1" sz="1000">
                <a:solidFill>
                  <a:srgbClr val="FFFFFF"/>
                </a:solidFill>
                <a:latin typeface="Poppins"/>
                <a:ea typeface="Poppins"/>
                <a:cs typeface="Poppins"/>
                <a:sym typeface="Poppins"/>
              </a:defRPr>
            </a:lvl1pPr>
            <a:lvl2pPr lvl="1" algn="ctr">
              <a:buNone/>
              <a:defRPr b="1" sz="1000">
                <a:solidFill>
                  <a:srgbClr val="FFFFFF"/>
                </a:solidFill>
                <a:latin typeface="Poppins"/>
                <a:ea typeface="Poppins"/>
                <a:cs typeface="Poppins"/>
                <a:sym typeface="Poppins"/>
              </a:defRPr>
            </a:lvl2pPr>
            <a:lvl3pPr lvl="2" algn="ctr">
              <a:buNone/>
              <a:defRPr b="1" sz="1000">
                <a:solidFill>
                  <a:srgbClr val="FFFFFF"/>
                </a:solidFill>
                <a:latin typeface="Poppins"/>
                <a:ea typeface="Poppins"/>
                <a:cs typeface="Poppins"/>
                <a:sym typeface="Poppins"/>
              </a:defRPr>
            </a:lvl3pPr>
            <a:lvl4pPr lvl="3" algn="ctr">
              <a:buNone/>
              <a:defRPr b="1" sz="1000">
                <a:solidFill>
                  <a:srgbClr val="FFFFFF"/>
                </a:solidFill>
                <a:latin typeface="Poppins"/>
                <a:ea typeface="Poppins"/>
                <a:cs typeface="Poppins"/>
                <a:sym typeface="Poppins"/>
              </a:defRPr>
            </a:lvl4pPr>
            <a:lvl5pPr lvl="4" algn="ctr">
              <a:buNone/>
              <a:defRPr b="1" sz="1000">
                <a:solidFill>
                  <a:srgbClr val="FFFFFF"/>
                </a:solidFill>
                <a:latin typeface="Poppins"/>
                <a:ea typeface="Poppins"/>
                <a:cs typeface="Poppins"/>
                <a:sym typeface="Poppins"/>
              </a:defRPr>
            </a:lvl5pPr>
            <a:lvl6pPr lvl="5" algn="ctr">
              <a:buNone/>
              <a:defRPr b="1" sz="1000">
                <a:solidFill>
                  <a:srgbClr val="FFFFFF"/>
                </a:solidFill>
                <a:latin typeface="Poppins"/>
                <a:ea typeface="Poppins"/>
                <a:cs typeface="Poppins"/>
                <a:sym typeface="Poppins"/>
              </a:defRPr>
            </a:lvl6pPr>
            <a:lvl7pPr lvl="6" algn="ctr">
              <a:buNone/>
              <a:defRPr b="1" sz="1000">
                <a:solidFill>
                  <a:srgbClr val="FFFFFF"/>
                </a:solidFill>
                <a:latin typeface="Poppins"/>
                <a:ea typeface="Poppins"/>
                <a:cs typeface="Poppins"/>
                <a:sym typeface="Poppins"/>
              </a:defRPr>
            </a:lvl7pPr>
            <a:lvl8pPr lvl="7" algn="ctr">
              <a:buNone/>
              <a:defRPr b="1" sz="1000">
                <a:solidFill>
                  <a:srgbClr val="FFFFFF"/>
                </a:solidFill>
                <a:latin typeface="Poppins"/>
                <a:ea typeface="Poppins"/>
                <a:cs typeface="Poppins"/>
                <a:sym typeface="Poppins"/>
              </a:defRPr>
            </a:lvl8pPr>
            <a:lvl9pPr lvl="8" algn="ctr">
              <a:buNone/>
              <a:defRPr b="1" sz="1000">
                <a:solidFill>
                  <a:srgbClr val="FFFFFF"/>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
              <a:t>‹#›</a:t>
            </a:fld>
            <a:endParaRPr/>
          </a:p>
        </p:txBody>
      </p:sp>
      <p:sp>
        <p:nvSpPr>
          <p:cNvPr id="7" name="Google Shape;7;p1"/>
          <p:cNvSpPr txBox="1"/>
          <p:nvPr>
            <p:ph type="title"/>
          </p:nvPr>
        </p:nvSpPr>
        <p:spPr>
          <a:xfrm>
            <a:off x="457200" y="1166125"/>
            <a:ext cx="5220300" cy="683100"/>
          </a:xfrm>
          <a:prstGeom prst="rect">
            <a:avLst/>
          </a:prstGeom>
          <a:noFill/>
          <a:ln>
            <a:noFill/>
          </a:ln>
        </p:spPr>
        <p:txBody>
          <a:bodyPr anchorCtr="0" anchor="b" bIns="91425" lIns="91425" spcFirstLastPara="1" rIns="91425" wrap="square" tIns="91425"/>
          <a:lstStyle>
            <a:lvl1pPr lvl="0">
              <a:spcBef>
                <a:spcPts val="0"/>
              </a:spcBef>
              <a:spcAft>
                <a:spcPts val="0"/>
              </a:spcAft>
              <a:buClr>
                <a:schemeClr val="dk1"/>
              </a:buClr>
              <a:buSzPts val="3600"/>
              <a:buFont typeface="Poppins"/>
              <a:buNone/>
              <a:defRPr b="1" sz="3600">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b="1" sz="3600">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b="1" sz="3600">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b="1" sz="3600">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b="1" sz="3600">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b="1" sz="3600">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b="1" sz="3600">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b="1" sz="3600">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b="1" sz="3600">
                <a:solidFill>
                  <a:schemeClr val="dk1"/>
                </a:solidFill>
                <a:latin typeface="Poppins"/>
                <a:ea typeface="Poppins"/>
                <a:cs typeface="Poppins"/>
                <a:sym typeface="Poppins"/>
              </a:defRPr>
            </a:lvl9pPr>
          </a:lstStyle>
          <a:p/>
        </p:txBody>
      </p:sp>
      <p:sp>
        <p:nvSpPr>
          <p:cNvPr id="8" name="Google Shape;8;p1"/>
          <p:cNvSpPr txBox="1"/>
          <p:nvPr>
            <p:ph idx="1" type="body"/>
          </p:nvPr>
        </p:nvSpPr>
        <p:spPr>
          <a:xfrm>
            <a:off x="1069625" y="1958050"/>
            <a:ext cx="4608300" cy="2618400"/>
          </a:xfrm>
          <a:prstGeom prst="rect">
            <a:avLst/>
          </a:prstGeom>
          <a:noFill/>
          <a:ln>
            <a:noFill/>
          </a:ln>
        </p:spPr>
        <p:txBody>
          <a:bodyPr anchorCtr="0" anchor="t" bIns="91425" lIns="91425" spcFirstLastPara="1" rIns="91425" wrap="square" tIns="91425"/>
          <a:lstStyle>
            <a:lvl1pPr indent="-330200" lvl="0" marL="457200">
              <a:spcBef>
                <a:spcPts val="60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1pPr>
            <a:lvl2pPr indent="-330200" lvl="1" marL="9144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2pPr>
            <a:lvl3pPr indent="-330200" lvl="2" marL="13716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3pPr>
            <a:lvl4pPr indent="-330200" lvl="3" marL="18288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indent="-330200" lvl="4" marL="22860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indent="-330200" lvl="5" marL="2743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indent="-330200" lvl="6" marL="32004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indent="-330200" lvl="7" marL="36576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indent="-330200" lvl="8" marL="41148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hyperlink" Target="https://libguides.becker.edu/c.php?g=852521" TargetMode="External"/><Relationship Id="rId4" Type="http://schemas.openxmlformats.org/officeDocument/2006/relationships/hyperlink" Target="https://libguides.becker.edu/c.php?g=869695" TargetMode="External"/><Relationship Id="rId5" Type="http://schemas.openxmlformats.org/officeDocument/2006/relationships/hyperlink" Target="https://libguides.becker.edu/c.php?g=914522" TargetMode="External"/><Relationship Id="rId6" Type="http://schemas.openxmlformats.org/officeDocument/2006/relationships/hyperlink" Target="https://libguides.becker.edu/c.php?g=914522" TargetMode="External"/><Relationship Id="rId7" Type="http://schemas.openxmlformats.org/officeDocument/2006/relationships/image" Target="../media/image3.jpg"/><Relationship Id="rId8" Type="http://schemas.openxmlformats.org/officeDocument/2006/relationships/hyperlink" Target="https://creativecommons.org/publicdomain/zero/1.0/deed.e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hyperlink" Target="http://tinyurl.com/BeckerOER"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9.jpg"/><Relationship Id="rId4" Type="http://schemas.openxmlformats.org/officeDocument/2006/relationships/image" Target="../media/image23.jpg"/><Relationship Id="rId5" Type="http://schemas.openxmlformats.org/officeDocument/2006/relationships/image" Target="../media/image9.png"/><Relationship Id="rId6"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2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1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hyperlink" Target="https://library.sacredheart.edu/tutorials" TargetMode="Externa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hyperlink" Target="mailto:tlt@becker.edu" TargetMode="External"/><Relationship Id="rId4" Type="http://schemas.openxmlformats.org/officeDocument/2006/relationships/hyperlink" Target="mailto:lechtenbergu@sacredheart.edu" TargetMode="External"/><Relationship Id="rId5" Type="http://schemas.openxmlformats.org/officeDocument/2006/relationships/hyperlink" Target="mailto:fitzroyd@sacredheart.edu"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hyperlink" Target="http://www.slidescarnival.com/" TargetMode="External"/><Relationship Id="rId4" Type="http://schemas.openxmlformats.org/officeDocument/2006/relationships/hyperlink" Target="http://unsplash.co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hyperlink" Target="https://www.fontsquirrel.com/fonts/poppin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hyperlink" Target="http://www.clairemurray.co.uk/" TargetMode="External"/><Relationship Id="rId5" Type="http://schemas.openxmlformats.org/officeDocument/2006/relationships/hyperlink" Target="https://creativecommons.org/licenses/by-sa/2.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hyperlink" Target="https://wiki.creativecommons.org/wiki/What_is_OER%3F" TargetMode="External"/><Relationship Id="rId4" Type="http://schemas.openxmlformats.org/officeDocument/2006/relationships/hyperlink" Target="https://wiki.creativecommons.org/wiki/Main_Page" TargetMode="External"/><Relationship Id="rId9" Type="http://schemas.openxmlformats.org/officeDocument/2006/relationships/hyperlink" Target="https://creativecommons.org/licenses/by/2.0/" TargetMode="External"/><Relationship Id="rId5" Type="http://schemas.openxmlformats.org/officeDocument/2006/relationships/hyperlink" Target="https://creativecommons.org/licenses/by/4.0/" TargetMode="External"/><Relationship Id="rId6" Type="http://schemas.openxmlformats.org/officeDocument/2006/relationships/hyperlink" Target="https://creativecommons.org/licenses/by/4.0/" TargetMode="External"/><Relationship Id="rId7" Type="http://schemas.openxmlformats.org/officeDocument/2006/relationships/image" Target="../media/image2.jpg"/><Relationship Id="rId8" Type="http://schemas.openxmlformats.org/officeDocument/2006/relationships/hyperlink" Target="https://www.flickr.com/photos/toddle_email_newsletter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www.youtube.com/watch?v=-wjCeD0R6mM" TargetMode="External"/><Relationship Id="rId4" Type="http://schemas.openxmlformats.org/officeDocument/2006/relationships/image" Target="../media/image4.jpg"/><Relationship Id="rId5" Type="http://schemas.openxmlformats.org/officeDocument/2006/relationships/hyperlink" Target="https://creativecommons.org/licenses/by/4.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hyperlink" Target="https://en.wikipedia.org/wiki/Anatomography" TargetMode="External"/><Relationship Id="rId5" Type="http://schemas.openxmlformats.org/officeDocument/2006/relationships/hyperlink" Target="https://creativecommons.org/licenses/by-sa/2.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14"/>
          <p:cNvSpPr txBox="1"/>
          <p:nvPr>
            <p:ph type="ctrTitle"/>
          </p:nvPr>
        </p:nvSpPr>
        <p:spPr>
          <a:xfrm>
            <a:off x="1617600" y="1782400"/>
            <a:ext cx="61338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000"/>
              <a:t>Enhancing Teaching and Learning on a Shoestring Budget</a:t>
            </a:r>
            <a:endParaRPr sz="5000"/>
          </a:p>
        </p:txBody>
      </p:sp>
      <p:grpSp>
        <p:nvGrpSpPr>
          <p:cNvPr id="142" name="Google Shape;142;p14"/>
          <p:cNvGrpSpPr/>
          <p:nvPr/>
        </p:nvGrpSpPr>
        <p:grpSpPr>
          <a:xfrm>
            <a:off x="1311079" y="985525"/>
            <a:ext cx="832106" cy="832102"/>
            <a:chOff x="1923675" y="1633650"/>
            <a:chExt cx="436000" cy="435975"/>
          </a:xfrm>
        </p:grpSpPr>
        <p:sp>
          <p:nvSpPr>
            <p:cNvPr id="143" name="Google Shape;143;p14"/>
            <p:cNvSpPr/>
            <p:nvPr/>
          </p:nvSpPr>
          <p:spPr>
            <a:xfrm>
              <a:off x="2209250" y="1633650"/>
              <a:ext cx="150425" cy="150425"/>
            </a:xfrm>
            <a:custGeom>
              <a:rect b="b" l="l" r="r" t="t"/>
              <a:pathLst>
                <a:path extrusionOk="0" fill="none" h="6017" w="6017">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4"/>
            <p:cNvSpPr/>
            <p:nvPr/>
          </p:nvSpPr>
          <p:spPr>
            <a:xfrm>
              <a:off x="2019900" y="1757250"/>
              <a:ext cx="261825" cy="261850"/>
            </a:xfrm>
            <a:custGeom>
              <a:rect b="b" l="l" r="r" t="t"/>
              <a:pathLst>
                <a:path extrusionOk="0" fill="none" h="10474" w="10473">
                  <a:moveTo>
                    <a:pt x="10473" y="1"/>
                  </a:moveTo>
                  <a:lnTo>
                    <a:pt x="0" y="10473"/>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4"/>
            <p:cNvSpPr/>
            <p:nvPr/>
          </p:nvSpPr>
          <p:spPr>
            <a:xfrm>
              <a:off x="1923675" y="1681150"/>
              <a:ext cx="388500" cy="388475"/>
            </a:xfrm>
            <a:custGeom>
              <a:rect b="b" l="l" r="r" t="t"/>
              <a:pathLst>
                <a:path extrusionOk="0" fill="none" h="15539" w="1554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4"/>
            <p:cNvSpPr/>
            <p:nvPr/>
          </p:nvSpPr>
          <p:spPr>
            <a:xfrm>
              <a:off x="1974225" y="1711575"/>
              <a:ext cx="261825" cy="261850"/>
            </a:xfrm>
            <a:custGeom>
              <a:rect b="b" l="l" r="r" t="t"/>
              <a:pathLst>
                <a:path extrusionOk="0" fill="none" h="10474" w="10473">
                  <a:moveTo>
                    <a:pt x="0" y="10474"/>
                  </a:moveTo>
                  <a:lnTo>
                    <a:pt x="10473" y="1"/>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4"/>
            <p:cNvSpPr/>
            <p:nvPr/>
          </p:nvSpPr>
          <p:spPr>
            <a:xfrm>
              <a:off x="1934650" y="2014200"/>
              <a:ext cx="44475" cy="44475"/>
            </a:xfrm>
            <a:custGeom>
              <a:rect b="b" l="l" r="r" t="t"/>
              <a:pathLst>
                <a:path extrusionOk="0" fill="none" h="1779" w="1779">
                  <a:moveTo>
                    <a:pt x="1778" y="1778"/>
                  </a:moveTo>
                  <a:lnTo>
                    <a:pt x="0" y="0"/>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4"/>
            <p:cNvSpPr/>
            <p:nvPr/>
          </p:nvSpPr>
          <p:spPr>
            <a:xfrm>
              <a:off x="1944375" y="1947225"/>
              <a:ext cx="101725" cy="101700"/>
            </a:xfrm>
            <a:custGeom>
              <a:rect b="b" l="l" r="r" t="t"/>
              <a:pathLst>
                <a:path extrusionOk="0" fill="none" h="4068" w="4069">
                  <a:moveTo>
                    <a:pt x="1" y="49"/>
                  </a:moveTo>
                  <a:lnTo>
                    <a:pt x="1" y="49"/>
                  </a:lnTo>
                  <a:lnTo>
                    <a:pt x="25" y="0"/>
                  </a:lnTo>
                  <a:lnTo>
                    <a:pt x="25" y="0"/>
                  </a:lnTo>
                  <a:lnTo>
                    <a:pt x="4068" y="4043"/>
                  </a:lnTo>
                  <a:lnTo>
                    <a:pt x="4068" y="4043"/>
                  </a:lnTo>
                  <a:lnTo>
                    <a:pt x="4068" y="4043"/>
                  </a:lnTo>
                  <a:lnTo>
                    <a:pt x="4020" y="4068"/>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23"/>
          <p:cNvSpPr txBox="1"/>
          <p:nvPr>
            <p:ph type="title"/>
          </p:nvPr>
        </p:nvSpPr>
        <p:spPr>
          <a:xfrm>
            <a:off x="457200" y="1166125"/>
            <a:ext cx="5220300" cy="68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Libguide OER</a:t>
            </a:r>
            <a:endParaRPr/>
          </a:p>
        </p:txBody>
      </p:sp>
      <p:sp>
        <p:nvSpPr>
          <p:cNvPr id="223" name="Google Shape;223;p23"/>
          <p:cNvSpPr txBox="1"/>
          <p:nvPr>
            <p:ph idx="1" type="body"/>
          </p:nvPr>
        </p:nvSpPr>
        <p:spPr>
          <a:xfrm>
            <a:off x="323925" y="1958050"/>
            <a:ext cx="1680000" cy="2618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400" u="sng">
                <a:solidFill>
                  <a:schemeClr val="hlink"/>
                </a:solidFill>
                <a:hlinkClick r:id="rId3"/>
              </a:rPr>
              <a:t>CORE ENGL</a:t>
            </a:r>
            <a:endParaRPr sz="2400"/>
          </a:p>
        </p:txBody>
      </p:sp>
      <p:sp>
        <p:nvSpPr>
          <p:cNvPr id="224" name="Google Shape;224;p23"/>
          <p:cNvSpPr txBox="1"/>
          <p:nvPr>
            <p:ph idx="2" type="body"/>
          </p:nvPr>
        </p:nvSpPr>
        <p:spPr>
          <a:xfrm>
            <a:off x="1743973" y="1958050"/>
            <a:ext cx="1752300" cy="2618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400" u="sng">
                <a:solidFill>
                  <a:schemeClr val="hlink"/>
                </a:solidFill>
                <a:hlinkClick r:id="rId4"/>
              </a:rPr>
              <a:t>Deviance and Social Control</a:t>
            </a:r>
            <a:endParaRPr sz="2400"/>
          </a:p>
        </p:txBody>
      </p:sp>
      <p:sp>
        <p:nvSpPr>
          <p:cNvPr id="225" name="Google Shape;225;p23"/>
          <p:cNvSpPr txBox="1"/>
          <p:nvPr>
            <p:ph idx="3" type="body"/>
          </p:nvPr>
        </p:nvSpPr>
        <p:spPr>
          <a:xfrm>
            <a:off x="3496275" y="1958050"/>
            <a:ext cx="2034900" cy="2618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400" u="sng">
                <a:solidFill>
                  <a:schemeClr val="hlink"/>
                </a:solidFill>
                <a:hlinkClick r:id="rId5"/>
              </a:rPr>
              <a:t>Introduction</a:t>
            </a:r>
            <a:r>
              <a:rPr lang="en" sz="2400" u="sng">
                <a:solidFill>
                  <a:schemeClr val="hlink"/>
                </a:solidFill>
                <a:hlinkClick r:id="rId6"/>
              </a:rPr>
              <a:t> to Drama</a:t>
            </a:r>
            <a:endParaRPr sz="2400"/>
          </a:p>
        </p:txBody>
      </p:sp>
      <p:sp>
        <p:nvSpPr>
          <p:cNvPr id="226" name="Google Shape;226;p23"/>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227" name="Google Shape;227;p23"/>
          <p:cNvPicPr preferRelativeResize="0"/>
          <p:nvPr/>
        </p:nvPicPr>
        <p:blipFill>
          <a:blip r:embed="rId7">
            <a:alphaModFix/>
          </a:blip>
          <a:stretch>
            <a:fillRect/>
          </a:stretch>
        </p:blipFill>
        <p:spPr>
          <a:xfrm>
            <a:off x="5819050" y="969302"/>
            <a:ext cx="3815174" cy="3483274"/>
          </a:xfrm>
          <a:prstGeom prst="rect">
            <a:avLst/>
          </a:prstGeom>
          <a:noFill/>
          <a:ln>
            <a:noFill/>
          </a:ln>
        </p:spPr>
      </p:pic>
      <p:sp>
        <p:nvSpPr>
          <p:cNvPr id="228" name="Google Shape;228;p23"/>
          <p:cNvSpPr txBox="1"/>
          <p:nvPr/>
        </p:nvSpPr>
        <p:spPr>
          <a:xfrm>
            <a:off x="6166800" y="4539700"/>
            <a:ext cx="2197500" cy="5091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rPr lang="en" sz="1000">
                <a:latin typeface="Poppins Light"/>
                <a:ea typeface="Poppins Light"/>
                <a:cs typeface="Poppins Light"/>
                <a:sym typeface="Poppins Light"/>
              </a:rPr>
              <a:t>Image Attribution: Max Pixel </a:t>
            </a:r>
            <a:r>
              <a:rPr lang="en" sz="1000" u="sng">
                <a:solidFill>
                  <a:schemeClr val="hlink"/>
                </a:solidFill>
                <a:latin typeface="Poppins Light"/>
                <a:ea typeface="Poppins Light"/>
                <a:cs typeface="Poppins Light"/>
                <a:sym typeface="Poppins Light"/>
                <a:hlinkClick r:id="rId8"/>
              </a:rPr>
              <a:t>CCO</a:t>
            </a:r>
            <a:endParaRPr>
              <a:latin typeface="Poppins Light"/>
              <a:ea typeface="Poppins Light"/>
              <a:cs typeface="Poppins Light"/>
              <a:sym typeface="Poppins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24"/>
          <p:cNvSpPr txBox="1"/>
          <p:nvPr>
            <p:ph type="title"/>
          </p:nvPr>
        </p:nvSpPr>
        <p:spPr>
          <a:xfrm>
            <a:off x="121775" y="984425"/>
            <a:ext cx="6741000" cy="68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OER Instructor Resources</a:t>
            </a:r>
            <a:endParaRPr/>
          </a:p>
        </p:txBody>
      </p:sp>
      <p:sp>
        <p:nvSpPr>
          <p:cNvPr id="234" name="Google Shape;234;p24"/>
          <p:cNvSpPr txBox="1"/>
          <p:nvPr>
            <p:ph idx="1" type="body"/>
          </p:nvPr>
        </p:nvSpPr>
        <p:spPr>
          <a:xfrm>
            <a:off x="1069625" y="1958050"/>
            <a:ext cx="4772700" cy="2618400"/>
          </a:xfrm>
          <a:prstGeom prst="rect">
            <a:avLst/>
          </a:prstGeom>
        </p:spPr>
        <p:txBody>
          <a:bodyPr anchorCtr="0" anchor="t" bIns="91425" lIns="91425" spcFirstLastPara="1" rIns="91425" wrap="square" tIns="91425">
            <a:noAutofit/>
          </a:bodyPr>
          <a:lstStyle/>
          <a:p>
            <a:pPr indent="0" lvl="0" marL="457200" rtl="0" algn="l">
              <a:spcBef>
                <a:spcPts val="600"/>
              </a:spcBef>
              <a:spcAft>
                <a:spcPts val="0"/>
              </a:spcAft>
              <a:buNone/>
            </a:pPr>
            <a:r>
              <a:t/>
            </a:r>
            <a:endParaRPr/>
          </a:p>
          <a:p>
            <a:pPr indent="-419100" lvl="0" marL="457200" rtl="0" algn="l">
              <a:spcBef>
                <a:spcPts val="600"/>
              </a:spcBef>
              <a:spcAft>
                <a:spcPts val="0"/>
              </a:spcAft>
              <a:buSzPts val="3000"/>
              <a:buChar char="●"/>
            </a:pPr>
            <a:r>
              <a:rPr lang="en" sz="3000" u="sng">
                <a:solidFill>
                  <a:schemeClr val="hlink"/>
                </a:solidFill>
                <a:latin typeface="Arial"/>
                <a:ea typeface="Arial"/>
                <a:cs typeface="Arial"/>
                <a:sym typeface="Arial"/>
                <a:hlinkClick r:id="rId3"/>
              </a:rPr>
              <a:t>tinyurl.com/BeckerOER</a:t>
            </a:r>
            <a:r>
              <a:rPr lang="en" sz="3000">
                <a:latin typeface="Arial"/>
                <a:ea typeface="Arial"/>
                <a:cs typeface="Arial"/>
                <a:sym typeface="Arial"/>
              </a:rPr>
              <a:t> </a:t>
            </a:r>
            <a:endParaRPr sz="3000">
              <a:latin typeface="Arial"/>
              <a:ea typeface="Arial"/>
              <a:cs typeface="Arial"/>
              <a:sym typeface="Arial"/>
            </a:endParaRPr>
          </a:p>
          <a:p>
            <a:pPr indent="0" lvl="0" marL="457200" rtl="0" algn="l">
              <a:spcBef>
                <a:spcPts val="600"/>
              </a:spcBef>
              <a:spcAft>
                <a:spcPts val="0"/>
              </a:spcAft>
              <a:buNone/>
            </a:pPr>
            <a:r>
              <a:t/>
            </a:r>
            <a:endParaRPr/>
          </a:p>
        </p:txBody>
      </p:sp>
      <p:sp>
        <p:nvSpPr>
          <p:cNvPr id="235" name="Google Shape;235;p24"/>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pic>
        <p:nvPicPr>
          <p:cNvPr id="240" name="Google Shape;240;p25"/>
          <p:cNvPicPr preferRelativeResize="0"/>
          <p:nvPr/>
        </p:nvPicPr>
        <p:blipFill>
          <a:blip r:embed="rId3">
            <a:alphaModFix/>
          </a:blip>
          <a:stretch>
            <a:fillRect/>
          </a:stretch>
        </p:blipFill>
        <p:spPr>
          <a:xfrm>
            <a:off x="2" y="0"/>
            <a:ext cx="4366158" cy="2910545"/>
          </a:xfrm>
          <a:prstGeom prst="rect">
            <a:avLst/>
          </a:prstGeom>
          <a:noFill/>
          <a:ln>
            <a:noFill/>
          </a:ln>
        </p:spPr>
      </p:pic>
      <p:sp>
        <p:nvSpPr>
          <p:cNvPr id="241" name="Google Shape;241;p25"/>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242" name="Google Shape;242;p25"/>
          <p:cNvPicPr preferRelativeResize="0"/>
          <p:nvPr/>
        </p:nvPicPr>
        <p:blipFill>
          <a:blip r:embed="rId4">
            <a:alphaModFix/>
          </a:blip>
          <a:stretch>
            <a:fillRect/>
          </a:stretch>
        </p:blipFill>
        <p:spPr>
          <a:xfrm>
            <a:off x="4366149" y="1981581"/>
            <a:ext cx="4830300" cy="3161923"/>
          </a:xfrm>
          <a:prstGeom prst="rect">
            <a:avLst/>
          </a:prstGeom>
          <a:noFill/>
          <a:ln>
            <a:noFill/>
          </a:ln>
        </p:spPr>
      </p:pic>
      <p:sp>
        <p:nvSpPr>
          <p:cNvPr id="243" name="Google Shape;243;p25"/>
          <p:cNvSpPr/>
          <p:nvPr/>
        </p:nvSpPr>
        <p:spPr>
          <a:xfrm>
            <a:off x="476250" y="2232599"/>
            <a:ext cx="8191152" cy="677958"/>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Recognition &amp; Leadership</a:t>
            </a:r>
          </a:p>
        </p:txBody>
      </p:sp>
      <p:pic>
        <p:nvPicPr>
          <p:cNvPr id="244" name="Google Shape;244;p25"/>
          <p:cNvPicPr preferRelativeResize="0"/>
          <p:nvPr/>
        </p:nvPicPr>
        <p:blipFill>
          <a:blip r:embed="rId5">
            <a:alphaModFix/>
          </a:blip>
          <a:stretch>
            <a:fillRect/>
          </a:stretch>
        </p:blipFill>
        <p:spPr>
          <a:xfrm>
            <a:off x="0" y="2910550"/>
            <a:ext cx="4366149" cy="2232950"/>
          </a:xfrm>
          <a:prstGeom prst="rect">
            <a:avLst/>
          </a:prstGeom>
          <a:noFill/>
          <a:ln>
            <a:noFill/>
          </a:ln>
        </p:spPr>
      </p:pic>
      <p:pic>
        <p:nvPicPr>
          <p:cNvPr id="245" name="Google Shape;245;p25"/>
          <p:cNvPicPr preferRelativeResize="0"/>
          <p:nvPr/>
        </p:nvPicPr>
        <p:blipFill>
          <a:blip r:embed="rId6">
            <a:alphaModFix/>
          </a:blip>
          <a:stretch>
            <a:fillRect/>
          </a:stretch>
        </p:blipFill>
        <p:spPr>
          <a:xfrm>
            <a:off x="4366150" y="0"/>
            <a:ext cx="4777850" cy="210787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26"/>
          <p:cNvSpPr txBox="1"/>
          <p:nvPr>
            <p:ph type="title"/>
          </p:nvPr>
        </p:nvSpPr>
        <p:spPr>
          <a:xfrm>
            <a:off x="457200" y="1166125"/>
            <a:ext cx="5220300" cy="68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Known savings</a:t>
            </a:r>
            <a:endParaRPr/>
          </a:p>
        </p:txBody>
      </p:sp>
      <p:sp>
        <p:nvSpPr>
          <p:cNvPr id="251" name="Google Shape;251;p26"/>
          <p:cNvSpPr txBox="1"/>
          <p:nvPr>
            <p:ph idx="1" type="body"/>
          </p:nvPr>
        </p:nvSpPr>
        <p:spPr>
          <a:xfrm>
            <a:off x="1069625" y="1958050"/>
            <a:ext cx="1485300" cy="2618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1400">
                <a:latin typeface="Poppins"/>
                <a:ea typeface="Poppins"/>
                <a:cs typeface="Poppins"/>
                <a:sym typeface="Poppins"/>
              </a:rPr>
              <a:t>$677,061.28 </a:t>
            </a:r>
            <a:r>
              <a:rPr lang="en" sz="1400">
                <a:latin typeface="Poppins"/>
                <a:ea typeface="Poppins"/>
                <a:cs typeface="Poppins"/>
                <a:sym typeface="Poppins"/>
              </a:rPr>
              <a:t>in total from our efforts, as of 7-March-2019</a:t>
            </a:r>
            <a:endParaRPr sz="1400">
              <a:latin typeface="Poppins"/>
              <a:ea typeface="Poppins"/>
              <a:cs typeface="Poppins"/>
              <a:sym typeface="Poppins"/>
            </a:endParaRPr>
          </a:p>
          <a:p>
            <a:pPr indent="0" lvl="0" marL="0" rtl="0" algn="l">
              <a:spcBef>
                <a:spcPts val="600"/>
              </a:spcBef>
              <a:spcAft>
                <a:spcPts val="0"/>
              </a:spcAft>
              <a:buNone/>
            </a:pPr>
            <a:r>
              <a:t/>
            </a:r>
            <a:endParaRPr sz="1400">
              <a:latin typeface="Poppins"/>
              <a:ea typeface="Poppins"/>
              <a:cs typeface="Poppins"/>
              <a:sym typeface="Poppins"/>
            </a:endParaRPr>
          </a:p>
        </p:txBody>
      </p:sp>
      <p:sp>
        <p:nvSpPr>
          <p:cNvPr id="252" name="Google Shape;252;p26"/>
          <p:cNvSpPr txBox="1"/>
          <p:nvPr>
            <p:ph idx="2" type="body"/>
          </p:nvPr>
        </p:nvSpPr>
        <p:spPr>
          <a:xfrm>
            <a:off x="2630936" y="1958050"/>
            <a:ext cx="1485300" cy="2618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Highlights: </a:t>
            </a:r>
            <a:endParaRPr/>
          </a:p>
          <a:p>
            <a:pPr indent="0" lvl="0" marL="0" rtl="0" algn="l">
              <a:spcBef>
                <a:spcPts val="600"/>
              </a:spcBef>
              <a:spcAft>
                <a:spcPts val="0"/>
              </a:spcAft>
              <a:buNone/>
            </a:pPr>
            <a:r>
              <a:rPr lang="en"/>
              <a:t>One math professor contributed over $200,000 to this.</a:t>
            </a:r>
            <a:endParaRPr/>
          </a:p>
          <a:p>
            <a:pPr indent="0" lvl="0" marL="0" rtl="0" algn="l">
              <a:spcBef>
                <a:spcPts val="600"/>
              </a:spcBef>
              <a:spcAft>
                <a:spcPts val="0"/>
              </a:spcAft>
              <a:buNone/>
            </a:pPr>
            <a:r>
              <a:rPr lang="en"/>
              <a:t>PSYC1001 saved students over $300,000</a:t>
            </a:r>
            <a:endParaRPr/>
          </a:p>
          <a:p>
            <a:pPr indent="0" lvl="0" marL="0" rtl="0" algn="l">
              <a:spcBef>
                <a:spcPts val="600"/>
              </a:spcBef>
              <a:spcAft>
                <a:spcPts val="0"/>
              </a:spcAft>
              <a:buNone/>
            </a:pPr>
            <a:r>
              <a:rPr lang="en"/>
              <a:t>Future development contracts specify OER use. 	</a:t>
            </a:r>
            <a:endParaRPr/>
          </a:p>
          <a:p>
            <a:pPr indent="0" lvl="0" marL="0" rtl="0" algn="l">
              <a:spcBef>
                <a:spcPts val="600"/>
              </a:spcBef>
              <a:spcAft>
                <a:spcPts val="0"/>
              </a:spcAft>
              <a:buNone/>
            </a:pPr>
            <a:r>
              <a:t/>
            </a:r>
            <a:endParaRPr/>
          </a:p>
        </p:txBody>
      </p:sp>
      <p:sp>
        <p:nvSpPr>
          <p:cNvPr id="253" name="Google Shape;253;p26"/>
          <p:cNvSpPr txBox="1"/>
          <p:nvPr>
            <p:ph idx="3" type="body"/>
          </p:nvPr>
        </p:nvSpPr>
        <p:spPr>
          <a:xfrm>
            <a:off x="4192246" y="1958050"/>
            <a:ext cx="1485300" cy="2618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How was this calculated:</a:t>
            </a:r>
            <a:endParaRPr/>
          </a:p>
          <a:p>
            <a:pPr indent="0" lvl="0" marL="0" rtl="0" algn="l">
              <a:spcBef>
                <a:spcPts val="600"/>
              </a:spcBef>
              <a:spcAft>
                <a:spcPts val="0"/>
              </a:spcAft>
              <a:buNone/>
            </a:pPr>
            <a:r>
              <a:rPr lang="en"/>
              <a:t>Took previous textbook, and multiplied by number of students enrolled since the change took place.</a:t>
            </a:r>
            <a:endParaRPr/>
          </a:p>
          <a:p>
            <a:pPr indent="0" lvl="0" marL="0" rtl="0" algn="l">
              <a:spcBef>
                <a:spcPts val="600"/>
              </a:spcBef>
              <a:spcAft>
                <a:spcPts val="0"/>
              </a:spcAft>
              <a:buNone/>
            </a:pPr>
            <a:r>
              <a:t/>
            </a:r>
            <a:endParaRPr/>
          </a:p>
        </p:txBody>
      </p:sp>
      <p:sp>
        <p:nvSpPr>
          <p:cNvPr id="254" name="Google Shape;254;p26"/>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58" name="Shape 258"/>
        <p:cNvGrpSpPr/>
        <p:nvPr/>
      </p:nvGrpSpPr>
      <p:grpSpPr>
        <a:xfrm>
          <a:off x="0" y="0"/>
          <a:ext cx="0" cy="0"/>
          <a:chOff x="0" y="0"/>
          <a:chExt cx="0" cy="0"/>
        </a:xfrm>
      </p:grpSpPr>
      <p:sp>
        <p:nvSpPr>
          <p:cNvPr id="259" name="Google Shape;259;p27"/>
          <p:cNvSpPr txBox="1"/>
          <p:nvPr>
            <p:ph idx="4294967295" type="ctrTitle"/>
          </p:nvPr>
        </p:nvSpPr>
        <p:spPr>
          <a:xfrm>
            <a:off x="2569800" y="1662525"/>
            <a:ext cx="4004400" cy="956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Rebooting the Tutorial</a:t>
            </a:r>
            <a:endParaRPr/>
          </a:p>
        </p:txBody>
      </p:sp>
      <p:sp>
        <p:nvSpPr>
          <p:cNvPr id="260" name="Google Shape;260;p27"/>
          <p:cNvSpPr txBox="1"/>
          <p:nvPr>
            <p:ph idx="4294967295" type="subTitle"/>
          </p:nvPr>
        </p:nvSpPr>
        <p:spPr>
          <a:xfrm>
            <a:off x="2569800" y="2663951"/>
            <a:ext cx="4004400" cy="78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Enhancing Learning with Instructional Design and Technology @ </a:t>
            </a:r>
            <a:endParaRPr/>
          </a:p>
          <a:p>
            <a:pPr indent="0" lvl="0" marL="0" rtl="0" algn="l">
              <a:spcBef>
                <a:spcPts val="600"/>
              </a:spcBef>
              <a:spcAft>
                <a:spcPts val="0"/>
              </a:spcAft>
              <a:buNone/>
            </a:pPr>
            <a:r>
              <a:rPr b="1" lang="en">
                <a:latin typeface="Poppins"/>
                <a:ea typeface="Poppins"/>
                <a:cs typeface="Poppins"/>
                <a:sym typeface="Poppins"/>
              </a:rPr>
              <a:t>Sacred Heart University</a:t>
            </a:r>
            <a:endParaRPr b="1">
              <a:latin typeface="Poppins"/>
              <a:ea typeface="Poppins"/>
              <a:cs typeface="Poppins"/>
              <a:sym typeface="Poppins"/>
            </a:endParaRPr>
          </a:p>
        </p:txBody>
      </p:sp>
      <p:sp>
        <p:nvSpPr>
          <p:cNvPr id="261" name="Google Shape;261;p27"/>
          <p:cNvSpPr txBox="1"/>
          <p:nvPr/>
        </p:nvSpPr>
        <p:spPr>
          <a:xfrm>
            <a:off x="1030925" y="710500"/>
            <a:ext cx="1392600" cy="139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6000">
              <a:solidFill>
                <a:srgbClr val="FFFFFF"/>
              </a:solidFill>
            </a:endParaRPr>
          </a:p>
        </p:txBody>
      </p:sp>
      <p:sp>
        <p:nvSpPr>
          <p:cNvPr id="262" name="Google Shape;262;p27"/>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pic>
        <p:nvPicPr>
          <p:cNvPr id="267" name="Google Shape;267;p28"/>
          <p:cNvPicPr preferRelativeResize="0"/>
          <p:nvPr/>
        </p:nvPicPr>
        <p:blipFill>
          <a:blip r:embed="rId3">
            <a:alphaModFix/>
          </a:blip>
          <a:stretch>
            <a:fillRect/>
          </a:stretch>
        </p:blipFill>
        <p:spPr>
          <a:xfrm>
            <a:off x="6372150" y="1054450"/>
            <a:ext cx="3034500" cy="3034500"/>
          </a:xfrm>
          <a:prstGeom prst="ellipse">
            <a:avLst/>
          </a:prstGeom>
          <a:noFill/>
          <a:ln>
            <a:noFill/>
          </a:ln>
        </p:spPr>
      </p:pic>
      <p:grpSp>
        <p:nvGrpSpPr>
          <p:cNvPr id="268" name="Google Shape;268;p28"/>
          <p:cNvGrpSpPr/>
          <p:nvPr/>
        </p:nvGrpSpPr>
        <p:grpSpPr>
          <a:xfrm>
            <a:off x="5853100" y="3068600"/>
            <a:ext cx="1539600" cy="1539600"/>
            <a:chOff x="6680825" y="2549350"/>
            <a:chExt cx="1539600" cy="1539600"/>
          </a:xfrm>
        </p:grpSpPr>
        <p:sp>
          <p:nvSpPr>
            <p:cNvPr id="269" name="Google Shape;269;p28"/>
            <p:cNvSpPr/>
            <p:nvPr/>
          </p:nvSpPr>
          <p:spPr>
            <a:xfrm>
              <a:off x="6825669" y="2694194"/>
              <a:ext cx="1249800" cy="1249800"/>
            </a:xfrm>
            <a:prstGeom prst="ellipse">
              <a:avLst/>
            </a:prstGeom>
            <a:solidFill>
              <a:srgbClr val="000000">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8"/>
            <p:cNvSpPr/>
            <p:nvPr/>
          </p:nvSpPr>
          <p:spPr>
            <a:xfrm>
              <a:off x="6894850" y="2763375"/>
              <a:ext cx="1111200" cy="1111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8"/>
            <p:cNvSpPr/>
            <p:nvPr/>
          </p:nvSpPr>
          <p:spPr>
            <a:xfrm>
              <a:off x="6680825" y="2549350"/>
              <a:ext cx="1539600" cy="1539600"/>
            </a:xfrm>
            <a:prstGeom prst="donut">
              <a:avLst>
                <a:gd fmla="val 675" name="adj"/>
              </a:avLst>
            </a:prstGeom>
            <a:solidFill>
              <a:srgbClr val="000000">
                <a:alpha val="65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2" name="Google Shape;272;p28"/>
          <p:cNvSpPr txBox="1"/>
          <p:nvPr>
            <p:ph type="title"/>
          </p:nvPr>
        </p:nvSpPr>
        <p:spPr>
          <a:xfrm>
            <a:off x="457200" y="1166125"/>
            <a:ext cx="6102900" cy="68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800"/>
              <a:t>Background</a:t>
            </a:r>
            <a:endParaRPr sz="4800"/>
          </a:p>
        </p:txBody>
      </p:sp>
      <p:sp>
        <p:nvSpPr>
          <p:cNvPr id="273" name="Google Shape;273;p28"/>
          <p:cNvSpPr txBox="1"/>
          <p:nvPr>
            <p:ph idx="1" type="body"/>
          </p:nvPr>
        </p:nvSpPr>
        <p:spPr>
          <a:xfrm>
            <a:off x="1069625" y="1958050"/>
            <a:ext cx="4608000" cy="26184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t/>
            </a:r>
            <a:endParaRPr sz="2400"/>
          </a:p>
          <a:p>
            <a:pPr indent="-381000" lvl="0" marL="457200" rtl="0" algn="l">
              <a:spcBef>
                <a:spcPts val="600"/>
              </a:spcBef>
              <a:spcAft>
                <a:spcPts val="0"/>
              </a:spcAft>
              <a:buSzPts val="2400"/>
              <a:buChar char="￮"/>
            </a:pPr>
            <a:r>
              <a:rPr lang="en" sz="2400"/>
              <a:t>Need to reach students beyond face-to-face</a:t>
            </a:r>
            <a:endParaRPr sz="2400"/>
          </a:p>
          <a:p>
            <a:pPr indent="-381000" lvl="1" marL="914400" rtl="0" algn="l">
              <a:spcBef>
                <a:spcPts val="0"/>
              </a:spcBef>
              <a:spcAft>
                <a:spcPts val="0"/>
              </a:spcAft>
              <a:buSzPts val="2400"/>
              <a:buChar char="￮"/>
            </a:pPr>
            <a:r>
              <a:rPr lang="en" sz="2400"/>
              <a:t>Tutorials!</a:t>
            </a:r>
            <a:endParaRPr sz="2400"/>
          </a:p>
          <a:p>
            <a:pPr indent="0" lvl="0" marL="0" rtl="0" algn="l">
              <a:spcBef>
                <a:spcPts val="600"/>
              </a:spcBef>
              <a:spcAft>
                <a:spcPts val="0"/>
              </a:spcAft>
              <a:buNone/>
            </a:pPr>
            <a:r>
              <a:t/>
            </a:r>
            <a:endParaRPr sz="2400"/>
          </a:p>
          <a:p>
            <a:pPr indent="0" lvl="0" marL="0" rtl="0" algn="l">
              <a:spcBef>
                <a:spcPts val="600"/>
              </a:spcBef>
              <a:spcAft>
                <a:spcPts val="0"/>
              </a:spcAft>
              <a:buNone/>
            </a:pPr>
            <a:r>
              <a:rPr lang="en" sz="2400"/>
              <a:t>Not a “do more with less” situation. </a:t>
            </a:r>
            <a:endParaRPr sz="2400"/>
          </a:p>
        </p:txBody>
      </p:sp>
      <p:sp>
        <p:nvSpPr>
          <p:cNvPr id="274" name="Google Shape;274;p28"/>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275" name="Google Shape;275;p28"/>
          <p:cNvGrpSpPr/>
          <p:nvPr/>
        </p:nvGrpSpPr>
        <p:grpSpPr>
          <a:xfrm>
            <a:off x="6438110" y="3653462"/>
            <a:ext cx="369505" cy="369505"/>
            <a:chOff x="2594050" y="1631825"/>
            <a:chExt cx="439625" cy="439625"/>
          </a:xfrm>
        </p:grpSpPr>
        <p:sp>
          <p:nvSpPr>
            <p:cNvPr id="276" name="Google Shape;276;p28"/>
            <p:cNvSpPr/>
            <p:nvPr/>
          </p:nvSpPr>
          <p:spPr>
            <a:xfrm>
              <a:off x="2594050" y="1883300"/>
              <a:ext cx="188175" cy="188150"/>
            </a:xfrm>
            <a:custGeom>
              <a:rect b="b" l="l" r="r" t="t"/>
              <a:pathLst>
                <a:path extrusionOk="0" fill="none" h="7526" w="7527">
                  <a:moveTo>
                    <a:pt x="5992" y="0"/>
                  </a:moveTo>
                  <a:lnTo>
                    <a:pt x="537" y="6430"/>
                  </a:lnTo>
                  <a:lnTo>
                    <a:pt x="1" y="7526"/>
                  </a:lnTo>
                  <a:lnTo>
                    <a:pt x="1097" y="6990"/>
                  </a:lnTo>
                  <a:lnTo>
                    <a:pt x="7526" y="1534"/>
                  </a:lnTo>
                  <a:lnTo>
                    <a:pt x="5992" y="0"/>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8"/>
            <p:cNvSpPr/>
            <p:nvPr/>
          </p:nvSpPr>
          <p:spPr>
            <a:xfrm>
              <a:off x="2857700" y="1631825"/>
              <a:ext cx="175975" cy="176000"/>
            </a:xfrm>
            <a:custGeom>
              <a:rect b="b" l="l" r="r" t="t"/>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8"/>
            <p:cNvSpPr/>
            <p:nvPr/>
          </p:nvSpPr>
          <p:spPr>
            <a:xfrm>
              <a:off x="2662850" y="1699400"/>
              <a:ext cx="303250" cy="303250"/>
            </a:xfrm>
            <a:custGeom>
              <a:rect b="b" l="l" r="r" t="t"/>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8"/>
            <p:cNvSpPr/>
            <p:nvPr/>
          </p:nvSpPr>
          <p:spPr>
            <a:xfrm>
              <a:off x="2801675" y="1740825"/>
              <a:ext cx="49950" cy="49950"/>
            </a:xfrm>
            <a:custGeom>
              <a:rect b="b" l="l" r="r" t="t"/>
              <a:pathLst>
                <a:path extrusionOk="0" fill="none" h="1998" w="1998">
                  <a:moveTo>
                    <a:pt x="1" y="1997"/>
                  </a:moveTo>
                  <a:lnTo>
                    <a:pt x="1998" y="0"/>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29"/>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
        <p:nvSpPr>
          <p:cNvPr id="285" name="Google Shape;285;p29"/>
          <p:cNvSpPr txBox="1"/>
          <p:nvPr>
            <p:ph idx="1" type="body"/>
          </p:nvPr>
        </p:nvSpPr>
        <p:spPr>
          <a:xfrm>
            <a:off x="1069625" y="4406300"/>
            <a:ext cx="4608000" cy="519600"/>
          </a:xfrm>
          <a:prstGeom prst="rect">
            <a:avLst/>
          </a:prstGeom>
        </p:spPr>
        <p:txBody>
          <a:bodyPr anchorCtr="0" anchor="b" bIns="91425" lIns="91425" spcFirstLastPara="1" rIns="91425" wrap="square" tIns="91425">
            <a:noAutofit/>
          </a:bodyPr>
          <a:lstStyle/>
          <a:p>
            <a:pPr indent="0" lvl="0" marL="0" rtl="0" algn="l">
              <a:spcBef>
                <a:spcPts val="360"/>
              </a:spcBef>
              <a:spcAft>
                <a:spcPts val="0"/>
              </a:spcAft>
              <a:buNone/>
            </a:pPr>
            <a:r>
              <a:rPr lang="en"/>
              <a:t>The Addie Model</a:t>
            </a:r>
            <a:endParaRPr/>
          </a:p>
        </p:txBody>
      </p:sp>
      <p:pic>
        <p:nvPicPr>
          <p:cNvPr id="286" name="Google Shape;286;p29"/>
          <p:cNvPicPr preferRelativeResize="0"/>
          <p:nvPr/>
        </p:nvPicPr>
        <p:blipFill>
          <a:blip r:embed="rId3">
            <a:alphaModFix/>
          </a:blip>
          <a:stretch>
            <a:fillRect/>
          </a:stretch>
        </p:blipFill>
        <p:spPr>
          <a:xfrm>
            <a:off x="1628000" y="304800"/>
            <a:ext cx="6089897" cy="4101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30"/>
          <p:cNvSpPr txBox="1"/>
          <p:nvPr>
            <p:ph type="title"/>
          </p:nvPr>
        </p:nvSpPr>
        <p:spPr>
          <a:xfrm>
            <a:off x="457200" y="1166125"/>
            <a:ext cx="31131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t>Instructional Design Best Practices</a:t>
            </a:r>
            <a:endParaRPr sz="3300"/>
          </a:p>
        </p:txBody>
      </p:sp>
      <p:sp>
        <p:nvSpPr>
          <p:cNvPr id="292" name="Google Shape;292;p30"/>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293" name="Google Shape;293;p30"/>
          <p:cNvGrpSpPr/>
          <p:nvPr/>
        </p:nvGrpSpPr>
        <p:grpSpPr>
          <a:xfrm>
            <a:off x="3990383" y="1257993"/>
            <a:ext cx="2993190" cy="2725035"/>
            <a:chOff x="3203958" y="1258050"/>
            <a:chExt cx="2726286" cy="2547000"/>
          </a:xfrm>
        </p:grpSpPr>
        <p:sp>
          <p:nvSpPr>
            <p:cNvPr id="294" name="Google Shape;294;p30"/>
            <p:cNvSpPr/>
            <p:nvPr/>
          </p:nvSpPr>
          <p:spPr>
            <a:xfrm rot="2700000">
              <a:off x="4196595" y="1011412"/>
              <a:ext cx="561726" cy="3040276"/>
            </a:xfrm>
            <a:prstGeom prst="roundRect">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oppins Light"/>
                <a:ea typeface="Poppins Light"/>
                <a:cs typeface="Poppins Light"/>
                <a:sym typeface="Poppins Light"/>
              </a:endParaRPr>
            </a:p>
          </p:txBody>
        </p:sp>
        <p:sp>
          <p:nvSpPr>
            <p:cNvPr id="295" name="Google Shape;295;p30"/>
            <p:cNvSpPr/>
            <p:nvPr/>
          </p:nvSpPr>
          <p:spPr>
            <a:xfrm>
              <a:off x="3420974" y="3205393"/>
              <a:ext cx="374100" cy="37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oppins"/>
                  <a:ea typeface="Poppins"/>
                  <a:cs typeface="Poppins"/>
                  <a:sym typeface="Poppins"/>
                </a:rPr>
                <a:t>2</a:t>
              </a:r>
              <a:endParaRPr b="1" sz="1200">
                <a:latin typeface="Poppins"/>
                <a:ea typeface="Poppins"/>
                <a:cs typeface="Poppins"/>
                <a:sym typeface="Poppins"/>
              </a:endParaRPr>
            </a:p>
          </p:txBody>
        </p:sp>
        <p:sp>
          <p:nvSpPr>
            <p:cNvPr id="296" name="Google Shape;296;p30"/>
            <p:cNvSpPr txBox="1"/>
            <p:nvPr/>
          </p:nvSpPr>
          <p:spPr>
            <a:xfrm rot="-2700000">
              <a:off x="3410687" y="2240903"/>
              <a:ext cx="2333877"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latin typeface="Poppins"/>
                  <a:ea typeface="Poppins"/>
                  <a:cs typeface="Poppins"/>
                  <a:sym typeface="Poppins"/>
                </a:rPr>
                <a:t>Strengths/Interests</a:t>
              </a:r>
              <a:endParaRPr b="1" sz="1800">
                <a:solidFill>
                  <a:srgbClr val="FFFFFF"/>
                </a:solidFill>
                <a:latin typeface="Poppins"/>
                <a:ea typeface="Poppins"/>
                <a:cs typeface="Poppins"/>
                <a:sym typeface="Poppins"/>
              </a:endParaRPr>
            </a:p>
          </p:txBody>
        </p:sp>
        <p:sp>
          <p:nvSpPr>
            <p:cNvPr id="297" name="Google Shape;297;p30"/>
            <p:cNvSpPr txBox="1"/>
            <p:nvPr/>
          </p:nvSpPr>
          <p:spPr>
            <a:xfrm rot="-2700000">
              <a:off x="3869931" y="2550697"/>
              <a:ext cx="2203628"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t/>
              </a:r>
              <a:endParaRPr sz="800">
                <a:latin typeface="Poppins Light"/>
                <a:ea typeface="Poppins Light"/>
                <a:cs typeface="Poppins Light"/>
                <a:sym typeface="Poppins Light"/>
              </a:endParaRPr>
            </a:p>
          </p:txBody>
        </p:sp>
      </p:grpSp>
      <p:grpSp>
        <p:nvGrpSpPr>
          <p:cNvPr id="298" name="Google Shape;298;p30"/>
          <p:cNvGrpSpPr/>
          <p:nvPr/>
        </p:nvGrpSpPr>
        <p:grpSpPr>
          <a:xfrm>
            <a:off x="5872062" y="1258091"/>
            <a:ext cx="3031085" cy="2781833"/>
            <a:chOff x="5123977" y="1258050"/>
            <a:chExt cx="2726286" cy="2547000"/>
          </a:xfrm>
        </p:grpSpPr>
        <p:sp>
          <p:nvSpPr>
            <p:cNvPr id="299" name="Google Shape;299;p30"/>
            <p:cNvSpPr/>
            <p:nvPr/>
          </p:nvSpPr>
          <p:spPr>
            <a:xfrm rot="2700000">
              <a:off x="6116614" y="1011412"/>
              <a:ext cx="561726" cy="3040276"/>
            </a:xfrm>
            <a:prstGeom prst="roundRect">
              <a:avLst>
                <a:gd fmla="val 50000"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oppins Light"/>
                <a:ea typeface="Poppins Light"/>
                <a:cs typeface="Poppins Light"/>
                <a:sym typeface="Poppins Light"/>
              </a:endParaRPr>
            </a:p>
          </p:txBody>
        </p:sp>
        <p:sp>
          <p:nvSpPr>
            <p:cNvPr id="300" name="Google Shape;300;p30"/>
            <p:cNvSpPr/>
            <p:nvPr/>
          </p:nvSpPr>
          <p:spPr>
            <a:xfrm>
              <a:off x="5340992" y="3205393"/>
              <a:ext cx="374100" cy="37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oppins"/>
                  <a:ea typeface="Poppins"/>
                  <a:cs typeface="Poppins"/>
                  <a:sym typeface="Poppins"/>
                </a:rPr>
                <a:t>3</a:t>
              </a:r>
              <a:endParaRPr b="1" sz="1200">
                <a:latin typeface="Poppins"/>
                <a:ea typeface="Poppins"/>
                <a:cs typeface="Poppins"/>
                <a:sym typeface="Poppins"/>
              </a:endParaRPr>
            </a:p>
          </p:txBody>
        </p:sp>
        <p:sp>
          <p:nvSpPr>
            <p:cNvPr id="301" name="Google Shape;301;p30"/>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latin typeface="Poppins"/>
                  <a:ea typeface="Poppins"/>
                  <a:cs typeface="Poppins"/>
                  <a:sym typeface="Poppins"/>
                </a:rPr>
                <a:t>Storyboard</a:t>
              </a:r>
              <a:endParaRPr b="1" sz="1800">
                <a:solidFill>
                  <a:srgbClr val="FFFFFF"/>
                </a:solidFill>
                <a:latin typeface="Poppins"/>
                <a:ea typeface="Poppins"/>
                <a:cs typeface="Poppins"/>
                <a:sym typeface="Poppins"/>
              </a:endParaRPr>
            </a:p>
          </p:txBody>
        </p:sp>
        <p:sp>
          <p:nvSpPr>
            <p:cNvPr id="302" name="Google Shape;302;p30"/>
            <p:cNvSpPr txBox="1"/>
            <p:nvPr/>
          </p:nvSpPr>
          <p:spPr>
            <a:xfrm rot="-2700000">
              <a:off x="5789949" y="2550697"/>
              <a:ext cx="2203628"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t/>
              </a:r>
              <a:endParaRPr sz="800">
                <a:latin typeface="Poppins Light"/>
                <a:ea typeface="Poppins Light"/>
                <a:cs typeface="Poppins Light"/>
                <a:sym typeface="Poppins Light"/>
              </a:endParaRPr>
            </a:p>
          </p:txBody>
        </p:sp>
      </p:grpSp>
      <p:grpSp>
        <p:nvGrpSpPr>
          <p:cNvPr id="303" name="Google Shape;303;p30"/>
          <p:cNvGrpSpPr/>
          <p:nvPr/>
        </p:nvGrpSpPr>
        <p:grpSpPr>
          <a:xfrm>
            <a:off x="1954501" y="1258077"/>
            <a:ext cx="3113146" cy="2810105"/>
            <a:chOff x="1293736" y="1258050"/>
            <a:chExt cx="2726286" cy="2547000"/>
          </a:xfrm>
        </p:grpSpPr>
        <p:sp>
          <p:nvSpPr>
            <p:cNvPr id="304" name="Google Shape;304;p30"/>
            <p:cNvSpPr/>
            <p:nvPr/>
          </p:nvSpPr>
          <p:spPr>
            <a:xfrm rot="2700000">
              <a:off x="2286374" y="1011412"/>
              <a:ext cx="561726" cy="3040276"/>
            </a:xfrm>
            <a:prstGeom prst="roundRect">
              <a:avLst>
                <a:gd fmla="val 50000"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oppins Light"/>
                <a:ea typeface="Poppins Light"/>
                <a:cs typeface="Poppins Light"/>
                <a:sym typeface="Poppins Light"/>
              </a:endParaRPr>
            </a:p>
          </p:txBody>
        </p:sp>
        <p:sp>
          <p:nvSpPr>
            <p:cNvPr id="305" name="Google Shape;305;p30"/>
            <p:cNvSpPr/>
            <p:nvPr/>
          </p:nvSpPr>
          <p:spPr>
            <a:xfrm>
              <a:off x="1510752" y="3205393"/>
              <a:ext cx="374100" cy="37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oppins"/>
                  <a:ea typeface="Poppins"/>
                  <a:cs typeface="Poppins"/>
                  <a:sym typeface="Poppins"/>
                </a:rPr>
                <a:t>1</a:t>
              </a:r>
              <a:endParaRPr b="1" sz="1200">
                <a:latin typeface="Poppins"/>
                <a:ea typeface="Poppins"/>
                <a:cs typeface="Poppins"/>
                <a:sym typeface="Poppins"/>
              </a:endParaRPr>
            </a:p>
          </p:txBody>
        </p:sp>
        <p:sp>
          <p:nvSpPr>
            <p:cNvPr id="306" name="Google Shape;306;p30"/>
            <p:cNvSpPr txBox="1"/>
            <p:nvPr/>
          </p:nvSpPr>
          <p:spPr>
            <a:xfrm rot="-2700000">
              <a:off x="1501398" y="2241353"/>
              <a:ext cx="2332604"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latin typeface="Poppins"/>
                  <a:ea typeface="Poppins"/>
                  <a:cs typeface="Poppins"/>
                  <a:sym typeface="Poppins"/>
                </a:rPr>
                <a:t>Needs assessment</a:t>
              </a:r>
              <a:endParaRPr b="1" sz="1800">
                <a:solidFill>
                  <a:srgbClr val="FFFFFF"/>
                </a:solidFill>
                <a:latin typeface="Poppins"/>
                <a:ea typeface="Poppins"/>
                <a:cs typeface="Poppins"/>
                <a:sym typeface="Poppins"/>
              </a:endParaRPr>
            </a:p>
          </p:txBody>
        </p:sp>
        <p:sp>
          <p:nvSpPr>
            <p:cNvPr id="307" name="Google Shape;307;p30"/>
            <p:cNvSpPr txBox="1"/>
            <p:nvPr/>
          </p:nvSpPr>
          <p:spPr>
            <a:xfrm rot="-2700000">
              <a:off x="1959709" y="2550697"/>
              <a:ext cx="2203628"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t/>
              </a:r>
              <a:endParaRPr sz="800">
                <a:latin typeface="Poppins Light"/>
                <a:ea typeface="Poppins Light"/>
                <a:cs typeface="Poppins Light"/>
                <a:sym typeface="Poppins Light"/>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31"/>
          <p:cNvSpPr txBox="1"/>
          <p:nvPr>
            <p:ph type="title"/>
          </p:nvPr>
        </p:nvSpPr>
        <p:spPr>
          <a:xfrm>
            <a:off x="457200" y="1166125"/>
            <a:ext cx="31131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t>Best Practices</a:t>
            </a:r>
            <a:endParaRPr sz="3300"/>
          </a:p>
        </p:txBody>
      </p:sp>
      <p:sp>
        <p:nvSpPr>
          <p:cNvPr id="313" name="Google Shape;313;p31"/>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14" name="Google Shape;314;p31"/>
          <p:cNvSpPr/>
          <p:nvPr/>
        </p:nvSpPr>
        <p:spPr>
          <a:xfrm rot="2641033">
            <a:off x="3093327" y="956378"/>
            <a:ext cx="630761" cy="3413498"/>
          </a:xfrm>
          <a:prstGeom prst="roundRect">
            <a:avLst>
              <a:gd fmla="val 50000"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oppins Light"/>
              <a:ea typeface="Poppins Light"/>
              <a:cs typeface="Poppins Light"/>
              <a:sym typeface="Poppins Light"/>
            </a:endParaRPr>
          </a:p>
        </p:txBody>
      </p:sp>
      <p:sp>
        <p:nvSpPr>
          <p:cNvPr id="315" name="Google Shape;315;p31"/>
          <p:cNvSpPr/>
          <p:nvPr/>
        </p:nvSpPr>
        <p:spPr>
          <a:xfrm>
            <a:off x="2202311" y="3406581"/>
            <a:ext cx="427185" cy="412745"/>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oppins"/>
                <a:ea typeface="Poppins"/>
                <a:cs typeface="Poppins"/>
                <a:sym typeface="Poppins"/>
              </a:rPr>
              <a:t>1</a:t>
            </a:r>
            <a:endParaRPr b="1" sz="1200">
              <a:latin typeface="Poppins"/>
              <a:ea typeface="Poppins"/>
              <a:cs typeface="Poppins"/>
              <a:sym typeface="Poppins"/>
            </a:endParaRPr>
          </a:p>
        </p:txBody>
      </p:sp>
      <p:sp>
        <p:nvSpPr>
          <p:cNvPr id="316" name="Google Shape;316;p31"/>
          <p:cNvSpPr txBox="1"/>
          <p:nvPr/>
        </p:nvSpPr>
        <p:spPr>
          <a:xfrm rot="-2640965">
            <a:off x="2214002" y="2339080"/>
            <a:ext cx="2618944" cy="441725"/>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latin typeface="Poppins"/>
                <a:ea typeface="Poppins"/>
                <a:cs typeface="Poppins"/>
                <a:sym typeface="Poppins"/>
              </a:rPr>
              <a:t>Needs assessment</a:t>
            </a:r>
            <a:endParaRPr b="1" sz="1800">
              <a:solidFill>
                <a:srgbClr val="FFFFFF"/>
              </a:solidFill>
              <a:latin typeface="Poppins"/>
              <a:ea typeface="Poppins"/>
              <a:cs typeface="Poppins"/>
              <a:sym typeface="Poppins"/>
            </a:endParaRPr>
          </a:p>
        </p:txBody>
      </p:sp>
      <p:sp>
        <p:nvSpPr>
          <p:cNvPr id="317" name="Google Shape;317;p31"/>
          <p:cNvSpPr txBox="1"/>
          <p:nvPr/>
        </p:nvSpPr>
        <p:spPr>
          <a:xfrm>
            <a:off x="5095950" y="1578225"/>
            <a:ext cx="2908500" cy="21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Poppins Light"/>
                <a:ea typeface="Poppins Light"/>
                <a:cs typeface="Poppins Light"/>
                <a:sym typeface="Poppins Light"/>
              </a:rPr>
              <a:t>Establish a basic understanding of your users’ needs</a:t>
            </a:r>
            <a:endParaRPr sz="2000">
              <a:solidFill>
                <a:schemeClr val="dk1"/>
              </a:solidFill>
              <a:latin typeface="Poppins Light"/>
              <a:ea typeface="Poppins Light"/>
              <a:cs typeface="Poppins Light"/>
              <a:sym typeface="Poppins Light"/>
            </a:endParaRPr>
          </a:p>
          <a:p>
            <a:pPr indent="0" lvl="0" marL="0" rtl="0" algn="l">
              <a:spcBef>
                <a:spcPts val="1600"/>
              </a:spcBef>
              <a:spcAft>
                <a:spcPts val="1600"/>
              </a:spcAft>
              <a:buClr>
                <a:schemeClr val="dk1"/>
              </a:buClr>
              <a:buSzPts val="1100"/>
              <a:buFont typeface="Arial"/>
              <a:buNone/>
            </a:pPr>
            <a:r>
              <a:rPr lang="en" sz="2000">
                <a:solidFill>
                  <a:schemeClr val="dk1"/>
                </a:solidFill>
                <a:latin typeface="Poppins Light"/>
                <a:ea typeface="Poppins Light"/>
                <a:cs typeface="Poppins Light"/>
                <a:sym typeface="Poppins Light"/>
              </a:rPr>
              <a:t>What tools do you need in order to move forward?</a:t>
            </a:r>
            <a:endParaRPr sz="2000">
              <a:solidFill>
                <a:schemeClr val="dk1"/>
              </a:solidFill>
              <a:latin typeface="Poppins Light"/>
              <a:ea typeface="Poppins Light"/>
              <a:cs typeface="Poppins Light"/>
              <a:sym typeface="Poppins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32"/>
          <p:cNvSpPr txBox="1"/>
          <p:nvPr>
            <p:ph type="title"/>
          </p:nvPr>
        </p:nvSpPr>
        <p:spPr>
          <a:xfrm>
            <a:off x="457200" y="1166125"/>
            <a:ext cx="31131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t>Best Practices</a:t>
            </a:r>
            <a:endParaRPr sz="3300"/>
          </a:p>
        </p:txBody>
      </p:sp>
      <p:sp>
        <p:nvSpPr>
          <p:cNvPr id="323" name="Google Shape;323;p32"/>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324" name="Google Shape;324;p32"/>
          <p:cNvGrpSpPr/>
          <p:nvPr/>
        </p:nvGrpSpPr>
        <p:grpSpPr>
          <a:xfrm>
            <a:off x="1947677" y="1268215"/>
            <a:ext cx="2908929" cy="2852895"/>
            <a:chOff x="3203958" y="1258050"/>
            <a:chExt cx="2547000" cy="2547000"/>
          </a:xfrm>
        </p:grpSpPr>
        <p:sp>
          <p:nvSpPr>
            <p:cNvPr id="325" name="Google Shape;325;p32"/>
            <p:cNvSpPr/>
            <p:nvPr/>
          </p:nvSpPr>
          <p:spPr>
            <a:xfrm rot="2700000">
              <a:off x="4196595" y="1011412"/>
              <a:ext cx="561726" cy="3040276"/>
            </a:xfrm>
            <a:prstGeom prst="roundRect">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oppins Light"/>
                <a:ea typeface="Poppins Light"/>
                <a:cs typeface="Poppins Light"/>
                <a:sym typeface="Poppins Light"/>
              </a:endParaRPr>
            </a:p>
          </p:txBody>
        </p:sp>
        <p:sp>
          <p:nvSpPr>
            <p:cNvPr id="326" name="Google Shape;326;p32"/>
            <p:cNvSpPr/>
            <p:nvPr/>
          </p:nvSpPr>
          <p:spPr>
            <a:xfrm>
              <a:off x="3420974" y="3205393"/>
              <a:ext cx="374100" cy="37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oppins"/>
                  <a:ea typeface="Poppins"/>
                  <a:cs typeface="Poppins"/>
                  <a:sym typeface="Poppins"/>
                </a:rPr>
                <a:t>2</a:t>
              </a:r>
              <a:endParaRPr b="1" sz="1200">
                <a:latin typeface="Poppins"/>
                <a:ea typeface="Poppins"/>
                <a:cs typeface="Poppins"/>
                <a:sym typeface="Poppins"/>
              </a:endParaRPr>
            </a:p>
          </p:txBody>
        </p:sp>
        <p:sp>
          <p:nvSpPr>
            <p:cNvPr id="327" name="Google Shape;327;p32"/>
            <p:cNvSpPr txBox="1"/>
            <p:nvPr/>
          </p:nvSpPr>
          <p:spPr>
            <a:xfrm rot="-2700000">
              <a:off x="3410687" y="2240903"/>
              <a:ext cx="2333877"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latin typeface="Poppins"/>
                  <a:ea typeface="Poppins"/>
                  <a:cs typeface="Poppins"/>
                  <a:sym typeface="Poppins"/>
                </a:rPr>
                <a:t>Strengths/Interests</a:t>
              </a:r>
              <a:endParaRPr b="1" sz="1800">
                <a:solidFill>
                  <a:srgbClr val="FFFFFF"/>
                </a:solidFill>
                <a:latin typeface="Poppins"/>
                <a:ea typeface="Poppins"/>
                <a:cs typeface="Poppins"/>
                <a:sym typeface="Poppins"/>
              </a:endParaRPr>
            </a:p>
          </p:txBody>
        </p:sp>
      </p:grpSp>
      <p:sp>
        <p:nvSpPr>
          <p:cNvPr id="328" name="Google Shape;328;p32"/>
          <p:cNvSpPr txBox="1"/>
          <p:nvPr/>
        </p:nvSpPr>
        <p:spPr>
          <a:xfrm>
            <a:off x="5048450" y="1340525"/>
            <a:ext cx="3465000" cy="31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latin typeface="Poppins"/>
                <a:ea typeface="Poppins"/>
                <a:cs typeface="Poppins"/>
                <a:sym typeface="Poppins"/>
              </a:rPr>
              <a:t>People</a:t>
            </a:r>
            <a:endParaRPr b="1" sz="2000">
              <a:solidFill>
                <a:schemeClr val="dk1"/>
              </a:solidFill>
              <a:latin typeface="Poppins"/>
              <a:ea typeface="Poppins"/>
              <a:cs typeface="Poppins"/>
              <a:sym typeface="Poppins"/>
            </a:endParaRPr>
          </a:p>
          <a:p>
            <a:pPr indent="0" lvl="0" marL="0" rtl="0" algn="l">
              <a:spcBef>
                <a:spcPts val="1600"/>
              </a:spcBef>
              <a:spcAft>
                <a:spcPts val="0"/>
              </a:spcAft>
              <a:buNone/>
            </a:pPr>
            <a:r>
              <a:rPr lang="en" sz="2000">
                <a:solidFill>
                  <a:schemeClr val="dk1"/>
                </a:solidFill>
                <a:latin typeface="Poppins Light"/>
                <a:ea typeface="Poppins Light"/>
                <a:cs typeface="Poppins Light"/>
                <a:sym typeface="Poppins Light"/>
              </a:rPr>
              <a:t>Many hands make light work→ Collaborations</a:t>
            </a:r>
            <a:endParaRPr sz="2000">
              <a:solidFill>
                <a:schemeClr val="dk1"/>
              </a:solidFill>
              <a:latin typeface="Poppins Light"/>
              <a:ea typeface="Poppins Light"/>
              <a:cs typeface="Poppins Light"/>
              <a:sym typeface="Poppins Light"/>
            </a:endParaRPr>
          </a:p>
          <a:p>
            <a:pPr indent="0" lvl="0" marL="0" rtl="0" algn="l">
              <a:spcBef>
                <a:spcPts val="1600"/>
              </a:spcBef>
              <a:spcAft>
                <a:spcPts val="0"/>
              </a:spcAft>
              <a:buNone/>
            </a:pPr>
            <a:r>
              <a:rPr b="1" lang="en" sz="2000">
                <a:solidFill>
                  <a:schemeClr val="dk1"/>
                </a:solidFill>
                <a:latin typeface="Poppins"/>
                <a:ea typeface="Poppins"/>
                <a:cs typeface="Poppins"/>
                <a:sym typeface="Poppins"/>
              </a:rPr>
              <a:t>Tools</a:t>
            </a:r>
            <a:endParaRPr b="1" sz="2000">
              <a:solidFill>
                <a:schemeClr val="dk1"/>
              </a:solidFill>
              <a:latin typeface="Poppins"/>
              <a:ea typeface="Poppins"/>
              <a:cs typeface="Poppins"/>
              <a:sym typeface="Poppins"/>
            </a:endParaRPr>
          </a:p>
          <a:p>
            <a:pPr indent="0" lvl="0" marL="0" rtl="0" algn="l">
              <a:spcBef>
                <a:spcPts val="1600"/>
              </a:spcBef>
              <a:spcAft>
                <a:spcPts val="0"/>
              </a:spcAft>
              <a:buNone/>
            </a:pPr>
            <a:r>
              <a:rPr lang="en" sz="2000">
                <a:solidFill>
                  <a:schemeClr val="dk1"/>
                </a:solidFill>
                <a:latin typeface="Poppins Light"/>
                <a:ea typeface="Poppins Light"/>
                <a:cs typeface="Poppins Light"/>
                <a:sym typeface="Poppins Light"/>
              </a:rPr>
              <a:t>What is the best method of instruction?</a:t>
            </a:r>
            <a:endParaRPr sz="2000">
              <a:solidFill>
                <a:schemeClr val="dk1"/>
              </a:solidFill>
              <a:latin typeface="Poppins Light"/>
              <a:ea typeface="Poppins Light"/>
              <a:cs typeface="Poppins Light"/>
              <a:sym typeface="Poppins Light"/>
            </a:endParaRPr>
          </a:p>
          <a:p>
            <a:pPr indent="0" lvl="0" marL="0" rtl="0" algn="l">
              <a:spcBef>
                <a:spcPts val="1600"/>
              </a:spcBef>
              <a:spcAft>
                <a:spcPts val="1600"/>
              </a:spcAft>
              <a:buNone/>
            </a:pPr>
            <a:r>
              <a:rPr lang="en" sz="2000">
                <a:solidFill>
                  <a:schemeClr val="dk1"/>
                </a:solidFill>
                <a:latin typeface="Poppins Light"/>
                <a:ea typeface="Poppins Light"/>
                <a:cs typeface="Poppins Light"/>
                <a:sym typeface="Poppins Light"/>
              </a:rPr>
              <a:t>Don’t try to reinvent the wheel</a:t>
            </a:r>
            <a:endParaRPr sz="2000">
              <a:solidFill>
                <a:schemeClr val="dk1"/>
              </a:solidFill>
              <a:latin typeface="Poppins Light"/>
              <a:ea typeface="Poppins Light"/>
              <a:cs typeface="Poppins Light"/>
              <a:sym typeface="Poppins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15"/>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154" name="Google Shape;154;p15"/>
          <p:cNvPicPr preferRelativeResize="0"/>
          <p:nvPr/>
        </p:nvPicPr>
        <p:blipFill>
          <a:blip r:embed="rId3">
            <a:alphaModFix/>
          </a:blip>
          <a:stretch>
            <a:fillRect/>
          </a:stretch>
        </p:blipFill>
        <p:spPr>
          <a:xfrm>
            <a:off x="4550150" y="1547399"/>
            <a:ext cx="3914700" cy="2048699"/>
          </a:xfrm>
          <a:prstGeom prst="rect">
            <a:avLst/>
          </a:prstGeom>
          <a:noFill/>
          <a:ln>
            <a:noFill/>
          </a:ln>
        </p:spPr>
      </p:pic>
      <p:pic>
        <p:nvPicPr>
          <p:cNvPr id="155" name="Google Shape;155;p15"/>
          <p:cNvPicPr preferRelativeResize="0"/>
          <p:nvPr/>
        </p:nvPicPr>
        <p:blipFill>
          <a:blip r:embed="rId4">
            <a:alphaModFix/>
          </a:blip>
          <a:stretch>
            <a:fillRect/>
          </a:stretch>
        </p:blipFill>
        <p:spPr>
          <a:xfrm>
            <a:off x="938375" y="1857375"/>
            <a:ext cx="3238500" cy="1428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33"/>
          <p:cNvSpPr txBox="1"/>
          <p:nvPr>
            <p:ph type="title"/>
          </p:nvPr>
        </p:nvSpPr>
        <p:spPr>
          <a:xfrm>
            <a:off x="457200" y="1166125"/>
            <a:ext cx="31131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t>Best Practices</a:t>
            </a:r>
            <a:endParaRPr sz="3300"/>
          </a:p>
        </p:txBody>
      </p:sp>
      <p:sp>
        <p:nvSpPr>
          <p:cNvPr id="334" name="Google Shape;334;p33"/>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335" name="Google Shape;335;p33"/>
          <p:cNvGrpSpPr/>
          <p:nvPr/>
        </p:nvGrpSpPr>
        <p:grpSpPr>
          <a:xfrm>
            <a:off x="1995912" y="1292691"/>
            <a:ext cx="2831755" cy="2781833"/>
            <a:chOff x="5123977" y="1258050"/>
            <a:chExt cx="2547000" cy="2547000"/>
          </a:xfrm>
        </p:grpSpPr>
        <p:sp>
          <p:nvSpPr>
            <p:cNvPr id="336" name="Google Shape;336;p33"/>
            <p:cNvSpPr/>
            <p:nvPr/>
          </p:nvSpPr>
          <p:spPr>
            <a:xfrm rot="2700000">
              <a:off x="6116614" y="1011412"/>
              <a:ext cx="561726" cy="3040276"/>
            </a:xfrm>
            <a:prstGeom prst="roundRect">
              <a:avLst>
                <a:gd fmla="val 50000"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oppins Light"/>
                <a:ea typeface="Poppins Light"/>
                <a:cs typeface="Poppins Light"/>
                <a:sym typeface="Poppins Light"/>
              </a:endParaRPr>
            </a:p>
          </p:txBody>
        </p:sp>
        <p:sp>
          <p:nvSpPr>
            <p:cNvPr id="337" name="Google Shape;337;p33"/>
            <p:cNvSpPr/>
            <p:nvPr/>
          </p:nvSpPr>
          <p:spPr>
            <a:xfrm>
              <a:off x="5340992" y="3205393"/>
              <a:ext cx="374100" cy="37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oppins"/>
                  <a:ea typeface="Poppins"/>
                  <a:cs typeface="Poppins"/>
                  <a:sym typeface="Poppins"/>
                </a:rPr>
                <a:t>3</a:t>
              </a:r>
              <a:endParaRPr b="1" sz="1200">
                <a:latin typeface="Poppins"/>
                <a:ea typeface="Poppins"/>
                <a:cs typeface="Poppins"/>
                <a:sym typeface="Poppins"/>
              </a:endParaRPr>
            </a:p>
          </p:txBody>
        </p:sp>
        <p:sp>
          <p:nvSpPr>
            <p:cNvPr id="338" name="Google Shape;338;p33"/>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latin typeface="Poppins"/>
                  <a:ea typeface="Poppins"/>
                  <a:cs typeface="Poppins"/>
                  <a:sym typeface="Poppins"/>
                </a:rPr>
                <a:t>Storyboard</a:t>
              </a:r>
              <a:endParaRPr b="1" sz="1800">
                <a:solidFill>
                  <a:srgbClr val="FFFFFF"/>
                </a:solidFill>
                <a:latin typeface="Poppins"/>
                <a:ea typeface="Poppins"/>
                <a:cs typeface="Poppins"/>
                <a:sym typeface="Poppins"/>
              </a:endParaRPr>
            </a:p>
          </p:txBody>
        </p:sp>
      </p:grpSp>
      <p:sp>
        <p:nvSpPr>
          <p:cNvPr id="339" name="Google Shape;339;p33"/>
          <p:cNvSpPr txBox="1"/>
          <p:nvPr/>
        </p:nvSpPr>
        <p:spPr>
          <a:xfrm>
            <a:off x="5095950" y="1578225"/>
            <a:ext cx="3070800" cy="27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Poppins Light"/>
                <a:ea typeface="Poppins Light"/>
                <a:cs typeface="Poppins Light"/>
                <a:sym typeface="Poppins Light"/>
              </a:rPr>
              <a:t>Outline content before developing</a:t>
            </a:r>
            <a:endParaRPr sz="2000">
              <a:solidFill>
                <a:schemeClr val="dk1"/>
              </a:solidFill>
              <a:latin typeface="Poppins Light"/>
              <a:ea typeface="Poppins Light"/>
              <a:cs typeface="Poppins Light"/>
              <a:sym typeface="Poppins Light"/>
            </a:endParaRPr>
          </a:p>
          <a:p>
            <a:pPr indent="0" lvl="0" marL="0" rtl="0" algn="l">
              <a:spcBef>
                <a:spcPts val="1600"/>
              </a:spcBef>
              <a:spcAft>
                <a:spcPts val="0"/>
              </a:spcAft>
              <a:buNone/>
            </a:pPr>
            <a:r>
              <a:rPr lang="en" sz="2000">
                <a:solidFill>
                  <a:schemeClr val="dk1"/>
                </a:solidFill>
                <a:latin typeface="Poppins Light"/>
                <a:ea typeface="Poppins Light"/>
                <a:cs typeface="Poppins Light"/>
                <a:sym typeface="Poppins Light"/>
              </a:rPr>
              <a:t>But be flexible to make some changes as you go</a:t>
            </a:r>
            <a:endParaRPr sz="2000">
              <a:solidFill>
                <a:schemeClr val="dk1"/>
              </a:solidFill>
              <a:latin typeface="Poppins Light"/>
              <a:ea typeface="Poppins Light"/>
              <a:cs typeface="Poppins Light"/>
              <a:sym typeface="Poppins Light"/>
            </a:endParaRPr>
          </a:p>
          <a:p>
            <a:pPr indent="0" lvl="0" marL="0" rtl="0" algn="l">
              <a:spcBef>
                <a:spcPts val="1600"/>
              </a:spcBef>
              <a:spcAft>
                <a:spcPts val="1600"/>
              </a:spcAft>
              <a:buNone/>
            </a:pPr>
            <a:r>
              <a:rPr lang="en" sz="2000">
                <a:solidFill>
                  <a:schemeClr val="dk1"/>
                </a:solidFill>
                <a:latin typeface="Poppins Light"/>
                <a:ea typeface="Poppins Light"/>
                <a:cs typeface="Poppins Light"/>
                <a:sym typeface="Poppins Light"/>
              </a:rPr>
              <a:t>No surprises (at least very few)</a:t>
            </a:r>
            <a:endParaRPr sz="2000">
              <a:solidFill>
                <a:schemeClr val="dk1"/>
              </a:solidFill>
              <a:latin typeface="Poppins Light"/>
              <a:ea typeface="Poppins Light"/>
              <a:cs typeface="Poppins Light"/>
              <a:sym typeface="Poppins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pic>
        <p:nvPicPr>
          <p:cNvPr id="344" name="Google Shape;344;p34"/>
          <p:cNvPicPr preferRelativeResize="0"/>
          <p:nvPr/>
        </p:nvPicPr>
        <p:blipFill rotWithShape="1">
          <a:blip r:embed="rId3">
            <a:alphaModFix/>
          </a:blip>
          <a:srcRect b="15204" l="0" r="0" t="15211"/>
          <a:stretch/>
        </p:blipFill>
        <p:spPr>
          <a:xfrm>
            <a:off x="6372150" y="1054450"/>
            <a:ext cx="3034500" cy="3034500"/>
          </a:xfrm>
          <a:prstGeom prst="ellipse">
            <a:avLst/>
          </a:prstGeom>
          <a:noFill/>
          <a:ln>
            <a:noFill/>
          </a:ln>
        </p:spPr>
      </p:pic>
      <p:sp>
        <p:nvSpPr>
          <p:cNvPr id="345" name="Google Shape;345;p34"/>
          <p:cNvSpPr txBox="1"/>
          <p:nvPr>
            <p:ph type="title"/>
          </p:nvPr>
        </p:nvSpPr>
        <p:spPr>
          <a:xfrm>
            <a:off x="457200" y="1166125"/>
            <a:ext cx="5220300" cy="68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Learning from failure</a:t>
            </a:r>
            <a:endParaRPr/>
          </a:p>
        </p:txBody>
      </p:sp>
      <p:grpSp>
        <p:nvGrpSpPr>
          <p:cNvPr id="346" name="Google Shape;346;p34"/>
          <p:cNvGrpSpPr/>
          <p:nvPr/>
        </p:nvGrpSpPr>
        <p:grpSpPr>
          <a:xfrm>
            <a:off x="5853100" y="3068600"/>
            <a:ext cx="1539600" cy="1539600"/>
            <a:chOff x="6680825" y="2549350"/>
            <a:chExt cx="1539600" cy="1539600"/>
          </a:xfrm>
        </p:grpSpPr>
        <p:sp>
          <p:nvSpPr>
            <p:cNvPr id="347" name="Google Shape;347;p34"/>
            <p:cNvSpPr/>
            <p:nvPr/>
          </p:nvSpPr>
          <p:spPr>
            <a:xfrm>
              <a:off x="6825669" y="2694194"/>
              <a:ext cx="1249800" cy="1249800"/>
            </a:xfrm>
            <a:prstGeom prst="ellipse">
              <a:avLst/>
            </a:prstGeom>
            <a:solidFill>
              <a:srgbClr val="000000">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4"/>
            <p:cNvSpPr/>
            <p:nvPr/>
          </p:nvSpPr>
          <p:spPr>
            <a:xfrm>
              <a:off x="6894850" y="2763375"/>
              <a:ext cx="1111200" cy="1111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4"/>
            <p:cNvSpPr/>
            <p:nvPr/>
          </p:nvSpPr>
          <p:spPr>
            <a:xfrm>
              <a:off x="6680825" y="2549350"/>
              <a:ext cx="1539600" cy="1539600"/>
            </a:xfrm>
            <a:prstGeom prst="donut">
              <a:avLst>
                <a:gd fmla="val 675" name="adj"/>
              </a:avLst>
            </a:prstGeom>
            <a:solidFill>
              <a:srgbClr val="000000">
                <a:alpha val="65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0" name="Google Shape;350;p34"/>
          <p:cNvSpPr txBox="1"/>
          <p:nvPr>
            <p:ph idx="1" type="body"/>
          </p:nvPr>
        </p:nvSpPr>
        <p:spPr>
          <a:xfrm>
            <a:off x="1069625" y="1958050"/>
            <a:ext cx="4608000" cy="2618400"/>
          </a:xfrm>
          <a:prstGeom prst="rect">
            <a:avLst/>
          </a:prstGeom>
        </p:spPr>
        <p:txBody>
          <a:bodyPr anchorCtr="0" anchor="t" bIns="91425" lIns="91425" spcFirstLastPara="1" rIns="91425" wrap="square" tIns="91425">
            <a:noAutofit/>
          </a:bodyPr>
          <a:lstStyle/>
          <a:p>
            <a:pPr indent="0" lvl="0" marL="457200" rtl="0" algn="l">
              <a:spcBef>
                <a:spcPts val="600"/>
              </a:spcBef>
              <a:spcAft>
                <a:spcPts val="0"/>
              </a:spcAft>
              <a:buNone/>
            </a:pPr>
            <a:r>
              <a:t/>
            </a:r>
            <a:endParaRPr sz="2000"/>
          </a:p>
          <a:p>
            <a:pPr indent="-355600" lvl="0" marL="457200" rtl="0" algn="l">
              <a:spcBef>
                <a:spcPts val="600"/>
              </a:spcBef>
              <a:spcAft>
                <a:spcPts val="0"/>
              </a:spcAft>
              <a:buSzPts val="2000"/>
              <a:buChar char="￮"/>
            </a:pPr>
            <a:r>
              <a:rPr lang="en" sz="2000"/>
              <a:t>Things move quickly--too quick for video content?</a:t>
            </a:r>
            <a:endParaRPr sz="2000"/>
          </a:p>
          <a:p>
            <a:pPr indent="0" lvl="0" marL="457200" rtl="0" algn="l">
              <a:spcBef>
                <a:spcPts val="600"/>
              </a:spcBef>
              <a:spcAft>
                <a:spcPts val="0"/>
              </a:spcAft>
              <a:buNone/>
            </a:pPr>
            <a:r>
              <a:t/>
            </a:r>
            <a:endParaRPr sz="2000"/>
          </a:p>
          <a:p>
            <a:pPr indent="-355600" lvl="0" marL="457200" rtl="0" algn="l">
              <a:spcBef>
                <a:spcPts val="600"/>
              </a:spcBef>
              <a:spcAft>
                <a:spcPts val="0"/>
              </a:spcAft>
              <a:buSzPts val="2000"/>
              <a:buChar char="￮"/>
            </a:pPr>
            <a:r>
              <a:rPr lang="en" sz="2000"/>
              <a:t>Why isn’t this getting used?</a:t>
            </a:r>
            <a:endParaRPr sz="2000"/>
          </a:p>
          <a:p>
            <a:pPr indent="0" lvl="0" marL="0" rtl="0" algn="l">
              <a:spcBef>
                <a:spcPts val="600"/>
              </a:spcBef>
              <a:spcAft>
                <a:spcPts val="0"/>
              </a:spcAft>
              <a:buNone/>
            </a:pPr>
            <a:r>
              <a:t/>
            </a:r>
            <a:endParaRPr sz="1800"/>
          </a:p>
          <a:p>
            <a:pPr indent="0" lvl="0" marL="457200" rtl="0" algn="l">
              <a:spcBef>
                <a:spcPts val="600"/>
              </a:spcBef>
              <a:spcAft>
                <a:spcPts val="0"/>
              </a:spcAft>
              <a:buNone/>
            </a:pPr>
            <a:r>
              <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p:txBody>
      </p:sp>
      <p:sp>
        <p:nvSpPr>
          <p:cNvPr id="351" name="Google Shape;351;p34"/>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352" name="Google Shape;352;p34"/>
          <p:cNvGrpSpPr/>
          <p:nvPr/>
        </p:nvGrpSpPr>
        <p:grpSpPr>
          <a:xfrm>
            <a:off x="6438110" y="3653462"/>
            <a:ext cx="369505" cy="369505"/>
            <a:chOff x="2594050" y="1631825"/>
            <a:chExt cx="439625" cy="439625"/>
          </a:xfrm>
        </p:grpSpPr>
        <p:sp>
          <p:nvSpPr>
            <p:cNvPr id="353" name="Google Shape;353;p34"/>
            <p:cNvSpPr/>
            <p:nvPr/>
          </p:nvSpPr>
          <p:spPr>
            <a:xfrm>
              <a:off x="2594050" y="1883300"/>
              <a:ext cx="188175" cy="188150"/>
            </a:xfrm>
            <a:custGeom>
              <a:rect b="b" l="l" r="r" t="t"/>
              <a:pathLst>
                <a:path extrusionOk="0" fill="none" h="7526" w="7527">
                  <a:moveTo>
                    <a:pt x="5992" y="0"/>
                  </a:moveTo>
                  <a:lnTo>
                    <a:pt x="537" y="6430"/>
                  </a:lnTo>
                  <a:lnTo>
                    <a:pt x="1" y="7526"/>
                  </a:lnTo>
                  <a:lnTo>
                    <a:pt x="1097" y="6990"/>
                  </a:lnTo>
                  <a:lnTo>
                    <a:pt x="7526" y="1534"/>
                  </a:lnTo>
                  <a:lnTo>
                    <a:pt x="5992" y="0"/>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4"/>
            <p:cNvSpPr/>
            <p:nvPr/>
          </p:nvSpPr>
          <p:spPr>
            <a:xfrm>
              <a:off x="2857700" y="1631825"/>
              <a:ext cx="175975" cy="176000"/>
            </a:xfrm>
            <a:custGeom>
              <a:rect b="b" l="l" r="r" t="t"/>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4"/>
            <p:cNvSpPr/>
            <p:nvPr/>
          </p:nvSpPr>
          <p:spPr>
            <a:xfrm>
              <a:off x="2662850" y="1699400"/>
              <a:ext cx="303250" cy="303250"/>
            </a:xfrm>
            <a:custGeom>
              <a:rect b="b" l="l" r="r" t="t"/>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4"/>
            <p:cNvSpPr/>
            <p:nvPr/>
          </p:nvSpPr>
          <p:spPr>
            <a:xfrm>
              <a:off x="2801675" y="1740825"/>
              <a:ext cx="49950" cy="49950"/>
            </a:xfrm>
            <a:custGeom>
              <a:rect b="b" l="l" r="r" t="t"/>
              <a:pathLst>
                <a:path extrusionOk="0" fill="none" h="1998" w="1998">
                  <a:moveTo>
                    <a:pt x="1" y="1997"/>
                  </a:moveTo>
                  <a:lnTo>
                    <a:pt x="1998" y="0"/>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35"/>
          <p:cNvSpPr txBox="1"/>
          <p:nvPr>
            <p:ph idx="4294967295" type="ctrTitle"/>
          </p:nvPr>
        </p:nvSpPr>
        <p:spPr>
          <a:xfrm>
            <a:off x="386900" y="2954950"/>
            <a:ext cx="84588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t>We Built Them,</a:t>
            </a:r>
            <a:endParaRPr sz="4800"/>
          </a:p>
          <a:p>
            <a:pPr indent="0" lvl="0" marL="0" rtl="0" algn="ctr">
              <a:spcBef>
                <a:spcPts val="0"/>
              </a:spcBef>
              <a:spcAft>
                <a:spcPts val="0"/>
              </a:spcAft>
              <a:buNone/>
            </a:pPr>
            <a:r>
              <a:rPr lang="en" sz="4800"/>
              <a:t>But Where Are They?</a:t>
            </a:r>
            <a:endParaRPr sz="4800"/>
          </a:p>
        </p:txBody>
      </p:sp>
      <p:sp>
        <p:nvSpPr>
          <p:cNvPr id="362" name="Google Shape;362;p35"/>
          <p:cNvSpPr txBox="1"/>
          <p:nvPr>
            <p:ph idx="4294967295" type="subTitle"/>
          </p:nvPr>
        </p:nvSpPr>
        <p:spPr>
          <a:xfrm>
            <a:off x="2092625" y="4097352"/>
            <a:ext cx="4958700" cy="7848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1400"/>
              <a:t>We needed a way to bring all the tutorials together to enhance discoverability and facilitate use.</a:t>
            </a:r>
            <a:endParaRPr sz="1400"/>
          </a:p>
        </p:txBody>
      </p:sp>
      <p:sp>
        <p:nvSpPr>
          <p:cNvPr id="363" name="Google Shape;363;p35"/>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64" name="Google Shape;364;p35"/>
          <p:cNvPicPr preferRelativeResize="0"/>
          <p:nvPr/>
        </p:nvPicPr>
        <p:blipFill>
          <a:blip r:embed="rId3">
            <a:alphaModFix/>
          </a:blip>
          <a:stretch>
            <a:fillRect/>
          </a:stretch>
        </p:blipFill>
        <p:spPr>
          <a:xfrm>
            <a:off x="2230649" y="0"/>
            <a:ext cx="4475625" cy="25361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36"/>
          <p:cNvSpPr txBox="1"/>
          <p:nvPr>
            <p:ph idx="1" type="body"/>
          </p:nvPr>
        </p:nvSpPr>
        <p:spPr>
          <a:xfrm>
            <a:off x="1069625" y="1958050"/>
            <a:ext cx="2236800" cy="26184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b="1" lang="en" sz="1800">
                <a:latin typeface="Poppins"/>
                <a:ea typeface="Poppins"/>
                <a:cs typeface="Poppins"/>
                <a:sym typeface="Poppins"/>
              </a:rPr>
              <a:t>Use</a:t>
            </a:r>
            <a:endParaRPr b="1" sz="1800">
              <a:latin typeface="Poppins"/>
              <a:ea typeface="Poppins"/>
              <a:cs typeface="Poppins"/>
              <a:sym typeface="Poppins"/>
            </a:endParaRPr>
          </a:p>
          <a:p>
            <a:pPr indent="-317500" lvl="0" marL="457200" rtl="0" algn="l">
              <a:spcBef>
                <a:spcPts val="1000"/>
              </a:spcBef>
              <a:spcAft>
                <a:spcPts val="0"/>
              </a:spcAft>
              <a:buClr>
                <a:srgbClr val="000000"/>
              </a:buClr>
              <a:buSzPts val="1400"/>
              <a:buChar char="●"/>
            </a:pPr>
            <a:r>
              <a:rPr lang="en"/>
              <a:t>Who are the potential users?</a:t>
            </a:r>
            <a:endParaRPr/>
          </a:p>
          <a:p>
            <a:pPr indent="-317500" lvl="0" marL="457200" rtl="0" algn="l">
              <a:spcBef>
                <a:spcPts val="1000"/>
              </a:spcBef>
              <a:spcAft>
                <a:spcPts val="0"/>
              </a:spcAft>
              <a:buClr>
                <a:srgbClr val="000000"/>
              </a:buClr>
              <a:buSzPts val="1400"/>
              <a:buChar char="●"/>
            </a:pPr>
            <a:r>
              <a:rPr lang="en"/>
              <a:t>What are the potential use cases?</a:t>
            </a:r>
            <a:endParaRPr/>
          </a:p>
          <a:p>
            <a:pPr indent="-317500" lvl="0" marL="457200" rtl="0" algn="l">
              <a:spcBef>
                <a:spcPts val="1000"/>
              </a:spcBef>
              <a:spcAft>
                <a:spcPts val="1000"/>
              </a:spcAft>
              <a:buClr>
                <a:srgbClr val="000000"/>
              </a:buClr>
              <a:buSzPts val="1400"/>
              <a:buChar char="●"/>
            </a:pPr>
            <a:r>
              <a:rPr lang="en"/>
              <a:t>Are there ways to facilitate use?</a:t>
            </a:r>
            <a:endParaRPr/>
          </a:p>
        </p:txBody>
      </p:sp>
      <p:sp>
        <p:nvSpPr>
          <p:cNvPr id="370" name="Google Shape;370;p36"/>
          <p:cNvSpPr txBox="1"/>
          <p:nvPr>
            <p:ph type="title"/>
          </p:nvPr>
        </p:nvSpPr>
        <p:spPr>
          <a:xfrm>
            <a:off x="457200" y="1166125"/>
            <a:ext cx="5220300" cy="68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Designing the Portal</a:t>
            </a:r>
            <a:endParaRPr/>
          </a:p>
        </p:txBody>
      </p:sp>
      <p:sp>
        <p:nvSpPr>
          <p:cNvPr id="371" name="Google Shape;371;p36"/>
          <p:cNvSpPr txBox="1"/>
          <p:nvPr>
            <p:ph idx="2" type="body"/>
          </p:nvPr>
        </p:nvSpPr>
        <p:spPr>
          <a:xfrm>
            <a:off x="3440857" y="1958050"/>
            <a:ext cx="2236800" cy="26184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b="1" lang="en" sz="1800">
                <a:latin typeface="Poppins"/>
                <a:ea typeface="Poppins"/>
                <a:cs typeface="Poppins"/>
                <a:sym typeface="Poppins"/>
              </a:rPr>
              <a:t>Technology</a:t>
            </a:r>
            <a:endParaRPr b="1" sz="1800">
              <a:latin typeface="Poppins"/>
              <a:ea typeface="Poppins"/>
              <a:cs typeface="Poppins"/>
              <a:sym typeface="Poppins"/>
            </a:endParaRPr>
          </a:p>
          <a:p>
            <a:pPr indent="-317500" lvl="0" marL="457200" rtl="0" algn="l">
              <a:spcBef>
                <a:spcPts val="1000"/>
              </a:spcBef>
              <a:spcAft>
                <a:spcPts val="0"/>
              </a:spcAft>
              <a:buClr>
                <a:srgbClr val="000000"/>
              </a:buClr>
              <a:buSzPts val="1400"/>
              <a:buChar char="●"/>
            </a:pPr>
            <a:r>
              <a:rPr lang="en"/>
              <a:t>What technology is available to us?</a:t>
            </a:r>
            <a:endParaRPr/>
          </a:p>
          <a:p>
            <a:pPr indent="-317500" lvl="0" marL="457200" rtl="0" algn="l">
              <a:spcBef>
                <a:spcPts val="1000"/>
              </a:spcBef>
              <a:spcAft>
                <a:spcPts val="0"/>
              </a:spcAft>
              <a:buClr>
                <a:srgbClr val="000000"/>
              </a:buClr>
              <a:buSzPts val="1400"/>
              <a:buChar char="●"/>
            </a:pPr>
            <a:r>
              <a:rPr lang="en"/>
              <a:t>Does the technology help us?</a:t>
            </a:r>
            <a:endParaRPr/>
          </a:p>
          <a:p>
            <a:pPr indent="-317500" lvl="0" marL="457200" rtl="0" algn="l">
              <a:spcBef>
                <a:spcPts val="1000"/>
              </a:spcBef>
              <a:spcAft>
                <a:spcPts val="1000"/>
              </a:spcAft>
              <a:buClr>
                <a:srgbClr val="000000"/>
              </a:buClr>
              <a:buSzPts val="1400"/>
              <a:buChar char="●"/>
            </a:pPr>
            <a:r>
              <a:rPr lang="en"/>
              <a:t>Is the technology customizable?</a:t>
            </a:r>
            <a:endParaRPr/>
          </a:p>
        </p:txBody>
      </p:sp>
      <p:sp>
        <p:nvSpPr>
          <p:cNvPr id="372" name="Google Shape;372;p36"/>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73" name="Google Shape;373;p36"/>
          <p:cNvPicPr preferRelativeResize="0"/>
          <p:nvPr/>
        </p:nvPicPr>
        <p:blipFill rotWithShape="1">
          <a:blip r:embed="rId3">
            <a:alphaModFix/>
          </a:blip>
          <a:srcRect b="0" l="19997" r="20003" t="0"/>
          <a:stretch/>
        </p:blipFill>
        <p:spPr>
          <a:xfrm>
            <a:off x="6372150" y="1054450"/>
            <a:ext cx="3034500" cy="3034500"/>
          </a:xfrm>
          <a:prstGeom prst="ellipse">
            <a:avLst/>
          </a:prstGeom>
          <a:noFill/>
          <a:ln>
            <a:noFill/>
          </a:ln>
        </p:spPr>
      </p:pic>
      <p:grpSp>
        <p:nvGrpSpPr>
          <p:cNvPr id="374" name="Google Shape;374;p36"/>
          <p:cNvGrpSpPr/>
          <p:nvPr/>
        </p:nvGrpSpPr>
        <p:grpSpPr>
          <a:xfrm>
            <a:off x="5853100" y="3068600"/>
            <a:ext cx="1539600" cy="1539600"/>
            <a:chOff x="6680825" y="2549350"/>
            <a:chExt cx="1539600" cy="1539600"/>
          </a:xfrm>
        </p:grpSpPr>
        <p:sp>
          <p:nvSpPr>
            <p:cNvPr id="375" name="Google Shape;375;p36"/>
            <p:cNvSpPr/>
            <p:nvPr/>
          </p:nvSpPr>
          <p:spPr>
            <a:xfrm>
              <a:off x="6825669" y="2694194"/>
              <a:ext cx="1249800" cy="1249800"/>
            </a:xfrm>
            <a:prstGeom prst="ellipse">
              <a:avLst/>
            </a:prstGeom>
            <a:solidFill>
              <a:srgbClr val="000000">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6"/>
            <p:cNvSpPr/>
            <p:nvPr/>
          </p:nvSpPr>
          <p:spPr>
            <a:xfrm>
              <a:off x="6894850" y="2763375"/>
              <a:ext cx="1111200" cy="1111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6"/>
            <p:cNvSpPr/>
            <p:nvPr/>
          </p:nvSpPr>
          <p:spPr>
            <a:xfrm>
              <a:off x="6680825" y="2549350"/>
              <a:ext cx="1539600" cy="1539600"/>
            </a:xfrm>
            <a:prstGeom prst="donut">
              <a:avLst>
                <a:gd fmla="val 675" name="adj"/>
              </a:avLst>
            </a:prstGeom>
            <a:solidFill>
              <a:srgbClr val="000000">
                <a:alpha val="65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8" name="Google Shape;378;p36"/>
          <p:cNvSpPr/>
          <p:nvPr/>
        </p:nvSpPr>
        <p:spPr>
          <a:xfrm>
            <a:off x="6454511" y="3670015"/>
            <a:ext cx="336767" cy="336767"/>
          </a:xfrm>
          <a:custGeom>
            <a:rect b="b" l="l" r="r" t="t"/>
            <a:pathLst>
              <a:path extrusionOk="0" fill="none" h="16027" w="16027">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37"/>
          <p:cNvSpPr txBox="1"/>
          <p:nvPr>
            <p:ph type="title"/>
          </p:nvPr>
        </p:nvSpPr>
        <p:spPr>
          <a:xfrm>
            <a:off x="428550" y="542875"/>
            <a:ext cx="70146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t>Designing the Portal:</a:t>
            </a:r>
            <a:endParaRPr sz="3300"/>
          </a:p>
          <a:p>
            <a:pPr indent="0" lvl="0" marL="0" rtl="0" algn="l">
              <a:spcBef>
                <a:spcPts val="0"/>
              </a:spcBef>
              <a:spcAft>
                <a:spcPts val="0"/>
              </a:spcAft>
              <a:buNone/>
            </a:pPr>
            <a:r>
              <a:rPr lang="en" sz="4800"/>
              <a:t>Use</a:t>
            </a:r>
            <a:endParaRPr sz="4800"/>
          </a:p>
        </p:txBody>
      </p:sp>
      <p:sp>
        <p:nvSpPr>
          <p:cNvPr id="384" name="Google Shape;384;p37"/>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38"/>
          <p:cNvSpPr txBox="1"/>
          <p:nvPr>
            <p:ph type="title"/>
          </p:nvPr>
        </p:nvSpPr>
        <p:spPr>
          <a:xfrm>
            <a:off x="428550" y="542875"/>
            <a:ext cx="70146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t>Designing the Portal:</a:t>
            </a:r>
            <a:endParaRPr sz="3300"/>
          </a:p>
          <a:p>
            <a:pPr indent="0" lvl="0" marL="0" rtl="0" algn="l">
              <a:spcBef>
                <a:spcPts val="0"/>
              </a:spcBef>
              <a:spcAft>
                <a:spcPts val="0"/>
              </a:spcAft>
              <a:buNone/>
            </a:pPr>
            <a:r>
              <a:rPr lang="en" sz="4800"/>
              <a:t>Use</a:t>
            </a:r>
            <a:endParaRPr sz="4800"/>
          </a:p>
        </p:txBody>
      </p:sp>
      <p:sp>
        <p:nvSpPr>
          <p:cNvPr id="390" name="Google Shape;390;p38"/>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391" name="Google Shape;391;p38"/>
          <p:cNvGrpSpPr/>
          <p:nvPr/>
        </p:nvGrpSpPr>
        <p:grpSpPr>
          <a:xfrm>
            <a:off x="680198" y="1830953"/>
            <a:ext cx="3233042" cy="2838632"/>
            <a:chOff x="971950" y="1258050"/>
            <a:chExt cx="2792884" cy="2547000"/>
          </a:xfrm>
        </p:grpSpPr>
        <p:sp>
          <p:nvSpPr>
            <p:cNvPr id="392" name="Google Shape;392;p38"/>
            <p:cNvSpPr/>
            <p:nvPr/>
          </p:nvSpPr>
          <p:spPr>
            <a:xfrm rot="2700000">
              <a:off x="1964587" y="1011412"/>
              <a:ext cx="561726" cy="3040276"/>
            </a:xfrm>
            <a:prstGeom prst="roundRect">
              <a:avLst>
                <a:gd fmla="val 50000"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oppins Light"/>
                <a:ea typeface="Poppins Light"/>
                <a:cs typeface="Poppins Light"/>
                <a:sym typeface="Poppins Light"/>
              </a:endParaRPr>
            </a:p>
          </p:txBody>
        </p:sp>
        <p:sp>
          <p:nvSpPr>
            <p:cNvPr id="393" name="Google Shape;393;p38"/>
            <p:cNvSpPr/>
            <p:nvPr/>
          </p:nvSpPr>
          <p:spPr>
            <a:xfrm>
              <a:off x="1188965" y="3218246"/>
              <a:ext cx="374100" cy="37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oppins"/>
                  <a:ea typeface="Poppins"/>
                  <a:cs typeface="Poppins"/>
                  <a:sym typeface="Poppins"/>
                </a:rPr>
                <a:t>1</a:t>
              </a:r>
              <a:endParaRPr b="1" sz="1200">
                <a:latin typeface="Poppins"/>
                <a:ea typeface="Poppins"/>
                <a:cs typeface="Poppins"/>
                <a:sym typeface="Poppins"/>
              </a:endParaRPr>
            </a:p>
          </p:txBody>
        </p:sp>
        <p:sp>
          <p:nvSpPr>
            <p:cNvPr id="394" name="Google Shape;394;p38"/>
            <p:cNvSpPr txBox="1"/>
            <p:nvPr/>
          </p:nvSpPr>
          <p:spPr>
            <a:xfrm rot="-2700000">
              <a:off x="1168792" y="2247768"/>
              <a:ext cx="2332604"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latin typeface="Poppins"/>
                  <a:ea typeface="Poppins"/>
                  <a:cs typeface="Poppins"/>
                  <a:sym typeface="Poppins"/>
                </a:rPr>
                <a:t>Users</a:t>
              </a:r>
              <a:endParaRPr b="1" sz="1800">
                <a:solidFill>
                  <a:srgbClr val="FFFFFF"/>
                </a:solidFill>
                <a:latin typeface="Poppins"/>
                <a:ea typeface="Poppins"/>
                <a:cs typeface="Poppins"/>
                <a:sym typeface="Poppins"/>
              </a:endParaRPr>
            </a:p>
          </p:txBody>
        </p:sp>
        <p:sp>
          <p:nvSpPr>
            <p:cNvPr id="395" name="Google Shape;395;p38"/>
            <p:cNvSpPr txBox="1"/>
            <p:nvPr/>
          </p:nvSpPr>
          <p:spPr>
            <a:xfrm rot="-2700000">
              <a:off x="1624127" y="2517407"/>
              <a:ext cx="2297814"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a:latin typeface="Poppins"/>
                  <a:ea typeface="Poppins"/>
                  <a:cs typeface="Poppins"/>
                  <a:sym typeface="Poppins"/>
                </a:rPr>
                <a:t>Students, Faculty, and Librarians</a:t>
              </a:r>
              <a:endParaRPr b="1">
                <a:latin typeface="Poppins"/>
                <a:ea typeface="Poppins"/>
                <a:cs typeface="Poppins"/>
                <a:sym typeface="Poppins"/>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39"/>
          <p:cNvSpPr txBox="1"/>
          <p:nvPr>
            <p:ph type="title"/>
          </p:nvPr>
        </p:nvSpPr>
        <p:spPr>
          <a:xfrm>
            <a:off x="428550" y="542875"/>
            <a:ext cx="70146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t>Designing the Portal:</a:t>
            </a:r>
            <a:endParaRPr sz="3300"/>
          </a:p>
          <a:p>
            <a:pPr indent="0" lvl="0" marL="0" rtl="0" algn="l">
              <a:spcBef>
                <a:spcPts val="0"/>
              </a:spcBef>
              <a:spcAft>
                <a:spcPts val="0"/>
              </a:spcAft>
              <a:buNone/>
            </a:pPr>
            <a:r>
              <a:rPr lang="en" sz="4800"/>
              <a:t>Use</a:t>
            </a:r>
            <a:endParaRPr sz="4800"/>
          </a:p>
        </p:txBody>
      </p:sp>
      <p:sp>
        <p:nvSpPr>
          <p:cNvPr id="401" name="Google Shape;401;p39"/>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402" name="Google Shape;402;p39"/>
          <p:cNvGrpSpPr/>
          <p:nvPr/>
        </p:nvGrpSpPr>
        <p:grpSpPr>
          <a:xfrm>
            <a:off x="680198" y="1830953"/>
            <a:ext cx="3233042" cy="2838632"/>
            <a:chOff x="971950" y="1258050"/>
            <a:chExt cx="2792884" cy="2547000"/>
          </a:xfrm>
        </p:grpSpPr>
        <p:sp>
          <p:nvSpPr>
            <p:cNvPr id="403" name="Google Shape;403;p39"/>
            <p:cNvSpPr/>
            <p:nvPr/>
          </p:nvSpPr>
          <p:spPr>
            <a:xfrm rot="2700000">
              <a:off x="1964587" y="1011412"/>
              <a:ext cx="561726" cy="3040276"/>
            </a:xfrm>
            <a:prstGeom prst="roundRect">
              <a:avLst>
                <a:gd fmla="val 50000"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oppins Light"/>
                <a:ea typeface="Poppins Light"/>
                <a:cs typeface="Poppins Light"/>
                <a:sym typeface="Poppins Light"/>
              </a:endParaRPr>
            </a:p>
          </p:txBody>
        </p:sp>
        <p:sp>
          <p:nvSpPr>
            <p:cNvPr id="404" name="Google Shape;404;p39"/>
            <p:cNvSpPr/>
            <p:nvPr/>
          </p:nvSpPr>
          <p:spPr>
            <a:xfrm>
              <a:off x="1188965" y="3218246"/>
              <a:ext cx="374100" cy="37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oppins"/>
                  <a:ea typeface="Poppins"/>
                  <a:cs typeface="Poppins"/>
                  <a:sym typeface="Poppins"/>
                </a:rPr>
                <a:t>1</a:t>
              </a:r>
              <a:endParaRPr b="1" sz="1200">
                <a:latin typeface="Poppins"/>
                <a:ea typeface="Poppins"/>
                <a:cs typeface="Poppins"/>
                <a:sym typeface="Poppins"/>
              </a:endParaRPr>
            </a:p>
          </p:txBody>
        </p:sp>
        <p:sp>
          <p:nvSpPr>
            <p:cNvPr id="405" name="Google Shape;405;p39"/>
            <p:cNvSpPr txBox="1"/>
            <p:nvPr/>
          </p:nvSpPr>
          <p:spPr>
            <a:xfrm rot="-2700000">
              <a:off x="1168792" y="2247768"/>
              <a:ext cx="2332604"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latin typeface="Poppins"/>
                  <a:ea typeface="Poppins"/>
                  <a:cs typeface="Poppins"/>
                  <a:sym typeface="Poppins"/>
                </a:rPr>
                <a:t>Users</a:t>
              </a:r>
              <a:endParaRPr b="1" sz="1800">
                <a:solidFill>
                  <a:srgbClr val="FFFFFF"/>
                </a:solidFill>
                <a:latin typeface="Poppins"/>
                <a:ea typeface="Poppins"/>
                <a:cs typeface="Poppins"/>
                <a:sym typeface="Poppins"/>
              </a:endParaRPr>
            </a:p>
          </p:txBody>
        </p:sp>
        <p:sp>
          <p:nvSpPr>
            <p:cNvPr id="406" name="Google Shape;406;p39"/>
            <p:cNvSpPr txBox="1"/>
            <p:nvPr/>
          </p:nvSpPr>
          <p:spPr>
            <a:xfrm rot="-2700000">
              <a:off x="1624127" y="2517407"/>
              <a:ext cx="2297814"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a:latin typeface="Poppins"/>
                  <a:ea typeface="Poppins"/>
                  <a:cs typeface="Poppins"/>
                  <a:sym typeface="Poppins"/>
                </a:rPr>
                <a:t>Students, Faculty, and Librarians</a:t>
              </a:r>
              <a:endParaRPr b="1">
                <a:latin typeface="Poppins"/>
                <a:ea typeface="Poppins"/>
                <a:cs typeface="Poppins"/>
                <a:sym typeface="Poppins"/>
              </a:endParaRPr>
            </a:p>
          </p:txBody>
        </p:sp>
      </p:grpSp>
      <p:grpSp>
        <p:nvGrpSpPr>
          <p:cNvPr id="407" name="Google Shape;407;p39"/>
          <p:cNvGrpSpPr/>
          <p:nvPr/>
        </p:nvGrpSpPr>
        <p:grpSpPr>
          <a:xfrm>
            <a:off x="2976745" y="1840633"/>
            <a:ext cx="3374436" cy="2819274"/>
            <a:chOff x="3203958" y="1258050"/>
            <a:chExt cx="2974381" cy="2547000"/>
          </a:xfrm>
        </p:grpSpPr>
        <p:sp>
          <p:nvSpPr>
            <p:cNvPr id="408" name="Google Shape;408;p39"/>
            <p:cNvSpPr/>
            <p:nvPr/>
          </p:nvSpPr>
          <p:spPr>
            <a:xfrm rot="2700000">
              <a:off x="4196595" y="1011412"/>
              <a:ext cx="561726" cy="3040276"/>
            </a:xfrm>
            <a:prstGeom prst="roundRect">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oppins Light"/>
                <a:ea typeface="Poppins Light"/>
                <a:cs typeface="Poppins Light"/>
                <a:sym typeface="Poppins Light"/>
              </a:endParaRPr>
            </a:p>
          </p:txBody>
        </p:sp>
        <p:sp>
          <p:nvSpPr>
            <p:cNvPr id="409" name="Google Shape;409;p39"/>
            <p:cNvSpPr/>
            <p:nvPr/>
          </p:nvSpPr>
          <p:spPr>
            <a:xfrm>
              <a:off x="3420974" y="3205393"/>
              <a:ext cx="374100" cy="37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oppins"/>
                  <a:ea typeface="Poppins"/>
                  <a:cs typeface="Poppins"/>
                  <a:sym typeface="Poppins"/>
                </a:rPr>
                <a:t>2</a:t>
              </a:r>
              <a:endParaRPr b="1" sz="1200">
                <a:latin typeface="Poppins"/>
                <a:ea typeface="Poppins"/>
                <a:cs typeface="Poppins"/>
                <a:sym typeface="Poppins"/>
              </a:endParaRPr>
            </a:p>
          </p:txBody>
        </p:sp>
        <p:sp>
          <p:nvSpPr>
            <p:cNvPr id="410" name="Google Shape;410;p39"/>
            <p:cNvSpPr txBox="1"/>
            <p:nvPr/>
          </p:nvSpPr>
          <p:spPr>
            <a:xfrm rot="-2700000">
              <a:off x="3400153" y="2240903"/>
              <a:ext cx="2333877"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latin typeface="Poppins"/>
                  <a:ea typeface="Poppins"/>
                  <a:cs typeface="Poppins"/>
                  <a:sym typeface="Poppins"/>
                </a:rPr>
                <a:t>Potential Use Cases</a:t>
              </a:r>
              <a:endParaRPr b="1" sz="1800">
                <a:solidFill>
                  <a:srgbClr val="FFFFFF"/>
                </a:solidFill>
                <a:latin typeface="Poppins"/>
                <a:ea typeface="Poppins"/>
                <a:cs typeface="Poppins"/>
                <a:sym typeface="Poppins"/>
              </a:endParaRPr>
            </a:p>
          </p:txBody>
        </p:sp>
        <p:sp>
          <p:nvSpPr>
            <p:cNvPr id="411" name="Google Shape;411;p39"/>
            <p:cNvSpPr txBox="1"/>
            <p:nvPr/>
          </p:nvSpPr>
          <p:spPr>
            <a:xfrm rot="-2700000">
              <a:off x="3818543" y="2426639"/>
              <a:ext cx="2554494"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a:latin typeface="Poppins"/>
                  <a:ea typeface="Poppins"/>
                  <a:cs typeface="Poppins"/>
                  <a:sym typeface="Poppins"/>
                </a:rPr>
                <a:t>Self helpers; </a:t>
              </a:r>
              <a:r>
                <a:rPr b="1" lang="en">
                  <a:latin typeface="Poppins"/>
                  <a:ea typeface="Poppins"/>
                  <a:cs typeface="Poppins"/>
                  <a:sym typeface="Poppins"/>
                </a:rPr>
                <a:t>Reference interactions; </a:t>
              </a:r>
              <a:r>
                <a:rPr b="1" lang="en">
                  <a:latin typeface="Poppins"/>
                  <a:ea typeface="Poppins"/>
                  <a:cs typeface="Poppins"/>
                  <a:sym typeface="Poppins"/>
                </a:rPr>
                <a:t>Self helpers; </a:t>
              </a:r>
              <a:r>
                <a:rPr b="1" lang="en">
                  <a:latin typeface="Poppins"/>
                  <a:ea typeface="Poppins"/>
                  <a:cs typeface="Poppins"/>
                  <a:sym typeface="Poppins"/>
                </a:rPr>
                <a:t>Blackboard courses</a:t>
              </a:r>
              <a:endParaRPr b="1">
                <a:latin typeface="Poppins"/>
                <a:ea typeface="Poppins"/>
                <a:cs typeface="Poppins"/>
                <a:sym typeface="Poppins"/>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40"/>
          <p:cNvSpPr txBox="1"/>
          <p:nvPr>
            <p:ph type="title"/>
          </p:nvPr>
        </p:nvSpPr>
        <p:spPr>
          <a:xfrm>
            <a:off x="428550" y="542875"/>
            <a:ext cx="70146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t>Designing the Portal:</a:t>
            </a:r>
            <a:endParaRPr sz="3300"/>
          </a:p>
          <a:p>
            <a:pPr indent="0" lvl="0" marL="0" rtl="0" algn="l">
              <a:spcBef>
                <a:spcPts val="0"/>
              </a:spcBef>
              <a:spcAft>
                <a:spcPts val="0"/>
              </a:spcAft>
              <a:buNone/>
            </a:pPr>
            <a:r>
              <a:rPr lang="en" sz="4800"/>
              <a:t>Use</a:t>
            </a:r>
            <a:endParaRPr sz="4800"/>
          </a:p>
        </p:txBody>
      </p:sp>
      <p:sp>
        <p:nvSpPr>
          <p:cNvPr id="417" name="Google Shape;417;p40"/>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418" name="Google Shape;418;p40"/>
          <p:cNvGrpSpPr/>
          <p:nvPr/>
        </p:nvGrpSpPr>
        <p:grpSpPr>
          <a:xfrm>
            <a:off x="680198" y="1830953"/>
            <a:ext cx="3233042" cy="2838632"/>
            <a:chOff x="971950" y="1258050"/>
            <a:chExt cx="2792884" cy="2547000"/>
          </a:xfrm>
        </p:grpSpPr>
        <p:sp>
          <p:nvSpPr>
            <p:cNvPr id="419" name="Google Shape;419;p40"/>
            <p:cNvSpPr/>
            <p:nvPr/>
          </p:nvSpPr>
          <p:spPr>
            <a:xfrm rot="2700000">
              <a:off x="1964587" y="1011412"/>
              <a:ext cx="561726" cy="3040276"/>
            </a:xfrm>
            <a:prstGeom prst="roundRect">
              <a:avLst>
                <a:gd fmla="val 50000"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oppins Light"/>
                <a:ea typeface="Poppins Light"/>
                <a:cs typeface="Poppins Light"/>
                <a:sym typeface="Poppins Light"/>
              </a:endParaRPr>
            </a:p>
          </p:txBody>
        </p:sp>
        <p:sp>
          <p:nvSpPr>
            <p:cNvPr id="420" name="Google Shape;420;p40"/>
            <p:cNvSpPr/>
            <p:nvPr/>
          </p:nvSpPr>
          <p:spPr>
            <a:xfrm>
              <a:off x="1188965" y="3218246"/>
              <a:ext cx="374100" cy="37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oppins"/>
                  <a:ea typeface="Poppins"/>
                  <a:cs typeface="Poppins"/>
                  <a:sym typeface="Poppins"/>
                </a:rPr>
                <a:t>1</a:t>
              </a:r>
              <a:endParaRPr b="1" sz="1200">
                <a:latin typeface="Poppins"/>
                <a:ea typeface="Poppins"/>
                <a:cs typeface="Poppins"/>
                <a:sym typeface="Poppins"/>
              </a:endParaRPr>
            </a:p>
          </p:txBody>
        </p:sp>
        <p:sp>
          <p:nvSpPr>
            <p:cNvPr id="421" name="Google Shape;421;p40"/>
            <p:cNvSpPr txBox="1"/>
            <p:nvPr/>
          </p:nvSpPr>
          <p:spPr>
            <a:xfrm rot="-2700000">
              <a:off x="1168792" y="2247768"/>
              <a:ext cx="2332604"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latin typeface="Poppins"/>
                  <a:ea typeface="Poppins"/>
                  <a:cs typeface="Poppins"/>
                  <a:sym typeface="Poppins"/>
                </a:rPr>
                <a:t>Users</a:t>
              </a:r>
              <a:endParaRPr b="1" sz="1800">
                <a:solidFill>
                  <a:srgbClr val="FFFFFF"/>
                </a:solidFill>
                <a:latin typeface="Poppins"/>
                <a:ea typeface="Poppins"/>
                <a:cs typeface="Poppins"/>
                <a:sym typeface="Poppins"/>
              </a:endParaRPr>
            </a:p>
          </p:txBody>
        </p:sp>
        <p:sp>
          <p:nvSpPr>
            <p:cNvPr id="422" name="Google Shape;422;p40"/>
            <p:cNvSpPr txBox="1"/>
            <p:nvPr/>
          </p:nvSpPr>
          <p:spPr>
            <a:xfrm rot="-2700000">
              <a:off x="1624127" y="2517407"/>
              <a:ext cx="2297814"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a:latin typeface="Poppins"/>
                  <a:ea typeface="Poppins"/>
                  <a:cs typeface="Poppins"/>
                  <a:sym typeface="Poppins"/>
                </a:rPr>
                <a:t>Students, Faculty, and Librarians</a:t>
              </a:r>
              <a:endParaRPr b="1">
                <a:latin typeface="Poppins"/>
                <a:ea typeface="Poppins"/>
                <a:cs typeface="Poppins"/>
                <a:sym typeface="Poppins"/>
              </a:endParaRPr>
            </a:p>
          </p:txBody>
        </p:sp>
      </p:grpSp>
      <p:grpSp>
        <p:nvGrpSpPr>
          <p:cNvPr id="423" name="Google Shape;423;p40"/>
          <p:cNvGrpSpPr/>
          <p:nvPr/>
        </p:nvGrpSpPr>
        <p:grpSpPr>
          <a:xfrm>
            <a:off x="2976745" y="1840633"/>
            <a:ext cx="3374436" cy="2819274"/>
            <a:chOff x="3203958" y="1258050"/>
            <a:chExt cx="2974381" cy="2547000"/>
          </a:xfrm>
        </p:grpSpPr>
        <p:sp>
          <p:nvSpPr>
            <p:cNvPr id="424" name="Google Shape;424;p40"/>
            <p:cNvSpPr/>
            <p:nvPr/>
          </p:nvSpPr>
          <p:spPr>
            <a:xfrm rot="2700000">
              <a:off x="4196595" y="1011412"/>
              <a:ext cx="561726" cy="3040276"/>
            </a:xfrm>
            <a:prstGeom prst="roundRect">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oppins Light"/>
                <a:ea typeface="Poppins Light"/>
                <a:cs typeface="Poppins Light"/>
                <a:sym typeface="Poppins Light"/>
              </a:endParaRPr>
            </a:p>
          </p:txBody>
        </p:sp>
        <p:sp>
          <p:nvSpPr>
            <p:cNvPr id="425" name="Google Shape;425;p40"/>
            <p:cNvSpPr/>
            <p:nvPr/>
          </p:nvSpPr>
          <p:spPr>
            <a:xfrm>
              <a:off x="3420974" y="3205393"/>
              <a:ext cx="374100" cy="37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oppins"/>
                  <a:ea typeface="Poppins"/>
                  <a:cs typeface="Poppins"/>
                  <a:sym typeface="Poppins"/>
                </a:rPr>
                <a:t>2</a:t>
              </a:r>
              <a:endParaRPr b="1" sz="1200">
                <a:latin typeface="Poppins"/>
                <a:ea typeface="Poppins"/>
                <a:cs typeface="Poppins"/>
                <a:sym typeface="Poppins"/>
              </a:endParaRPr>
            </a:p>
          </p:txBody>
        </p:sp>
        <p:sp>
          <p:nvSpPr>
            <p:cNvPr id="426" name="Google Shape;426;p40"/>
            <p:cNvSpPr txBox="1"/>
            <p:nvPr/>
          </p:nvSpPr>
          <p:spPr>
            <a:xfrm rot="-2700000">
              <a:off x="3400153" y="2240903"/>
              <a:ext cx="2333877"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latin typeface="Poppins"/>
                  <a:ea typeface="Poppins"/>
                  <a:cs typeface="Poppins"/>
                  <a:sym typeface="Poppins"/>
                </a:rPr>
                <a:t>Potential Use Cases</a:t>
              </a:r>
              <a:endParaRPr b="1" sz="1800">
                <a:solidFill>
                  <a:srgbClr val="FFFFFF"/>
                </a:solidFill>
                <a:latin typeface="Poppins"/>
                <a:ea typeface="Poppins"/>
                <a:cs typeface="Poppins"/>
                <a:sym typeface="Poppins"/>
              </a:endParaRPr>
            </a:p>
          </p:txBody>
        </p:sp>
        <p:sp>
          <p:nvSpPr>
            <p:cNvPr id="427" name="Google Shape;427;p40"/>
            <p:cNvSpPr txBox="1"/>
            <p:nvPr/>
          </p:nvSpPr>
          <p:spPr>
            <a:xfrm rot="-2700000">
              <a:off x="3818543" y="2426639"/>
              <a:ext cx="2554494"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a:latin typeface="Poppins"/>
                  <a:ea typeface="Poppins"/>
                  <a:cs typeface="Poppins"/>
                  <a:sym typeface="Poppins"/>
                </a:rPr>
                <a:t>Reference interactions; Self helpers; Blackboard courses</a:t>
              </a:r>
              <a:endParaRPr b="1">
                <a:latin typeface="Poppins"/>
                <a:ea typeface="Poppins"/>
                <a:cs typeface="Poppins"/>
                <a:sym typeface="Poppins"/>
              </a:endParaRPr>
            </a:p>
          </p:txBody>
        </p:sp>
      </p:grpSp>
      <p:grpSp>
        <p:nvGrpSpPr>
          <p:cNvPr id="428" name="Google Shape;428;p40"/>
          <p:cNvGrpSpPr/>
          <p:nvPr/>
        </p:nvGrpSpPr>
        <p:grpSpPr>
          <a:xfrm>
            <a:off x="5301650" y="1842025"/>
            <a:ext cx="3279615" cy="2816473"/>
            <a:chOff x="5428686" y="1258050"/>
            <a:chExt cx="2846888" cy="2547000"/>
          </a:xfrm>
        </p:grpSpPr>
        <p:sp>
          <p:nvSpPr>
            <p:cNvPr id="429" name="Google Shape;429;p40"/>
            <p:cNvSpPr/>
            <p:nvPr/>
          </p:nvSpPr>
          <p:spPr>
            <a:xfrm rot="2700000">
              <a:off x="6421323" y="1011412"/>
              <a:ext cx="561726" cy="3040276"/>
            </a:xfrm>
            <a:prstGeom prst="roundRect">
              <a:avLst>
                <a:gd fmla="val 50000"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oppins Light"/>
                <a:ea typeface="Poppins Light"/>
                <a:cs typeface="Poppins Light"/>
                <a:sym typeface="Poppins Light"/>
              </a:endParaRPr>
            </a:p>
          </p:txBody>
        </p:sp>
        <p:sp>
          <p:nvSpPr>
            <p:cNvPr id="430" name="Google Shape;430;p40"/>
            <p:cNvSpPr/>
            <p:nvPr/>
          </p:nvSpPr>
          <p:spPr>
            <a:xfrm>
              <a:off x="5645701" y="3205393"/>
              <a:ext cx="374100" cy="37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oppins"/>
                  <a:ea typeface="Poppins"/>
                  <a:cs typeface="Poppins"/>
                  <a:sym typeface="Poppins"/>
                </a:rPr>
                <a:t>3</a:t>
              </a:r>
              <a:endParaRPr b="1" sz="1200">
                <a:latin typeface="Poppins"/>
                <a:ea typeface="Poppins"/>
                <a:cs typeface="Poppins"/>
                <a:sym typeface="Poppins"/>
              </a:endParaRPr>
            </a:p>
          </p:txBody>
        </p:sp>
        <p:sp>
          <p:nvSpPr>
            <p:cNvPr id="431" name="Google Shape;431;p40"/>
            <p:cNvSpPr txBox="1"/>
            <p:nvPr/>
          </p:nvSpPr>
          <p:spPr>
            <a:xfrm rot="-2700000">
              <a:off x="5628678"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latin typeface="Poppins"/>
                  <a:ea typeface="Poppins"/>
                  <a:cs typeface="Poppins"/>
                  <a:sym typeface="Poppins"/>
                </a:rPr>
                <a:t>Facilitating Use</a:t>
              </a:r>
              <a:endParaRPr b="1" sz="1800">
                <a:solidFill>
                  <a:srgbClr val="FFFFFF"/>
                </a:solidFill>
                <a:latin typeface="Poppins"/>
                <a:ea typeface="Poppins"/>
                <a:cs typeface="Poppins"/>
                <a:sym typeface="Poppins"/>
              </a:endParaRPr>
            </a:p>
          </p:txBody>
        </p:sp>
        <p:sp>
          <p:nvSpPr>
            <p:cNvPr id="432" name="Google Shape;432;p40"/>
            <p:cNvSpPr txBox="1"/>
            <p:nvPr/>
          </p:nvSpPr>
          <p:spPr>
            <a:xfrm rot="-2700000">
              <a:off x="6069683" y="2490400"/>
              <a:ext cx="2374182"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a:latin typeface="Poppins"/>
                  <a:ea typeface="Poppins"/>
                  <a:cs typeface="Poppins"/>
                  <a:sym typeface="Poppins"/>
                </a:rPr>
                <a:t>Bring everything together; Simple linking to tutorials</a:t>
              </a:r>
              <a:endParaRPr b="1">
                <a:latin typeface="Poppins"/>
                <a:ea typeface="Poppins"/>
                <a:cs typeface="Poppins"/>
                <a:sym typeface="Poppins"/>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p41"/>
          <p:cNvSpPr txBox="1"/>
          <p:nvPr>
            <p:ph type="title"/>
          </p:nvPr>
        </p:nvSpPr>
        <p:spPr>
          <a:xfrm>
            <a:off x="428550" y="542875"/>
            <a:ext cx="70146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t>Designing the Portal:</a:t>
            </a:r>
            <a:endParaRPr sz="3300"/>
          </a:p>
          <a:p>
            <a:pPr indent="0" lvl="0" marL="0" rtl="0" algn="l">
              <a:spcBef>
                <a:spcPts val="0"/>
              </a:spcBef>
              <a:spcAft>
                <a:spcPts val="0"/>
              </a:spcAft>
              <a:buNone/>
            </a:pPr>
            <a:r>
              <a:rPr lang="en" sz="4800"/>
              <a:t>Technology</a:t>
            </a:r>
            <a:endParaRPr sz="4800"/>
          </a:p>
        </p:txBody>
      </p:sp>
      <p:sp>
        <p:nvSpPr>
          <p:cNvPr id="438" name="Google Shape;438;p41"/>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sp>
        <p:nvSpPr>
          <p:cNvPr id="443" name="Google Shape;443;p42"/>
          <p:cNvSpPr txBox="1"/>
          <p:nvPr>
            <p:ph type="title"/>
          </p:nvPr>
        </p:nvSpPr>
        <p:spPr>
          <a:xfrm>
            <a:off x="428550" y="542875"/>
            <a:ext cx="70146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t>Designing the Portal:</a:t>
            </a:r>
            <a:endParaRPr sz="3300"/>
          </a:p>
          <a:p>
            <a:pPr indent="0" lvl="0" marL="0" rtl="0" algn="l">
              <a:spcBef>
                <a:spcPts val="0"/>
              </a:spcBef>
              <a:spcAft>
                <a:spcPts val="0"/>
              </a:spcAft>
              <a:buNone/>
            </a:pPr>
            <a:r>
              <a:rPr lang="en" sz="4800"/>
              <a:t>Technology</a:t>
            </a:r>
            <a:endParaRPr sz="4800"/>
          </a:p>
        </p:txBody>
      </p:sp>
      <p:sp>
        <p:nvSpPr>
          <p:cNvPr id="444" name="Google Shape;444;p42"/>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445" name="Google Shape;445;p42"/>
          <p:cNvGrpSpPr/>
          <p:nvPr/>
        </p:nvGrpSpPr>
        <p:grpSpPr>
          <a:xfrm>
            <a:off x="680198" y="1830953"/>
            <a:ext cx="3310486" cy="2838632"/>
            <a:chOff x="971950" y="1258050"/>
            <a:chExt cx="2859784" cy="2547000"/>
          </a:xfrm>
        </p:grpSpPr>
        <p:sp>
          <p:nvSpPr>
            <p:cNvPr id="446" name="Google Shape;446;p42"/>
            <p:cNvSpPr/>
            <p:nvPr/>
          </p:nvSpPr>
          <p:spPr>
            <a:xfrm rot="2700000">
              <a:off x="1964587" y="1011412"/>
              <a:ext cx="561726" cy="3040276"/>
            </a:xfrm>
            <a:prstGeom prst="roundRect">
              <a:avLst>
                <a:gd fmla="val 50000"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oppins Light"/>
                <a:ea typeface="Poppins Light"/>
                <a:cs typeface="Poppins Light"/>
                <a:sym typeface="Poppins Light"/>
              </a:endParaRPr>
            </a:p>
          </p:txBody>
        </p:sp>
        <p:sp>
          <p:nvSpPr>
            <p:cNvPr id="447" name="Google Shape;447;p42"/>
            <p:cNvSpPr/>
            <p:nvPr/>
          </p:nvSpPr>
          <p:spPr>
            <a:xfrm>
              <a:off x="1188965" y="3218246"/>
              <a:ext cx="374100" cy="37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oppins"/>
                  <a:ea typeface="Poppins"/>
                  <a:cs typeface="Poppins"/>
                  <a:sym typeface="Poppins"/>
                </a:rPr>
                <a:t>1</a:t>
              </a:r>
              <a:endParaRPr b="1" sz="1200">
                <a:latin typeface="Poppins"/>
                <a:ea typeface="Poppins"/>
                <a:cs typeface="Poppins"/>
                <a:sym typeface="Poppins"/>
              </a:endParaRPr>
            </a:p>
          </p:txBody>
        </p:sp>
        <p:sp>
          <p:nvSpPr>
            <p:cNvPr id="448" name="Google Shape;448;p42"/>
            <p:cNvSpPr txBox="1"/>
            <p:nvPr/>
          </p:nvSpPr>
          <p:spPr>
            <a:xfrm rot="-2700000">
              <a:off x="1168792" y="2247768"/>
              <a:ext cx="2332604"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latin typeface="Poppins"/>
                  <a:ea typeface="Poppins"/>
                  <a:cs typeface="Poppins"/>
                  <a:sym typeface="Poppins"/>
                </a:rPr>
                <a:t>Availability and Cost</a:t>
              </a:r>
              <a:endParaRPr b="1" sz="1800">
                <a:solidFill>
                  <a:srgbClr val="FFFFFF"/>
                </a:solidFill>
                <a:latin typeface="Poppins"/>
                <a:ea typeface="Poppins"/>
                <a:cs typeface="Poppins"/>
                <a:sym typeface="Poppins"/>
              </a:endParaRPr>
            </a:p>
          </p:txBody>
        </p:sp>
        <p:sp>
          <p:nvSpPr>
            <p:cNvPr id="449" name="Google Shape;449;p42"/>
            <p:cNvSpPr txBox="1"/>
            <p:nvPr/>
          </p:nvSpPr>
          <p:spPr>
            <a:xfrm rot="-2700000">
              <a:off x="1610271" y="2483956"/>
              <a:ext cx="2392425"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a:latin typeface="Poppins"/>
                  <a:ea typeface="Poppins"/>
                  <a:cs typeface="Poppins"/>
                  <a:sym typeface="Poppins"/>
                </a:rPr>
                <a:t>LibGuides CMS: no additional cost and staff familiarity</a:t>
              </a:r>
              <a:endParaRPr b="1">
                <a:latin typeface="Poppins"/>
                <a:ea typeface="Poppins"/>
                <a:cs typeface="Poppins"/>
                <a:sym typeface="Poppins"/>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p16"/>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
        <p:nvSpPr>
          <p:cNvPr id="161" name="Google Shape;161;p16"/>
          <p:cNvSpPr txBox="1"/>
          <p:nvPr/>
        </p:nvSpPr>
        <p:spPr>
          <a:xfrm>
            <a:off x="2165550" y="652025"/>
            <a:ext cx="4812900" cy="28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lt1"/>
                </a:solidFill>
                <a:latin typeface="Poppins"/>
                <a:ea typeface="Poppins"/>
                <a:cs typeface="Poppins"/>
                <a:sym typeface="Poppins"/>
              </a:rPr>
              <a:t>Getting a small college invo</a:t>
            </a:r>
            <a:r>
              <a:rPr b="1" lang="en" sz="3600">
                <a:solidFill>
                  <a:schemeClr val="lt1"/>
                </a:solidFill>
                <a:latin typeface="Poppins"/>
                <a:ea typeface="Poppins"/>
                <a:cs typeface="Poppins"/>
                <a:sym typeface="Poppins"/>
              </a:rPr>
              <a:t>lved in OERs without  a Grant.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Google Shape;454;p43"/>
          <p:cNvSpPr txBox="1"/>
          <p:nvPr>
            <p:ph type="title"/>
          </p:nvPr>
        </p:nvSpPr>
        <p:spPr>
          <a:xfrm>
            <a:off x="428550" y="542875"/>
            <a:ext cx="70146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t>Designing the Portal:</a:t>
            </a:r>
            <a:endParaRPr sz="3300"/>
          </a:p>
          <a:p>
            <a:pPr indent="0" lvl="0" marL="0" rtl="0" algn="l">
              <a:spcBef>
                <a:spcPts val="0"/>
              </a:spcBef>
              <a:spcAft>
                <a:spcPts val="0"/>
              </a:spcAft>
              <a:buNone/>
            </a:pPr>
            <a:r>
              <a:rPr lang="en" sz="4800"/>
              <a:t>Technology</a:t>
            </a:r>
            <a:endParaRPr sz="4800"/>
          </a:p>
        </p:txBody>
      </p:sp>
      <p:sp>
        <p:nvSpPr>
          <p:cNvPr id="455" name="Google Shape;455;p43"/>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456" name="Google Shape;456;p43"/>
          <p:cNvGrpSpPr/>
          <p:nvPr/>
        </p:nvGrpSpPr>
        <p:grpSpPr>
          <a:xfrm>
            <a:off x="680198" y="1830953"/>
            <a:ext cx="3310486" cy="2838632"/>
            <a:chOff x="971950" y="1258050"/>
            <a:chExt cx="2859784" cy="2547000"/>
          </a:xfrm>
        </p:grpSpPr>
        <p:sp>
          <p:nvSpPr>
            <p:cNvPr id="457" name="Google Shape;457;p43"/>
            <p:cNvSpPr/>
            <p:nvPr/>
          </p:nvSpPr>
          <p:spPr>
            <a:xfrm rot="2700000">
              <a:off x="1964587" y="1011412"/>
              <a:ext cx="561726" cy="3040276"/>
            </a:xfrm>
            <a:prstGeom prst="roundRect">
              <a:avLst>
                <a:gd fmla="val 50000"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oppins Light"/>
                <a:ea typeface="Poppins Light"/>
                <a:cs typeface="Poppins Light"/>
                <a:sym typeface="Poppins Light"/>
              </a:endParaRPr>
            </a:p>
          </p:txBody>
        </p:sp>
        <p:sp>
          <p:nvSpPr>
            <p:cNvPr id="458" name="Google Shape;458;p43"/>
            <p:cNvSpPr/>
            <p:nvPr/>
          </p:nvSpPr>
          <p:spPr>
            <a:xfrm>
              <a:off x="1188965" y="3218246"/>
              <a:ext cx="374100" cy="37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oppins"/>
                  <a:ea typeface="Poppins"/>
                  <a:cs typeface="Poppins"/>
                  <a:sym typeface="Poppins"/>
                </a:rPr>
                <a:t>1</a:t>
              </a:r>
              <a:endParaRPr b="1" sz="1200">
                <a:latin typeface="Poppins"/>
                <a:ea typeface="Poppins"/>
                <a:cs typeface="Poppins"/>
                <a:sym typeface="Poppins"/>
              </a:endParaRPr>
            </a:p>
          </p:txBody>
        </p:sp>
        <p:sp>
          <p:nvSpPr>
            <p:cNvPr id="459" name="Google Shape;459;p43"/>
            <p:cNvSpPr txBox="1"/>
            <p:nvPr/>
          </p:nvSpPr>
          <p:spPr>
            <a:xfrm rot="-2700000">
              <a:off x="1168792" y="2247768"/>
              <a:ext cx="2332604"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latin typeface="Poppins"/>
                  <a:ea typeface="Poppins"/>
                  <a:cs typeface="Poppins"/>
                  <a:sym typeface="Poppins"/>
                </a:rPr>
                <a:t>Availability and Cost</a:t>
              </a:r>
              <a:endParaRPr b="1" sz="1800">
                <a:solidFill>
                  <a:srgbClr val="FFFFFF"/>
                </a:solidFill>
                <a:latin typeface="Poppins"/>
                <a:ea typeface="Poppins"/>
                <a:cs typeface="Poppins"/>
                <a:sym typeface="Poppins"/>
              </a:endParaRPr>
            </a:p>
          </p:txBody>
        </p:sp>
        <p:sp>
          <p:nvSpPr>
            <p:cNvPr id="460" name="Google Shape;460;p43"/>
            <p:cNvSpPr txBox="1"/>
            <p:nvPr/>
          </p:nvSpPr>
          <p:spPr>
            <a:xfrm rot="-2700000">
              <a:off x="1610271" y="2483956"/>
              <a:ext cx="2392425"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a:latin typeface="Poppins"/>
                  <a:ea typeface="Poppins"/>
                  <a:cs typeface="Poppins"/>
                  <a:sym typeface="Poppins"/>
                </a:rPr>
                <a:t>LibGuides CMS: no additional cost and staff familiarity</a:t>
              </a:r>
              <a:endParaRPr b="1">
                <a:latin typeface="Poppins"/>
                <a:ea typeface="Poppins"/>
                <a:cs typeface="Poppins"/>
                <a:sym typeface="Poppins"/>
              </a:endParaRPr>
            </a:p>
          </p:txBody>
        </p:sp>
      </p:grpSp>
      <p:grpSp>
        <p:nvGrpSpPr>
          <p:cNvPr id="461" name="Google Shape;461;p43"/>
          <p:cNvGrpSpPr/>
          <p:nvPr/>
        </p:nvGrpSpPr>
        <p:grpSpPr>
          <a:xfrm>
            <a:off x="2976745" y="1840633"/>
            <a:ext cx="3374436" cy="2819274"/>
            <a:chOff x="3203958" y="1258050"/>
            <a:chExt cx="2974381" cy="2547000"/>
          </a:xfrm>
        </p:grpSpPr>
        <p:sp>
          <p:nvSpPr>
            <p:cNvPr id="462" name="Google Shape;462;p43"/>
            <p:cNvSpPr/>
            <p:nvPr/>
          </p:nvSpPr>
          <p:spPr>
            <a:xfrm rot="2700000">
              <a:off x="4196595" y="1011412"/>
              <a:ext cx="561726" cy="3040276"/>
            </a:xfrm>
            <a:prstGeom prst="roundRect">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oppins Light"/>
                <a:ea typeface="Poppins Light"/>
                <a:cs typeface="Poppins Light"/>
                <a:sym typeface="Poppins Light"/>
              </a:endParaRPr>
            </a:p>
          </p:txBody>
        </p:sp>
        <p:sp>
          <p:nvSpPr>
            <p:cNvPr id="463" name="Google Shape;463;p43"/>
            <p:cNvSpPr/>
            <p:nvPr/>
          </p:nvSpPr>
          <p:spPr>
            <a:xfrm>
              <a:off x="3420974" y="3205393"/>
              <a:ext cx="374100" cy="37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oppins"/>
                  <a:ea typeface="Poppins"/>
                  <a:cs typeface="Poppins"/>
                  <a:sym typeface="Poppins"/>
                </a:rPr>
                <a:t>2</a:t>
              </a:r>
              <a:endParaRPr b="1" sz="1200">
                <a:latin typeface="Poppins"/>
                <a:ea typeface="Poppins"/>
                <a:cs typeface="Poppins"/>
                <a:sym typeface="Poppins"/>
              </a:endParaRPr>
            </a:p>
          </p:txBody>
        </p:sp>
        <p:sp>
          <p:nvSpPr>
            <p:cNvPr id="464" name="Google Shape;464;p43"/>
            <p:cNvSpPr txBox="1"/>
            <p:nvPr/>
          </p:nvSpPr>
          <p:spPr>
            <a:xfrm rot="-2700000">
              <a:off x="3400153" y="2240903"/>
              <a:ext cx="2333877"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latin typeface="Poppins"/>
                  <a:ea typeface="Poppins"/>
                  <a:cs typeface="Poppins"/>
                  <a:sym typeface="Poppins"/>
                </a:rPr>
                <a:t>Added Value</a:t>
              </a:r>
              <a:endParaRPr b="1" sz="1800">
                <a:solidFill>
                  <a:srgbClr val="FFFFFF"/>
                </a:solidFill>
                <a:latin typeface="Poppins"/>
                <a:ea typeface="Poppins"/>
                <a:cs typeface="Poppins"/>
                <a:sym typeface="Poppins"/>
              </a:endParaRPr>
            </a:p>
          </p:txBody>
        </p:sp>
        <p:sp>
          <p:nvSpPr>
            <p:cNvPr id="465" name="Google Shape;465;p43"/>
            <p:cNvSpPr txBox="1"/>
            <p:nvPr/>
          </p:nvSpPr>
          <p:spPr>
            <a:xfrm rot="-2700000">
              <a:off x="3818543" y="2426639"/>
              <a:ext cx="2554494"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chemeClr val="dk1"/>
                  </a:solidFill>
                  <a:latin typeface="Poppins"/>
                  <a:ea typeface="Poppins"/>
                  <a:cs typeface="Poppins"/>
                  <a:sym typeface="Poppins"/>
                </a:rPr>
                <a:t>Springshare API brings our LibGuide content directly into Blackboard.</a:t>
              </a:r>
              <a:endParaRPr b="1">
                <a:latin typeface="Poppins"/>
                <a:ea typeface="Poppins"/>
                <a:cs typeface="Poppins"/>
                <a:sym typeface="Poppins"/>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Google Shape;470;p44"/>
          <p:cNvSpPr txBox="1"/>
          <p:nvPr>
            <p:ph type="title"/>
          </p:nvPr>
        </p:nvSpPr>
        <p:spPr>
          <a:xfrm>
            <a:off x="428550" y="542875"/>
            <a:ext cx="70146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t>Designing the Portal:</a:t>
            </a:r>
            <a:endParaRPr sz="3300"/>
          </a:p>
          <a:p>
            <a:pPr indent="0" lvl="0" marL="0" rtl="0" algn="l">
              <a:spcBef>
                <a:spcPts val="0"/>
              </a:spcBef>
              <a:spcAft>
                <a:spcPts val="0"/>
              </a:spcAft>
              <a:buNone/>
            </a:pPr>
            <a:r>
              <a:rPr lang="en" sz="4800"/>
              <a:t>Technology</a:t>
            </a:r>
            <a:endParaRPr sz="4800"/>
          </a:p>
        </p:txBody>
      </p:sp>
      <p:sp>
        <p:nvSpPr>
          <p:cNvPr id="471" name="Google Shape;471;p44"/>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472" name="Google Shape;472;p44"/>
          <p:cNvGrpSpPr/>
          <p:nvPr/>
        </p:nvGrpSpPr>
        <p:grpSpPr>
          <a:xfrm>
            <a:off x="680198" y="1830953"/>
            <a:ext cx="3310486" cy="2838632"/>
            <a:chOff x="971950" y="1258050"/>
            <a:chExt cx="2859784" cy="2547000"/>
          </a:xfrm>
        </p:grpSpPr>
        <p:sp>
          <p:nvSpPr>
            <p:cNvPr id="473" name="Google Shape;473;p44"/>
            <p:cNvSpPr/>
            <p:nvPr/>
          </p:nvSpPr>
          <p:spPr>
            <a:xfrm rot="2700000">
              <a:off x="1964587" y="1011412"/>
              <a:ext cx="561726" cy="3040276"/>
            </a:xfrm>
            <a:prstGeom prst="roundRect">
              <a:avLst>
                <a:gd fmla="val 50000"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oppins Light"/>
                <a:ea typeface="Poppins Light"/>
                <a:cs typeface="Poppins Light"/>
                <a:sym typeface="Poppins Light"/>
              </a:endParaRPr>
            </a:p>
          </p:txBody>
        </p:sp>
        <p:sp>
          <p:nvSpPr>
            <p:cNvPr id="474" name="Google Shape;474;p44"/>
            <p:cNvSpPr/>
            <p:nvPr/>
          </p:nvSpPr>
          <p:spPr>
            <a:xfrm>
              <a:off x="1188965" y="3218246"/>
              <a:ext cx="374100" cy="37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oppins"/>
                  <a:ea typeface="Poppins"/>
                  <a:cs typeface="Poppins"/>
                  <a:sym typeface="Poppins"/>
                </a:rPr>
                <a:t>1</a:t>
              </a:r>
              <a:endParaRPr b="1" sz="1200">
                <a:latin typeface="Poppins"/>
                <a:ea typeface="Poppins"/>
                <a:cs typeface="Poppins"/>
                <a:sym typeface="Poppins"/>
              </a:endParaRPr>
            </a:p>
          </p:txBody>
        </p:sp>
        <p:sp>
          <p:nvSpPr>
            <p:cNvPr id="475" name="Google Shape;475;p44"/>
            <p:cNvSpPr txBox="1"/>
            <p:nvPr/>
          </p:nvSpPr>
          <p:spPr>
            <a:xfrm rot="-2700000">
              <a:off x="1168792" y="2247768"/>
              <a:ext cx="2332604"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latin typeface="Poppins"/>
                  <a:ea typeface="Poppins"/>
                  <a:cs typeface="Poppins"/>
                  <a:sym typeface="Poppins"/>
                </a:rPr>
                <a:t>Availability and Cost</a:t>
              </a:r>
              <a:endParaRPr b="1" sz="1800">
                <a:solidFill>
                  <a:srgbClr val="FFFFFF"/>
                </a:solidFill>
                <a:latin typeface="Poppins"/>
                <a:ea typeface="Poppins"/>
                <a:cs typeface="Poppins"/>
                <a:sym typeface="Poppins"/>
              </a:endParaRPr>
            </a:p>
          </p:txBody>
        </p:sp>
        <p:sp>
          <p:nvSpPr>
            <p:cNvPr id="476" name="Google Shape;476;p44"/>
            <p:cNvSpPr txBox="1"/>
            <p:nvPr/>
          </p:nvSpPr>
          <p:spPr>
            <a:xfrm rot="-2700000">
              <a:off x="1610271" y="2483956"/>
              <a:ext cx="2392425"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a:latin typeface="Poppins"/>
                  <a:ea typeface="Poppins"/>
                  <a:cs typeface="Poppins"/>
                  <a:sym typeface="Poppins"/>
                </a:rPr>
                <a:t>LibGuides CMS: no additional cost and staff familiarity</a:t>
              </a:r>
              <a:endParaRPr b="1">
                <a:latin typeface="Poppins"/>
                <a:ea typeface="Poppins"/>
                <a:cs typeface="Poppins"/>
                <a:sym typeface="Poppins"/>
              </a:endParaRPr>
            </a:p>
          </p:txBody>
        </p:sp>
      </p:grpSp>
      <p:grpSp>
        <p:nvGrpSpPr>
          <p:cNvPr id="477" name="Google Shape;477;p44"/>
          <p:cNvGrpSpPr/>
          <p:nvPr/>
        </p:nvGrpSpPr>
        <p:grpSpPr>
          <a:xfrm>
            <a:off x="2976745" y="1840633"/>
            <a:ext cx="3374436" cy="2819274"/>
            <a:chOff x="3203958" y="1258050"/>
            <a:chExt cx="2974381" cy="2547000"/>
          </a:xfrm>
        </p:grpSpPr>
        <p:sp>
          <p:nvSpPr>
            <p:cNvPr id="478" name="Google Shape;478;p44"/>
            <p:cNvSpPr/>
            <p:nvPr/>
          </p:nvSpPr>
          <p:spPr>
            <a:xfrm rot="2700000">
              <a:off x="4196595" y="1011412"/>
              <a:ext cx="561726" cy="3040276"/>
            </a:xfrm>
            <a:prstGeom prst="roundRect">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oppins Light"/>
                <a:ea typeface="Poppins Light"/>
                <a:cs typeface="Poppins Light"/>
                <a:sym typeface="Poppins Light"/>
              </a:endParaRPr>
            </a:p>
          </p:txBody>
        </p:sp>
        <p:sp>
          <p:nvSpPr>
            <p:cNvPr id="479" name="Google Shape;479;p44"/>
            <p:cNvSpPr/>
            <p:nvPr/>
          </p:nvSpPr>
          <p:spPr>
            <a:xfrm>
              <a:off x="3420974" y="3205393"/>
              <a:ext cx="374100" cy="37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oppins"/>
                  <a:ea typeface="Poppins"/>
                  <a:cs typeface="Poppins"/>
                  <a:sym typeface="Poppins"/>
                </a:rPr>
                <a:t>2</a:t>
              </a:r>
              <a:endParaRPr b="1" sz="1200">
                <a:latin typeface="Poppins"/>
                <a:ea typeface="Poppins"/>
                <a:cs typeface="Poppins"/>
                <a:sym typeface="Poppins"/>
              </a:endParaRPr>
            </a:p>
          </p:txBody>
        </p:sp>
        <p:sp>
          <p:nvSpPr>
            <p:cNvPr id="480" name="Google Shape;480;p44"/>
            <p:cNvSpPr txBox="1"/>
            <p:nvPr/>
          </p:nvSpPr>
          <p:spPr>
            <a:xfrm rot="-2700000">
              <a:off x="3400153" y="2240903"/>
              <a:ext cx="2333877"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latin typeface="Poppins"/>
                  <a:ea typeface="Poppins"/>
                  <a:cs typeface="Poppins"/>
                  <a:sym typeface="Poppins"/>
                </a:rPr>
                <a:t>Added Value</a:t>
              </a:r>
              <a:endParaRPr b="1" sz="1800">
                <a:solidFill>
                  <a:srgbClr val="FFFFFF"/>
                </a:solidFill>
                <a:latin typeface="Poppins"/>
                <a:ea typeface="Poppins"/>
                <a:cs typeface="Poppins"/>
                <a:sym typeface="Poppins"/>
              </a:endParaRPr>
            </a:p>
          </p:txBody>
        </p:sp>
        <p:sp>
          <p:nvSpPr>
            <p:cNvPr id="481" name="Google Shape;481;p44"/>
            <p:cNvSpPr txBox="1"/>
            <p:nvPr/>
          </p:nvSpPr>
          <p:spPr>
            <a:xfrm rot="-2700000">
              <a:off x="3818543" y="2426639"/>
              <a:ext cx="2554494"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chemeClr val="dk1"/>
                  </a:solidFill>
                  <a:latin typeface="Poppins"/>
                  <a:ea typeface="Poppins"/>
                  <a:cs typeface="Poppins"/>
                  <a:sym typeface="Poppins"/>
                </a:rPr>
                <a:t>Springshare API brings our LibGuide content directly into Blackboard.</a:t>
              </a:r>
              <a:endParaRPr b="1">
                <a:latin typeface="Poppins"/>
                <a:ea typeface="Poppins"/>
                <a:cs typeface="Poppins"/>
                <a:sym typeface="Poppins"/>
              </a:endParaRPr>
            </a:p>
          </p:txBody>
        </p:sp>
      </p:grpSp>
      <p:grpSp>
        <p:nvGrpSpPr>
          <p:cNvPr id="482" name="Google Shape;482;p44"/>
          <p:cNvGrpSpPr/>
          <p:nvPr/>
        </p:nvGrpSpPr>
        <p:grpSpPr>
          <a:xfrm>
            <a:off x="5301650" y="1842025"/>
            <a:ext cx="3279615" cy="2816473"/>
            <a:chOff x="5428686" y="1258050"/>
            <a:chExt cx="2846888" cy="2547000"/>
          </a:xfrm>
        </p:grpSpPr>
        <p:sp>
          <p:nvSpPr>
            <p:cNvPr id="483" name="Google Shape;483;p44"/>
            <p:cNvSpPr/>
            <p:nvPr/>
          </p:nvSpPr>
          <p:spPr>
            <a:xfrm rot="2700000">
              <a:off x="6421323" y="1011412"/>
              <a:ext cx="561726" cy="3040276"/>
            </a:xfrm>
            <a:prstGeom prst="roundRect">
              <a:avLst>
                <a:gd fmla="val 50000"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oppins Light"/>
                <a:ea typeface="Poppins Light"/>
                <a:cs typeface="Poppins Light"/>
                <a:sym typeface="Poppins Light"/>
              </a:endParaRPr>
            </a:p>
          </p:txBody>
        </p:sp>
        <p:sp>
          <p:nvSpPr>
            <p:cNvPr id="484" name="Google Shape;484;p44"/>
            <p:cNvSpPr/>
            <p:nvPr/>
          </p:nvSpPr>
          <p:spPr>
            <a:xfrm>
              <a:off x="5645701" y="3205393"/>
              <a:ext cx="374100" cy="37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oppins"/>
                  <a:ea typeface="Poppins"/>
                  <a:cs typeface="Poppins"/>
                  <a:sym typeface="Poppins"/>
                </a:rPr>
                <a:t>3</a:t>
              </a:r>
              <a:endParaRPr b="1" sz="1200">
                <a:latin typeface="Poppins"/>
                <a:ea typeface="Poppins"/>
                <a:cs typeface="Poppins"/>
                <a:sym typeface="Poppins"/>
              </a:endParaRPr>
            </a:p>
          </p:txBody>
        </p:sp>
        <p:sp>
          <p:nvSpPr>
            <p:cNvPr id="485" name="Google Shape;485;p44"/>
            <p:cNvSpPr txBox="1"/>
            <p:nvPr/>
          </p:nvSpPr>
          <p:spPr>
            <a:xfrm rot="-2700000">
              <a:off x="5628678"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latin typeface="Poppins"/>
                  <a:ea typeface="Poppins"/>
                  <a:cs typeface="Poppins"/>
                  <a:sym typeface="Poppins"/>
                </a:rPr>
                <a:t>Customizability</a:t>
              </a:r>
              <a:endParaRPr b="1" sz="1800">
                <a:solidFill>
                  <a:srgbClr val="FFFFFF"/>
                </a:solidFill>
                <a:latin typeface="Poppins"/>
                <a:ea typeface="Poppins"/>
                <a:cs typeface="Poppins"/>
                <a:sym typeface="Poppins"/>
              </a:endParaRPr>
            </a:p>
          </p:txBody>
        </p:sp>
        <p:sp>
          <p:nvSpPr>
            <p:cNvPr id="486" name="Google Shape;486;p44"/>
            <p:cNvSpPr txBox="1"/>
            <p:nvPr/>
          </p:nvSpPr>
          <p:spPr>
            <a:xfrm rot="-2700000">
              <a:off x="6069683" y="2490400"/>
              <a:ext cx="2374182"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chemeClr val="dk1"/>
                  </a:solidFill>
                  <a:latin typeface="Poppins"/>
                  <a:ea typeface="Poppins"/>
                  <a:cs typeface="Poppins"/>
                  <a:sym typeface="Poppins"/>
                </a:rPr>
                <a:t>LibGuides CMS is very customizable: we can edit HTML code and CSS styling.</a:t>
              </a:r>
              <a:endParaRPr b="1">
                <a:latin typeface="Poppins"/>
                <a:ea typeface="Poppins"/>
                <a:cs typeface="Poppins"/>
                <a:sym typeface="Poppins"/>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0" name="Shape 490"/>
        <p:cNvGrpSpPr/>
        <p:nvPr/>
      </p:nvGrpSpPr>
      <p:grpSpPr>
        <a:xfrm>
          <a:off x="0" y="0"/>
          <a:ext cx="0" cy="0"/>
          <a:chOff x="0" y="0"/>
          <a:chExt cx="0" cy="0"/>
        </a:xfrm>
      </p:grpSpPr>
      <p:pic>
        <p:nvPicPr>
          <p:cNvPr id="491" name="Google Shape;491;p45"/>
          <p:cNvPicPr preferRelativeResize="0"/>
          <p:nvPr/>
        </p:nvPicPr>
        <p:blipFill rotWithShape="1">
          <a:blip r:embed="rId3">
            <a:alphaModFix/>
          </a:blip>
          <a:srcRect b="0" l="16666" r="16666" t="0"/>
          <a:stretch/>
        </p:blipFill>
        <p:spPr>
          <a:xfrm>
            <a:off x="5376775" y="592475"/>
            <a:ext cx="3958500" cy="3958500"/>
          </a:xfrm>
          <a:prstGeom prst="ellipse">
            <a:avLst/>
          </a:prstGeom>
          <a:noFill/>
          <a:ln>
            <a:noFill/>
          </a:ln>
        </p:spPr>
      </p:pic>
      <p:sp>
        <p:nvSpPr>
          <p:cNvPr id="492" name="Google Shape;492;p45"/>
          <p:cNvSpPr txBox="1"/>
          <p:nvPr>
            <p:ph type="title"/>
          </p:nvPr>
        </p:nvSpPr>
        <p:spPr>
          <a:xfrm>
            <a:off x="457375" y="1484750"/>
            <a:ext cx="4504800" cy="68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Key Design Features</a:t>
            </a:r>
            <a:endParaRPr/>
          </a:p>
        </p:txBody>
      </p:sp>
      <p:sp>
        <p:nvSpPr>
          <p:cNvPr id="493" name="Google Shape;493;p45"/>
          <p:cNvSpPr txBox="1"/>
          <p:nvPr>
            <p:ph idx="1" type="body"/>
          </p:nvPr>
        </p:nvSpPr>
        <p:spPr>
          <a:xfrm>
            <a:off x="721525" y="2545750"/>
            <a:ext cx="4240500" cy="20307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Clr>
                <a:srgbClr val="000000"/>
              </a:buClr>
              <a:buSzPts val="1800"/>
              <a:buChar char="●"/>
            </a:pPr>
            <a:r>
              <a:rPr lang="en" sz="1800"/>
              <a:t>Build for different learning preferences</a:t>
            </a:r>
            <a:endParaRPr sz="1800"/>
          </a:p>
          <a:p>
            <a:pPr indent="-342900" lvl="0" marL="457200" rtl="0" algn="l">
              <a:spcBef>
                <a:spcPts val="1000"/>
              </a:spcBef>
              <a:spcAft>
                <a:spcPts val="0"/>
              </a:spcAft>
              <a:buClr>
                <a:srgbClr val="000000"/>
              </a:buClr>
              <a:buSzPts val="1800"/>
              <a:buChar char="●"/>
            </a:pPr>
            <a:r>
              <a:rPr lang="en" sz="1800"/>
              <a:t>Browsable</a:t>
            </a:r>
            <a:endParaRPr sz="1800"/>
          </a:p>
          <a:p>
            <a:pPr indent="-342900" lvl="0" marL="457200" rtl="0" algn="l">
              <a:spcBef>
                <a:spcPts val="1000"/>
              </a:spcBef>
              <a:spcAft>
                <a:spcPts val="0"/>
              </a:spcAft>
              <a:buClr>
                <a:srgbClr val="000000"/>
              </a:buClr>
              <a:buSzPts val="1800"/>
              <a:buChar char="●"/>
            </a:pPr>
            <a:r>
              <a:rPr lang="en" sz="1800"/>
              <a:t>Simple, clean and easy to use</a:t>
            </a:r>
            <a:endParaRPr sz="1800"/>
          </a:p>
          <a:p>
            <a:pPr indent="-342900" lvl="0" marL="457200" rtl="0" algn="l">
              <a:spcBef>
                <a:spcPts val="1000"/>
              </a:spcBef>
              <a:spcAft>
                <a:spcPts val="1000"/>
              </a:spcAft>
              <a:buClr>
                <a:srgbClr val="000000"/>
              </a:buClr>
              <a:buSzPts val="1800"/>
              <a:buChar char="●"/>
            </a:pPr>
            <a:r>
              <a:rPr lang="en" sz="1800"/>
              <a:t>Each tutorial on its own page</a:t>
            </a:r>
            <a:endParaRPr sz="1800"/>
          </a:p>
        </p:txBody>
      </p:sp>
      <p:sp>
        <p:nvSpPr>
          <p:cNvPr id="494" name="Google Shape;494;p45"/>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98" name="Shape 498"/>
        <p:cNvGrpSpPr/>
        <p:nvPr/>
      </p:nvGrpSpPr>
      <p:grpSpPr>
        <a:xfrm>
          <a:off x="0" y="0"/>
          <a:ext cx="0" cy="0"/>
          <a:chOff x="0" y="0"/>
          <a:chExt cx="0" cy="0"/>
        </a:xfrm>
      </p:grpSpPr>
      <p:sp>
        <p:nvSpPr>
          <p:cNvPr id="499" name="Google Shape;499;p46"/>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
        <p:nvSpPr>
          <p:cNvPr id="500" name="Google Shape;500;p46"/>
          <p:cNvSpPr txBox="1"/>
          <p:nvPr/>
        </p:nvSpPr>
        <p:spPr>
          <a:xfrm>
            <a:off x="2074500" y="243600"/>
            <a:ext cx="4995000" cy="80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Poppins"/>
                <a:ea typeface="Poppins"/>
                <a:cs typeface="Poppins"/>
                <a:sym typeface="Poppins"/>
              </a:rPr>
              <a:t>Building the Portal</a:t>
            </a:r>
            <a:endParaRPr b="1" sz="4000">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pic>
        <p:nvPicPr>
          <p:cNvPr id="505" name="Google Shape;505;p47"/>
          <p:cNvPicPr preferRelativeResize="0"/>
          <p:nvPr/>
        </p:nvPicPr>
        <p:blipFill rotWithShape="1">
          <a:blip r:embed="rId3">
            <a:alphaModFix/>
          </a:blip>
          <a:srcRect b="0" l="0" r="0" t="0"/>
          <a:stretch/>
        </p:blipFill>
        <p:spPr>
          <a:xfrm>
            <a:off x="5376775" y="592500"/>
            <a:ext cx="3958500" cy="3958500"/>
          </a:xfrm>
          <a:prstGeom prst="ellipse">
            <a:avLst/>
          </a:prstGeom>
          <a:noFill/>
          <a:ln>
            <a:noFill/>
          </a:ln>
        </p:spPr>
      </p:pic>
      <p:sp>
        <p:nvSpPr>
          <p:cNvPr id="506" name="Google Shape;506;p47"/>
          <p:cNvSpPr txBox="1"/>
          <p:nvPr>
            <p:ph type="title"/>
          </p:nvPr>
        </p:nvSpPr>
        <p:spPr>
          <a:xfrm>
            <a:off x="457200" y="1166125"/>
            <a:ext cx="4504800" cy="68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Building the Portal</a:t>
            </a:r>
            <a:endParaRPr/>
          </a:p>
        </p:txBody>
      </p:sp>
      <p:sp>
        <p:nvSpPr>
          <p:cNvPr id="507" name="Google Shape;507;p47"/>
          <p:cNvSpPr txBox="1"/>
          <p:nvPr>
            <p:ph idx="1" type="body"/>
          </p:nvPr>
        </p:nvSpPr>
        <p:spPr>
          <a:xfrm>
            <a:off x="985504" y="1958050"/>
            <a:ext cx="3976500" cy="2618400"/>
          </a:xfrm>
          <a:prstGeom prst="rect">
            <a:avLst/>
          </a:prstGeom>
        </p:spPr>
        <p:txBody>
          <a:bodyPr anchorCtr="0" anchor="t" bIns="91425" lIns="91425" spcFirstLastPara="1" rIns="91425" wrap="square" tIns="91425">
            <a:noAutofit/>
          </a:bodyPr>
          <a:lstStyle/>
          <a:p>
            <a:pPr indent="-330200" lvl="0" marL="457200" rtl="0" algn="l">
              <a:spcBef>
                <a:spcPts val="1000"/>
              </a:spcBef>
              <a:spcAft>
                <a:spcPts val="0"/>
              </a:spcAft>
              <a:buClr>
                <a:srgbClr val="000000"/>
              </a:buClr>
              <a:buSzPts val="1600"/>
              <a:buChar char="●"/>
            </a:pPr>
            <a:r>
              <a:rPr lang="en"/>
              <a:t>Be flexible</a:t>
            </a:r>
            <a:endParaRPr/>
          </a:p>
          <a:p>
            <a:pPr indent="0" lvl="0" marL="457200" rtl="0" algn="l">
              <a:spcBef>
                <a:spcPts val="1000"/>
              </a:spcBef>
              <a:spcAft>
                <a:spcPts val="1000"/>
              </a:spcAft>
              <a:buNone/>
            </a:pPr>
            <a:r>
              <a:t/>
            </a:r>
            <a:endParaRPr/>
          </a:p>
        </p:txBody>
      </p:sp>
      <p:sp>
        <p:nvSpPr>
          <p:cNvPr id="508" name="Google Shape;508;p47"/>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509" name="Google Shape;509;p47"/>
          <p:cNvGrpSpPr/>
          <p:nvPr/>
        </p:nvGrpSpPr>
        <p:grpSpPr>
          <a:xfrm>
            <a:off x="4842625" y="3472450"/>
            <a:ext cx="1539600" cy="1539600"/>
            <a:chOff x="6680825" y="2549350"/>
            <a:chExt cx="1539600" cy="1539600"/>
          </a:xfrm>
        </p:grpSpPr>
        <p:sp>
          <p:nvSpPr>
            <p:cNvPr id="510" name="Google Shape;510;p47"/>
            <p:cNvSpPr/>
            <p:nvPr/>
          </p:nvSpPr>
          <p:spPr>
            <a:xfrm>
              <a:off x="6825669" y="2694194"/>
              <a:ext cx="1249800" cy="1249800"/>
            </a:xfrm>
            <a:prstGeom prst="ellipse">
              <a:avLst/>
            </a:prstGeom>
            <a:solidFill>
              <a:srgbClr val="000000">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7"/>
            <p:cNvSpPr/>
            <p:nvPr/>
          </p:nvSpPr>
          <p:spPr>
            <a:xfrm>
              <a:off x="6894850" y="2763375"/>
              <a:ext cx="1111200" cy="1111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7"/>
            <p:cNvSpPr/>
            <p:nvPr/>
          </p:nvSpPr>
          <p:spPr>
            <a:xfrm>
              <a:off x="6680825" y="2549350"/>
              <a:ext cx="1539600" cy="1539600"/>
            </a:xfrm>
            <a:prstGeom prst="donut">
              <a:avLst>
                <a:gd fmla="val 675" name="adj"/>
              </a:avLst>
            </a:prstGeom>
            <a:solidFill>
              <a:srgbClr val="000000">
                <a:alpha val="65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3" name="Google Shape;513;p47"/>
          <p:cNvGrpSpPr/>
          <p:nvPr/>
        </p:nvGrpSpPr>
        <p:grpSpPr>
          <a:xfrm>
            <a:off x="5391590" y="3955171"/>
            <a:ext cx="441671" cy="574154"/>
            <a:chOff x="6718575" y="2318625"/>
            <a:chExt cx="256950" cy="407375"/>
          </a:xfrm>
        </p:grpSpPr>
        <p:sp>
          <p:nvSpPr>
            <p:cNvPr id="514" name="Google Shape;514;p47"/>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15" name="Google Shape;515;p47"/>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16" name="Google Shape;516;p47"/>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17" name="Google Shape;517;p47"/>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18" name="Google Shape;518;p47"/>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19" name="Google Shape;519;p47"/>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20" name="Google Shape;520;p47"/>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21" name="Google Shape;521;p47"/>
            <p:cNvSpPr/>
            <p:nvPr/>
          </p:nvSpPr>
          <p:spPr>
            <a:xfrm>
              <a:off x="6795900" y="2628550"/>
              <a:ext cx="102300" cy="25"/>
            </a:xfrm>
            <a:custGeom>
              <a:rect b="b" l="l" r="r" t="t"/>
              <a:pathLst>
                <a:path extrusionOk="0" fill="none" h="1" w="4092">
                  <a:moveTo>
                    <a:pt x="0" y="1"/>
                  </a:moveTo>
                  <a:lnTo>
                    <a:pt x="4092" y="1"/>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5" name="Shape 525"/>
        <p:cNvGrpSpPr/>
        <p:nvPr/>
      </p:nvGrpSpPr>
      <p:grpSpPr>
        <a:xfrm>
          <a:off x="0" y="0"/>
          <a:ext cx="0" cy="0"/>
          <a:chOff x="0" y="0"/>
          <a:chExt cx="0" cy="0"/>
        </a:xfrm>
      </p:grpSpPr>
      <p:pic>
        <p:nvPicPr>
          <p:cNvPr id="526" name="Google Shape;526;p48"/>
          <p:cNvPicPr preferRelativeResize="0"/>
          <p:nvPr/>
        </p:nvPicPr>
        <p:blipFill rotWithShape="1">
          <a:blip r:embed="rId3">
            <a:alphaModFix/>
          </a:blip>
          <a:srcRect b="0" l="179" r="179" t="0"/>
          <a:stretch/>
        </p:blipFill>
        <p:spPr>
          <a:xfrm>
            <a:off x="5376775" y="592500"/>
            <a:ext cx="3958500" cy="3958500"/>
          </a:xfrm>
          <a:prstGeom prst="ellipse">
            <a:avLst/>
          </a:prstGeom>
          <a:noFill/>
          <a:ln>
            <a:noFill/>
          </a:ln>
        </p:spPr>
      </p:pic>
      <p:sp>
        <p:nvSpPr>
          <p:cNvPr id="527" name="Google Shape;527;p48"/>
          <p:cNvSpPr txBox="1"/>
          <p:nvPr>
            <p:ph type="title"/>
          </p:nvPr>
        </p:nvSpPr>
        <p:spPr>
          <a:xfrm>
            <a:off x="457200" y="1166125"/>
            <a:ext cx="4504800" cy="68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Building the Portal</a:t>
            </a:r>
            <a:endParaRPr/>
          </a:p>
        </p:txBody>
      </p:sp>
      <p:sp>
        <p:nvSpPr>
          <p:cNvPr id="528" name="Google Shape;528;p48"/>
          <p:cNvSpPr txBox="1"/>
          <p:nvPr>
            <p:ph idx="1" type="body"/>
          </p:nvPr>
        </p:nvSpPr>
        <p:spPr>
          <a:xfrm>
            <a:off x="985504" y="1958050"/>
            <a:ext cx="3976500" cy="2618400"/>
          </a:xfrm>
          <a:prstGeom prst="rect">
            <a:avLst/>
          </a:prstGeom>
        </p:spPr>
        <p:txBody>
          <a:bodyPr anchorCtr="0" anchor="t" bIns="91425" lIns="91425" spcFirstLastPara="1" rIns="91425" wrap="square" tIns="91425">
            <a:noAutofit/>
          </a:bodyPr>
          <a:lstStyle/>
          <a:p>
            <a:pPr indent="-330200" lvl="0" marL="457200" rtl="0" algn="l">
              <a:spcBef>
                <a:spcPts val="1000"/>
              </a:spcBef>
              <a:spcAft>
                <a:spcPts val="0"/>
              </a:spcAft>
              <a:buClr>
                <a:srgbClr val="000000"/>
              </a:buClr>
              <a:buSzPts val="1600"/>
              <a:buChar char="●"/>
            </a:pPr>
            <a:r>
              <a:rPr lang="en"/>
              <a:t>Be flexible</a:t>
            </a:r>
            <a:endParaRPr/>
          </a:p>
          <a:p>
            <a:pPr indent="-330200" lvl="0" marL="457200" rtl="0" algn="l">
              <a:spcBef>
                <a:spcPts val="1000"/>
              </a:spcBef>
              <a:spcAft>
                <a:spcPts val="0"/>
              </a:spcAft>
              <a:buClr>
                <a:srgbClr val="000000"/>
              </a:buClr>
              <a:buSzPts val="1600"/>
              <a:buChar char="●"/>
            </a:pPr>
            <a:r>
              <a:rPr lang="en"/>
              <a:t>Project management</a:t>
            </a:r>
            <a:endParaRPr/>
          </a:p>
          <a:p>
            <a:pPr indent="-330200" lvl="1" marL="914400" rtl="0" algn="l">
              <a:spcBef>
                <a:spcPts val="1000"/>
              </a:spcBef>
              <a:spcAft>
                <a:spcPts val="0"/>
              </a:spcAft>
              <a:buSzPts val="1600"/>
              <a:buChar char="○"/>
            </a:pPr>
            <a:r>
              <a:rPr lang="en"/>
              <a:t>Google Sheets</a:t>
            </a:r>
            <a:endParaRPr/>
          </a:p>
          <a:p>
            <a:pPr indent="0" lvl="0" marL="457200" rtl="0" algn="l">
              <a:spcBef>
                <a:spcPts val="1000"/>
              </a:spcBef>
              <a:spcAft>
                <a:spcPts val="1000"/>
              </a:spcAft>
              <a:buNone/>
            </a:pPr>
            <a:r>
              <a:t/>
            </a:r>
            <a:endParaRPr/>
          </a:p>
        </p:txBody>
      </p:sp>
      <p:sp>
        <p:nvSpPr>
          <p:cNvPr id="529" name="Google Shape;529;p48"/>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530" name="Google Shape;530;p48"/>
          <p:cNvGrpSpPr/>
          <p:nvPr/>
        </p:nvGrpSpPr>
        <p:grpSpPr>
          <a:xfrm>
            <a:off x="4842625" y="3472450"/>
            <a:ext cx="1539600" cy="1539600"/>
            <a:chOff x="6680825" y="2549350"/>
            <a:chExt cx="1539600" cy="1539600"/>
          </a:xfrm>
        </p:grpSpPr>
        <p:sp>
          <p:nvSpPr>
            <p:cNvPr id="531" name="Google Shape;531;p48"/>
            <p:cNvSpPr/>
            <p:nvPr/>
          </p:nvSpPr>
          <p:spPr>
            <a:xfrm>
              <a:off x="6825669" y="2694194"/>
              <a:ext cx="1249800" cy="1249800"/>
            </a:xfrm>
            <a:prstGeom prst="ellipse">
              <a:avLst/>
            </a:prstGeom>
            <a:solidFill>
              <a:srgbClr val="000000">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8"/>
            <p:cNvSpPr/>
            <p:nvPr/>
          </p:nvSpPr>
          <p:spPr>
            <a:xfrm>
              <a:off x="6894850" y="2763375"/>
              <a:ext cx="1111200" cy="1111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8"/>
            <p:cNvSpPr/>
            <p:nvPr/>
          </p:nvSpPr>
          <p:spPr>
            <a:xfrm>
              <a:off x="6680825" y="2549350"/>
              <a:ext cx="1539600" cy="1539600"/>
            </a:xfrm>
            <a:prstGeom prst="donut">
              <a:avLst>
                <a:gd fmla="val 675" name="adj"/>
              </a:avLst>
            </a:prstGeom>
            <a:solidFill>
              <a:srgbClr val="000000">
                <a:alpha val="65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4" name="Google Shape;534;p48"/>
          <p:cNvGrpSpPr/>
          <p:nvPr/>
        </p:nvGrpSpPr>
        <p:grpSpPr>
          <a:xfrm>
            <a:off x="5391590" y="3955171"/>
            <a:ext cx="441671" cy="574154"/>
            <a:chOff x="6718575" y="2318625"/>
            <a:chExt cx="256950" cy="407375"/>
          </a:xfrm>
        </p:grpSpPr>
        <p:sp>
          <p:nvSpPr>
            <p:cNvPr id="535" name="Google Shape;535;p48"/>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36" name="Google Shape;536;p48"/>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37" name="Google Shape;537;p48"/>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38" name="Google Shape;538;p48"/>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39" name="Google Shape;539;p48"/>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40" name="Google Shape;540;p48"/>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41" name="Google Shape;541;p48"/>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42" name="Google Shape;542;p48"/>
            <p:cNvSpPr/>
            <p:nvPr/>
          </p:nvSpPr>
          <p:spPr>
            <a:xfrm>
              <a:off x="6795900" y="2628550"/>
              <a:ext cx="102300" cy="25"/>
            </a:xfrm>
            <a:custGeom>
              <a:rect b="b" l="l" r="r" t="t"/>
              <a:pathLst>
                <a:path extrusionOk="0" fill="none" h="1" w="4092">
                  <a:moveTo>
                    <a:pt x="0" y="1"/>
                  </a:moveTo>
                  <a:lnTo>
                    <a:pt x="4092" y="1"/>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6" name="Shape 546"/>
        <p:cNvGrpSpPr/>
        <p:nvPr/>
      </p:nvGrpSpPr>
      <p:grpSpPr>
        <a:xfrm>
          <a:off x="0" y="0"/>
          <a:ext cx="0" cy="0"/>
          <a:chOff x="0" y="0"/>
          <a:chExt cx="0" cy="0"/>
        </a:xfrm>
      </p:grpSpPr>
      <p:grpSp>
        <p:nvGrpSpPr>
          <p:cNvPr id="547" name="Google Shape;547;p49"/>
          <p:cNvGrpSpPr/>
          <p:nvPr/>
        </p:nvGrpSpPr>
        <p:grpSpPr>
          <a:xfrm>
            <a:off x="4842625" y="3472450"/>
            <a:ext cx="1539600" cy="1539600"/>
            <a:chOff x="6680825" y="2549350"/>
            <a:chExt cx="1539600" cy="1539600"/>
          </a:xfrm>
        </p:grpSpPr>
        <p:sp>
          <p:nvSpPr>
            <p:cNvPr id="548" name="Google Shape;548;p49"/>
            <p:cNvSpPr/>
            <p:nvPr/>
          </p:nvSpPr>
          <p:spPr>
            <a:xfrm>
              <a:off x="6825669" y="2694194"/>
              <a:ext cx="1249800" cy="1249800"/>
            </a:xfrm>
            <a:prstGeom prst="ellipse">
              <a:avLst/>
            </a:prstGeom>
            <a:solidFill>
              <a:srgbClr val="000000">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49"/>
            <p:cNvSpPr/>
            <p:nvPr/>
          </p:nvSpPr>
          <p:spPr>
            <a:xfrm>
              <a:off x="6894850" y="2763375"/>
              <a:ext cx="1111200" cy="1111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49"/>
            <p:cNvSpPr/>
            <p:nvPr/>
          </p:nvSpPr>
          <p:spPr>
            <a:xfrm>
              <a:off x="6680825" y="2549350"/>
              <a:ext cx="1539600" cy="1539600"/>
            </a:xfrm>
            <a:prstGeom prst="donut">
              <a:avLst>
                <a:gd fmla="val 675" name="adj"/>
              </a:avLst>
            </a:prstGeom>
            <a:solidFill>
              <a:srgbClr val="000000">
                <a:alpha val="65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1" name="Google Shape;551;p49"/>
          <p:cNvSpPr txBox="1"/>
          <p:nvPr>
            <p:ph type="title"/>
          </p:nvPr>
        </p:nvSpPr>
        <p:spPr>
          <a:xfrm>
            <a:off x="457200" y="1166125"/>
            <a:ext cx="4504800" cy="68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Building the Portal</a:t>
            </a:r>
            <a:endParaRPr/>
          </a:p>
        </p:txBody>
      </p:sp>
      <p:sp>
        <p:nvSpPr>
          <p:cNvPr id="552" name="Google Shape;552;p49"/>
          <p:cNvSpPr txBox="1"/>
          <p:nvPr>
            <p:ph idx="1" type="body"/>
          </p:nvPr>
        </p:nvSpPr>
        <p:spPr>
          <a:xfrm>
            <a:off x="985504" y="1958050"/>
            <a:ext cx="3976500" cy="2618400"/>
          </a:xfrm>
          <a:prstGeom prst="rect">
            <a:avLst/>
          </a:prstGeom>
        </p:spPr>
        <p:txBody>
          <a:bodyPr anchorCtr="0" anchor="t" bIns="91425" lIns="91425" spcFirstLastPara="1" rIns="91425" wrap="square" tIns="91425">
            <a:noAutofit/>
          </a:bodyPr>
          <a:lstStyle/>
          <a:p>
            <a:pPr indent="-330200" lvl="0" marL="457200" rtl="0" algn="l">
              <a:spcBef>
                <a:spcPts val="1000"/>
              </a:spcBef>
              <a:spcAft>
                <a:spcPts val="0"/>
              </a:spcAft>
              <a:buClr>
                <a:srgbClr val="000000"/>
              </a:buClr>
              <a:buSzPts val="1600"/>
              <a:buChar char="●"/>
            </a:pPr>
            <a:r>
              <a:rPr lang="en"/>
              <a:t>Be flexible</a:t>
            </a:r>
            <a:endParaRPr/>
          </a:p>
          <a:p>
            <a:pPr indent="-330200" lvl="0" marL="457200" rtl="0" algn="l">
              <a:spcBef>
                <a:spcPts val="1000"/>
              </a:spcBef>
              <a:spcAft>
                <a:spcPts val="0"/>
              </a:spcAft>
              <a:buClr>
                <a:srgbClr val="000000"/>
              </a:buClr>
              <a:buSzPts val="1600"/>
              <a:buChar char="●"/>
            </a:pPr>
            <a:r>
              <a:rPr lang="en"/>
              <a:t>Project management</a:t>
            </a:r>
            <a:endParaRPr/>
          </a:p>
          <a:p>
            <a:pPr indent="-330200" lvl="1" marL="914400" rtl="0" algn="l">
              <a:spcBef>
                <a:spcPts val="1000"/>
              </a:spcBef>
              <a:spcAft>
                <a:spcPts val="0"/>
              </a:spcAft>
              <a:buSzPts val="1600"/>
              <a:buChar char="○"/>
            </a:pPr>
            <a:r>
              <a:rPr lang="en"/>
              <a:t>Google Sheets</a:t>
            </a:r>
            <a:endParaRPr/>
          </a:p>
          <a:p>
            <a:pPr indent="-330200" lvl="0" marL="457200" rtl="0" algn="l">
              <a:spcBef>
                <a:spcPts val="1000"/>
              </a:spcBef>
              <a:spcAft>
                <a:spcPts val="0"/>
              </a:spcAft>
              <a:buClr>
                <a:srgbClr val="000000"/>
              </a:buClr>
              <a:buSzPts val="1600"/>
              <a:buChar char="●"/>
            </a:pPr>
            <a:r>
              <a:rPr lang="en"/>
              <a:t>Leverage existing web tools</a:t>
            </a:r>
            <a:endParaRPr/>
          </a:p>
          <a:p>
            <a:pPr indent="-330200" lvl="1" marL="914400" rtl="0" algn="l">
              <a:spcBef>
                <a:spcPts val="1000"/>
              </a:spcBef>
              <a:spcAft>
                <a:spcPts val="0"/>
              </a:spcAft>
              <a:buSzPts val="1600"/>
              <a:buChar char="○"/>
            </a:pPr>
            <a:r>
              <a:rPr lang="en"/>
              <a:t>Bootstrap</a:t>
            </a:r>
            <a:endParaRPr/>
          </a:p>
          <a:p>
            <a:pPr indent="0" lvl="0" marL="0" rtl="0" algn="l">
              <a:spcBef>
                <a:spcPts val="1000"/>
              </a:spcBef>
              <a:spcAft>
                <a:spcPts val="1000"/>
              </a:spcAft>
              <a:buNone/>
            </a:pPr>
            <a:r>
              <a:t/>
            </a:r>
            <a:endParaRPr/>
          </a:p>
        </p:txBody>
      </p:sp>
      <p:sp>
        <p:nvSpPr>
          <p:cNvPr id="553" name="Google Shape;553;p49"/>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554" name="Google Shape;554;p49"/>
          <p:cNvGrpSpPr/>
          <p:nvPr/>
        </p:nvGrpSpPr>
        <p:grpSpPr>
          <a:xfrm>
            <a:off x="5391590" y="3955171"/>
            <a:ext cx="441671" cy="574154"/>
            <a:chOff x="6718575" y="2318625"/>
            <a:chExt cx="256950" cy="407375"/>
          </a:xfrm>
        </p:grpSpPr>
        <p:sp>
          <p:nvSpPr>
            <p:cNvPr id="555" name="Google Shape;555;p49"/>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56" name="Google Shape;556;p49"/>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57" name="Google Shape;557;p49"/>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58" name="Google Shape;558;p49"/>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59" name="Google Shape;559;p49"/>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60" name="Google Shape;560;p49"/>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61" name="Google Shape;561;p49"/>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62" name="Google Shape;562;p49"/>
            <p:cNvSpPr/>
            <p:nvPr/>
          </p:nvSpPr>
          <p:spPr>
            <a:xfrm>
              <a:off x="6795900" y="2628550"/>
              <a:ext cx="102300" cy="25"/>
            </a:xfrm>
            <a:custGeom>
              <a:rect b="b" l="l" r="r" t="t"/>
              <a:pathLst>
                <a:path extrusionOk="0" fill="none" h="1" w="4092">
                  <a:moveTo>
                    <a:pt x="0" y="1"/>
                  </a:moveTo>
                  <a:lnTo>
                    <a:pt x="4092" y="1"/>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pic>
        <p:nvPicPr>
          <p:cNvPr id="563" name="Google Shape;563;p49"/>
          <p:cNvPicPr preferRelativeResize="0"/>
          <p:nvPr/>
        </p:nvPicPr>
        <p:blipFill rotWithShape="1">
          <a:blip r:embed="rId3">
            <a:alphaModFix/>
          </a:blip>
          <a:srcRect b="0" l="0" r="0" t="0"/>
          <a:stretch/>
        </p:blipFill>
        <p:spPr>
          <a:xfrm>
            <a:off x="5500200" y="693250"/>
            <a:ext cx="3643800" cy="3643800"/>
          </a:xfrm>
          <a:prstGeom prst="ellipse">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7" name="Shape 567"/>
        <p:cNvGrpSpPr/>
        <p:nvPr/>
      </p:nvGrpSpPr>
      <p:grpSpPr>
        <a:xfrm>
          <a:off x="0" y="0"/>
          <a:ext cx="0" cy="0"/>
          <a:chOff x="0" y="0"/>
          <a:chExt cx="0" cy="0"/>
        </a:xfrm>
      </p:grpSpPr>
      <p:pic>
        <p:nvPicPr>
          <p:cNvPr id="568" name="Google Shape;568;p50"/>
          <p:cNvPicPr preferRelativeResize="0"/>
          <p:nvPr/>
        </p:nvPicPr>
        <p:blipFill rotWithShape="1">
          <a:blip r:embed="rId3">
            <a:alphaModFix/>
          </a:blip>
          <a:srcRect b="0" l="139" r="139" t="0"/>
          <a:stretch/>
        </p:blipFill>
        <p:spPr>
          <a:xfrm>
            <a:off x="5376775" y="592500"/>
            <a:ext cx="3958500" cy="3958500"/>
          </a:xfrm>
          <a:prstGeom prst="ellipse">
            <a:avLst/>
          </a:prstGeom>
          <a:noFill/>
          <a:ln>
            <a:noFill/>
          </a:ln>
        </p:spPr>
      </p:pic>
      <p:sp>
        <p:nvSpPr>
          <p:cNvPr id="569" name="Google Shape;569;p50"/>
          <p:cNvSpPr txBox="1"/>
          <p:nvPr>
            <p:ph type="title"/>
          </p:nvPr>
        </p:nvSpPr>
        <p:spPr>
          <a:xfrm>
            <a:off x="457200" y="1166125"/>
            <a:ext cx="4504800" cy="68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Building the Portal</a:t>
            </a:r>
            <a:endParaRPr/>
          </a:p>
        </p:txBody>
      </p:sp>
      <p:sp>
        <p:nvSpPr>
          <p:cNvPr id="570" name="Google Shape;570;p50"/>
          <p:cNvSpPr txBox="1"/>
          <p:nvPr>
            <p:ph idx="1" type="body"/>
          </p:nvPr>
        </p:nvSpPr>
        <p:spPr>
          <a:xfrm>
            <a:off x="985504" y="1958050"/>
            <a:ext cx="3976500" cy="2618400"/>
          </a:xfrm>
          <a:prstGeom prst="rect">
            <a:avLst/>
          </a:prstGeom>
        </p:spPr>
        <p:txBody>
          <a:bodyPr anchorCtr="0" anchor="t" bIns="91425" lIns="91425" spcFirstLastPara="1" rIns="91425" wrap="square" tIns="91425">
            <a:noAutofit/>
          </a:bodyPr>
          <a:lstStyle/>
          <a:p>
            <a:pPr indent="-330200" lvl="0" marL="457200" rtl="0" algn="l">
              <a:spcBef>
                <a:spcPts val="1000"/>
              </a:spcBef>
              <a:spcAft>
                <a:spcPts val="0"/>
              </a:spcAft>
              <a:buClr>
                <a:srgbClr val="000000"/>
              </a:buClr>
              <a:buSzPts val="1600"/>
              <a:buChar char="●"/>
            </a:pPr>
            <a:r>
              <a:rPr lang="en"/>
              <a:t>Be flexible</a:t>
            </a:r>
            <a:endParaRPr/>
          </a:p>
          <a:p>
            <a:pPr indent="-330200" lvl="0" marL="457200" rtl="0" algn="l">
              <a:spcBef>
                <a:spcPts val="1000"/>
              </a:spcBef>
              <a:spcAft>
                <a:spcPts val="0"/>
              </a:spcAft>
              <a:buClr>
                <a:srgbClr val="000000"/>
              </a:buClr>
              <a:buSzPts val="1600"/>
              <a:buChar char="●"/>
            </a:pPr>
            <a:r>
              <a:rPr lang="en"/>
              <a:t>Project management</a:t>
            </a:r>
            <a:endParaRPr/>
          </a:p>
          <a:p>
            <a:pPr indent="-330200" lvl="1" marL="914400" rtl="0" algn="l">
              <a:spcBef>
                <a:spcPts val="1000"/>
              </a:spcBef>
              <a:spcAft>
                <a:spcPts val="0"/>
              </a:spcAft>
              <a:buSzPts val="1600"/>
              <a:buChar char="○"/>
            </a:pPr>
            <a:r>
              <a:rPr lang="en"/>
              <a:t>Google Sheets</a:t>
            </a:r>
            <a:endParaRPr/>
          </a:p>
          <a:p>
            <a:pPr indent="-330200" lvl="0" marL="457200" rtl="0" algn="l">
              <a:spcBef>
                <a:spcPts val="1000"/>
              </a:spcBef>
              <a:spcAft>
                <a:spcPts val="0"/>
              </a:spcAft>
              <a:buClr>
                <a:srgbClr val="000000"/>
              </a:buClr>
              <a:buSzPts val="1600"/>
              <a:buChar char="●"/>
            </a:pPr>
            <a:r>
              <a:rPr lang="en"/>
              <a:t>Leverage existing web tools</a:t>
            </a:r>
            <a:endParaRPr/>
          </a:p>
          <a:p>
            <a:pPr indent="-330200" lvl="1" marL="914400" rtl="0" algn="l">
              <a:spcBef>
                <a:spcPts val="1000"/>
              </a:spcBef>
              <a:spcAft>
                <a:spcPts val="0"/>
              </a:spcAft>
              <a:buSzPts val="1600"/>
              <a:buChar char="○"/>
            </a:pPr>
            <a:r>
              <a:rPr lang="en"/>
              <a:t>Bootstrap</a:t>
            </a:r>
            <a:endParaRPr/>
          </a:p>
          <a:p>
            <a:pPr indent="-330200" lvl="0" marL="457200" rtl="0" algn="l">
              <a:spcBef>
                <a:spcPts val="1000"/>
              </a:spcBef>
              <a:spcAft>
                <a:spcPts val="1000"/>
              </a:spcAft>
              <a:buClr>
                <a:srgbClr val="000000"/>
              </a:buClr>
              <a:buSzPts val="1600"/>
              <a:buChar char="●"/>
            </a:pPr>
            <a:r>
              <a:rPr lang="en"/>
              <a:t>Learn simple CSS tricks</a:t>
            </a:r>
            <a:endParaRPr/>
          </a:p>
        </p:txBody>
      </p:sp>
      <p:sp>
        <p:nvSpPr>
          <p:cNvPr id="571" name="Google Shape;571;p50"/>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572" name="Google Shape;572;p50"/>
          <p:cNvGrpSpPr/>
          <p:nvPr/>
        </p:nvGrpSpPr>
        <p:grpSpPr>
          <a:xfrm>
            <a:off x="4842625" y="3472450"/>
            <a:ext cx="1539600" cy="1539600"/>
            <a:chOff x="6680825" y="2549350"/>
            <a:chExt cx="1539600" cy="1539600"/>
          </a:xfrm>
        </p:grpSpPr>
        <p:sp>
          <p:nvSpPr>
            <p:cNvPr id="573" name="Google Shape;573;p50"/>
            <p:cNvSpPr/>
            <p:nvPr/>
          </p:nvSpPr>
          <p:spPr>
            <a:xfrm>
              <a:off x="6825669" y="2694194"/>
              <a:ext cx="1249800" cy="1249800"/>
            </a:xfrm>
            <a:prstGeom prst="ellipse">
              <a:avLst/>
            </a:prstGeom>
            <a:solidFill>
              <a:srgbClr val="000000">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50"/>
            <p:cNvSpPr/>
            <p:nvPr/>
          </p:nvSpPr>
          <p:spPr>
            <a:xfrm>
              <a:off x="6894850" y="2763375"/>
              <a:ext cx="1111200" cy="1111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50"/>
            <p:cNvSpPr/>
            <p:nvPr/>
          </p:nvSpPr>
          <p:spPr>
            <a:xfrm>
              <a:off x="6680825" y="2549350"/>
              <a:ext cx="1539600" cy="1539600"/>
            </a:xfrm>
            <a:prstGeom prst="donut">
              <a:avLst>
                <a:gd fmla="val 675" name="adj"/>
              </a:avLst>
            </a:prstGeom>
            <a:solidFill>
              <a:srgbClr val="000000">
                <a:alpha val="65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6" name="Google Shape;576;p50"/>
          <p:cNvGrpSpPr/>
          <p:nvPr/>
        </p:nvGrpSpPr>
        <p:grpSpPr>
          <a:xfrm>
            <a:off x="5391590" y="3955171"/>
            <a:ext cx="441671" cy="574154"/>
            <a:chOff x="6718575" y="2318625"/>
            <a:chExt cx="256950" cy="407375"/>
          </a:xfrm>
        </p:grpSpPr>
        <p:sp>
          <p:nvSpPr>
            <p:cNvPr id="577" name="Google Shape;577;p50"/>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78" name="Google Shape;578;p50"/>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79" name="Google Shape;579;p50"/>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80" name="Google Shape;580;p50"/>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81" name="Google Shape;581;p50"/>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82" name="Google Shape;582;p50"/>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83" name="Google Shape;583;p50"/>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84" name="Google Shape;584;p50"/>
            <p:cNvSpPr/>
            <p:nvPr/>
          </p:nvSpPr>
          <p:spPr>
            <a:xfrm>
              <a:off x="6795900" y="2628550"/>
              <a:ext cx="102300" cy="25"/>
            </a:xfrm>
            <a:custGeom>
              <a:rect b="b" l="l" r="r" t="t"/>
              <a:pathLst>
                <a:path extrusionOk="0" fill="none" h="1" w="4092">
                  <a:moveTo>
                    <a:pt x="0" y="1"/>
                  </a:moveTo>
                  <a:lnTo>
                    <a:pt x="4092" y="1"/>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8" name="Shape 588"/>
        <p:cNvGrpSpPr/>
        <p:nvPr/>
      </p:nvGrpSpPr>
      <p:grpSpPr>
        <a:xfrm>
          <a:off x="0" y="0"/>
          <a:ext cx="0" cy="0"/>
          <a:chOff x="0" y="0"/>
          <a:chExt cx="0" cy="0"/>
        </a:xfrm>
      </p:grpSpPr>
      <p:pic>
        <p:nvPicPr>
          <p:cNvPr id="589" name="Google Shape;589;p51"/>
          <p:cNvPicPr preferRelativeResize="0"/>
          <p:nvPr/>
        </p:nvPicPr>
        <p:blipFill rotWithShape="1">
          <a:blip r:embed="rId3">
            <a:alphaModFix/>
          </a:blip>
          <a:srcRect b="0" l="16662" r="16662" t="0"/>
          <a:stretch/>
        </p:blipFill>
        <p:spPr>
          <a:xfrm>
            <a:off x="6372150" y="1054450"/>
            <a:ext cx="3034500" cy="3034500"/>
          </a:xfrm>
          <a:prstGeom prst="ellipse">
            <a:avLst/>
          </a:prstGeom>
          <a:noFill/>
          <a:ln>
            <a:noFill/>
          </a:ln>
        </p:spPr>
      </p:pic>
      <p:sp>
        <p:nvSpPr>
          <p:cNvPr id="590" name="Google Shape;590;p51"/>
          <p:cNvSpPr txBox="1"/>
          <p:nvPr>
            <p:ph type="title"/>
          </p:nvPr>
        </p:nvSpPr>
        <p:spPr>
          <a:xfrm>
            <a:off x="511000" y="1350675"/>
            <a:ext cx="5220300" cy="68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Enhancing Teaching and Learning</a:t>
            </a:r>
            <a:endParaRPr/>
          </a:p>
        </p:txBody>
      </p:sp>
      <p:grpSp>
        <p:nvGrpSpPr>
          <p:cNvPr id="591" name="Google Shape;591;p51"/>
          <p:cNvGrpSpPr/>
          <p:nvPr/>
        </p:nvGrpSpPr>
        <p:grpSpPr>
          <a:xfrm>
            <a:off x="5853100" y="3068600"/>
            <a:ext cx="1539600" cy="1539600"/>
            <a:chOff x="6680825" y="2549350"/>
            <a:chExt cx="1539600" cy="1539600"/>
          </a:xfrm>
        </p:grpSpPr>
        <p:sp>
          <p:nvSpPr>
            <p:cNvPr id="592" name="Google Shape;592;p51"/>
            <p:cNvSpPr/>
            <p:nvPr/>
          </p:nvSpPr>
          <p:spPr>
            <a:xfrm>
              <a:off x="6825669" y="2694194"/>
              <a:ext cx="1249800" cy="1249800"/>
            </a:xfrm>
            <a:prstGeom prst="ellipse">
              <a:avLst/>
            </a:prstGeom>
            <a:solidFill>
              <a:srgbClr val="000000">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51"/>
            <p:cNvSpPr/>
            <p:nvPr/>
          </p:nvSpPr>
          <p:spPr>
            <a:xfrm>
              <a:off x="6894850" y="2763375"/>
              <a:ext cx="1111200" cy="1111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51"/>
            <p:cNvSpPr/>
            <p:nvPr/>
          </p:nvSpPr>
          <p:spPr>
            <a:xfrm>
              <a:off x="6680825" y="2549350"/>
              <a:ext cx="1539600" cy="1539600"/>
            </a:xfrm>
            <a:prstGeom prst="donut">
              <a:avLst>
                <a:gd fmla="val 675" name="adj"/>
              </a:avLst>
            </a:prstGeom>
            <a:solidFill>
              <a:srgbClr val="000000">
                <a:alpha val="65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5" name="Google Shape;595;p51"/>
          <p:cNvSpPr txBox="1"/>
          <p:nvPr>
            <p:ph idx="1" type="body"/>
          </p:nvPr>
        </p:nvSpPr>
        <p:spPr>
          <a:xfrm>
            <a:off x="1069625" y="2196400"/>
            <a:ext cx="4750500" cy="2618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000"/>
              <a:t>We were able to create and deliver tutorials by:</a:t>
            </a:r>
            <a:endParaRPr sz="2000"/>
          </a:p>
          <a:p>
            <a:pPr indent="-355600" lvl="0" marL="457200" rtl="0" algn="l">
              <a:spcBef>
                <a:spcPts val="1000"/>
              </a:spcBef>
              <a:spcAft>
                <a:spcPts val="0"/>
              </a:spcAft>
              <a:buClr>
                <a:srgbClr val="000000"/>
              </a:buClr>
              <a:buSzPts val="2000"/>
              <a:buChar char="●"/>
            </a:pPr>
            <a:r>
              <a:rPr lang="en" sz="2000"/>
              <a:t>Harnessing abilities of local staff</a:t>
            </a:r>
            <a:endParaRPr sz="2000"/>
          </a:p>
          <a:p>
            <a:pPr indent="-355600" lvl="0" marL="457200" rtl="0" algn="l">
              <a:spcBef>
                <a:spcPts val="1000"/>
              </a:spcBef>
              <a:spcAft>
                <a:spcPts val="0"/>
              </a:spcAft>
              <a:buClr>
                <a:srgbClr val="000000"/>
              </a:buClr>
              <a:buSzPts val="2000"/>
              <a:buChar char="●"/>
            </a:pPr>
            <a:r>
              <a:rPr lang="en" sz="2000"/>
              <a:t>Leveraging capabilities of existing tools</a:t>
            </a:r>
            <a:endParaRPr sz="2000"/>
          </a:p>
          <a:p>
            <a:pPr indent="-355600" lvl="0" marL="457200" rtl="0" algn="l">
              <a:spcBef>
                <a:spcPts val="1000"/>
              </a:spcBef>
              <a:spcAft>
                <a:spcPts val="0"/>
              </a:spcAft>
              <a:buClr>
                <a:srgbClr val="000000"/>
              </a:buClr>
              <a:buSzPts val="2000"/>
              <a:buChar char="●"/>
            </a:pPr>
            <a:r>
              <a:rPr lang="en" sz="2000"/>
              <a:t>Keeping costs minimal.</a:t>
            </a:r>
            <a:endParaRPr sz="2000"/>
          </a:p>
          <a:p>
            <a:pPr indent="0" lvl="0" marL="0" rtl="0" algn="l">
              <a:spcBef>
                <a:spcPts val="1000"/>
              </a:spcBef>
              <a:spcAft>
                <a:spcPts val="0"/>
              </a:spcAft>
              <a:buNone/>
            </a:pPr>
            <a:r>
              <a:t/>
            </a:r>
            <a:endParaRPr sz="1800"/>
          </a:p>
          <a:p>
            <a:pPr indent="0" lvl="0" marL="457200" rtl="0" algn="l">
              <a:spcBef>
                <a:spcPts val="600"/>
              </a:spcBef>
              <a:spcAft>
                <a:spcPts val="0"/>
              </a:spcAft>
              <a:buNone/>
            </a:pPr>
            <a:r>
              <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p:txBody>
      </p:sp>
      <p:sp>
        <p:nvSpPr>
          <p:cNvPr id="596" name="Google Shape;596;p51"/>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597" name="Google Shape;597;p51"/>
          <p:cNvGrpSpPr/>
          <p:nvPr/>
        </p:nvGrpSpPr>
        <p:grpSpPr>
          <a:xfrm>
            <a:off x="6402909" y="3580398"/>
            <a:ext cx="439986" cy="516022"/>
            <a:chOff x="5290150" y="1636700"/>
            <a:chExt cx="425025" cy="429875"/>
          </a:xfrm>
        </p:grpSpPr>
        <p:sp>
          <p:nvSpPr>
            <p:cNvPr id="598" name="Google Shape;598;p51"/>
            <p:cNvSpPr/>
            <p:nvPr/>
          </p:nvSpPr>
          <p:spPr>
            <a:xfrm>
              <a:off x="5396700" y="1939925"/>
              <a:ext cx="211900" cy="126650"/>
            </a:xfrm>
            <a:custGeom>
              <a:rect b="b" l="l" r="r" t="t"/>
              <a:pathLst>
                <a:path extrusionOk="0" fill="none" h="5066" w="8476">
                  <a:moveTo>
                    <a:pt x="3167" y="0"/>
                  </a:moveTo>
                  <a:lnTo>
                    <a:pt x="3167" y="2825"/>
                  </a:lnTo>
                  <a:lnTo>
                    <a:pt x="3167" y="2825"/>
                  </a:lnTo>
                  <a:lnTo>
                    <a:pt x="2606" y="2947"/>
                  </a:lnTo>
                  <a:lnTo>
                    <a:pt x="2071" y="3093"/>
                  </a:lnTo>
                  <a:lnTo>
                    <a:pt x="1584" y="3288"/>
                  </a:lnTo>
                  <a:lnTo>
                    <a:pt x="1145" y="3483"/>
                  </a:lnTo>
                  <a:lnTo>
                    <a:pt x="780" y="3702"/>
                  </a:lnTo>
                  <a:lnTo>
                    <a:pt x="609" y="3848"/>
                  </a:lnTo>
                  <a:lnTo>
                    <a:pt x="463" y="3970"/>
                  </a:lnTo>
                  <a:lnTo>
                    <a:pt x="317" y="4116"/>
                  </a:lnTo>
                  <a:lnTo>
                    <a:pt x="195" y="4262"/>
                  </a:lnTo>
                  <a:lnTo>
                    <a:pt x="74" y="4408"/>
                  </a:lnTo>
                  <a:lnTo>
                    <a:pt x="0" y="4579"/>
                  </a:lnTo>
                  <a:lnTo>
                    <a:pt x="0" y="4579"/>
                  </a:lnTo>
                  <a:lnTo>
                    <a:pt x="171" y="4652"/>
                  </a:lnTo>
                  <a:lnTo>
                    <a:pt x="414" y="4725"/>
                  </a:lnTo>
                  <a:lnTo>
                    <a:pt x="780" y="4822"/>
                  </a:lnTo>
                  <a:lnTo>
                    <a:pt x="1340" y="4895"/>
                  </a:lnTo>
                  <a:lnTo>
                    <a:pt x="2095" y="4993"/>
                  </a:lnTo>
                  <a:lnTo>
                    <a:pt x="3045" y="5042"/>
                  </a:lnTo>
                  <a:lnTo>
                    <a:pt x="4238" y="5066"/>
                  </a:lnTo>
                  <a:lnTo>
                    <a:pt x="4238" y="5066"/>
                  </a:lnTo>
                  <a:lnTo>
                    <a:pt x="5432" y="5042"/>
                  </a:lnTo>
                  <a:lnTo>
                    <a:pt x="6381" y="4993"/>
                  </a:lnTo>
                  <a:lnTo>
                    <a:pt x="7136" y="4895"/>
                  </a:lnTo>
                  <a:lnTo>
                    <a:pt x="7697" y="4822"/>
                  </a:lnTo>
                  <a:lnTo>
                    <a:pt x="8062" y="4725"/>
                  </a:lnTo>
                  <a:lnTo>
                    <a:pt x="8305" y="4652"/>
                  </a:lnTo>
                  <a:lnTo>
                    <a:pt x="8476" y="4579"/>
                  </a:lnTo>
                  <a:lnTo>
                    <a:pt x="8476" y="4579"/>
                  </a:lnTo>
                  <a:lnTo>
                    <a:pt x="8403" y="4408"/>
                  </a:lnTo>
                  <a:lnTo>
                    <a:pt x="8281" y="4262"/>
                  </a:lnTo>
                  <a:lnTo>
                    <a:pt x="8159" y="4116"/>
                  </a:lnTo>
                  <a:lnTo>
                    <a:pt x="8013" y="3970"/>
                  </a:lnTo>
                  <a:lnTo>
                    <a:pt x="7867" y="3848"/>
                  </a:lnTo>
                  <a:lnTo>
                    <a:pt x="7697" y="3702"/>
                  </a:lnTo>
                  <a:lnTo>
                    <a:pt x="7331" y="3483"/>
                  </a:lnTo>
                  <a:lnTo>
                    <a:pt x="6893" y="3288"/>
                  </a:lnTo>
                  <a:lnTo>
                    <a:pt x="6406" y="3093"/>
                  </a:lnTo>
                  <a:lnTo>
                    <a:pt x="5870" y="2947"/>
                  </a:lnTo>
                  <a:lnTo>
                    <a:pt x="5310" y="2825"/>
                  </a:lnTo>
                  <a:lnTo>
                    <a:pt x="5310" y="0"/>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51"/>
            <p:cNvSpPr/>
            <p:nvPr/>
          </p:nvSpPr>
          <p:spPr>
            <a:xfrm>
              <a:off x="5290150" y="1636700"/>
              <a:ext cx="425025" cy="294100"/>
            </a:xfrm>
            <a:custGeom>
              <a:rect b="b" l="l" r="r" t="t"/>
              <a:pathLst>
                <a:path extrusionOk="0" fill="none" h="11764" w="17001">
                  <a:moveTo>
                    <a:pt x="15928" y="1072"/>
                  </a:moveTo>
                  <a:lnTo>
                    <a:pt x="13785" y="1072"/>
                  </a:lnTo>
                  <a:lnTo>
                    <a:pt x="13785" y="1072"/>
                  </a:lnTo>
                  <a:lnTo>
                    <a:pt x="13810" y="487"/>
                  </a:lnTo>
                  <a:lnTo>
                    <a:pt x="13810" y="487"/>
                  </a:lnTo>
                  <a:lnTo>
                    <a:pt x="13785" y="390"/>
                  </a:lnTo>
                  <a:lnTo>
                    <a:pt x="13761" y="293"/>
                  </a:lnTo>
                  <a:lnTo>
                    <a:pt x="13688" y="220"/>
                  </a:lnTo>
                  <a:lnTo>
                    <a:pt x="13639" y="146"/>
                  </a:lnTo>
                  <a:lnTo>
                    <a:pt x="13566" y="98"/>
                  </a:lnTo>
                  <a:lnTo>
                    <a:pt x="13469" y="49"/>
                  </a:lnTo>
                  <a:lnTo>
                    <a:pt x="13371" y="25"/>
                  </a:lnTo>
                  <a:lnTo>
                    <a:pt x="13274" y="0"/>
                  </a:lnTo>
                  <a:lnTo>
                    <a:pt x="8500" y="0"/>
                  </a:lnTo>
                  <a:lnTo>
                    <a:pt x="3727" y="0"/>
                  </a:lnTo>
                  <a:lnTo>
                    <a:pt x="3727" y="0"/>
                  </a:lnTo>
                  <a:lnTo>
                    <a:pt x="3629" y="25"/>
                  </a:lnTo>
                  <a:lnTo>
                    <a:pt x="3532" y="49"/>
                  </a:lnTo>
                  <a:lnTo>
                    <a:pt x="3434" y="98"/>
                  </a:lnTo>
                  <a:lnTo>
                    <a:pt x="3361" y="146"/>
                  </a:lnTo>
                  <a:lnTo>
                    <a:pt x="3313" y="220"/>
                  </a:lnTo>
                  <a:lnTo>
                    <a:pt x="3240" y="293"/>
                  </a:lnTo>
                  <a:lnTo>
                    <a:pt x="3215" y="390"/>
                  </a:lnTo>
                  <a:lnTo>
                    <a:pt x="3191" y="487"/>
                  </a:lnTo>
                  <a:lnTo>
                    <a:pt x="3191" y="487"/>
                  </a:lnTo>
                  <a:lnTo>
                    <a:pt x="3215" y="1072"/>
                  </a:lnTo>
                  <a:lnTo>
                    <a:pt x="1072" y="1072"/>
                  </a:lnTo>
                  <a:lnTo>
                    <a:pt x="1072" y="1072"/>
                  </a:lnTo>
                  <a:lnTo>
                    <a:pt x="853" y="1096"/>
                  </a:lnTo>
                  <a:lnTo>
                    <a:pt x="658" y="1145"/>
                  </a:lnTo>
                  <a:lnTo>
                    <a:pt x="487" y="1242"/>
                  </a:lnTo>
                  <a:lnTo>
                    <a:pt x="317" y="1389"/>
                  </a:lnTo>
                  <a:lnTo>
                    <a:pt x="195" y="1535"/>
                  </a:lnTo>
                  <a:lnTo>
                    <a:pt x="98" y="1730"/>
                  </a:lnTo>
                  <a:lnTo>
                    <a:pt x="25" y="1924"/>
                  </a:lnTo>
                  <a:lnTo>
                    <a:pt x="0" y="2144"/>
                  </a:lnTo>
                  <a:lnTo>
                    <a:pt x="0" y="2144"/>
                  </a:lnTo>
                  <a:lnTo>
                    <a:pt x="25" y="2606"/>
                  </a:lnTo>
                  <a:lnTo>
                    <a:pt x="49" y="3069"/>
                  </a:lnTo>
                  <a:lnTo>
                    <a:pt x="98" y="3507"/>
                  </a:lnTo>
                  <a:lnTo>
                    <a:pt x="171" y="3946"/>
                  </a:lnTo>
                  <a:lnTo>
                    <a:pt x="268" y="4336"/>
                  </a:lnTo>
                  <a:lnTo>
                    <a:pt x="366" y="4725"/>
                  </a:lnTo>
                  <a:lnTo>
                    <a:pt x="487" y="5115"/>
                  </a:lnTo>
                  <a:lnTo>
                    <a:pt x="634" y="5480"/>
                  </a:lnTo>
                  <a:lnTo>
                    <a:pt x="780" y="5821"/>
                  </a:lnTo>
                  <a:lnTo>
                    <a:pt x="926" y="6138"/>
                  </a:lnTo>
                  <a:lnTo>
                    <a:pt x="1096" y="6454"/>
                  </a:lnTo>
                  <a:lnTo>
                    <a:pt x="1291" y="6747"/>
                  </a:lnTo>
                  <a:lnTo>
                    <a:pt x="1462" y="7039"/>
                  </a:lnTo>
                  <a:lnTo>
                    <a:pt x="1656" y="7307"/>
                  </a:lnTo>
                  <a:lnTo>
                    <a:pt x="2071" y="7794"/>
                  </a:lnTo>
                  <a:lnTo>
                    <a:pt x="2509" y="8232"/>
                  </a:lnTo>
                  <a:lnTo>
                    <a:pt x="2923" y="8598"/>
                  </a:lnTo>
                  <a:lnTo>
                    <a:pt x="3337" y="8914"/>
                  </a:lnTo>
                  <a:lnTo>
                    <a:pt x="3751" y="9158"/>
                  </a:lnTo>
                  <a:lnTo>
                    <a:pt x="4141" y="9353"/>
                  </a:lnTo>
                  <a:lnTo>
                    <a:pt x="4506" y="9499"/>
                  </a:lnTo>
                  <a:lnTo>
                    <a:pt x="4823" y="9596"/>
                  </a:lnTo>
                  <a:lnTo>
                    <a:pt x="5091" y="9645"/>
                  </a:lnTo>
                  <a:lnTo>
                    <a:pt x="5091" y="9645"/>
                  </a:lnTo>
                  <a:lnTo>
                    <a:pt x="5407" y="10108"/>
                  </a:lnTo>
                  <a:lnTo>
                    <a:pt x="5748" y="10546"/>
                  </a:lnTo>
                  <a:lnTo>
                    <a:pt x="5919" y="10717"/>
                  </a:lnTo>
                  <a:lnTo>
                    <a:pt x="6113" y="10887"/>
                  </a:lnTo>
                  <a:lnTo>
                    <a:pt x="6308" y="11057"/>
                  </a:lnTo>
                  <a:lnTo>
                    <a:pt x="6527" y="11204"/>
                  </a:lnTo>
                  <a:lnTo>
                    <a:pt x="6747" y="11325"/>
                  </a:lnTo>
                  <a:lnTo>
                    <a:pt x="6966" y="11447"/>
                  </a:lnTo>
                  <a:lnTo>
                    <a:pt x="7209" y="11545"/>
                  </a:lnTo>
                  <a:lnTo>
                    <a:pt x="7453" y="11618"/>
                  </a:lnTo>
                  <a:lnTo>
                    <a:pt x="7697" y="11691"/>
                  </a:lnTo>
                  <a:lnTo>
                    <a:pt x="7964" y="11739"/>
                  </a:lnTo>
                  <a:lnTo>
                    <a:pt x="8232" y="11764"/>
                  </a:lnTo>
                  <a:lnTo>
                    <a:pt x="8500" y="11764"/>
                  </a:lnTo>
                  <a:lnTo>
                    <a:pt x="8500" y="11764"/>
                  </a:lnTo>
                  <a:lnTo>
                    <a:pt x="8768" y="11764"/>
                  </a:lnTo>
                  <a:lnTo>
                    <a:pt x="9036" y="11739"/>
                  </a:lnTo>
                  <a:lnTo>
                    <a:pt x="9304" y="11691"/>
                  </a:lnTo>
                  <a:lnTo>
                    <a:pt x="9547" y="11618"/>
                  </a:lnTo>
                  <a:lnTo>
                    <a:pt x="9791" y="11545"/>
                  </a:lnTo>
                  <a:lnTo>
                    <a:pt x="10035" y="11447"/>
                  </a:lnTo>
                  <a:lnTo>
                    <a:pt x="10254" y="11325"/>
                  </a:lnTo>
                  <a:lnTo>
                    <a:pt x="10473" y="11204"/>
                  </a:lnTo>
                  <a:lnTo>
                    <a:pt x="10692" y="11057"/>
                  </a:lnTo>
                  <a:lnTo>
                    <a:pt x="10887" y="10887"/>
                  </a:lnTo>
                  <a:lnTo>
                    <a:pt x="11082" y="10717"/>
                  </a:lnTo>
                  <a:lnTo>
                    <a:pt x="11252" y="10546"/>
                  </a:lnTo>
                  <a:lnTo>
                    <a:pt x="11593" y="10108"/>
                  </a:lnTo>
                  <a:lnTo>
                    <a:pt x="11910" y="9645"/>
                  </a:lnTo>
                  <a:lnTo>
                    <a:pt x="11910" y="9645"/>
                  </a:lnTo>
                  <a:lnTo>
                    <a:pt x="12178" y="9596"/>
                  </a:lnTo>
                  <a:lnTo>
                    <a:pt x="12494" y="9523"/>
                  </a:lnTo>
                  <a:lnTo>
                    <a:pt x="12860" y="9377"/>
                  </a:lnTo>
                  <a:lnTo>
                    <a:pt x="13249" y="9182"/>
                  </a:lnTo>
                  <a:lnTo>
                    <a:pt x="13663" y="8939"/>
                  </a:lnTo>
                  <a:lnTo>
                    <a:pt x="14077" y="8622"/>
                  </a:lnTo>
                  <a:lnTo>
                    <a:pt x="14516" y="8257"/>
                  </a:lnTo>
                  <a:lnTo>
                    <a:pt x="14930" y="7843"/>
                  </a:lnTo>
                  <a:lnTo>
                    <a:pt x="15344" y="7356"/>
                  </a:lnTo>
                  <a:lnTo>
                    <a:pt x="15539" y="7088"/>
                  </a:lnTo>
                  <a:lnTo>
                    <a:pt x="15709" y="6795"/>
                  </a:lnTo>
                  <a:lnTo>
                    <a:pt x="15904" y="6503"/>
                  </a:lnTo>
                  <a:lnTo>
                    <a:pt x="16075" y="6186"/>
                  </a:lnTo>
                  <a:lnTo>
                    <a:pt x="16221" y="5870"/>
                  </a:lnTo>
                  <a:lnTo>
                    <a:pt x="16367" y="5505"/>
                  </a:lnTo>
                  <a:lnTo>
                    <a:pt x="16513" y="5164"/>
                  </a:lnTo>
                  <a:lnTo>
                    <a:pt x="16635" y="4774"/>
                  </a:lnTo>
                  <a:lnTo>
                    <a:pt x="16732" y="4384"/>
                  </a:lnTo>
                  <a:lnTo>
                    <a:pt x="16830" y="3970"/>
                  </a:lnTo>
                  <a:lnTo>
                    <a:pt x="16903" y="3532"/>
                  </a:lnTo>
                  <a:lnTo>
                    <a:pt x="16951" y="3093"/>
                  </a:lnTo>
                  <a:lnTo>
                    <a:pt x="16976" y="2606"/>
                  </a:lnTo>
                  <a:lnTo>
                    <a:pt x="17000" y="2144"/>
                  </a:lnTo>
                  <a:lnTo>
                    <a:pt x="17000" y="2144"/>
                  </a:lnTo>
                  <a:lnTo>
                    <a:pt x="16976" y="1924"/>
                  </a:lnTo>
                  <a:lnTo>
                    <a:pt x="16903" y="1730"/>
                  </a:lnTo>
                  <a:lnTo>
                    <a:pt x="16805" y="1535"/>
                  </a:lnTo>
                  <a:lnTo>
                    <a:pt x="16683" y="1389"/>
                  </a:lnTo>
                  <a:lnTo>
                    <a:pt x="16513" y="1242"/>
                  </a:lnTo>
                  <a:lnTo>
                    <a:pt x="16343" y="1145"/>
                  </a:lnTo>
                  <a:lnTo>
                    <a:pt x="16148" y="1096"/>
                  </a:lnTo>
                  <a:lnTo>
                    <a:pt x="15928" y="1072"/>
                  </a:lnTo>
                  <a:lnTo>
                    <a:pt x="15928" y="1072"/>
                  </a:lnTo>
                  <a:close/>
                  <a:moveTo>
                    <a:pt x="1072" y="2144"/>
                  </a:moveTo>
                  <a:lnTo>
                    <a:pt x="3240" y="2144"/>
                  </a:lnTo>
                  <a:lnTo>
                    <a:pt x="3240" y="2144"/>
                  </a:lnTo>
                  <a:lnTo>
                    <a:pt x="3288" y="3118"/>
                  </a:lnTo>
                  <a:lnTo>
                    <a:pt x="3361" y="4019"/>
                  </a:lnTo>
                  <a:lnTo>
                    <a:pt x="3483" y="4823"/>
                  </a:lnTo>
                  <a:lnTo>
                    <a:pt x="3605" y="5602"/>
                  </a:lnTo>
                  <a:lnTo>
                    <a:pt x="3775" y="6333"/>
                  </a:lnTo>
                  <a:lnTo>
                    <a:pt x="3995" y="7039"/>
                  </a:lnTo>
                  <a:lnTo>
                    <a:pt x="4214" y="7745"/>
                  </a:lnTo>
                  <a:lnTo>
                    <a:pt x="4506" y="8451"/>
                  </a:lnTo>
                  <a:lnTo>
                    <a:pt x="4506" y="8451"/>
                  </a:lnTo>
                  <a:lnTo>
                    <a:pt x="4262" y="8378"/>
                  </a:lnTo>
                  <a:lnTo>
                    <a:pt x="4043" y="8281"/>
                  </a:lnTo>
                  <a:lnTo>
                    <a:pt x="3824" y="8159"/>
                  </a:lnTo>
                  <a:lnTo>
                    <a:pt x="3629" y="8037"/>
                  </a:lnTo>
                  <a:lnTo>
                    <a:pt x="3434" y="7891"/>
                  </a:lnTo>
                  <a:lnTo>
                    <a:pt x="3240" y="7745"/>
                  </a:lnTo>
                  <a:lnTo>
                    <a:pt x="2899" y="7404"/>
                  </a:lnTo>
                  <a:lnTo>
                    <a:pt x="2582" y="7015"/>
                  </a:lnTo>
                  <a:lnTo>
                    <a:pt x="2290" y="6601"/>
                  </a:lnTo>
                  <a:lnTo>
                    <a:pt x="2046" y="6186"/>
                  </a:lnTo>
                  <a:lnTo>
                    <a:pt x="1827" y="5724"/>
                  </a:lnTo>
                  <a:lnTo>
                    <a:pt x="1632" y="5237"/>
                  </a:lnTo>
                  <a:lnTo>
                    <a:pt x="1486" y="4774"/>
                  </a:lnTo>
                  <a:lnTo>
                    <a:pt x="1340" y="4287"/>
                  </a:lnTo>
                  <a:lnTo>
                    <a:pt x="1242" y="3824"/>
                  </a:lnTo>
                  <a:lnTo>
                    <a:pt x="1169" y="3361"/>
                  </a:lnTo>
                  <a:lnTo>
                    <a:pt x="1121" y="2923"/>
                  </a:lnTo>
                  <a:lnTo>
                    <a:pt x="1072" y="2509"/>
                  </a:lnTo>
                  <a:lnTo>
                    <a:pt x="1072" y="2144"/>
                  </a:lnTo>
                  <a:lnTo>
                    <a:pt x="1072" y="2144"/>
                  </a:lnTo>
                  <a:close/>
                  <a:moveTo>
                    <a:pt x="10595" y="4628"/>
                  </a:moveTo>
                  <a:lnTo>
                    <a:pt x="9718" y="5407"/>
                  </a:lnTo>
                  <a:lnTo>
                    <a:pt x="9718" y="5407"/>
                  </a:lnTo>
                  <a:lnTo>
                    <a:pt x="9669" y="5480"/>
                  </a:lnTo>
                  <a:lnTo>
                    <a:pt x="9621" y="5578"/>
                  </a:lnTo>
                  <a:lnTo>
                    <a:pt x="9596" y="5675"/>
                  </a:lnTo>
                  <a:lnTo>
                    <a:pt x="9596" y="5772"/>
                  </a:lnTo>
                  <a:lnTo>
                    <a:pt x="9864" y="6941"/>
                  </a:lnTo>
                  <a:lnTo>
                    <a:pt x="9864" y="6941"/>
                  </a:lnTo>
                  <a:lnTo>
                    <a:pt x="9864" y="7015"/>
                  </a:lnTo>
                  <a:lnTo>
                    <a:pt x="9840" y="7063"/>
                  </a:lnTo>
                  <a:lnTo>
                    <a:pt x="9791" y="7063"/>
                  </a:lnTo>
                  <a:lnTo>
                    <a:pt x="9718" y="7039"/>
                  </a:lnTo>
                  <a:lnTo>
                    <a:pt x="8695" y="6454"/>
                  </a:lnTo>
                  <a:lnTo>
                    <a:pt x="8695" y="6454"/>
                  </a:lnTo>
                  <a:lnTo>
                    <a:pt x="8598" y="6406"/>
                  </a:lnTo>
                  <a:lnTo>
                    <a:pt x="8500" y="6406"/>
                  </a:lnTo>
                  <a:lnTo>
                    <a:pt x="8403" y="6406"/>
                  </a:lnTo>
                  <a:lnTo>
                    <a:pt x="8305" y="6454"/>
                  </a:lnTo>
                  <a:lnTo>
                    <a:pt x="7282" y="7039"/>
                  </a:lnTo>
                  <a:lnTo>
                    <a:pt x="7282" y="7039"/>
                  </a:lnTo>
                  <a:lnTo>
                    <a:pt x="7209" y="7063"/>
                  </a:lnTo>
                  <a:lnTo>
                    <a:pt x="7161" y="7063"/>
                  </a:lnTo>
                  <a:lnTo>
                    <a:pt x="7136" y="7015"/>
                  </a:lnTo>
                  <a:lnTo>
                    <a:pt x="7136" y="6941"/>
                  </a:lnTo>
                  <a:lnTo>
                    <a:pt x="7404" y="5772"/>
                  </a:lnTo>
                  <a:lnTo>
                    <a:pt x="7404" y="5772"/>
                  </a:lnTo>
                  <a:lnTo>
                    <a:pt x="7404" y="5675"/>
                  </a:lnTo>
                  <a:lnTo>
                    <a:pt x="7380" y="5578"/>
                  </a:lnTo>
                  <a:lnTo>
                    <a:pt x="7331" y="5480"/>
                  </a:lnTo>
                  <a:lnTo>
                    <a:pt x="7282" y="5407"/>
                  </a:lnTo>
                  <a:lnTo>
                    <a:pt x="6406" y="4628"/>
                  </a:lnTo>
                  <a:lnTo>
                    <a:pt x="6406" y="4628"/>
                  </a:lnTo>
                  <a:lnTo>
                    <a:pt x="6357" y="4579"/>
                  </a:lnTo>
                  <a:lnTo>
                    <a:pt x="6333" y="4506"/>
                  </a:lnTo>
                  <a:lnTo>
                    <a:pt x="6381" y="4482"/>
                  </a:lnTo>
                  <a:lnTo>
                    <a:pt x="6454" y="4457"/>
                  </a:lnTo>
                  <a:lnTo>
                    <a:pt x="7623" y="4336"/>
                  </a:lnTo>
                  <a:lnTo>
                    <a:pt x="7623" y="4336"/>
                  </a:lnTo>
                  <a:lnTo>
                    <a:pt x="7721" y="4311"/>
                  </a:lnTo>
                  <a:lnTo>
                    <a:pt x="7818" y="4262"/>
                  </a:lnTo>
                  <a:lnTo>
                    <a:pt x="7891" y="4189"/>
                  </a:lnTo>
                  <a:lnTo>
                    <a:pt x="7940" y="4116"/>
                  </a:lnTo>
                  <a:lnTo>
                    <a:pt x="8403" y="3045"/>
                  </a:lnTo>
                  <a:lnTo>
                    <a:pt x="8403" y="3045"/>
                  </a:lnTo>
                  <a:lnTo>
                    <a:pt x="8452" y="2972"/>
                  </a:lnTo>
                  <a:lnTo>
                    <a:pt x="8500" y="2947"/>
                  </a:lnTo>
                  <a:lnTo>
                    <a:pt x="8549" y="2972"/>
                  </a:lnTo>
                  <a:lnTo>
                    <a:pt x="8598" y="3045"/>
                  </a:lnTo>
                  <a:lnTo>
                    <a:pt x="9060" y="4116"/>
                  </a:lnTo>
                  <a:lnTo>
                    <a:pt x="9060" y="4116"/>
                  </a:lnTo>
                  <a:lnTo>
                    <a:pt x="9109" y="4189"/>
                  </a:lnTo>
                  <a:lnTo>
                    <a:pt x="9182" y="4262"/>
                  </a:lnTo>
                  <a:lnTo>
                    <a:pt x="9280" y="4311"/>
                  </a:lnTo>
                  <a:lnTo>
                    <a:pt x="9377" y="4336"/>
                  </a:lnTo>
                  <a:lnTo>
                    <a:pt x="10546" y="4457"/>
                  </a:lnTo>
                  <a:lnTo>
                    <a:pt x="10546" y="4457"/>
                  </a:lnTo>
                  <a:lnTo>
                    <a:pt x="10619" y="4482"/>
                  </a:lnTo>
                  <a:lnTo>
                    <a:pt x="10668" y="4506"/>
                  </a:lnTo>
                  <a:lnTo>
                    <a:pt x="10643" y="4579"/>
                  </a:lnTo>
                  <a:lnTo>
                    <a:pt x="10595" y="4628"/>
                  </a:lnTo>
                  <a:lnTo>
                    <a:pt x="10595" y="4628"/>
                  </a:lnTo>
                  <a:close/>
                  <a:moveTo>
                    <a:pt x="12494" y="8451"/>
                  </a:moveTo>
                  <a:lnTo>
                    <a:pt x="12494" y="8451"/>
                  </a:lnTo>
                  <a:lnTo>
                    <a:pt x="12787" y="7745"/>
                  </a:lnTo>
                  <a:lnTo>
                    <a:pt x="13006" y="7039"/>
                  </a:lnTo>
                  <a:lnTo>
                    <a:pt x="13225" y="6333"/>
                  </a:lnTo>
                  <a:lnTo>
                    <a:pt x="13396" y="5602"/>
                  </a:lnTo>
                  <a:lnTo>
                    <a:pt x="13517" y="4823"/>
                  </a:lnTo>
                  <a:lnTo>
                    <a:pt x="13639" y="4019"/>
                  </a:lnTo>
                  <a:lnTo>
                    <a:pt x="13712" y="3118"/>
                  </a:lnTo>
                  <a:lnTo>
                    <a:pt x="13761" y="2144"/>
                  </a:lnTo>
                  <a:lnTo>
                    <a:pt x="15928" y="2144"/>
                  </a:lnTo>
                  <a:lnTo>
                    <a:pt x="15928" y="2144"/>
                  </a:lnTo>
                  <a:lnTo>
                    <a:pt x="15928" y="2509"/>
                  </a:lnTo>
                  <a:lnTo>
                    <a:pt x="15880" y="2923"/>
                  </a:lnTo>
                  <a:lnTo>
                    <a:pt x="15831" y="3361"/>
                  </a:lnTo>
                  <a:lnTo>
                    <a:pt x="15758" y="3824"/>
                  </a:lnTo>
                  <a:lnTo>
                    <a:pt x="15661" y="4287"/>
                  </a:lnTo>
                  <a:lnTo>
                    <a:pt x="15514" y="4774"/>
                  </a:lnTo>
                  <a:lnTo>
                    <a:pt x="15368" y="5237"/>
                  </a:lnTo>
                  <a:lnTo>
                    <a:pt x="15173" y="5724"/>
                  </a:lnTo>
                  <a:lnTo>
                    <a:pt x="14954" y="6186"/>
                  </a:lnTo>
                  <a:lnTo>
                    <a:pt x="14711" y="6601"/>
                  </a:lnTo>
                  <a:lnTo>
                    <a:pt x="14418" y="7015"/>
                  </a:lnTo>
                  <a:lnTo>
                    <a:pt x="14102" y="7404"/>
                  </a:lnTo>
                  <a:lnTo>
                    <a:pt x="13761" y="7745"/>
                  </a:lnTo>
                  <a:lnTo>
                    <a:pt x="13566" y="7891"/>
                  </a:lnTo>
                  <a:lnTo>
                    <a:pt x="13371" y="8037"/>
                  </a:lnTo>
                  <a:lnTo>
                    <a:pt x="13176" y="8159"/>
                  </a:lnTo>
                  <a:lnTo>
                    <a:pt x="12957" y="8281"/>
                  </a:lnTo>
                  <a:lnTo>
                    <a:pt x="12738" y="8378"/>
                  </a:lnTo>
                  <a:lnTo>
                    <a:pt x="12494" y="8451"/>
                  </a:lnTo>
                  <a:lnTo>
                    <a:pt x="12494" y="8451"/>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3" name="Shape 603"/>
        <p:cNvGrpSpPr/>
        <p:nvPr/>
      </p:nvGrpSpPr>
      <p:grpSpPr>
        <a:xfrm>
          <a:off x="0" y="0"/>
          <a:ext cx="0" cy="0"/>
          <a:chOff x="0" y="0"/>
          <a:chExt cx="0" cy="0"/>
        </a:xfrm>
      </p:grpSpPr>
      <p:sp>
        <p:nvSpPr>
          <p:cNvPr id="604" name="Google Shape;604;p52"/>
          <p:cNvSpPr/>
          <p:nvPr/>
        </p:nvSpPr>
        <p:spPr>
          <a:xfrm>
            <a:off x="1988937" y="1153025"/>
            <a:ext cx="5166134" cy="3982811"/>
          </a:xfrm>
          <a:custGeom>
            <a:rect b="b" l="l" r="r" t="t"/>
            <a:pathLst>
              <a:path extrusionOk="0" h="111665" w="143434">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52"/>
          <p:cNvSpPr/>
          <p:nvPr/>
        </p:nvSpPr>
        <p:spPr>
          <a:xfrm>
            <a:off x="2207600" y="1380700"/>
            <a:ext cx="4734000" cy="295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999999"/>
                </a:solidFill>
                <a:latin typeface="Poppins Light"/>
                <a:ea typeface="Poppins Light"/>
                <a:cs typeface="Poppins Light"/>
                <a:sym typeface="Poppins Light"/>
              </a:rPr>
              <a:t>Place your screenshot here</a:t>
            </a:r>
            <a:endParaRPr sz="1000">
              <a:solidFill>
                <a:srgbClr val="999999"/>
              </a:solidFill>
              <a:latin typeface="Poppins Light"/>
              <a:ea typeface="Poppins Light"/>
              <a:cs typeface="Poppins Light"/>
              <a:sym typeface="Poppins Light"/>
            </a:endParaRPr>
          </a:p>
        </p:txBody>
      </p:sp>
      <p:sp>
        <p:nvSpPr>
          <p:cNvPr id="606" name="Google Shape;606;p52"/>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07" name="Google Shape;607;p52"/>
          <p:cNvSpPr txBox="1"/>
          <p:nvPr>
            <p:ph idx="4294967295" type="body"/>
          </p:nvPr>
        </p:nvSpPr>
        <p:spPr>
          <a:xfrm>
            <a:off x="2664750" y="163625"/>
            <a:ext cx="3814500" cy="9894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None/>
            </a:pPr>
            <a:r>
              <a:rPr b="1" lang="en" sz="3400">
                <a:latin typeface="Poppins"/>
                <a:ea typeface="Poppins"/>
                <a:cs typeface="Poppins"/>
                <a:sym typeface="Poppins"/>
              </a:rPr>
              <a:t>Live Demo</a:t>
            </a:r>
            <a:endParaRPr sz="3400"/>
          </a:p>
        </p:txBody>
      </p:sp>
      <p:pic>
        <p:nvPicPr>
          <p:cNvPr id="608" name="Google Shape;608;p52">
            <a:hlinkClick r:id="rId3"/>
          </p:cNvPr>
          <p:cNvPicPr preferRelativeResize="0"/>
          <p:nvPr/>
        </p:nvPicPr>
        <p:blipFill>
          <a:blip r:embed="rId4">
            <a:alphaModFix/>
          </a:blip>
          <a:stretch>
            <a:fillRect/>
          </a:stretch>
        </p:blipFill>
        <p:spPr>
          <a:xfrm>
            <a:off x="2183725" y="1347925"/>
            <a:ext cx="4781749" cy="3023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65" name="Shape 165"/>
        <p:cNvGrpSpPr/>
        <p:nvPr/>
      </p:nvGrpSpPr>
      <p:grpSpPr>
        <a:xfrm>
          <a:off x="0" y="0"/>
          <a:ext cx="0" cy="0"/>
          <a:chOff x="0" y="0"/>
          <a:chExt cx="0" cy="0"/>
        </a:xfrm>
      </p:grpSpPr>
      <p:sp>
        <p:nvSpPr>
          <p:cNvPr id="166" name="Google Shape;166;p17"/>
          <p:cNvSpPr txBox="1"/>
          <p:nvPr>
            <p:ph idx="4294967295" type="subTitle"/>
          </p:nvPr>
        </p:nvSpPr>
        <p:spPr>
          <a:xfrm>
            <a:off x="2569800" y="1388424"/>
            <a:ext cx="4004400" cy="25851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4800">
                <a:solidFill>
                  <a:srgbClr val="000000"/>
                </a:solidFill>
              </a:rPr>
              <a:t>“</a:t>
            </a:r>
            <a:r>
              <a:rPr lang="en" sz="4800">
                <a:solidFill>
                  <a:srgbClr val="000000"/>
                </a:solidFill>
              </a:rPr>
              <a:t>Can I teach a </a:t>
            </a:r>
            <a:r>
              <a:rPr lang="en" sz="4800">
                <a:solidFill>
                  <a:srgbClr val="000000"/>
                </a:solidFill>
              </a:rPr>
              <a:t>Sociology course?”</a:t>
            </a:r>
            <a:endParaRPr sz="4800">
              <a:solidFill>
                <a:srgbClr val="000000"/>
              </a:solidFill>
            </a:endParaRPr>
          </a:p>
          <a:p>
            <a:pPr indent="0" lvl="0" marL="0" rtl="0" algn="l">
              <a:spcBef>
                <a:spcPts val="600"/>
              </a:spcBef>
              <a:spcAft>
                <a:spcPts val="0"/>
              </a:spcAft>
              <a:buNone/>
            </a:pPr>
            <a:r>
              <a:t/>
            </a:r>
            <a:endParaRPr/>
          </a:p>
        </p:txBody>
      </p:sp>
      <p:sp>
        <p:nvSpPr>
          <p:cNvPr id="167" name="Google Shape;167;p17"/>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2" name="Shape 612"/>
        <p:cNvGrpSpPr/>
        <p:nvPr/>
      </p:nvGrpSpPr>
      <p:grpSpPr>
        <a:xfrm>
          <a:off x="0" y="0"/>
          <a:ext cx="0" cy="0"/>
          <a:chOff x="0" y="0"/>
          <a:chExt cx="0" cy="0"/>
        </a:xfrm>
      </p:grpSpPr>
      <p:sp>
        <p:nvSpPr>
          <p:cNvPr id="613" name="Google Shape;613;p53"/>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14" name="Google Shape;614;p53"/>
          <p:cNvSpPr txBox="1"/>
          <p:nvPr>
            <p:ph idx="4294967295" type="ctrTitle"/>
          </p:nvPr>
        </p:nvSpPr>
        <p:spPr>
          <a:xfrm>
            <a:off x="3151088" y="766037"/>
            <a:ext cx="46080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6000"/>
              <a:t>Thanks</a:t>
            </a:r>
            <a:r>
              <a:rPr lang="en" sz="6000"/>
              <a:t>!</a:t>
            </a:r>
            <a:endParaRPr sz="6000"/>
          </a:p>
        </p:txBody>
      </p:sp>
      <p:sp>
        <p:nvSpPr>
          <p:cNvPr id="615" name="Google Shape;615;p53"/>
          <p:cNvSpPr txBox="1"/>
          <p:nvPr>
            <p:ph idx="4294967295" type="subTitle"/>
          </p:nvPr>
        </p:nvSpPr>
        <p:spPr>
          <a:xfrm>
            <a:off x="1108450" y="2797750"/>
            <a:ext cx="2932200" cy="1778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2400">
                <a:latin typeface="Poppins"/>
                <a:ea typeface="Poppins"/>
                <a:cs typeface="Poppins"/>
                <a:sym typeface="Poppins"/>
              </a:rPr>
              <a:t>Becker College</a:t>
            </a:r>
            <a:endParaRPr b="1" sz="2400">
              <a:latin typeface="Poppins"/>
              <a:ea typeface="Poppins"/>
              <a:cs typeface="Poppins"/>
              <a:sym typeface="Poppins"/>
            </a:endParaRPr>
          </a:p>
          <a:p>
            <a:pPr indent="0" lvl="0" marL="0" rtl="0" algn="l">
              <a:spcBef>
                <a:spcPts val="600"/>
              </a:spcBef>
              <a:spcAft>
                <a:spcPts val="0"/>
              </a:spcAft>
              <a:buClr>
                <a:schemeClr val="dk1"/>
              </a:buClr>
              <a:buSzPts val="1100"/>
              <a:buFont typeface="Arial"/>
              <a:buNone/>
            </a:pPr>
            <a:r>
              <a:rPr lang="en" u="sng">
                <a:solidFill>
                  <a:schemeClr val="hlink"/>
                </a:solidFill>
                <a:hlinkClick r:id="rId3"/>
              </a:rPr>
              <a:t>tlt@becker.edu</a:t>
            </a:r>
            <a:r>
              <a:rPr lang="en"/>
              <a:t> </a:t>
            </a:r>
            <a:endParaRPr/>
          </a:p>
          <a:p>
            <a:pPr indent="0" lvl="0" marL="0" rtl="0" algn="l">
              <a:spcBef>
                <a:spcPts val="600"/>
              </a:spcBef>
              <a:spcAft>
                <a:spcPts val="0"/>
              </a:spcAft>
              <a:buNone/>
            </a:pPr>
            <a:r>
              <a:t/>
            </a:r>
            <a:endParaRPr/>
          </a:p>
        </p:txBody>
      </p:sp>
      <p:grpSp>
        <p:nvGrpSpPr>
          <p:cNvPr id="616" name="Google Shape;616;p53"/>
          <p:cNvGrpSpPr/>
          <p:nvPr/>
        </p:nvGrpSpPr>
        <p:grpSpPr>
          <a:xfrm>
            <a:off x="1812552" y="1460659"/>
            <a:ext cx="345971" cy="325505"/>
            <a:chOff x="5972700" y="2330200"/>
            <a:chExt cx="411625" cy="387275"/>
          </a:xfrm>
        </p:grpSpPr>
        <p:sp>
          <p:nvSpPr>
            <p:cNvPr id="617" name="Google Shape;617;p53"/>
            <p:cNvSpPr/>
            <p:nvPr/>
          </p:nvSpPr>
          <p:spPr>
            <a:xfrm>
              <a:off x="5972700" y="2476950"/>
              <a:ext cx="98050" cy="219825"/>
            </a:xfrm>
            <a:custGeom>
              <a:rect b="b" l="l" r="r" t="t"/>
              <a:pathLst>
                <a:path extrusionOk="0" fill="none" h="8793" w="3922">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53"/>
            <p:cNvSpPr/>
            <p:nvPr/>
          </p:nvSpPr>
          <p:spPr>
            <a:xfrm>
              <a:off x="6078025" y="2330200"/>
              <a:ext cx="306300" cy="387275"/>
            </a:xfrm>
            <a:custGeom>
              <a:rect b="b" l="l" r="r" t="t"/>
              <a:pathLst>
                <a:path extrusionOk="0" fill="none" h="15491" w="12252">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9" name="Google Shape;619;p53"/>
          <p:cNvSpPr txBox="1"/>
          <p:nvPr>
            <p:ph idx="4294967295" type="subTitle"/>
          </p:nvPr>
        </p:nvSpPr>
        <p:spPr>
          <a:xfrm>
            <a:off x="4597475" y="2797750"/>
            <a:ext cx="4002000" cy="1778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2400">
                <a:latin typeface="Poppins"/>
                <a:ea typeface="Poppins"/>
                <a:cs typeface="Poppins"/>
                <a:sym typeface="Poppins"/>
              </a:rPr>
              <a:t>Sacred Heart University</a:t>
            </a:r>
            <a:endParaRPr sz="2400"/>
          </a:p>
          <a:p>
            <a:pPr indent="0" lvl="0" marL="0" rtl="0" algn="l">
              <a:spcBef>
                <a:spcPts val="600"/>
              </a:spcBef>
              <a:spcAft>
                <a:spcPts val="0"/>
              </a:spcAft>
              <a:buClr>
                <a:schemeClr val="dk1"/>
              </a:buClr>
              <a:buSzPts val="1100"/>
              <a:buFont typeface="Arial"/>
              <a:buNone/>
            </a:pPr>
            <a:r>
              <a:rPr lang="en"/>
              <a:t>Ula Lechtenberg</a:t>
            </a:r>
            <a:endParaRPr/>
          </a:p>
          <a:p>
            <a:pPr indent="0" lvl="0" marL="0" rtl="0" algn="l">
              <a:spcBef>
                <a:spcPts val="600"/>
              </a:spcBef>
              <a:spcAft>
                <a:spcPts val="0"/>
              </a:spcAft>
              <a:buClr>
                <a:schemeClr val="dk1"/>
              </a:buClr>
              <a:buSzPts val="1100"/>
              <a:buFont typeface="Arial"/>
              <a:buNone/>
            </a:pPr>
            <a:r>
              <a:rPr lang="en" u="sng">
                <a:solidFill>
                  <a:schemeClr val="hlink"/>
                </a:solidFill>
                <a:hlinkClick r:id="rId4"/>
              </a:rPr>
              <a:t>lechtenbergu@sacredheart.edu</a:t>
            </a:r>
            <a:endParaRPr/>
          </a:p>
          <a:p>
            <a:pPr indent="0" lvl="0" marL="0" rtl="0" algn="l">
              <a:spcBef>
                <a:spcPts val="600"/>
              </a:spcBef>
              <a:spcAft>
                <a:spcPts val="0"/>
              </a:spcAft>
              <a:buClr>
                <a:schemeClr val="dk1"/>
              </a:buClr>
              <a:buSzPts val="1100"/>
              <a:buFont typeface="Arial"/>
              <a:buNone/>
            </a:pPr>
            <a:r>
              <a:rPr lang="en"/>
              <a:t>Dan Fitzroy</a:t>
            </a:r>
            <a:endParaRPr/>
          </a:p>
          <a:p>
            <a:pPr indent="0" lvl="0" marL="0" rtl="0" algn="l">
              <a:spcBef>
                <a:spcPts val="600"/>
              </a:spcBef>
              <a:spcAft>
                <a:spcPts val="0"/>
              </a:spcAft>
              <a:buClr>
                <a:schemeClr val="dk1"/>
              </a:buClr>
              <a:buSzPts val="1100"/>
              <a:buFont typeface="Arial"/>
              <a:buNone/>
            </a:pPr>
            <a:r>
              <a:rPr lang="en" u="sng">
                <a:solidFill>
                  <a:schemeClr val="hlink"/>
                </a:solidFill>
                <a:hlinkClick r:id="rId5"/>
              </a:rPr>
              <a:t>fitzroyd@sacredheart.edu</a:t>
            </a:r>
            <a:r>
              <a:rPr lang="en"/>
              <a:t> </a:t>
            </a:r>
            <a:endParaRPr/>
          </a:p>
          <a:p>
            <a:pPr indent="0" lvl="0" marL="457200" rtl="0" algn="l">
              <a:spcBef>
                <a:spcPts val="60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54"/>
          <p:cNvSpPr txBox="1"/>
          <p:nvPr>
            <p:ph type="title"/>
          </p:nvPr>
        </p:nvSpPr>
        <p:spPr>
          <a:xfrm>
            <a:off x="457200" y="1166125"/>
            <a:ext cx="5220300" cy="68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Credits</a:t>
            </a:r>
            <a:endParaRPr/>
          </a:p>
        </p:txBody>
      </p:sp>
      <p:sp>
        <p:nvSpPr>
          <p:cNvPr id="625" name="Google Shape;625;p54"/>
          <p:cNvSpPr txBox="1"/>
          <p:nvPr>
            <p:ph idx="1" type="body"/>
          </p:nvPr>
        </p:nvSpPr>
        <p:spPr>
          <a:xfrm>
            <a:off x="1069625" y="1958050"/>
            <a:ext cx="4608000" cy="2618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800"/>
              <a:t>Special thanks to all the people who made and released these awesome resources for free:</a:t>
            </a:r>
            <a:endParaRPr sz="1800"/>
          </a:p>
          <a:p>
            <a:pPr indent="-342900" lvl="0" marL="457200" rtl="0" algn="l">
              <a:lnSpc>
                <a:spcPct val="115000"/>
              </a:lnSpc>
              <a:spcBef>
                <a:spcPts val="600"/>
              </a:spcBef>
              <a:spcAft>
                <a:spcPts val="0"/>
              </a:spcAft>
              <a:buSzPts val="1800"/>
              <a:buChar char="￮"/>
            </a:pPr>
            <a:r>
              <a:rPr lang="en" sz="1800"/>
              <a:t>Presentation template by </a:t>
            </a:r>
            <a:r>
              <a:rPr lang="en" sz="1800" u="sng">
                <a:solidFill>
                  <a:srgbClr val="000000"/>
                </a:solidFill>
                <a:hlinkClick r:id="rId3"/>
              </a:rPr>
              <a:t>SlidesCarnival</a:t>
            </a:r>
            <a:endParaRPr sz="1800">
              <a:solidFill>
                <a:srgbClr val="000000"/>
              </a:solidFill>
            </a:endParaRPr>
          </a:p>
          <a:p>
            <a:pPr indent="-342900" lvl="0" marL="457200" rtl="0" algn="l">
              <a:lnSpc>
                <a:spcPct val="115000"/>
              </a:lnSpc>
              <a:spcBef>
                <a:spcPts val="0"/>
              </a:spcBef>
              <a:spcAft>
                <a:spcPts val="0"/>
              </a:spcAft>
              <a:buSzPts val="1800"/>
              <a:buChar char="￮"/>
            </a:pPr>
            <a:r>
              <a:rPr lang="en" sz="1800"/>
              <a:t>Photographs by </a:t>
            </a:r>
            <a:r>
              <a:rPr lang="en" sz="1800" u="sng">
                <a:solidFill>
                  <a:srgbClr val="000000"/>
                </a:solidFill>
                <a:hlinkClick r:id="rId4"/>
              </a:rPr>
              <a:t>Unsplash</a:t>
            </a:r>
            <a:endParaRPr sz="1800">
              <a:solidFill>
                <a:srgbClr val="000000"/>
              </a:solidFill>
            </a:endParaRPr>
          </a:p>
        </p:txBody>
      </p:sp>
      <p:sp>
        <p:nvSpPr>
          <p:cNvPr id="626" name="Google Shape;626;p54"/>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27" name="Google Shape;627;p54"/>
          <p:cNvSpPr/>
          <p:nvPr/>
        </p:nvSpPr>
        <p:spPr>
          <a:xfrm>
            <a:off x="7253423" y="2000860"/>
            <a:ext cx="1272074" cy="1141889"/>
          </a:xfrm>
          <a:custGeom>
            <a:rect b="b" l="l" r="r" t="t"/>
            <a:pathLst>
              <a:path extrusionOk="0" fill="none" h="14955" w="1666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1" name="Shape 631"/>
        <p:cNvGrpSpPr/>
        <p:nvPr/>
      </p:nvGrpSpPr>
      <p:grpSpPr>
        <a:xfrm>
          <a:off x="0" y="0"/>
          <a:ext cx="0" cy="0"/>
          <a:chOff x="0" y="0"/>
          <a:chExt cx="0" cy="0"/>
        </a:xfrm>
      </p:grpSpPr>
      <p:sp>
        <p:nvSpPr>
          <p:cNvPr id="632" name="Google Shape;632;p55"/>
          <p:cNvSpPr txBox="1"/>
          <p:nvPr>
            <p:ph type="title"/>
          </p:nvPr>
        </p:nvSpPr>
        <p:spPr>
          <a:xfrm>
            <a:off x="457200" y="1166125"/>
            <a:ext cx="5220300" cy="68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Presentation design</a:t>
            </a:r>
            <a:endParaRPr/>
          </a:p>
        </p:txBody>
      </p:sp>
      <p:sp>
        <p:nvSpPr>
          <p:cNvPr id="633" name="Google Shape;633;p55"/>
          <p:cNvSpPr txBox="1"/>
          <p:nvPr>
            <p:ph idx="1" type="body"/>
          </p:nvPr>
        </p:nvSpPr>
        <p:spPr>
          <a:xfrm>
            <a:off x="1069625" y="1958050"/>
            <a:ext cx="4608000" cy="2618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400">
                <a:solidFill>
                  <a:srgbClr val="000000"/>
                </a:solidFill>
              </a:rPr>
              <a:t>This presentation uses the following typographies:</a:t>
            </a:r>
            <a:endParaRPr sz="1400">
              <a:solidFill>
                <a:srgbClr val="000000"/>
              </a:solidFill>
            </a:endParaRPr>
          </a:p>
          <a:p>
            <a:pPr indent="-317500" lvl="0" marL="457200" rtl="0" algn="l">
              <a:lnSpc>
                <a:spcPct val="115000"/>
              </a:lnSpc>
              <a:spcBef>
                <a:spcPts val="600"/>
              </a:spcBef>
              <a:spcAft>
                <a:spcPts val="0"/>
              </a:spcAft>
              <a:buClr>
                <a:srgbClr val="000000"/>
              </a:buClr>
              <a:buSzPts val="1400"/>
              <a:buChar char="￮"/>
            </a:pPr>
            <a:r>
              <a:rPr lang="en" sz="1400">
                <a:solidFill>
                  <a:srgbClr val="000000"/>
                </a:solidFill>
              </a:rPr>
              <a:t>Titles: Poppins Bold</a:t>
            </a:r>
            <a:endParaRPr sz="1400">
              <a:solidFill>
                <a:srgbClr val="000000"/>
              </a:solidFill>
            </a:endParaRPr>
          </a:p>
          <a:p>
            <a:pPr indent="-317500" lvl="0" marL="457200" rtl="0" algn="l">
              <a:lnSpc>
                <a:spcPct val="115000"/>
              </a:lnSpc>
              <a:spcBef>
                <a:spcPts val="0"/>
              </a:spcBef>
              <a:spcAft>
                <a:spcPts val="0"/>
              </a:spcAft>
              <a:buClr>
                <a:srgbClr val="000000"/>
              </a:buClr>
              <a:buSzPts val="1400"/>
              <a:buChar char="￮"/>
            </a:pPr>
            <a:r>
              <a:rPr lang="en" sz="1400">
                <a:solidFill>
                  <a:srgbClr val="000000"/>
                </a:solidFill>
              </a:rPr>
              <a:t>Body copy: Poppins Light</a:t>
            </a:r>
            <a:endParaRPr sz="1400">
              <a:solidFill>
                <a:srgbClr val="000000"/>
              </a:solidFill>
            </a:endParaRPr>
          </a:p>
          <a:p>
            <a:pPr indent="0" lvl="0" marL="0" rtl="0" algn="l">
              <a:lnSpc>
                <a:spcPct val="115000"/>
              </a:lnSpc>
              <a:spcBef>
                <a:spcPts val="600"/>
              </a:spcBef>
              <a:spcAft>
                <a:spcPts val="0"/>
              </a:spcAft>
              <a:buNone/>
            </a:pPr>
            <a:r>
              <a:rPr lang="en" sz="1400">
                <a:solidFill>
                  <a:srgbClr val="000000"/>
                </a:solidFill>
              </a:rPr>
              <a:t>You can download the fonts at:</a:t>
            </a:r>
            <a:endParaRPr sz="1400">
              <a:solidFill>
                <a:srgbClr val="000000"/>
              </a:solidFill>
            </a:endParaRPr>
          </a:p>
          <a:p>
            <a:pPr indent="0" lvl="0" marL="0" rtl="0" algn="l">
              <a:lnSpc>
                <a:spcPct val="115000"/>
              </a:lnSpc>
              <a:spcBef>
                <a:spcPts val="600"/>
              </a:spcBef>
              <a:spcAft>
                <a:spcPts val="0"/>
              </a:spcAft>
              <a:buNone/>
            </a:pPr>
            <a:r>
              <a:rPr lang="en" sz="1400" u="sng">
                <a:solidFill>
                  <a:srgbClr val="000000"/>
                </a:solidFill>
                <a:hlinkClick r:id="rId3"/>
              </a:rPr>
              <a:t>https://www.fontsquirrel.com/fonts/poppins</a:t>
            </a:r>
            <a:endParaRPr sz="1400">
              <a:solidFill>
                <a:srgbClr val="000000"/>
              </a:solidFill>
            </a:endParaRPr>
          </a:p>
          <a:p>
            <a:pPr indent="0" lvl="0" marL="0" rtl="0" algn="l">
              <a:lnSpc>
                <a:spcPct val="115000"/>
              </a:lnSpc>
              <a:spcBef>
                <a:spcPts val="600"/>
              </a:spcBef>
              <a:spcAft>
                <a:spcPts val="0"/>
              </a:spcAft>
              <a:buNone/>
            </a:pPr>
            <a:r>
              <a:t/>
            </a:r>
            <a:endParaRPr sz="1400">
              <a:solidFill>
                <a:srgbClr val="000000"/>
              </a:solidFill>
            </a:endParaRPr>
          </a:p>
        </p:txBody>
      </p:sp>
      <p:sp>
        <p:nvSpPr>
          <p:cNvPr id="634" name="Google Shape;634;p55"/>
          <p:cNvSpPr txBox="1"/>
          <p:nvPr/>
        </p:nvSpPr>
        <p:spPr>
          <a:xfrm>
            <a:off x="1069625" y="4019250"/>
            <a:ext cx="4608000" cy="53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666666"/>
                </a:solidFill>
                <a:latin typeface="Poppins Light"/>
                <a:ea typeface="Poppins Light"/>
                <a:cs typeface="Poppins Light"/>
                <a:sym typeface="Poppins Light"/>
              </a:rPr>
              <a:t>You don’t need to keep this slide in your presentation. It’s only here to serve you as a design guide if you need to create new slides or download the fonts to edit the presentation in PowerPoint®</a:t>
            </a:r>
            <a:endParaRPr sz="1200">
              <a:solidFill>
                <a:srgbClr val="666666"/>
              </a:solidFill>
              <a:latin typeface="Poppins Light"/>
              <a:ea typeface="Poppins Light"/>
              <a:cs typeface="Poppins Light"/>
              <a:sym typeface="Poppins Light"/>
            </a:endParaRPr>
          </a:p>
          <a:p>
            <a:pPr indent="0" lvl="0" marL="0" rtl="0" algn="l">
              <a:spcBef>
                <a:spcPts val="0"/>
              </a:spcBef>
              <a:spcAft>
                <a:spcPts val="0"/>
              </a:spcAft>
              <a:buClr>
                <a:schemeClr val="dk1"/>
              </a:buClr>
              <a:buSzPts val="1100"/>
              <a:buFont typeface="Arial"/>
              <a:buNone/>
            </a:pPr>
            <a:r>
              <a:t/>
            </a:r>
            <a:endParaRPr sz="1200">
              <a:solidFill>
                <a:srgbClr val="666666"/>
              </a:solidFill>
              <a:latin typeface="Poppins Light"/>
              <a:ea typeface="Poppins Light"/>
              <a:cs typeface="Poppins Light"/>
              <a:sym typeface="Poppins Light"/>
            </a:endParaRPr>
          </a:p>
          <a:p>
            <a:pPr indent="0" lvl="0" marL="0" rtl="0" algn="l">
              <a:spcBef>
                <a:spcPts val="0"/>
              </a:spcBef>
              <a:spcAft>
                <a:spcPts val="0"/>
              </a:spcAft>
              <a:buNone/>
            </a:pPr>
            <a:r>
              <a:t/>
            </a:r>
            <a:endParaRPr sz="1200">
              <a:solidFill>
                <a:srgbClr val="666666"/>
              </a:solidFill>
              <a:latin typeface="Poppins Light"/>
              <a:ea typeface="Poppins Light"/>
              <a:cs typeface="Poppins Light"/>
              <a:sym typeface="Poppins Light"/>
            </a:endParaRPr>
          </a:p>
        </p:txBody>
      </p:sp>
      <p:sp>
        <p:nvSpPr>
          <p:cNvPr id="635" name="Google Shape;635;p55"/>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636" name="Google Shape;636;p55"/>
          <p:cNvGrpSpPr/>
          <p:nvPr/>
        </p:nvGrpSpPr>
        <p:grpSpPr>
          <a:xfrm>
            <a:off x="7075309" y="1848466"/>
            <a:ext cx="1628291" cy="1446665"/>
            <a:chOff x="5292575" y="3681900"/>
            <a:chExt cx="420150" cy="373275"/>
          </a:xfrm>
        </p:grpSpPr>
        <p:sp>
          <p:nvSpPr>
            <p:cNvPr id="637" name="Google Shape;637;p55"/>
            <p:cNvSpPr/>
            <p:nvPr/>
          </p:nvSpPr>
          <p:spPr>
            <a:xfrm>
              <a:off x="5292575" y="3706875"/>
              <a:ext cx="420150" cy="266700"/>
            </a:xfrm>
            <a:custGeom>
              <a:rect b="b" l="l" r="r" t="t"/>
              <a:pathLst>
                <a:path extrusionOk="0" fill="none" h="10668" w="16806">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55"/>
            <p:cNvSpPr/>
            <p:nvPr/>
          </p:nvSpPr>
          <p:spPr>
            <a:xfrm>
              <a:off x="5490475" y="3681900"/>
              <a:ext cx="24375" cy="25000"/>
            </a:xfrm>
            <a:custGeom>
              <a:rect b="b" l="l" r="r" t="t"/>
              <a:pathLst>
                <a:path extrusionOk="0" fill="none" h="1000" w="975">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55"/>
            <p:cNvSpPr/>
            <p:nvPr/>
          </p:nvSpPr>
          <p:spPr>
            <a:xfrm>
              <a:off x="5358350" y="3973550"/>
              <a:ext cx="60900" cy="81625"/>
            </a:xfrm>
            <a:custGeom>
              <a:rect b="b" l="l" r="r" t="t"/>
              <a:pathLst>
                <a:path extrusionOk="0" fill="none" h="3265" w="2436">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55"/>
            <p:cNvSpPr/>
            <p:nvPr/>
          </p:nvSpPr>
          <p:spPr>
            <a:xfrm>
              <a:off x="5586050" y="3973550"/>
              <a:ext cx="60925" cy="81625"/>
            </a:xfrm>
            <a:custGeom>
              <a:rect b="b" l="l" r="r" t="t"/>
              <a:pathLst>
                <a:path extrusionOk="0" fill="none" h="3265" w="2437">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55"/>
            <p:cNvSpPr/>
            <p:nvPr/>
          </p:nvSpPr>
          <p:spPr>
            <a:xfrm>
              <a:off x="5316925" y="3731225"/>
              <a:ext cx="371450" cy="218000"/>
            </a:xfrm>
            <a:custGeom>
              <a:rect b="b" l="l" r="r" t="t"/>
              <a:pathLst>
                <a:path extrusionOk="0" fill="none" h="8720" w="14858">
                  <a:moveTo>
                    <a:pt x="1" y="0"/>
                  </a:moveTo>
                  <a:lnTo>
                    <a:pt x="1" y="8719"/>
                  </a:lnTo>
                  <a:lnTo>
                    <a:pt x="14857" y="8719"/>
                  </a:lnTo>
                  <a:lnTo>
                    <a:pt x="14857" y="0"/>
                  </a:lnTo>
                  <a:lnTo>
                    <a:pt x="1" y="0"/>
                  </a:lnTo>
                  <a:close/>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55"/>
            <p:cNvSpPr/>
            <p:nvPr/>
          </p:nvSpPr>
          <p:spPr>
            <a:xfrm>
              <a:off x="5380250" y="3784800"/>
              <a:ext cx="230200" cy="115725"/>
            </a:xfrm>
            <a:custGeom>
              <a:rect b="b" l="l" r="r" t="t"/>
              <a:pathLst>
                <a:path extrusionOk="0" fill="none" h="4629" w="9208">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55"/>
            <p:cNvSpPr/>
            <p:nvPr/>
          </p:nvSpPr>
          <p:spPr>
            <a:xfrm>
              <a:off x="5547700" y="3779925"/>
              <a:ext cx="68825" cy="68825"/>
            </a:xfrm>
            <a:custGeom>
              <a:rect b="b" l="l" r="r" t="t"/>
              <a:pathLst>
                <a:path extrusionOk="0" fill="none" h="2753" w="2753">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47" name="Shape 647"/>
        <p:cNvGrpSpPr/>
        <p:nvPr/>
      </p:nvGrpSpPr>
      <p:grpSpPr>
        <a:xfrm>
          <a:off x="0" y="0"/>
          <a:ext cx="0" cy="0"/>
          <a:chOff x="0" y="0"/>
          <a:chExt cx="0" cy="0"/>
        </a:xfrm>
      </p:grpSpPr>
      <p:sp>
        <p:nvSpPr>
          <p:cNvPr id="648" name="Google Shape;648;p56"/>
          <p:cNvSpPr txBox="1"/>
          <p:nvPr/>
        </p:nvSpPr>
        <p:spPr>
          <a:xfrm>
            <a:off x="6248575" y="312075"/>
            <a:ext cx="2592000" cy="152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dk1"/>
                </a:solidFill>
                <a:latin typeface="Poppins Light"/>
                <a:ea typeface="Poppins Light"/>
                <a:cs typeface="Poppins Light"/>
                <a:sym typeface="Poppins Light"/>
              </a:rPr>
              <a:t>SlidesCarnival icons are editable shapes. </a:t>
            </a:r>
            <a:endParaRPr sz="900">
              <a:solidFill>
                <a:schemeClr val="dk1"/>
              </a:solidFill>
              <a:latin typeface="Poppins Light"/>
              <a:ea typeface="Poppins Light"/>
              <a:cs typeface="Poppins Light"/>
              <a:sym typeface="Poppins Light"/>
            </a:endParaRPr>
          </a:p>
          <a:p>
            <a:pPr indent="0" lvl="0" marL="0" rtl="0" algn="l">
              <a:spcBef>
                <a:spcPts val="0"/>
              </a:spcBef>
              <a:spcAft>
                <a:spcPts val="0"/>
              </a:spcAft>
              <a:buClr>
                <a:schemeClr val="dk1"/>
              </a:buClr>
              <a:buSzPts val="1100"/>
              <a:buFont typeface="Arial"/>
              <a:buNone/>
            </a:pPr>
            <a:r>
              <a:t/>
            </a:r>
            <a:endParaRPr sz="900">
              <a:solidFill>
                <a:schemeClr val="dk1"/>
              </a:solidFill>
              <a:latin typeface="Poppins Light"/>
              <a:ea typeface="Poppins Light"/>
              <a:cs typeface="Poppins Light"/>
              <a:sym typeface="Poppins Light"/>
            </a:endParaRPr>
          </a:p>
          <a:p>
            <a:pPr indent="0" lvl="0" marL="0" rtl="0" algn="l">
              <a:spcBef>
                <a:spcPts val="0"/>
              </a:spcBef>
              <a:spcAft>
                <a:spcPts val="0"/>
              </a:spcAft>
              <a:buClr>
                <a:schemeClr val="dk1"/>
              </a:buClr>
              <a:buSzPts val="1100"/>
              <a:buFont typeface="Arial"/>
              <a:buNone/>
            </a:pPr>
            <a:r>
              <a:rPr lang="en" sz="900">
                <a:solidFill>
                  <a:schemeClr val="dk1"/>
                </a:solidFill>
                <a:latin typeface="Poppins Light"/>
                <a:ea typeface="Poppins Light"/>
                <a:cs typeface="Poppins Light"/>
                <a:sym typeface="Poppins Light"/>
              </a:rPr>
              <a:t>This means that you can:</a:t>
            </a:r>
            <a:endParaRPr sz="900">
              <a:solidFill>
                <a:schemeClr val="dk1"/>
              </a:solidFill>
              <a:latin typeface="Poppins Light"/>
              <a:ea typeface="Poppins Light"/>
              <a:cs typeface="Poppins Light"/>
              <a:sym typeface="Poppins Light"/>
            </a:endParaRPr>
          </a:p>
          <a:p>
            <a:pPr indent="-285750" lvl="0" marL="457200" rtl="0" algn="l">
              <a:spcBef>
                <a:spcPts val="0"/>
              </a:spcBef>
              <a:spcAft>
                <a:spcPts val="0"/>
              </a:spcAft>
              <a:buClr>
                <a:schemeClr val="dk1"/>
              </a:buClr>
              <a:buSzPts val="900"/>
              <a:buFont typeface="Poppins Light"/>
              <a:buChar char="●"/>
            </a:pPr>
            <a:r>
              <a:rPr lang="en" sz="900">
                <a:solidFill>
                  <a:schemeClr val="dk1"/>
                </a:solidFill>
                <a:latin typeface="Poppins Light"/>
                <a:ea typeface="Poppins Light"/>
                <a:cs typeface="Poppins Light"/>
                <a:sym typeface="Poppins Light"/>
              </a:rPr>
              <a:t>Resize them without losing quality.</a:t>
            </a:r>
            <a:endParaRPr sz="900">
              <a:solidFill>
                <a:schemeClr val="dk1"/>
              </a:solidFill>
              <a:latin typeface="Poppins Light"/>
              <a:ea typeface="Poppins Light"/>
              <a:cs typeface="Poppins Light"/>
              <a:sym typeface="Poppins Light"/>
            </a:endParaRPr>
          </a:p>
          <a:p>
            <a:pPr indent="-285750" lvl="0" marL="457200" rtl="0" algn="l">
              <a:spcBef>
                <a:spcPts val="0"/>
              </a:spcBef>
              <a:spcAft>
                <a:spcPts val="0"/>
              </a:spcAft>
              <a:buClr>
                <a:schemeClr val="dk1"/>
              </a:buClr>
              <a:buSzPts val="900"/>
              <a:buFont typeface="Poppins Light"/>
              <a:buChar char="●"/>
            </a:pPr>
            <a:r>
              <a:rPr lang="en" sz="900">
                <a:solidFill>
                  <a:schemeClr val="dk1"/>
                </a:solidFill>
                <a:latin typeface="Poppins Light"/>
                <a:ea typeface="Poppins Light"/>
                <a:cs typeface="Poppins Light"/>
                <a:sym typeface="Poppins Light"/>
              </a:rPr>
              <a:t>Change line color, width and style</a:t>
            </a:r>
            <a:r>
              <a:rPr lang="en" sz="900">
                <a:latin typeface="Poppins Light"/>
                <a:ea typeface="Poppins Light"/>
                <a:cs typeface="Poppins Light"/>
                <a:sym typeface="Poppins Light"/>
              </a:rPr>
              <a:t>.</a:t>
            </a:r>
            <a:endParaRPr sz="900">
              <a:latin typeface="Poppins Light"/>
              <a:ea typeface="Poppins Light"/>
              <a:cs typeface="Poppins Light"/>
              <a:sym typeface="Poppins Light"/>
            </a:endParaRPr>
          </a:p>
          <a:p>
            <a:pPr indent="0" lvl="0" marL="0" rtl="0" algn="l">
              <a:spcBef>
                <a:spcPts val="0"/>
              </a:spcBef>
              <a:spcAft>
                <a:spcPts val="0"/>
              </a:spcAft>
              <a:buNone/>
            </a:pPr>
            <a:r>
              <a:t/>
            </a:r>
            <a:endParaRPr sz="900">
              <a:latin typeface="Poppins Light"/>
              <a:ea typeface="Poppins Light"/>
              <a:cs typeface="Poppins Light"/>
              <a:sym typeface="Poppins Light"/>
            </a:endParaRPr>
          </a:p>
          <a:p>
            <a:pPr indent="0" lvl="0" marL="0" rtl="0" algn="l">
              <a:spcBef>
                <a:spcPts val="0"/>
              </a:spcBef>
              <a:spcAft>
                <a:spcPts val="0"/>
              </a:spcAft>
              <a:buNone/>
            </a:pPr>
            <a:r>
              <a:rPr lang="en" sz="900">
                <a:latin typeface="Poppins Light"/>
                <a:ea typeface="Poppins Light"/>
                <a:cs typeface="Poppins Light"/>
                <a:sym typeface="Poppins Light"/>
              </a:rPr>
              <a:t>Isn’t that nice? :)</a:t>
            </a:r>
            <a:endParaRPr sz="900">
              <a:latin typeface="Poppins Light"/>
              <a:ea typeface="Poppins Light"/>
              <a:cs typeface="Poppins Light"/>
              <a:sym typeface="Poppins Light"/>
            </a:endParaRPr>
          </a:p>
          <a:p>
            <a:pPr indent="0" lvl="0" marL="0" rtl="0" algn="l">
              <a:spcBef>
                <a:spcPts val="0"/>
              </a:spcBef>
              <a:spcAft>
                <a:spcPts val="0"/>
              </a:spcAft>
              <a:buNone/>
            </a:pPr>
            <a:r>
              <a:t/>
            </a:r>
            <a:endParaRPr sz="900">
              <a:latin typeface="Poppins Light"/>
              <a:ea typeface="Poppins Light"/>
              <a:cs typeface="Poppins Light"/>
              <a:sym typeface="Poppins Light"/>
            </a:endParaRPr>
          </a:p>
          <a:p>
            <a:pPr indent="0" lvl="0" marL="0" rtl="0" algn="l">
              <a:spcBef>
                <a:spcPts val="0"/>
              </a:spcBef>
              <a:spcAft>
                <a:spcPts val="0"/>
              </a:spcAft>
              <a:buNone/>
            </a:pPr>
            <a:r>
              <a:rPr lang="en" sz="900">
                <a:latin typeface="Poppins Light"/>
                <a:ea typeface="Poppins Light"/>
                <a:cs typeface="Poppins Light"/>
                <a:sym typeface="Poppins Light"/>
              </a:rPr>
              <a:t>Examples:</a:t>
            </a:r>
            <a:endParaRPr sz="900">
              <a:latin typeface="Poppins Light"/>
              <a:ea typeface="Poppins Light"/>
              <a:cs typeface="Poppins Light"/>
              <a:sym typeface="Poppins Light"/>
            </a:endParaRPr>
          </a:p>
          <a:p>
            <a:pPr indent="0" lvl="0" marL="0" rtl="0" algn="l">
              <a:spcBef>
                <a:spcPts val="0"/>
              </a:spcBef>
              <a:spcAft>
                <a:spcPts val="0"/>
              </a:spcAft>
              <a:buClr>
                <a:schemeClr val="dk1"/>
              </a:buClr>
              <a:buSzPts val="1100"/>
              <a:buFont typeface="Arial"/>
              <a:buNone/>
            </a:pPr>
            <a:r>
              <a:t/>
            </a:r>
            <a:endParaRPr sz="900">
              <a:latin typeface="Poppins Light"/>
              <a:ea typeface="Poppins Light"/>
              <a:cs typeface="Poppins Light"/>
              <a:sym typeface="Poppins Light"/>
            </a:endParaRPr>
          </a:p>
          <a:p>
            <a:pPr indent="0" lvl="0" marL="0" rtl="0" algn="l">
              <a:spcBef>
                <a:spcPts val="0"/>
              </a:spcBef>
              <a:spcAft>
                <a:spcPts val="0"/>
              </a:spcAft>
              <a:buNone/>
            </a:pPr>
            <a:r>
              <a:t/>
            </a:r>
            <a:endParaRPr sz="900">
              <a:latin typeface="Poppins Light"/>
              <a:ea typeface="Poppins Light"/>
              <a:cs typeface="Poppins Light"/>
              <a:sym typeface="Poppins Light"/>
            </a:endParaRPr>
          </a:p>
        </p:txBody>
      </p:sp>
      <p:grpSp>
        <p:nvGrpSpPr>
          <p:cNvPr id="649" name="Google Shape;649;p56"/>
          <p:cNvGrpSpPr/>
          <p:nvPr/>
        </p:nvGrpSpPr>
        <p:grpSpPr>
          <a:xfrm>
            <a:off x="348747" y="333019"/>
            <a:ext cx="342903" cy="447293"/>
            <a:chOff x="590250" y="244200"/>
            <a:chExt cx="407975" cy="532175"/>
          </a:xfrm>
        </p:grpSpPr>
        <p:sp>
          <p:nvSpPr>
            <p:cNvPr id="650" name="Google Shape;650;p56"/>
            <p:cNvSpPr/>
            <p:nvPr/>
          </p:nvSpPr>
          <p:spPr>
            <a:xfrm>
              <a:off x="623125" y="313625"/>
              <a:ext cx="375100" cy="462750"/>
            </a:xfrm>
            <a:custGeom>
              <a:rect b="b" l="l" r="r" t="t"/>
              <a:pathLst>
                <a:path extrusionOk="0" fill="none" h="18510" w="15004">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56"/>
            <p:cNvSpPr/>
            <p:nvPr/>
          </p:nvSpPr>
          <p:spPr>
            <a:xfrm>
              <a:off x="590250" y="269775"/>
              <a:ext cx="377525" cy="462775"/>
            </a:xfrm>
            <a:custGeom>
              <a:rect b="b" l="l" r="r" t="t"/>
              <a:pathLst>
                <a:path extrusionOk="0" fill="none" h="18511" w="15101">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56"/>
            <p:cNvSpPr/>
            <p:nvPr/>
          </p:nvSpPr>
          <p:spPr>
            <a:xfrm>
              <a:off x="796650" y="274025"/>
              <a:ext cx="45100" cy="45100"/>
            </a:xfrm>
            <a:custGeom>
              <a:rect b="b" l="l" r="r" t="t"/>
              <a:pathLst>
                <a:path extrusionOk="0" fill="none" h="1804" w="1804">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56"/>
            <p:cNvSpPr/>
            <p:nvPr/>
          </p:nvSpPr>
          <p:spPr>
            <a:xfrm>
              <a:off x="713850" y="274025"/>
              <a:ext cx="45075" cy="45100"/>
            </a:xfrm>
            <a:custGeom>
              <a:rect b="b" l="l" r="r" t="t"/>
              <a:pathLst>
                <a:path extrusionOk="0" fill="none" h="1804" w="1803">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56"/>
            <p:cNvSpPr/>
            <p:nvPr/>
          </p:nvSpPr>
          <p:spPr>
            <a:xfrm>
              <a:off x="631050" y="274025"/>
              <a:ext cx="45075" cy="45100"/>
            </a:xfrm>
            <a:custGeom>
              <a:rect b="b" l="l" r="r" t="t"/>
              <a:pathLst>
                <a:path extrusionOk="0" fill="none" h="1804" w="1803">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6"/>
            <p:cNvSpPr/>
            <p:nvPr/>
          </p:nvSpPr>
          <p:spPr>
            <a:xfrm>
              <a:off x="649925" y="590050"/>
              <a:ext cx="133975" cy="25"/>
            </a:xfrm>
            <a:custGeom>
              <a:rect b="b" l="l" r="r" t="t"/>
              <a:pathLst>
                <a:path extrusionOk="0" fill="none" h="1" w="5359">
                  <a:moveTo>
                    <a:pt x="5358" y="0"/>
                  </a:moveTo>
                  <a:lnTo>
                    <a:pt x="0"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56"/>
            <p:cNvSpPr/>
            <p:nvPr/>
          </p:nvSpPr>
          <p:spPr>
            <a:xfrm>
              <a:off x="649925" y="534625"/>
              <a:ext cx="255750" cy="25"/>
            </a:xfrm>
            <a:custGeom>
              <a:rect b="b" l="l" r="r" t="t"/>
              <a:pathLst>
                <a:path extrusionOk="0" fill="none" h="1" w="10230">
                  <a:moveTo>
                    <a:pt x="10229" y="1"/>
                  </a:moveTo>
                  <a:lnTo>
                    <a:pt x="0"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56"/>
            <p:cNvSpPr/>
            <p:nvPr/>
          </p:nvSpPr>
          <p:spPr>
            <a:xfrm>
              <a:off x="649925" y="479825"/>
              <a:ext cx="255750" cy="25"/>
            </a:xfrm>
            <a:custGeom>
              <a:rect b="b" l="l" r="r" t="t"/>
              <a:pathLst>
                <a:path extrusionOk="0" fill="none" h="1" w="10230">
                  <a:moveTo>
                    <a:pt x="10229" y="1"/>
                  </a:moveTo>
                  <a:lnTo>
                    <a:pt x="0"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56"/>
            <p:cNvSpPr/>
            <p:nvPr/>
          </p:nvSpPr>
          <p:spPr>
            <a:xfrm>
              <a:off x="649925" y="424425"/>
              <a:ext cx="255750" cy="25"/>
            </a:xfrm>
            <a:custGeom>
              <a:rect b="b" l="l" r="r" t="t"/>
              <a:pathLst>
                <a:path extrusionOk="0" fill="none" h="1" w="10230">
                  <a:moveTo>
                    <a:pt x="10229" y="1"/>
                  </a:moveTo>
                  <a:lnTo>
                    <a:pt x="0"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56"/>
            <p:cNvSpPr/>
            <p:nvPr/>
          </p:nvSpPr>
          <p:spPr>
            <a:xfrm>
              <a:off x="879475" y="274025"/>
              <a:ext cx="45075" cy="45100"/>
            </a:xfrm>
            <a:custGeom>
              <a:rect b="b" l="l" r="r" t="t"/>
              <a:pathLst>
                <a:path extrusionOk="0" fill="none" h="1804" w="1803">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56"/>
            <p:cNvSpPr/>
            <p:nvPr/>
          </p:nvSpPr>
          <p:spPr>
            <a:xfrm>
              <a:off x="654800" y="244200"/>
              <a:ext cx="25" cy="51175"/>
            </a:xfrm>
            <a:custGeom>
              <a:rect b="b" l="l" r="r" t="t"/>
              <a:pathLst>
                <a:path extrusionOk="0" fill="none" h="2047" w="1">
                  <a:moveTo>
                    <a:pt x="0" y="1"/>
                  </a:moveTo>
                  <a:lnTo>
                    <a:pt x="0" y="2046"/>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56"/>
            <p:cNvSpPr/>
            <p:nvPr/>
          </p:nvSpPr>
          <p:spPr>
            <a:xfrm>
              <a:off x="737600" y="244200"/>
              <a:ext cx="25" cy="51175"/>
            </a:xfrm>
            <a:custGeom>
              <a:rect b="b" l="l" r="r" t="t"/>
              <a:pathLst>
                <a:path extrusionOk="0" fill="none" h="2047" w="1">
                  <a:moveTo>
                    <a:pt x="1" y="1"/>
                  </a:moveTo>
                  <a:lnTo>
                    <a:pt x="1" y="2046"/>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56"/>
            <p:cNvSpPr/>
            <p:nvPr/>
          </p:nvSpPr>
          <p:spPr>
            <a:xfrm>
              <a:off x="820400" y="244200"/>
              <a:ext cx="25" cy="51175"/>
            </a:xfrm>
            <a:custGeom>
              <a:rect b="b" l="l" r="r" t="t"/>
              <a:pathLst>
                <a:path extrusionOk="0" fill="none" h="2047" w="1">
                  <a:moveTo>
                    <a:pt x="1" y="1"/>
                  </a:moveTo>
                  <a:lnTo>
                    <a:pt x="1" y="2046"/>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56"/>
            <p:cNvSpPr/>
            <p:nvPr/>
          </p:nvSpPr>
          <p:spPr>
            <a:xfrm>
              <a:off x="903225" y="244200"/>
              <a:ext cx="25" cy="51175"/>
            </a:xfrm>
            <a:custGeom>
              <a:rect b="b" l="l" r="r" t="t"/>
              <a:pathLst>
                <a:path extrusionOk="0" fill="none" h="2047" w="1">
                  <a:moveTo>
                    <a:pt x="0" y="1"/>
                  </a:moveTo>
                  <a:lnTo>
                    <a:pt x="0" y="2046"/>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4" name="Google Shape;664;p56"/>
          <p:cNvGrpSpPr/>
          <p:nvPr/>
        </p:nvGrpSpPr>
        <p:grpSpPr>
          <a:xfrm>
            <a:off x="901439" y="399041"/>
            <a:ext cx="372594" cy="310144"/>
            <a:chOff x="1247825" y="322750"/>
            <a:chExt cx="443300" cy="369000"/>
          </a:xfrm>
        </p:grpSpPr>
        <p:sp>
          <p:nvSpPr>
            <p:cNvPr id="665" name="Google Shape;665;p56"/>
            <p:cNvSpPr/>
            <p:nvPr/>
          </p:nvSpPr>
          <p:spPr>
            <a:xfrm>
              <a:off x="1247825" y="322750"/>
              <a:ext cx="443300" cy="369000"/>
            </a:xfrm>
            <a:custGeom>
              <a:rect b="b" l="l" r="r" t="t"/>
              <a:pathLst>
                <a:path extrusionOk="0" fill="none" h="14760" w="17732">
                  <a:moveTo>
                    <a:pt x="16952" y="2558"/>
                  </a:moveTo>
                  <a:lnTo>
                    <a:pt x="13664" y="2558"/>
                  </a:lnTo>
                  <a:lnTo>
                    <a:pt x="13226" y="755"/>
                  </a:lnTo>
                  <a:lnTo>
                    <a:pt x="13226" y="755"/>
                  </a:lnTo>
                  <a:lnTo>
                    <a:pt x="13177" y="609"/>
                  </a:lnTo>
                  <a:lnTo>
                    <a:pt x="13104" y="463"/>
                  </a:lnTo>
                  <a:lnTo>
                    <a:pt x="13006" y="317"/>
                  </a:lnTo>
                  <a:lnTo>
                    <a:pt x="12885" y="220"/>
                  </a:lnTo>
                  <a:lnTo>
                    <a:pt x="12739" y="122"/>
                  </a:lnTo>
                  <a:lnTo>
                    <a:pt x="12592" y="49"/>
                  </a:lnTo>
                  <a:lnTo>
                    <a:pt x="12446" y="0"/>
                  </a:lnTo>
                  <a:lnTo>
                    <a:pt x="12276" y="0"/>
                  </a:lnTo>
                  <a:lnTo>
                    <a:pt x="5456" y="0"/>
                  </a:lnTo>
                  <a:lnTo>
                    <a:pt x="5456" y="0"/>
                  </a:lnTo>
                  <a:lnTo>
                    <a:pt x="5286" y="0"/>
                  </a:lnTo>
                  <a:lnTo>
                    <a:pt x="5140" y="49"/>
                  </a:lnTo>
                  <a:lnTo>
                    <a:pt x="4994" y="122"/>
                  </a:lnTo>
                  <a:lnTo>
                    <a:pt x="4848" y="220"/>
                  </a:lnTo>
                  <a:lnTo>
                    <a:pt x="4726" y="317"/>
                  </a:lnTo>
                  <a:lnTo>
                    <a:pt x="4628" y="463"/>
                  </a:lnTo>
                  <a:lnTo>
                    <a:pt x="4555" y="609"/>
                  </a:lnTo>
                  <a:lnTo>
                    <a:pt x="4507" y="755"/>
                  </a:lnTo>
                  <a:lnTo>
                    <a:pt x="4068" y="2558"/>
                  </a:lnTo>
                  <a:lnTo>
                    <a:pt x="3240" y="2558"/>
                  </a:lnTo>
                  <a:lnTo>
                    <a:pt x="3240" y="2558"/>
                  </a:lnTo>
                  <a:lnTo>
                    <a:pt x="3240" y="2558"/>
                  </a:lnTo>
                  <a:lnTo>
                    <a:pt x="3240" y="2460"/>
                  </a:lnTo>
                  <a:lnTo>
                    <a:pt x="3216" y="2363"/>
                  </a:lnTo>
                  <a:lnTo>
                    <a:pt x="3167" y="2290"/>
                  </a:lnTo>
                  <a:lnTo>
                    <a:pt x="3094" y="2217"/>
                  </a:lnTo>
                  <a:lnTo>
                    <a:pt x="3045" y="2144"/>
                  </a:lnTo>
                  <a:lnTo>
                    <a:pt x="2948" y="2119"/>
                  </a:lnTo>
                  <a:lnTo>
                    <a:pt x="2850" y="2071"/>
                  </a:lnTo>
                  <a:lnTo>
                    <a:pt x="2753" y="2071"/>
                  </a:lnTo>
                  <a:lnTo>
                    <a:pt x="2047" y="2071"/>
                  </a:lnTo>
                  <a:lnTo>
                    <a:pt x="2047" y="2071"/>
                  </a:lnTo>
                  <a:lnTo>
                    <a:pt x="1949" y="2071"/>
                  </a:lnTo>
                  <a:lnTo>
                    <a:pt x="1852" y="2119"/>
                  </a:lnTo>
                  <a:lnTo>
                    <a:pt x="1779" y="2144"/>
                  </a:lnTo>
                  <a:lnTo>
                    <a:pt x="1706" y="2217"/>
                  </a:lnTo>
                  <a:lnTo>
                    <a:pt x="1633" y="2290"/>
                  </a:lnTo>
                  <a:lnTo>
                    <a:pt x="1608" y="2363"/>
                  </a:lnTo>
                  <a:lnTo>
                    <a:pt x="1560" y="2460"/>
                  </a:lnTo>
                  <a:lnTo>
                    <a:pt x="1560" y="2558"/>
                  </a:lnTo>
                  <a:lnTo>
                    <a:pt x="1560" y="2558"/>
                  </a:lnTo>
                  <a:lnTo>
                    <a:pt x="780" y="2558"/>
                  </a:lnTo>
                  <a:lnTo>
                    <a:pt x="780" y="2558"/>
                  </a:lnTo>
                  <a:lnTo>
                    <a:pt x="634" y="2582"/>
                  </a:lnTo>
                  <a:lnTo>
                    <a:pt x="488" y="2631"/>
                  </a:lnTo>
                  <a:lnTo>
                    <a:pt x="342" y="2679"/>
                  </a:lnTo>
                  <a:lnTo>
                    <a:pt x="220" y="2777"/>
                  </a:lnTo>
                  <a:lnTo>
                    <a:pt x="123" y="2899"/>
                  </a:lnTo>
                  <a:lnTo>
                    <a:pt x="74" y="3045"/>
                  </a:lnTo>
                  <a:lnTo>
                    <a:pt x="25" y="3191"/>
                  </a:lnTo>
                  <a:lnTo>
                    <a:pt x="1" y="3337"/>
                  </a:lnTo>
                  <a:lnTo>
                    <a:pt x="1" y="13980"/>
                  </a:lnTo>
                  <a:lnTo>
                    <a:pt x="1" y="13980"/>
                  </a:lnTo>
                  <a:lnTo>
                    <a:pt x="25" y="14151"/>
                  </a:lnTo>
                  <a:lnTo>
                    <a:pt x="74" y="14297"/>
                  </a:lnTo>
                  <a:lnTo>
                    <a:pt x="123" y="14418"/>
                  </a:lnTo>
                  <a:lnTo>
                    <a:pt x="220" y="14540"/>
                  </a:lnTo>
                  <a:lnTo>
                    <a:pt x="342" y="14638"/>
                  </a:lnTo>
                  <a:lnTo>
                    <a:pt x="488" y="14711"/>
                  </a:lnTo>
                  <a:lnTo>
                    <a:pt x="634" y="14759"/>
                  </a:lnTo>
                  <a:lnTo>
                    <a:pt x="780" y="14759"/>
                  </a:lnTo>
                  <a:lnTo>
                    <a:pt x="16952" y="14759"/>
                  </a:lnTo>
                  <a:lnTo>
                    <a:pt x="16952" y="14759"/>
                  </a:lnTo>
                  <a:lnTo>
                    <a:pt x="17098" y="14759"/>
                  </a:lnTo>
                  <a:lnTo>
                    <a:pt x="17244" y="14711"/>
                  </a:lnTo>
                  <a:lnTo>
                    <a:pt x="17390" y="14638"/>
                  </a:lnTo>
                  <a:lnTo>
                    <a:pt x="17512" y="14540"/>
                  </a:lnTo>
                  <a:lnTo>
                    <a:pt x="17610" y="14418"/>
                  </a:lnTo>
                  <a:lnTo>
                    <a:pt x="17658" y="14297"/>
                  </a:lnTo>
                  <a:lnTo>
                    <a:pt x="17707" y="14151"/>
                  </a:lnTo>
                  <a:lnTo>
                    <a:pt x="17731" y="13980"/>
                  </a:lnTo>
                  <a:lnTo>
                    <a:pt x="17731" y="3337"/>
                  </a:lnTo>
                  <a:lnTo>
                    <a:pt x="17731" y="3337"/>
                  </a:lnTo>
                  <a:lnTo>
                    <a:pt x="17707" y="3191"/>
                  </a:lnTo>
                  <a:lnTo>
                    <a:pt x="17658" y="3045"/>
                  </a:lnTo>
                  <a:lnTo>
                    <a:pt x="17610" y="2899"/>
                  </a:lnTo>
                  <a:lnTo>
                    <a:pt x="17512" y="2777"/>
                  </a:lnTo>
                  <a:lnTo>
                    <a:pt x="17390" y="2679"/>
                  </a:lnTo>
                  <a:lnTo>
                    <a:pt x="17244" y="2631"/>
                  </a:lnTo>
                  <a:lnTo>
                    <a:pt x="17098" y="2582"/>
                  </a:lnTo>
                  <a:lnTo>
                    <a:pt x="16952" y="2558"/>
                  </a:lnTo>
                  <a:lnTo>
                    <a:pt x="16952" y="2558"/>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6"/>
            <p:cNvSpPr/>
            <p:nvPr/>
          </p:nvSpPr>
          <p:spPr>
            <a:xfrm>
              <a:off x="1398225" y="386675"/>
              <a:ext cx="142500" cy="25"/>
            </a:xfrm>
            <a:custGeom>
              <a:rect b="b" l="l" r="r" t="t"/>
              <a:pathLst>
                <a:path extrusionOk="0" fill="none" h="1" w="5700">
                  <a:moveTo>
                    <a:pt x="5700" y="1"/>
                  </a:moveTo>
                  <a:lnTo>
                    <a:pt x="1"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56"/>
            <p:cNvSpPr/>
            <p:nvPr/>
          </p:nvSpPr>
          <p:spPr>
            <a:xfrm>
              <a:off x="1370225" y="450000"/>
              <a:ext cx="198500" cy="197900"/>
            </a:xfrm>
            <a:custGeom>
              <a:rect b="b" l="l" r="r" t="t"/>
              <a:pathLst>
                <a:path extrusionOk="0" fill="none" h="7916" w="7940">
                  <a:moveTo>
                    <a:pt x="3970" y="7916"/>
                  </a:moveTo>
                  <a:lnTo>
                    <a:pt x="3970" y="7916"/>
                  </a:lnTo>
                  <a:lnTo>
                    <a:pt x="3556" y="7892"/>
                  </a:lnTo>
                  <a:lnTo>
                    <a:pt x="3166" y="7843"/>
                  </a:lnTo>
                  <a:lnTo>
                    <a:pt x="2801" y="7745"/>
                  </a:lnTo>
                  <a:lnTo>
                    <a:pt x="2436" y="7624"/>
                  </a:lnTo>
                  <a:lnTo>
                    <a:pt x="2070" y="7453"/>
                  </a:lnTo>
                  <a:lnTo>
                    <a:pt x="1754" y="7258"/>
                  </a:lnTo>
                  <a:lnTo>
                    <a:pt x="1462" y="7015"/>
                  </a:lnTo>
                  <a:lnTo>
                    <a:pt x="1169" y="6771"/>
                  </a:lnTo>
                  <a:lnTo>
                    <a:pt x="901" y="6479"/>
                  </a:lnTo>
                  <a:lnTo>
                    <a:pt x="682" y="6187"/>
                  </a:lnTo>
                  <a:lnTo>
                    <a:pt x="487" y="5846"/>
                  </a:lnTo>
                  <a:lnTo>
                    <a:pt x="317" y="5505"/>
                  </a:lnTo>
                  <a:lnTo>
                    <a:pt x="195" y="5139"/>
                  </a:lnTo>
                  <a:lnTo>
                    <a:pt x="98" y="4750"/>
                  </a:lnTo>
                  <a:lnTo>
                    <a:pt x="25" y="4360"/>
                  </a:lnTo>
                  <a:lnTo>
                    <a:pt x="0" y="3970"/>
                  </a:lnTo>
                  <a:lnTo>
                    <a:pt x="0" y="3970"/>
                  </a:lnTo>
                  <a:lnTo>
                    <a:pt x="25" y="3556"/>
                  </a:lnTo>
                  <a:lnTo>
                    <a:pt x="98" y="3167"/>
                  </a:lnTo>
                  <a:lnTo>
                    <a:pt x="195" y="2777"/>
                  </a:lnTo>
                  <a:lnTo>
                    <a:pt x="317" y="2412"/>
                  </a:lnTo>
                  <a:lnTo>
                    <a:pt x="487" y="2071"/>
                  </a:lnTo>
                  <a:lnTo>
                    <a:pt x="682" y="1754"/>
                  </a:lnTo>
                  <a:lnTo>
                    <a:pt x="901" y="1437"/>
                  </a:lnTo>
                  <a:lnTo>
                    <a:pt x="1169" y="1170"/>
                  </a:lnTo>
                  <a:lnTo>
                    <a:pt x="1462" y="902"/>
                  </a:lnTo>
                  <a:lnTo>
                    <a:pt x="1754" y="682"/>
                  </a:lnTo>
                  <a:lnTo>
                    <a:pt x="2070" y="488"/>
                  </a:lnTo>
                  <a:lnTo>
                    <a:pt x="2436" y="317"/>
                  </a:lnTo>
                  <a:lnTo>
                    <a:pt x="2801" y="171"/>
                  </a:lnTo>
                  <a:lnTo>
                    <a:pt x="3166" y="74"/>
                  </a:lnTo>
                  <a:lnTo>
                    <a:pt x="3556" y="25"/>
                  </a:lnTo>
                  <a:lnTo>
                    <a:pt x="3970" y="1"/>
                  </a:lnTo>
                  <a:lnTo>
                    <a:pt x="3970" y="1"/>
                  </a:lnTo>
                  <a:lnTo>
                    <a:pt x="4384" y="25"/>
                  </a:lnTo>
                  <a:lnTo>
                    <a:pt x="4774" y="74"/>
                  </a:lnTo>
                  <a:lnTo>
                    <a:pt x="5139" y="171"/>
                  </a:lnTo>
                  <a:lnTo>
                    <a:pt x="5505" y="317"/>
                  </a:lnTo>
                  <a:lnTo>
                    <a:pt x="5870" y="488"/>
                  </a:lnTo>
                  <a:lnTo>
                    <a:pt x="6186" y="682"/>
                  </a:lnTo>
                  <a:lnTo>
                    <a:pt x="6479" y="902"/>
                  </a:lnTo>
                  <a:lnTo>
                    <a:pt x="6771" y="1170"/>
                  </a:lnTo>
                  <a:lnTo>
                    <a:pt x="7039" y="1437"/>
                  </a:lnTo>
                  <a:lnTo>
                    <a:pt x="7258" y="1754"/>
                  </a:lnTo>
                  <a:lnTo>
                    <a:pt x="7453" y="2071"/>
                  </a:lnTo>
                  <a:lnTo>
                    <a:pt x="7623" y="2412"/>
                  </a:lnTo>
                  <a:lnTo>
                    <a:pt x="7745" y="2777"/>
                  </a:lnTo>
                  <a:lnTo>
                    <a:pt x="7843" y="3167"/>
                  </a:lnTo>
                  <a:lnTo>
                    <a:pt x="7916" y="3556"/>
                  </a:lnTo>
                  <a:lnTo>
                    <a:pt x="7940" y="3970"/>
                  </a:lnTo>
                  <a:lnTo>
                    <a:pt x="7940" y="3970"/>
                  </a:lnTo>
                  <a:lnTo>
                    <a:pt x="7916" y="4360"/>
                  </a:lnTo>
                  <a:lnTo>
                    <a:pt x="7843" y="4750"/>
                  </a:lnTo>
                  <a:lnTo>
                    <a:pt x="7745" y="5139"/>
                  </a:lnTo>
                  <a:lnTo>
                    <a:pt x="7623" y="5505"/>
                  </a:lnTo>
                  <a:lnTo>
                    <a:pt x="7453" y="5846"/>
                  </a:lnTo>
                  <a:lnTo>
                    <a:pt x="7258" y="6187"/>
                  </a:lnTo>
                  <a:lnTo>
                    <a:pt x="7039" y="6479"/>
                  </a:lnTo>
                  <a:lnTo>
                    <a:pt x="6771" y="6771"/>
                  </a:lnTo>
                  <a:lnTo>
                    <a:pt x="6479" y="7015"/>
                  </a:lnTo>
                  <a:lnTo>
                    <a:pt x="6186" y="7258"/>
                  </a:lnTo>
                  <a:lnTo>
                    <a:pt x="5870" y="7453"/>
                  </a:lnTo>
                  <a:lnTo>
                    <a:pt x="5505" y="7624"/>
                  </a:lnTo>
                  <a:lnTo>
                    <a:pt x="5139" y="7745"/>
                  </a:lnTo>
                  <a:lnTo>
                    <a:pt x="4774" y="7843"/>
                  </a:lnTo>
                  <a:lnTo>
                    <a:pt x="4384" y="7892"/>
                  </a:lnTo>
                  <a:lnTo>
                    <a:pt x="3970" y="7916"/>
                  </a:lnTo>
                  <a:lnTo>
                    <a:pt x="3970" y="7916"/>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56"/>
            <p:cNvSpPr/>
            <p:nvPr/>
          </p:nvSpPr>
          <p:spPr>
            <a:xfrm>
              <a:off x="1403100" y="482875"/>
              <a:ext cx="132750" cy="132150"/>
            </a:xfrm>
            <a:custGeom>
              <a:rect b="b" l="l" r="r" t="t"/>
              <a:pathLst>
                <a:path extrusionOk="0" fill="none" h="5286" w="5310">
                  <a:moveTo>
                    <a:pt x="2655" y="5286"/>
                  </a:moveTo>
                  <a:lnTo>
                    <a:pt x="2655" y="5286"/>
                  </a:lnTo>
                  <a:lnTo>
                    <a:pt x="2387" y="5286"/>
                  </a:lnTo>
                  <a:lnTo>
                    <a:pt x="2119" y="5237"/>
                  </a:lnTo>
                  <a:lnTo>
                    <a:pt x="1876" y="5164"/>
                  </a:lnTo>
                  <a:lnTo>
                    <a:pt x="1632" y="5091"/>
                  </a:lnTo>
                  <a:lnTo>
                    <a:pt x="1389" y="4969"/>
                  </a:lnTo>
                  <a:lnTo>
                    <a:pt x="1169" y="4847"/>
                  </a:lnTo>
                  <a:lnTo>
                    <a:pt x="975" y="4677"/>
                  </a:lnTo>
                  <a:lnTo>
                    <a:pt x="780" y="4506"/>
                  </a:lnTo>
                  <a:lnTo>
                    <a:pt x="609" y="4336"/>
                  </a:lnTo>
                  <a:lnTo>
                    <a:pt x="463" y="4117"/>
                  </a:lnTo>
                  <a:lnTo>
                    <a:pt x="317" y="3897"/>
                  </a:lnTo>
                  <a:lnTo>
                    <a:pt x="220" y="3678"/>
                  </a:lnTo>
                  <a:lnTo>
                    <a:pt x="122" y="3435"/>
                  </a:lnTo>
                  <a:lnTo>
                    <a:pt x="74" y="3191"/>
                  </a:lnTo>
                  <a:lnTo>
                    <a:pt x="25" y="2923"/>
                  </a:lnTo>
                  <a:lnTo>
                    <a:pt x="0" y="2655"/>
                  </a:lnTo>
                  <a:lnTo>
                    <a:pt x="0" y="2655"/>
                  </a:lnTo>
                  <a:lnTo>
                    <a:pt x="25" y="2387"/>
                  </a:lnTo>
                  <a:lnTo>
                    <a:pt x="74" y="2120"/>
                  </a:lnTo>
                  <a:lnTo>
                    <a:pt x="122" y="1852"/>
                  </a:lnTo>
                  <a:lnTo>
                    <a:pt x="220" y="1608"/>
                  </a:lnTo>
                  <a:lnTo>
                    <a:pt x="317" y="1389"/>
                  </a:lnTo>
                  <a:lnTo>
                    <a:pt x="463" y="1170"/>
                  </a:lnTo>
                  <a:lnTo>
                    <a:pt x="609" y="975"/>
                  </a:lnTo>
                  <a:lnTo>
                    <a:pt x="780" y="780"/>
                  </a:lnTo>
                  <a:lnTo>
                    <a:pt x="975" y="610"/>
                  </a:lnTo>
                  <a:lnTo>
                    <a:pt x="1169" y="463"/>
                  </a:lnTo>
                  <a:lnTo>
                    <a:pt x="1389" y="317"/>
                  </a:lnTo>
                  <a:lnTo>
                    <a:pt x="1632" y="220"/>
                  </a:lnTo>
                  <a:lnTo>
                    <a:pt x="1876" y="122"/>
                  </a:lnTo>
                  <a:lnTo>
                    <a:pt x="2119" y="49"/>
                  </a:lnTo>
                  <a:lnTo>
                    <a:pt x="2387" y="25"/>
                  </a:lnTo>
                  <a:lnTo>
                    <a:pt x="2655" y="1"/>
                  </a:lnTo>
                  <a:lnTo>
                    <a:pt x="2655" y="1"/>
                  </a:lnTo>
                  <a:lnTo>
                    <a:pt x="2923" y="25"/>
                  </a:lnTo>
                  <a:lnTo>
                    <a:pt x="3191" y="49"/>
                  </a:lnTo>
                  <a:lnTo>
                    <a:pt x="3435" y="122"/>
                  </a:lnTo>
                  <a:lnTo>
                    <a:pt x="3678" y="220"/>
                  </a:lnTo>
                  <a:lnTo>
                    <a:pt x="3922" y="317"/>
                  </a:lnTo>
                  <a:lnTo>
                    <a:pt x="4141" y="463"/>
                  </a:lnTo>
                  <a:lnTo>
                    <a:pt x="4336" y="610"/>
                  </a:lnTo>
                  <a:lnTo>
                    <a:pt x="4530" y="780"/>
                  </a:lnTo>
                  <a:lnTo>
                    <a:pt x="4701" y="975"/>
                  </a:lnTo>
                  <a:lnTo>
                    <a:pt x="4847" y="1170"/>
                  </a:lnTo>
                  <a:lnTo>
                    <a:pt x="4993" y="1389"/>
                  </a:lnTo>
                  <a:lnTo>
                    <a:pt x="5091" y="1608"/>
                  </a:lnTo>
                  <a:lnTo>
                    <a:pt x="5188" y="1852"/>
                  </a:lnTo>
                  <a:lnTo>
                    <a:pt x="5237" y="2120"/>
                  </a:lnTo>
                  <a:lnTo>
                    <a:pt x="5285" y="2387"/>
                  </a:lnTo>
                  <a:lnTo>
                    <a:pt x="5310" y="2655"/>
                  </a:lnTo>
                  <a:lnTo>
                    <a:pt x="5310" y="2655"/>
                  </a:lnTo>
                  <a:lnTo>
                    <a:pt x="5285" y="2923"/>
                  </a:lnTo>
                  <a:lnTo>
                    <a:pt x="5237" y="3191"/>
                  </a:lnTo>
                  <a:lnTo>
                    <a:pt x="5188" y="3435"/>
                  </a:lnTo>
                  <a:lnTo>
                    <a:pt x="5091" y="3678"/>
                  </a:lnTo>
                  <a:lnTo>
                    <a:pt x="4993" y="3897"/>
                  </a:lnTo>
                  <a:lnTo>
                    <a:pt x="4847" y="4117"/>
                  </a:lnTo>
                  <a:lnTo>
                    <a:pt x="4701" y="4336"/>
                  </a:lnTo>
                  <a:lnTo>
                    <a:pt x="4530" y="4506"/>
                  </a:lnTo>
                  <a:lnTo>
                    <a:pt x="4336" y="4677"/>
                  </a:lnTo>
                  <a:lnTo>
                    <a:pt x="4141" y="4847"/>
                  </a:lnTo>
                  <a:lnTo>
                    <a:pt x="3922" y="4969"/>
                  </a:lnTo>
                  <a:lnTo>
                    <a:pt x="3678" y="5091"/>
                  </a:lnTo>
                  <a:lnTo>
                    <a:pt x="3435" y="5164"/>
                  </a:lnTo>
                  <a:lnTo>
                    <a:pt x="3191" y="5237"/>
                  </a:lnTo>
                  <a:lnTo>
                    <a:pt x="2923" y="5286"/>
                  </a:lnTo>
                  <a:lnTo>
                    <a:pt x="2655" y="5286"/>
                  </a:lnTo>
                  <a:lnTo>
                    <a:pt x="2655" y="5286"/>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56"/>
            <p:cNvSpPr/>
            <p:nvPr/>
          </p:nvSpPr>
          <p:spPr>
            <a:xfrm>
              <a:off x="1588800" y="435400"/>
              <a:ext cx="66400" cy="43850"/>
            </a:xfrm>
            <a:custGeom>
              <a:rect b="b" l="l" r="r" t="t"/>
              <a:pathLst>
                <a:path extrusionOk="0" fill="none" h="1754" w="2656">
                  <a:moveTo>
                    <a:pt x="2655" y="1266"/>
                  </a:moveTo>
                  <a:lnTo>
                    <a:pt x="2655" y="1266"/>
                  </a:lnTo>
                  <a:lnTo>
                    <a:pt x="2655" y="1364"/>
                  </a:lnTo>
                  <a:lnTo>
                    <a:pt x="2631" y="1461"/>
                  </a:lnTo>
                  <a:lnTo>
                    <a:pt x="2582" y="1534"/>
                  </a:lnTo>
                  <a:lnTo>
                    <a:pt x="2509" y="1607"/>
                  </a:lnTo>
                  <a:lnTo>
                    <a:pt x="2461" y="1680"/>
                  </a:lnTo>
                  <a:lnTo>
                    <a:pt x="2363" y="1705"/>
                  </a:lnTo>
                  <a:lnTo>
                    <a:pt x="2266" y="1754"/>
                  </a:lnTo>
                  <a:lnTo>
                    <a:pt x="2168" y="1754"/>
                  </a:lnTo>
                  <a:lnTo>
                    <a:pt x="488" y="1754"/>
                  </a:lnTo>
                  <a:lnTo>
                    <a:pt x="488" y="1754"/>
                  </a:lnTo>
                  <a:lnTo>
                    <a:pt x="390" y="1754"/>
                  </a:lnTo>
                  <a:lnTo>
                    <a:pt x="293" y="1705"/>
                  </a:lnTo>
                  <a:lnTo>
                    <a:pt x="220" y="1680"/>
                  </a:lnTo>
                  <a:lnTo>
                    <a:pt x="147" y="1607"/>
                  </a:lnTo>
                  <a:lnTo>
                    <a:pt x="74" y="1534"/>
                  </a:lnTo>
                  <a:lnTo>
                    <a:pt x="49" y="1461"/>
                  </a:lnTo>
                  <a:lnTo>
                    <a:pt x="1" y="1364"/>
                  </a:lnTo>
                  <a:lnTo>
                    <a:pt x="1" y="1266"/>
                  </a:lnTo>
                  <a:lnTo>
                    <a:pt x="1" y="487"/>
                  </a:lnTo>
                  <a:lnTo>
                    <a:pt x="1" y="487"/>
                  </a:lnTo>
                  <a:lnTo>
                    <a:pt x="1" y="390"/>
                  </a:lnTo>
                  <a:lnTo>
                    <a:pt x="49" y="292"/>
                  </a:lnTo>
                  <a:lnTo>
                    <a:pt x="74" y="219"/>
                  </a:lnTo>
                  <a:lnTo>
                    <a:pt x="147" y="146"/>
                  </a:lnTo>
                  <a:lnTo>
                    <a:pt x="220" y="73"/>
                  </a:lnTo>
                  <a:lnTo>
                    <a:pt x="293" y="49"/>
                  </a:lnTo>
                  <a:lnTo>
                    <a:pt x="390" y="0"/>
                  </a:lnTo>
                  <a:lnTo>
                    <a:pt x="488" y="0"/>
                  </a:lnTo>
                  <a:lnTo>
                    <a:pt x="2168" y="0"/>
                  </a:lnTo>
                  <a:lnTo>
                    <a:pt x="2168" y="0"/>
                  </a:lnTo>
                  <a:lnTo>
                    <a:pt x="2266" y="0"/>
                  </a:lnTo>
                  <a:lnTo>
                    <a:pt x="2363" y="49"/>
                  </a:lnTo>
                  <a:lnTo>
                    <a:pt x="2461" y="73"/>
                  </a:lnTo>
                  <a:lnTo>
                    <a:pt x="2509" y="146"/>
                  </a:lnTo>
                  <a:lnTo>
                    <a:pt x="2582" y="219"/>
                  </a:lnTo>
                  <a:lnTo>
                    <a:pt x="2631" y="292"/>
                  </a:lnTo>
                  <a:lnTo>
                    <a:pt x="2655" y="390"/>
                  </a:lnTo>
                  <a:lnTo>
                    <a:pt x="2655" y="487"/>
                  </a:lnTo>
                  <a:lnTo>
                    <a:pt x="2655" y="1266"/>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0" name="Google Shape;670;p56"/>
          <p:cNvGrpSpPr/>
          <p:nvPr/>
        </p:nvGrpSpPr>
        <p:grpSpPr>
          <a:xfrm>
            <a:off x="1474618" y="397507"/>
            <a:ext cx="356204" cy="313212"/>
            <a:chOff x="1929775" y="320925"/>
            <a:chExt cx="423800" cy="372650"/>
          </a:xfrm>
        </p:grpSpPr>
        <p:sp>
          <p:nvSpPr>
            <p:cNvPr id="671" name="Google Shape;671;p56"/>
            <p:cNvSpPr/>
            <p:nvPr/>
          </p:nvSpPr>
          <p:spPr>
            <a:xfrm>
              <a:off x="1929775" y="320925"/>
              <a:ext cx="423800" cy="372650"/>
            </a:xfrm>
            <a:custGeom>
              <a:rect b="b" l="l" r="r" t="t"/>
              <a:pathLst>
                <a:path extrusionOk="0" fill="none" h="14906" w="16952">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56"/>
            <p:cNvSpPr/>
            <p:nvPr/>
          </p:nvSpPr>
          <p:spPr>
            <a:xfrm>
              <a:off x="1954125" y="345275"/>
              <a:ext cx="375100" cy="323950"/>
            </a:xfrm>
            <a:custGeom>
              <a:rect b="b" l="l" r="r" t="t"/>
              <a:pathLst>
                <a:path extrusionOk="0" fill="none" h="12958" w="15004">
                  <a:moveTo>
                    <a:pt x="15003" y="12957"/>
                  </a:moveTo>
                  <a:lnTo>
                    <a:pt x="1" y="12957"/>
                  </a:lnTo>
                  <a:lnTo>
                    <a:pt x="1" y="0"/>
                  </a:lnTo>
                  <a:lnTo>
                    <a:pt x="15003" y="0"/>
                  </a:lnTo>
                  <a:lnTo>
                    <a:pt x="15003" y="12957"/>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56"/>
            <p:cNvSpPr/>
            <p:nvPr/>
          </p:nvSpPr>
          <p:spPr>
            <a:xfrm>
              <a:off x="2162375" y="534625"/>
              <a:ext cx="146750" cy="113275"/>
            </a:xfrm>
            <a:custGeom>
              <a:rect b="b" l="l" r="r" t="t"/>
              <a:pathLst>
                <a:path extrusionOk="0" fill="none" h="4531" w="587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56"/>
            <p:cNvSpPr/>
            <p:nvPr/>
          </p:nvSpPr>
          <p:spPr>
            <a:xfrm>
              <a:off x="1974225" y="468875"/>
              <a:ext cx="232600" cy="179025"/>
            </a:xfrm>
            <a:custGeom>
              <a:rect b="b" l="l" r="r" t="t"/>
              <a:pathLst>
                <a:path extrusionOk="0" fill="none" h="7161" w="9304">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56"/>
            <p:cNvSpPr/>
            <p:nvPr/>
          </p:nvSpPr>
          <p:spPr>
            <a:xfrm>
              <a:off x="2169675" y="396425"/>
              <a:ext cx="97450" cy="97450"/>
            </a:xfrm>
            <a:custGeom>
              <a:rect b="b" l="l" r="r" t="t"/>
              <a:pathLst>
                <a:path extrusionOk="0" fill="none" h="3898" w="3898">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6" name="Google Shape;676;p56"/>
          <p:cNvSpPr/>
          <p:nvPr/>
        </p:nvSpPr>
        <p:spPr>
          <a:xfrm>
            <a:off x="2071920" y="386254"/>
            <a:ext cx="291717" cy="335738"/>
          </a:xfrm>
          <a:custGeom>
            <a:rect b="b" l="l" r="r" t="t"/>
            <a:pathLst>
              <a:path extrusionOk="0" fill="none" h="15978" w="13883">
                <a:moveTo>
                  <a:pt x="3240" y="3240"/>
                </a:moveTo>
                <a:lnTo>
                  <a:pt x="3240" y="12616"/>
                </a:lnTo>
                <a:lnTo>
                  <a:pt x="3240" y="12616"/>
                </a:lnTo>
                <a:lnTo>
                  <a:pt x="2899" y="12592"/>
                </a:lnTo>
                <a:lnTo>
                  <a:pt x="2558" y="12592"/>
                </a:lnTo>
                <a:lnTo>
                  <a:pt x="2193" y="12641"/>
                </a:lnTo>
                <a:lnTo>
                  <a:pt x="1827" y="12738"/>
                </a:lnTo>
                <a:lnTo>
                  <a:pt x="1827" y="12738"/>
                </a:lnTo>
                <a:lnTo>
                  <a:pt x="1608" y="12811"/>
                </a:lnTo>
                <a:lnTo>
                  <a:pt x="1389" y="12909"/>
                </a:lnTo>
                <a:lnTo>
                  <a:pt x="1194" y="13030"/>
                </a:lnTo>
                <a:lnTo>
                  <a:pt x="999" y="13128"/>
                </a:lnTo>
                <a:lnTo>
                  <a:pt x="804" y="13274"/>
                </a:lnTo>
                <a:lnTo>
                  <a:pt x="658" y="13396"/>
                </a:lnTo>
                <a:lnTo>
                  <a:pt x="512" y="13542"/>
                </a:lnTo>
                <a:lnTo>
                  <a:pt x="390" y="13688"/>
                </a:lnTo>
                <a:lnTo>
                  <a:pt x="269" y="13858"/>
                </a:lnTo>
                <a:lnTo>
                  <a:pt x="171" y="14005"/>
                </a:lnTo>
                <a:lnTo>
                  <a:pt x="98" y="14175"/>
                </a:lnTo>
                <a:lnTo>
                  <a:pt x="49" y="14346"/>
                </a:lnTo>
                <a:lnTo>
                  <a:pt x="25" y="14492"/>
                </a:lnTo>
                <a:lnTo>
                  <a:pt x="1" y="14662"/>
                </a:lnTo>
                <a:lnTo>
                  <a:pt x="25" y="14833"/>
                </a:lnTo>
                <a:lnTo>
                  <a:pt x="49" y="14979"/>
                </a:lnTo>
                <a:lnTo>
                  <a:pt x="49" y="14979"/>
                </a:lnTo>
                <a:lnTo>
                  <a:pt x="122" y="15149"/>
                </a:lnTo>
                <a:lnTo>
                  <a:pt x="196" y="15295"/>
                </a:lnTo>
                <a:lnTo>
                  <a:pt x="293" y="15417"/>
                </a:lnTo>
                <a:lnTo>
                  <a:pt x="415" y="15539"/>
                </a:lnTo>
                <a:lnTo>
                  <a:pt x="561" y="15636"/>
                </a:lnTo>
                <a:lnTo>
                  <a:pt x="707" y="15734"/>
                </a:lnTo>
                <a:lnTo>
                  <a:pt x="877" y="15807"/>
                </a:lnTo>
                <a:lnTo>
                  <a:pt x="1072" y="15880"/>
                </a:lnTo>
                <a:lnTo>
                  <a:pt x="1243" y="15929"/>
                </a:lnTo>
                <a:lnTo>
                  <a:pt x="1462" y="15953"/>
                </a:lnTo>
                <a:lnTo>
                  <a:pt x="1657" y="15977"/>
                </a:lnTo>
                <a:lnTo>
                  <a:pt x="1876" y="15977"/>
                </a:lnTo>
                <a:lnTo>
                  <a:pt x="2095" y="15953"/>
                </a:lnTo>
                <a:lnTo>
                  <a:pt x="2339" y="15929"/>
                </a:lnTo>
                <a:lnTo>
                  <a:pt x="2558" y="15880"/>
                </a:lnTo>
                <a:lnTo>
                  <a:pt x="2801" y="15831"/>
                </a:lnTo>
                <a:lnTo>
                  <a:pt x="2801" y="15831"/>
                </a:lnTo>
                <a:lnTo>
                  <a:pt x="3216" y="15661"/>
                </a:lnTo>
                <a:lnTo>
                  <a:pt x="3581" y="15466"/>
                </a:lnTo>
                <a:lnTo>
                  <a:pt x="3897" y="15247"/>
                </a:lnTo>
                <a:lnTo>
                  <a:pt x="4165" y="14979"/>
                </a:lnTo>
                <a:lnTo>
                  <a:pt x="4360" y="14711"/>
                </a:lnTo>
                <a:lnTo>
                  <a:pt x="4458" y="14565"/>
                </a:lnTo>
                <a:lnTo>
                  <a:pt x="4531" y="14419"/>
                </a:lnTo>
                <a:lnTo>
                  <a:pt x="4579" y="14272"/>
                </a:lnTo>
                <a:lnTo>
                  <a:pt x="4604" y="14126"/>
                </a:lnTo>
                <a:lnTo>
                  <a:pt x="4628" y="13980"/>
                </a:lnTo>
                <a:lnTo>
                  <a:pt x="4628" y="13834"/>
                </a:lnTo>
                <a:lnTo>
                  <a:pt x="4628" y="6187"/>
                </a:lnTo>
                <a:lnTo>
                  <a:pt x="12470" y="3727"/>
                </a:lnTo>
                <a:lnTo>
                  <a:pt x="12470" y="10108"/>
                </a:lnTo>
                <a:lnTo>
                  <a:pt x="12470" y="10108"/>
                </a:lnTo>
                <a:lnTo>
                  <a:pt x="12154" y="10083"/>
                </a:lnTo>
                <a:lnTo>
                  <a:pt x="11813" y="10083"/>
                </a:lnTo>
                <a:lnTo>
                  <a:pt x="11447" y="10132"/>
                </a:lnTo>
                <a:lnTo>
                  <a:pt x="11082" y="10230"/>
                </a:lnTo>
                <a:lnTo>
                  <a:pt x="11082" y="10230"/>
                </a:lnTo>
                <a:lnTo>
                  <a:pt x="10863" y="10303"/>
                </a:lnTo>
                <a:lnTo>
                  <a:pt x="10644" y="10400"/>
                </a:lnTo>
                <a:lnTo>
                  <a:pt x="10425" y="10522"/>
                </a:lnTo>
                <a:lnTo>
                  <a:pt x="10254" y="10619"/>
                </a:lnTo>
                <a:lnTo>
                  <a:pt x="10059" y="10765"/>
                </a:lnTo>
                <a:lnTo>
                  <a:pt x="9913" y="10887"/>
                </a:lnTo>
                <a:lnTo>
                  <a:pt x="9767" y="11033"/>
                </a:lnTo>
                <a:lnTo>
                  <a:pt x="9621" y="11179"/>
                </a:lnTo>
                <a:lnTo>
                  <a:pt x="9523" y="11350"/>
                </a:lnTo>
                <a:lnTo>
                  <a:pt x="9426" y="11496"/>
                </a:lnTo>
                <a:lnTo>
                  <a:pt x="9353" y="11666"/>
                </a:lnTo>
                <a:lnTo>
                  <a:pt x="9304" y="11837"/>
                </a:lnTo>
                <a:lnTo>
                  <a:pt x="9280" y="11983"/>
                </a:lnTo>
                <a:lnTo>
                  <a:pt x="9256" y="12154"/>
                </a:lnTo>
                <a:lnTo>
                  <a:pt x="9280" y="12324"/>
                </a:lnTo>
                <a:lnTo>
                  <a:pt x="9304" y="12470"/>
                </a:lnTo>
                <a:lnTo>
                  <a:pt x="9304" y="12470"/>
                </a:lnTo>
                <a:lnTo>
                  <a:pt x="9377" y="12641"/>
                </a:lnTo>
                <a:lnTo>
                  <a:pt x="9450" y="12787"/>
                </a:lnTo>
                <a:lnTo>
                  <a:pt x="9548" y="12909"/>
                </a:lnTo>
                <a:lnTo>
                  <a:pt x="9670" y="13030"/>
                </a:lnTo>
                <a:lnTo>
                  <a:pt x="9816" y="13128"/>
                </a:lnTo>
                <a:lnTo>
                  <a:pt x="9962" y="13225"/>
                </a:lnTo>
                <a:lnTo>
                  <a:pt x="10132" y="13298"/>
                </a:lnTo>
                <a:lnTo>
                  <a:pt x="10303" y="13371"/>
                </a:lnTo>
                <a:lnTo>
                  <a:pt x="10498" y="13420"/>
                </a:lnTo>
                <a:lnTo>
                  <a:pt x="10717" y="13444"/>
                </a:lnTo>
                <a:lnTo>
                  <a:pt x="10912" y="13469"/>
                </a:lnTo>
                <a:lnTo>
                  <a:pt x="11131" y="13469"/>
                </a:lnTo>
                <a:lnTo>
                  <a:pt x="11350" y="13444"/>
                </a:lnTo>
                <a:lnTo>
                  <a:pt x="11594" y="13420"/>
                </a:lnTo>
                <a:lnTo>
                  <a:pt x="11813" y="13371"/>
                </a:lnTo>
                <a:lnTo>
                  <a:pt x="12056" y="13323"/>
                </a:lnTo>
                <a:lnTo>
                  <a:pt x="12056" y="13323"/>
                </a:lnTo>
                <a:lnTo>
                  <a:pt x="12422" y="13176"/>
                </a:lnTo>
                <a:lnTo>
                  <a:pt x="12763" y="13006"/>
                </a:lnTo>
                <a:lnTo>
                  <a:pt x="13055" y="12787"/>
                </a:lnTo>
                <a:lnTo>
                  <a:pt x="13323" y="12568"/>
                </a:lnTo>
                <a:lnTo>
                  <a:pt x="13542" y="12324"/>
                </a:lnTo>
                <a:lnTo>
                  <a:pt x="13713" y="12056"/>
                </a:lnTo>
                <a:lnTo>
                  <a:pt x="13810" y="11788"/>
                </a:lnTo>
                <a:lnTo>
                  <a:pt x="13859" y="11642"/>
                </a:lnTo>
                <a:lnTo>
                  <a:pt x="13883" y="11520"/>
                </a:lnTo>
                <a:lnTo>
                  <a:pt x="13883" y="0"/>
                </a:lnTo>
                <a:lnTo>
                  <a:pt x="3240" y="3240"/>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56"/>
          <p:cNvSpPr/>
          <p:nvPr/>
        </p:nvSpPr>
        <p:spPr>
          <a:xfrm>
            <a:off x="2656888" y="387284"/>
            <a:ext cx="251793" cy="333678"/>
          </a:xfrm>
          <a:custGeom>
            <a:rect b="b" l="l" r="r" t="t"/>
            <a:pathLst>
              <a:path extrusionOk="0" fill="none" h="15880" w="11983">
                <a:moveTo>
                  <a:pt x="5992" y="0"/>
                </a:moveTo>
                <a:lnTo>
                  <a:pt x="5992" y="0"/>
                </a:lnTo>
                <a:lnTo>
                  <a:pt x="5675" y="0"/>
                </a:lnTo>
                <a:lnTo>
                  <a:pt x="5383" y="25"/>
                </a:lnTo>
                <a:lnTo>
                  <a:pt x="5091" y="73"/>
                </a:lnTo>
                <a:lnTo>
                  <a:pt x="4774" y="122"/>
                </a:lnTo>
                <a:lnTo>
                  <a:pt x="4506" y="195"/>
                </a:lnTo>
                <a:lnTo>
                  <a:pt x="4214" y="268"/>
                </a:lnTo>
                <a:lnTo>
                  <a:pt x="3654" y="463"/>
                </a:lnTo>
                <a:lnTo>
                  <a:pt x="3142" y="731"/>
                </a:lnTo>
                <a:lnTo>
                  <a:pt x="2631" y="1023"/>
                </a:lnTo>
                <a:lnTo>
                  <a:pt x="2192" y="1364"/>
                </a:lnTo>
                <a:lnTo>
                  <a:pt x="1754" y="1754"/>
                </a:lnTo>
                <a:lnTo>
                  <a:pt x="1364" y="2192"/>
                </a:lnTo>
                <a:lnTo>
                  <a:pt x="1023" y="2631"/>
                </a:lnTo>
                <a:lnTo>
                  <a:pt x="731" y="3142"/>
                </a:lnTo>
                <a:lnTo>
                  <a:pt x="463" y="3653"/>
                </a:lnTo>
                <a:lnTo>
                  <a:pt x="268" y="4214"/>
                </a:lnTo>
                <a:lnTo>
                  <a:pt x="195" y="4506"/>
                </a:lnTo>
                <a:lnTo>
                  <a:pt x="122" y="4774"/>
                </a:lnTo>
                <a:lnTo>
                  <a:pt x="73" y="5090"/>
                </a:lnTo>
                <a:lnTo>
                  <a:pt x="25" y="5383"/>
                </a:lnTo>
                <a:lnTo>
                  <a:pt x="0" y="5675"/>
                </a:lnTo>
                <a:lnTo>
                  <a:pt x="0" y="5991"/>
                </a:lnTo>
                <a:lnTo>
                  <a:pt x="0" y="5991"/>
                </a:lnTo>
                <a:lnTo>
                  <a:pt x="25" y="6430"/>
                </a:lnTo>
                <a:lnTo>
                  <a:pt x="73" y="6868"/>
                </a:lnTo>
                <a:lnTo>
                  <a:pt x="147" y="7331"/>
                </a:lnTo>
                <a:lnTo>
                  <a:pt x="268" y="7769"/>
                </a:lnTo>
                <a:lnTo>
                  <a:pt x="390" y="8208"/>
                </a:lnTo>
                <a:lnTo>
                  <a:pt x="561" y="8646"/>
                </a:lnTo>
                <a:lnTo>
                  <a:pt x="731" y="9085"/>
                </a:lnTo>
                <a:lnTo>
                  <a:pt x="926" y="9523"/>
                </a:lnTo>
                <a:lnTo>
                  <a:pt x="1145" y="9937"/>
                </a:lnTo>
                <a:lnTo>
                  <a:pt x="1389" y="10375"/>
                </a:lnTo>
                <a:lnTo>
                  <a:pt x="1900" y="11179"/>
                </a:lnTo>
                <a:lnTo>
                  <a:pt x="2436" y="11958"/>
                </a:lnTo>
                <a:lnTo>
                  <a:pt x="2996" y="12689"/>
                </a:lnTo>
                <a:lnTo>
                  <a:pt x="3556" y="13371"/>
                </a:lnTo>
                <a:lnTo>
                  <a:pt x="4092" y="13980"/>
                </a:lnTo>
                <a:lnTo>
                  <a:pt x="4603" y="14540"/>
                </a:lnTo>
                <a:lnTo>
                  <a:pt x="5066" y="15003"/>
                </a:lnTo>
                <a:lnTo>
                  <a:pt x="5724" y="15636"/>
                </a:lnTo>
                <a:lnTo>
                  <a:pt x="5992" y="15880"/>
                </a:lnTo>
                <a:lnTo>
                  <a:pt x="5992" y="15880"/>
                </a:lnTo>
                <a:lnTo>
                  <a:pt x="6260" y="15636"/>
                </a:lnTo>
                <a:lnTo>
                  <a:pt x="6917" y="15003"/>
                </a:lnTo>
                <a:lnTo>
                  <a:pt x="7380" y="14540"/>
                </a:lnTo>
                <a:lnTo>
                  <a:pt x="7891" y="13980"/>
                </a:lnTo>
                <a:lnTo>
                  <a:pt x="8427" y="13371"/>
                </a:lnTo>
                <a:lnTo>
                  <a:pt x="8987" y="12689"/>
                </a:lnTo>
                <a:lnTo>
                  <a:pt x="9548" y="11958"/>
                </a:lnTo>
                <a:lnTo>
                  <a:pt x="10083" y="11179"/>
                </a:lnTo>
                <a:lnTo>
                  <a:pt x="10595" y="10375"/>
                </a:lnTo>
                <a:lnTo>
                  <a:pt x="10838" y="9937"/>
                </a:lnTo>
                <a:lnTo>
                  <a:pt x="11058" y="9523"/>
                </a:lnTo>
                <a:lnTo>
                  <a:pt x="11252" y="9085"/>
                </a:lnTo>
                <a:lnTo>
                  <a:pt x="11423" y="8646"/>
                </a:lnTo>
                <a:lnTo>
                  <a:pt x="11593" y="8208"/>
                </a:lnTo>
                <a:lnTo>
                  <a:pt x="11715" y="7769"/>
                </a:lnTo>
                <a:lnTo>
                  <a:pt x="11837" y="7331"/>
                </a:lnTo>
                <a:lnTo>
                  <a:pt x="11910" y="6868"/>
                </a:lnTo>
                <a:lnTo>
                  <a:pt x="11959" y="6430"/>
                </a:lnTo>
                <a:lnTo>
                  <a:pt x="11983" y="5991"/>
                </a:lnTo>
                <a:lnTo>
                  <a:pt x="11983" y="5991"/>
                </a:lnTo>
                <a:lnTo>
                  <a:pt x="11983" y="5675"/>
                </a:lnTo>
                <a:lnTo>
                  <a:pt x="11959" y="5383"/>
                </a:lnTo>
                <a:lnTo>
                  <a:pt x="11910" y="5090"/>
                </a:lnTo>
                <a:lnTo>
                  <a:pt x="11861" y="4774"/>
                </a:lnTo>
                <a:lnTo>
                  <a:pt x="11788" y="4506"/>
                </a:lnTo>
                <a:lnTo>
                  <a:pt x="11715" y="4214"/>
                </a:lnTo>
                <a:lnTo>
                  <a:pt x="11520" y="3653"/>
                </a:lnTo>
                <a:lnTo>
                  <a:pt x="11252" y="3142"/>
                </a:lnTo>
                <a:lnTo>
                  <a:pt x="10960" y="2631"/>
                </a:lnTo>
                <a:lnTo>
                  <a:pt x="10619" y="2192"/>
                </a:lnTo>
                <a:lnTo>
                  <a:pt x="10229" y="1754"/>
                </a:lnTo>
                <a:lnTo>
                  <a:pt x="9791" y="1364"/>
                </a:lnTo>
                <a:lnTo>
                  <a:pt x="9353" y="1023"/>
                </a:lnTo>
                <a:lnTo>
                  <a:pt x="8841" y="731"/>
                </a:lnTo>
                <a:lnTo>
                  <a:pt x="8330" y="463"/>
                </a:lnTo>
                <a:lnTo>
                  <a:pt x="7770" y="268"/>
                </a:lnTo>
                <a:lnTo>
                  <a:pt x="7477" y="195"/>
                </a:lnTo>
                <a:lnTo>
                  <a:pt x="7209" y="122"/>
                </a:lnTo>
                <a:lnTo>
                  <a:pt x="6893" y="73"/>
                </a:lnTo>
                <a:lnTo>
                  <a:pt x="6601" y="25"/>
                </a:lnTo>
                <a:lnTo>
                  <a:pt x="6308" y="0"/>
                </a:lnTo>
                <a:lnTo>
                  <a:pt x="5992" y="0"/>
                </a:lnTo>
                <a:lnTo>
                  <a:pt x="5992" y="0"/>
                </a:lnTo>
                <a:close/>
                <a:moveTo>
                  <a:pt x="5992" y="8549"/>
                </a:moveTo>
                <a:lnTo>
                  <a:pt x="5992" y="8549"/>
                </a:lnTo>
                <a:lnTo>
                  <a:pt x="5724" y="8549"/>
                </a:lnTo>
                <a:lnTo>
                  <a:pt x="5480" y="8500"/>
                </a:lnTo>
                <a:lnTo>
                  <a:pt x="5237" y="8451"/>
                </a:lnTo>
                <a:lnTo>
                  <a:pt x="4993" y="8354"/>
                </a:lnTo>
                <a:lnTo>
                  <a:pt x="4774" y="8257"/>
                </a:lnTo>
                <a:lnTo>
                  <a:pt x="4555" y="8110"/>
                </a:lnTo>
                <a:lnTo>
                  <a:pt x="4360" y="7964"/>
                </a:lnTo>
                <a:lnTo>
                  <a:pt x="4189" y="7794"/>
                </a:lnTo>
                <a:lnTo>
                  <a:pt x="4019" y="7623"/>
                </a:lnTo>
                <a:lnTo>
                  <a:pt x="3873" y="7428"/>
                </a:lnTo>
                <a:lnTo>
                  <a:pt x="3727" y="7209"/>
                </a:lnTo>
                <a:lnTo>
                  <a:pt x="3629" y="6990"/>
                </a:lnTo>
                <a:lnTo>
                  <a:pt x="3532" y="6746"/>
                </a:lnTo>
                <a:lnTo>
                  <a:pt x="3483" y="6503"/>
                </a:lnTo>
                <a:lnTo>
                  <a:pt x="3434" y="6259"/>
                </a:lnTo>
                <a:lnTo>
                  <a:pt x="3434" y="5991"/>
                </a:lnTo>
                <a:lnTo>
                  <a:pt x="3434" y="5991"/>
                </a:lnTo>
                <a:lnTo>
                  <a:pt x="3434" y="5724"/>
                </a:lnTo>
                <a:lnTo>
                  <a:pt x="3483" y="5480"/>
                </a:lnTo>
                <a:lnTo>
                  <a:pt x="3532" y="5236"/>
                </a:lnTo>
                <a:lnTo>
                  <a:pt x="3629" y="4993"/>
                </a:lnTo>
                <a:lnTo>
                  <a:pt x="3727" y="4774"/>
                </a:lnTo>
                <a:lnTo>
                  <a:pt x="3873" y="4555"/>
                </a:lnTo>
                <a:lnTo>
                  <a:pt x="4019" y="4360"/>
                </a:lnTo>
                <a:lnTo>
                  <a:pt x="4189" y="4189"/>
                </a:lnTo>
                <a:lnTo>
                  <a:pt x="4360" y="4019"/>
                </a:lnTo>
                <a:lnTo>
                  <a:pt x="4555" y="3873"/>
                </a:lnTo>
                <a:lnTo>
                  <a:pt x="4774" y="3726"/>
                </a:lnTo>
                <a:lnTo>
                  <a:pt x="4993" y="3629"/>
                </a:lnTo>
                <a:lnTo>
                  <a:pt x="5237" y="3532"/>
                </a:lnTo>
                <a:lnTo>
                  <a:pt x="5480" y="3483"/>
                </a:lnTo>
                <a:lnTo>
                  <a:pt x="5724" y="3434"/>
                </a:lnTo>
                <a:lnTo>
                  <a:pt x="5992" y="3434"/>
                </a:lnTo>
                <a:lnTo>
                  <a:pt x="5992" y="3434"/>
                </a:lnTo>
                <a:lnTo>
                  <a:pt x="6260" y="3434"/>
                </a:lnTo>
                <a:lnTo>
                  <a:pt x="6503" y="3483"/>
                </a:lnTo>
                <a:lnTo>
                  <a:pt x="6747" y="3532"/>
                </a:lnTo>
                <a:lnTo>
                  <a:pt x="6990" y="3629"/>
                </a:lnTo>
                <a:lnTo>
                  <a:pt x="7209" y="3726"/>
                </a:lnTo>
                <a:lnTo>
                  <a:pt x="7429" y="3873"/>
                </a:lnTo>
                <a:lnTo>
                  <a:pt x="7623" y="4019"/>
                </a:lnTo>
                <a:lnTo>
                  <a:pt x="7794" y="4189"/>
                </a:lnTo>
                <a:lnTo>
                  <a:pt x="7964" y="4360"/>
                </a:lnTo>
                <a:lnTo>
                  <a:pt x="8111" y="4555"/>
                </a:lnTo>
                <a:lnTo>
                  <a:pt x="8257" y="4774"/>
                </a:lnTo>
                <a:lnTo>
                  <a:pt x="8354" y="4993"/>
                </a:lnTo>
                <a:lnTo>
                  <a:pt x="8452" y="5236"/>
                </a:lnTo>
                <a:lnTo>
                  <a:pt x="8500" y="5480"/>
                </a:lnTo>
                <a:lnTo>
                  <a:pt x="8549" y="5724"/>
                </a:lnTo>
                <a:lnTo>
                  <a:pt x="8549" y="5991"/>
                </a:lnTo>
                <a:lnTo>
                  <a:pt x="8549" y="5991"/>
                </a:lnTo>
                <a:lnTo>
                  <a:pt x="8549" y="6259"/>
                </a:lnTo>
                <a:lnTo>
                  <a:pt x="8500" y="6503"/>
                </a:lnTo>
                <a:lnTo>
                  <a:pt x="8452" y="6746"/>
                </a:lnTo>
                <a:lnTo>
                  <a:pt x="8354" y="6990"/>
                </a:lnTo>
                <a:lnTo>
                  <a:pt x="8257" y="7209"/>
                </a:lnTo>
                <a:lnTo>
                  <a:pt x="8111" y="7428"/>
                </a:lnTo>
                <a:lnTo>
                  <a:pt x="7964" y="7623"/>
                </a:lnTo>
                <a:lnTo>
                  <a:pt x="7794" y="7794"/>
                </a:lnTo>
                <a:lnTo>
                  <a:pt x="7623" y="7964"/>
                </a:lnTo>
                <a:lnTo>
                  <a:pt x="7429" y="8110"/>
                </a:lnTo>
                <a:lnTo>
                  <a:pt x="7209" y="8257"/>
                </a:lnTo>
                <a:lnTo>
                  <a:pt x="6990" y="8354"/>
                </a:lnTo>
                <a:lnTo>
                  <a:pt x="6747" y="8451"/>
                </a:lnTo>
                <a:lnTo>
                  <a:pt x="6503" y="8500"/>
                </a:lnTo>
                <a:lnTo>
                  <a:pt x="6260" y="8549"/>
                </a:lnTo>
                <a:lnTo>
                  <a:pt x="5992" y="8549"/>
                </a:lnTo>
                <a:lnTo>
                  <a:pt x="5992" y="8549"/>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8" name="Google Shape;678;p56"/>
          <p:cNvGrpSpPr/>
          <p:nvPr/>
        </p:nvGrpSpPr>
        <p:grpSpPr>
          <a:xfrm>
            <a:off x="3744262" y="362185"/>
            <a:ext cx="336767" cy="383835"/>
            <a:chOff x="4630125" y="278900"/>
            <a:chExt cx="400675" cy="456675"/>
          </a:xfrm>
        </p:grpSpPr>
        <p:sp>
          <p:nvSpPr>
            <p:cNvPr id="679" name="Google Shape;679;p56"/>
            <p:cNvSpPr/>
            <p:nvPr/>
          </p:nvSpPr>
          <p:spPr>
            <a:xfrm>
              <a:off x="4659350" y="328825"/>
              <a:ext cx="371450" cy="96850"/>
            </a:xfrm>
            <a:custGeom>
              <a:rect b="b" l="l" r="r" t="t"/>
              <a:pathLst>
                <a:path extrusionOk="0" fill="none" h="3874" w="14858">
                  <a:moveTo>
                    <a:pt x="12763" y="1"/>
                  </a:moveTo>
                  <a:lnTo>
                    <a:pt x="926" y="1"/>
                  </a:lnTo>
                  <a:lnTo>
                    <a:pt x="926" y="1"/>
                  </a:lnTo>
                  <a:lnTo>
                    <a:pt x="731" y="25"/>
                  </a:lnTo>
                  <a:lnTo>
                    <a:pt x="561" y="74"/>
                  </a:lnTo>
                  <a:lnTo>
                    <a:pt x="390" y="171"/>
                  </a:lnTo>
                  <a:lnTo>
                    <a:pt x="269" y="269"/>
                  </a:lnTo>
                  <a:lnTo>
                    <a:pt x="147" y="415"/>
                  </a:lnTo>
                  <a:lnTo>
                    <a:pt x="74" y="561"/>
                  </a:lnTo>
                  <a:lnTo>
                    <a:pt x="1" y="732"/>
                  </a:lnTo>
                  <a:lnTo>
                    <a:pt x="1" y="926"/>
                  </a:lnTo>
                  <a:lnTo>
                    <a:pt x="1" y="2948"/>
                  </a:lnTo>
                  <a:lnTo>
                    <a:pt x="1" y="2948"/>
                  </a:lnTo>
                  <a:lnTo>
                    <a:pt x="1" y="3143"/>
                  </a:lnTo>
                  <a:lnTo>
                    <a:pt x="74" y="3313"/>
                  </a:lnTo>
                  <a:lnTo>
                    <a:pt x="147" y="3459"/>
                  </a:lnTo>
                  <a:lnTo>
                    <a:pt x="269" y="3605"/>
                  </a:lnTo>
                  <a:lnTo>
                    <a:pt x="390" y="3727"/>
                  </a:lnTo>
                  <a:lnTo>
                    <a:pt x="561" y="3800"/>
                  </a:lnTo>
                  <a:lnTo>
                    <a:pt x="731" y="3849"/>
                  </a:lnTo>
                  <a:lnTo>
                    <a:pt x="926" y="3873"/>
                  </a:lnTo>
                  <a:lnTo>
                    <a:pt x="12763" y="3873"/>
                  </a:lnTo>
                  <a:lnTo>
                    <a:pt x="14857" y="1949"/>
                  </a:lnTo>
                  <a:lnTo>
                    <a:pt x="12763" y="1"/>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56"/>
            <p:cNvSpPr/>
            <p:nvPr/>
          </p:nvSpPr>
          <p:spPr>
            <a:xfrm>
              <a:off x="4630125" y="452425"/>
              <a:ext cx="371450" cy="96850"/>
            </a:xfrm>
            <a:custGeom>
              <a:rect b="b" l="l" r="r" t="t"/>
              <a:pathLst>
                <a:path extrusionOk="0" fill="none" h="3874" w="14858">
                  <a:moveTo>
                    <a:pt x="2095" y="1"/>
                  </a:moveTo>
                  <a:lnTo>
                    <a:pt x="13932" y="1"/>
                  </a:lnTo>
                  <a:lnTo>
                    <a:pt x="13932" y="1"/>
                  </a:lnTo>
                  <a:lnTo>
                    <a:pt x="14126" y="25"/>
                  </a:lnTo>
                  <a:lnTo>
                    <a:pt x="14297" y="74"/>
                  </a:lnTo>
                  <a:lnTo>
                    <a:pt x="14467" y="147"/>
                  </a:lnTo>
                  <a:lnTo>
                    <a:pt x="14589" y="269"/>
                  </a:lnTo>
                  <a:lnTo>
                    <a:pt x="14711" y="415"/>
                  </a:lnTo>
                  <a:lnTo>
                    <a:pt x="14784" y="561"/>
                  </a:lnTo>
                  <a:lnTo>
                    <a:pt x="14857" y="732"/>
                  </a:lnTo>
                  <a:lnTo>
                    <a:pt x="14857" y="926"/>
                  </a:lnTo>
                  <a:lnTo>
                    <a:pt x="14857" y="2948"/>
                  </a:lnTo>
                  <a:lnTo>
                    <a:pt x="14857" y="2948"/>
                  </a:lnTo>
                  <a:lnTo>
                    <a:pt x="14857" y="3143"/>
                  </a:lnTo>
                  <a:lnTo>
                    <a:pt x="14784" y="3313"/>
                  </a:lnTo>
                  <a:lnTo>
                    <a:pt x="14711" y="3459"/>
                  </a:lnTo>
                  <a:lnTo>
                    <a:pt x="14589" y="3605"/>
                  </a:lnTo>
                  <a:lnTo>
                    <a:pt x="14467" y="3703"/>
                  </a:lnTo>
                  <a:lnTo>
                    <a:pt x="14297" y="3800"/>
                  </a:lnTo>
                  <a:lnTo>
                    <a:pt x="14126" y="3849"/>
                  </a:lnTo>
                  <a:lnTo>
                    <a:pt x="13932" y="3873"/>
                  </a:lnTo>
                  <a:lnTo>
                    <a:pt x="2095" y="3873"/>
                  </a:lnTo>
                  <a:lnTo>
                    <a:pt x="1" y="1925"/>
                  </a:lnTo>
                  <a:lnTo>
                    <a:pt x="2095" y="1"/>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56"/>
            <p:cNvSpPr/>
            <p:nvPr/>
          </p:nvSpPr>
          <p:spPr>
            <a:xfrm>
              <a:off x="4808525" y="278900"/>
              <a:ext cx="43875" cy="49950"/>
            </a:xfrm>
            <a:custGeom>
              <a:rect b="b" l="l" r="r" t="t"/>
              <a:pathLst>
                <a:path extrusionOk="0" fill="none" h="1998" w="1755">
                  <a:moveTo>
                    <a:pt x="1754" y="1998"/>
                  </a:moveTo>
                  <a:lnTo>
                    <a:pt x="1754" y="585"/>
                  </a:lnTo>
                  <a:lnTo>
                    <a:pt x="1754" y="585"/>
                  </a:lnTo>
                  <a:lnTo>
                    <a:pt x="1754" y="464"/>
                  </a:lnTo>
                  <a:lnTo>
                    <a:pt x="1730" y="366"/>
                  </a:lnTo>
                  <a:lnTo>
                    <a:pt x="1657" y="269"/>
                  </a:lnTo>
                  <a:lnTo>
                    <a:pt x="1584" y="171"/>
                  </a:lnTo>
                  <a:lnTo>
                    <a:pt x="1511" y="98"/>
                  </a:lnTo>
                  <a:lnTo>
                    <a:pt x="1413" y="49"/>
                  </a:lnTo>
                  <a:lnTo>
                    <a:pt x="1291" y="25"/>
                  </a:lnTo>
                  <a:lnTo>
                    <a:pt x="1194" y="1"/>
                  </a:lnTo>
                  <a:lnTo>
                    <a:pt x="561" y="1"/>
                  </a:lnTo>
                  <a:lnTo>
                    <a:pt x="561" y="1"/>
                  </a:lnTo>
                  <a:lnTo>
                    <a:pt x="463" y="25"/>
                  </a:lnTo>
                  <a:lnTo>
                    <a:pt x="342" y="49"/>
                  </a:lnTo>
                  <a:lnTo>
                    <a:pt x="244" y="98"/>
                  </a:lnTo>
                  <a:lnTo>
                    <a:pt x="171" y="171"/>
                  </a:lnTo>
                  <a:lnTo>
                    <a:pt x="98" y="269"/>
                  </a:lnTo>
                  <a:lnTo>
                    <a:pt x="25" y="366"/>
                  </a:lnTo>
                  <a:lnTo>
                    <a:pt x="1" y="464"/>
                  </a:lnTo>
                  <a:lnTo>
                    <a:pt x="1" y="585"/>
                  </a:lnTo>
                  <a:lnTo>
                    <a:pt x="1" y="1998"/>
                  </a:lnTo>
                  <a:lnTo>
                    <a:pt x="1754" y="1998"/>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56"/>
            <p:cNvSpPr/>
            <p:nvPr/>
          </p:nvSpPr>
          <p:spPr>
            <a:xfrm>
              <a:off x="4808525" y="549250"/>
              <a:ext cx="43875" cy="186325"/>
            </a:xfrm>
            <a:custGeom>
              <a:rect b="b" l="l" r="r" t="t"/>
              <a:pathLst>
                <a:path extrusionOk="0" fill="none" h="7453" w="1755">
                  <a:moveTo>
                    <a:pt x="1" y="0"/>
                  </a:moveTo>
                  <a:lnTo>
                    <a:pt x="1" y="7453"/>
                  </a:lnTo>
                  <a:lnTo>
                    <a:pt x="1754" y="7453"/>
                  </a:lnTo>
                  <a:lnTo>
                    <a:pt x="1754" y="0"/>
                  </a:lnTo>
                  <a:lnTo>
                    <a:pt x="1" y="0"/>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3" name="Google Shape;683;p56"/>
          <p:cNvSpPr/>
          <p:nvPr/>
        </p:nvSpPr>
        <p:spPr>
          <a:xfrm>
            <a:off x="4284851" y="385750"/>
            <a:ext cx="385895" cy="336746"/>
          </a:xfrm>
          <a:custGeom>
            <a:rect b="b" l="l" r="r" t="t"/>
            <a:pathLst>
              <a:path extrusionOk="0" fill="none" h="16026" w="18365">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4" name="Google Shape;684;p56"/>
          <p:cNvGrpSpPr/>
          <p:nvPr/>
        </p:nvGrpSpPr>
        <p:grpSpPr>
          <a:xfrm>
            <a:off x="353874" y="908741"/>
            <a:ext cx="342882" cy="418128"/>
            <a:chOff x="596350" y="929175"/>
            <a:chExt cx="407950" cy="497475"/>
          </a:xfrm>
        </p:grpSpPr>
        <p:sp>
          <p:nvSpPr>
            <p:cNvPr id="685" name="Google Shape;685;p56"/>
            <p:cNvSpPr/>
            <p:nvPr/>
          </p:nvSpPr>
          <p:spPr>
            <a:xfrm>
              <a:off x="596350" y="953550"/>
              <a:ext cx="387250" cy="473100"/>
            </a:xfrm>
            <a:custGeom>
              <a:rect b="b" l="l" r="r" t="t"/>
              <a:pathLst>
                <a:path extrusionOk="0" fill="none" h="18924" w="1549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56"/>
            <p:cNvSpPr/>
            <p:nvPr/>
          </p:nvSpPr>
          <p:spPr>
            <a:xfrm>
              <a:off x="626775" y="929175"/>
              <a:ext cx="377525" cy="462775"/>
            </a:xfrm>
            <a:custGeom>
              <a:rect b="b" l="l" r="r" t="t"/>
              <a:pathLst>
                <a:path extrusionOk="0" fill="none" h="18511" w="15101">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56"/>
            <p:cNvSpPr/>
            <p:nvPr/>
          </p:nvSpPr>
          <p:spPr>
            <a:xfrm>
              <a:off x="688900" y="1256150"/>
              <a:ext cx="133975" cy="25"/>
            </a:xfrm>
            <a:custGeom>
              <a:rect b="b" l="l" r="r" t="t"/>
              <a:pathLst>
                <a:path extrusionOk="0" fill="none" h="1" w="5359">
                  <a:moveTo>
                    <a:pt x="5358" y="0"/>
                  </a:moveTo>
                  <a:lnTo>
                    <a:pt x="0"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56"/>
            <p:cNvSpPr/>
            <p:nvPr/>
          </p:nvSpPr>
          <p:spPr>
            <a:xfrm>
              <a:off x="688900" y="1201350"/>
              <a:ext cx="255750" cy="25"/>
            </a:xfrm>
            <a:custGeom>
              <a:rect b="b" l="l" r="r" t="t"/>
              <a:pathLst>
                <a:path extrusionOk="0" fill="none" h="1" w="10230">
                  <a:moveTo>
                    <a:pt x="10229" y="1"/>
                  </a:moveTo>
                  <a:lnTo>
                    <a:pt x="0"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56"/>
            <p:cNvSpPr/>
            <p:nvPr/>
          </p:nvSpPr>
          <p:spPr>
            <a:xfrm>
              <a:off x="688900" y="1145950"/>
              <a:ext cx="255750" cy="25"/>
            </a:xfrm>
            <a:custGeom>
              <a:rect b="b" l="l" r="r" t="t"/>
              <a:pathLst>
                <a:path extrusionOk="0" fill="none" h="1" w="10230">
                  <a:moveTo>
                    <a:pt x="10229" y="0"/>
                  </a:moveTo>
                  <a:lnTo>
                    <a:pt x="0"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56"/>
            <p:cNvSpPr/>
            <p:nvPr/>
          </p:nvSpPr>
          <p:spPr>
            <a:xfrm>
              <a:off x="688900" y="1090525"/>
              <a:ext cx="255750" cy="25"/>
            </a:xfrm>
            <a:custGeom>
              <a:rect b="b" l="l" r="r" t="t"/>
              <a:pathLst>
                <a:path extrusionOk="0" fill="none" h="1" w="10230">
                  <a:moveTo>
                    <a:pt x="10229" y="1"/>
                  </a:moveTo>
                  <a:lnTo>
                    <a:pt x="0"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56"/>
            <p:cNvSpPr/>
            <p:nvPr/>
          </p:nvSpPr>
          <p:spPr>
            <a:xfrm>
              <a:off x="920250" y="929175"/>
              <a:ext cx="84050" cy="84050"/>
            </a:xfrm>
            <a:custGeom>
              <a:rect b="b" l="l" r="r" t="t"/>
              <a:pathLst>
                <a:path extrusionOk="0" fill="none" h="3362" w="3362">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2" name="Google Shape;692;p56"/>
          <p:cNvGrpSpPr/>
          <p:nvPr/>
        </p:nvGrpSpPr>
        <p:grpSpPr>
          <a:xfrm>
            <a:off x="1478190" y="969656"/>
            <a:ext cx="349060" cy="298882"/>
            <a:chOff x="1934025" y="1001650"/>
            <a:chExt cx="415300" cy="355600"/>
          </a:xfrm>
        </p:grpSpPr>
        <p:sp>
          <p:nvSpPr>
            <p:cNvPr id="693" name="Google Shape;693;p56"/>
            <p:cNvSpPr/>
            <p:nvPr/>
          </p:nvSpPr>
          <p:spPr>
            <a:xfrm>
              <a:off x="1934025" y="1303650"/>
              <a:ext cx="207650" cy="53600"/>
            </a:xfrm>
            <a:custGeom>
              <a:rect b="b" l="l" r="r" t="t"/>
              <a:pathLst>
                <a:path extrusionOk="0" fill="none" h="2144" w="8306">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56"/>
            <p:cNvSpPr/>
            <p:nvPr/>
          </p:nvSpPr>
          <p:spPr>
            <a:xfrm>
              <a:off x="2141650" y="1303650"/>
              <a:ext cx="207675" cy="53600"/>
            </a:xfrm>
            <a:custGeom>
              <a:rect b="b" l="l" r="r" t="t"/>
              <a:pathLst>
                <a:path extrusionOk="0" fill="none" h="2144" w="8307">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56"/>
            <p:cNvSpPr/>
            <p:nvPr/>
          </p:nvSpPr>
          <p:spPr>
            <a:xfrm>
              <a:off x="1934025" y="1001650"/>
              <a:ext cx="207650" cy="331250"/>
            </a:xfrm>
            <a:custGeom>
              <a:rect b="b" l="l" r="r" t="t"/>
              <a:pathLst>
                <a:path extrusionOk="0" fill="none" h="13250" w="8306">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56"/>
            <p:cNvSpPr/>
            <p:nvPr/>
          </p:nvSpPr>
          <p:spPr>
            <a:xfrm>
              <a:off x="2141650" y="1001650"/>
              <a:ext cx="207675" cy="331250"/>
            </a:xfrm>
            <a:custGeom>
              <a:rect b="b" l="l" r="r" t="t"/>
              <a:pathLst>
                <a:path extrusionOk="0" fill="none" h="13250" w="8307">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7" name="Google Shape;697;p56"/>
          <p:cNvSpPr/>
          <p:nvPr/>
        </p:nvSpPr>
        <p:spPr>
          <a:xfrm>
            <a:off x="2042249" y="944598"/>
            <a:ext cx="351077" cy="349039"/>
          </a:xfrm>
          <a:custGeom>
            <a:rect b="b" l="l" r="r" t="t"/>
            <a:pathLst>
              <a:path extrusionOk="0" fill="none" h="16611" w="16708">
                <a:moveTo>
                  <a:pt x="414" y="8842"/>
                </a:moveTo>
                <a:lnTo>
                  <a:pt x="8403" y="1048"/>
                </a:lnTo>
                <a:lnTo>
                  <a:pt x="8403" y="1048"/>
                </a:lnTo>
                <a:lnTo>
                  <a:pt x="8500" y="951"/>
                </a:lnTo>
                <a:lnTo>
                  <a:pt x="8597" y="829"/>
                </a:lnTo>
                <a:lnTo>
                  <a:pt x="8865" y="658"/>
                </a:lnTo>
                <a:lnTo>
                  <a:pt x="9158" y="488"/>
                </a:lnTo>
                <a:lnTo>
                  <a:pt x="9450" y="317"/>
                </a:lnTo>
                <a:lnTo>
                  <a:pt x="9450" y="317"/>
                </a:lnTo>
                <a:lnTo>
                  <a:pt x="9839" y="171"/>
                </a:lnTo>
                <a:lnTo>
                  <a:pt x="10180" y="74"/>
                </a:lnTo>
                <a:lnTo>
                  <a:pt x="10497" y="25"/>
                </a:lnTo>
                <a:lnTo>
                  <a:pt x="10814" y="1"/>
                </a:lnTo>
                <a:lnTo>
                  <a:pt x="15344" y="1"/>
                </a:lnTo>
                <a:lnTo>
                  <a:pt x="15344" y="1"/>
                </a:lnTo>
                <a:lnTo>
                  <a:pt x="15465" y="1"/>
                </a:lnTo>
                <a:lnTo>
                  <a:pt x="15587" y="49"/>
                </a:lnTo>
                <a:lnTo>
                  <a:pt x="15855" y="122"/>
                </a:lnTo>
                <a:lnTo>
                  <a:pt x="16099" y="269"/>
                </a:lnTo>
                <a:lnTo>
                  <a:pt x="16294" y="415"/>
                </a:lnTo>
                <a:lnTo>
                  <a:pt x="16294" y="415"/>
                </a:lnTo>
                <a:lnTo>
                  <a:pt x="16391" y="537"/>
                </a:lnTo>
                <a:lnTo>
                  <a:pt x="16488" y="658"/>
                </a:lnTo>
                <a:lnTo>
                  <a:pt x="16561" y="780"/>
                </a:lnTo>
                <a:lnTo>
                  <a:pt x="16610" y="902"/>
                </a:lnTo>
                <a:lnTo>
                  <a:pt x="16659" y="1048"/>
                </a:lnTo>
                <a:lnTo>
                  <a:pt x="16683" y="1170"/>
                </a:lnTo>
                <a:lnTo>
                  <a:pt x="16708" y="1486"/>
                </a:lnTo>
                <a:lnTo>
                  <a:pt x="16708" y="5992"/>
                </a:lnTo>
                <a:lnTo>
                  <a:pt x="16708" y="5992"/>
                </a:lnTo>
                <a:lnTo>
                  <a:pt x="16683" y="6309"/>
                </a:lnTo>
                <a:lnTo>
                  <a:pt x="16635" y="6625"/>
                </a:lnTo>
                <a:lnTo>
                  <a:pt x="16537" y="6942"/>
                </a:lnTo>
                <a:lnTo>
                  <a:pt x="16391" y="7258"/>
                </a:lnTo>
                <a:lnTo>
                  <a:pt x="16391" y="7258"/>
                </a:lnTo>
                <a:lnTo>
                  <a:pt x="16342" y="7453"/>
                </a:lnTo>
                <a:lnTo>
                  <a:pt x="16294" y="7624"/>
                </a:lnTo>
                <a:lnTo>
                  <a:pt x="16196" y="7770"/>
                </a:lnTo>
                <a:lnTo>
                  <a:pt x="16123" y="7916"/>
                </a:lnTo>
                <a:lnTo>
                  <a:pt x="15928" y="8160"/>
                </a:lnTo>
                <a:lnTo>
                  <a:pt x="15758" y="8403"/>
                </a:lnTo>
                <a:lnTo>
                  <a:pt x="7891" y="16197"/>
                </a:lnTo>
                <a:lnTo>
                  <a:pt x="7891" y="16197"/>
                </a:lnTo>
                <a:lnTo>
                  <a:pt x="7794" y="16294"/>
                </a:lnTo>
                <a:lnTo>
                  <a:pt x="7696" y="16392"/>
                </a:lnTo>
                <a:lnTo>
                  <a:pt x="7574" y="16465"/>
                </a:lnTo>
                <a:lnTo>
                  <a:pt x="7453" y="16513"/>
                </a:lnTo>
                <a:lnTo>
                  <a:pt x="7185" y="16586"/>
                </a:lnTo>
                <a:lnTo>
                  <a:pt x="6941" y="16611"/>
                </a:lnTo>
                <a:lnTo>
                  <a:pt x="6941" y="16611"/>
                </a:lnTo>
                <a:lnTo>
                  <a:pt x="6649" y="16586"/>
                </a:lnTo>
                <a:lnTo>
                  <a:pt x="6503" y="16562"/>
                </a:lnTo>
                <a:lnTo>
                  <a:pt x="6381" y="16513"/>
                </a:lnTo>
                <a:lnTo>
                  <a:pt x="6235" y="16465"/>
                </a:lnTo>
                <a:lnTo>
                  <a:pt x="6113" y="16392"/>
                </a:lnTo>
                <a:lnTo>
                  <a:pt x="5991" y="16294"/>
                </a:lnTo>
                <a:lnTo>
                  <a:pt x="5894" y="16197"/>
                </a:lnTo>
                <a:lnTo>
                  <a:pt x="414" y="10839"/>
                </a:lnTo>
                <a:lnTo>
                  <a:pt x="414" y="10839"/>
                </a:lnTo>
                <a:lnTo>
                  <a:pt x="268" y="10595"/>
                </a:lnTo>
                <a:lnTo>
                  <a:pt x="122" y="10352"/>
                </a:lnTo>
                <a:lnTo>
                  <a:pt x="24" y="10108"/>
                </a:lnTo>
                <a:lnTo>
                  <a:pt x="0" y="10011"/>
                </a:lnTo>
                <a:lnTo>
                  <a:pt x="0" y="9889"/>
                </a:lnTo>
                <a:lnTo>
                  <a:pt x="0" y="9889"/>
                </a:lnTo>
                <a:lnTo>
                  <a:pt x="0" y="9718"/>
                </a:lnTo>
                <a:lnTo>
                  <a:pt x="24" y="9597"/>
                </a:lnTo>
                <a:lnTo>
                  <a:pt x="122" y="9329"/>
                </a:lnTo>
                <a:lnTo>
                  <a:pt x="268" y="9061"/>
                </a:lnTo>
                <a:lnTo>
                  <a:pt x="414" y="8842"/>
                </a:lnTo>
                <a:lnTo>
                  <a:pt x="414" y="8842"/>
                </a:lnTo>
                <a:close/>
                <a:moveTo>
                  <a:pt x="12519" y="4190"/>
                </a:moveTo>
                <a:lnTo>
                  <a:pt x="12519" y="4190"/>
                </a:lnTo>
                <a:lnTo>
                  <a:pt x="12689" y="4336"/>
                </a:lnTo>
                <a:lnTo>
                  <a:pt x="12859" y="4433"/>
                </a:lnTo>
                <a:lnTo>
                  <a:pt x="13030" y="4482"/>
                </a:lnTo>
                <a:lnTo>
                  <a:pt x="13249" y="4482"/>
                </a:lnTo>
                <a:lnTo>
                  <a:pt x="13249" y="4482"/>
                </a:lnTo>
                <a:lnTo>
                  <a:pt x="13444" y="4482"/>
                </a:lnTo>
                <a:lnTo>
                  <a:pt x="13615" y="4433"/>
                </a:lnTo>
                <a:lnTo>
                  <a:pt x="13761" y="4336"/>
                </a:lnTo>
                <a:lnTo>
                  <a:pt x="13882" y="4190"/>
                </a:lnTo>
                <a:lnTo>
                  <a:pt x="13882" y="4190"/>
                </a:lnTo>
                <a:lnTo>
                  <a:pt x="14029" y="4044"/>
                </a:lnTo>
                <a:lnTo>
                  <a:pt x="14102" y="3873"/>
                </a:lnTo>
                <a:lnTo>
                  <a:pt x="14150" y="3727"/>
                </a:lnTo>
                <a:lnTo>
                  <a:pt x="14175" y="3557"/>
                </a:lnTo>
                <a:lnTo>
                  <a:pt x="14175" y="3557"/>
                </a:lnTo>
                <a:lnTo>
                  <a:pt x="14150" y="3362"/>
                </a:lnTo>
                <a:lnTo>
                  <a:pt x="14102" y="3167"/>
                </a:lnTo>
                <a:lnTo>
                  <a:pt x="14029" y="2996"/>
                </a:lnTo>
                <a:lnTo>
                  <a:pt x="13882" y="2850"/>
                </a:lnTo>
                <a:lnTo>
                  <a:pt x="13882" y="2850"/>
                </a:lnTo>
                <a:lnTo>
                  <a:pt x="13761" y="2728"/>
                </a:lnTo>
                <a:lnTo>
                  <a:pt x="13615" y="2655"/>
                </a:lnTo>
                <a:lnTo>
                  <a:pt x="13444" y="2582"/>
                </a:lnTo>
                <a:lnTo>
                  <a:pt x="13249" y="2558"/>
                </a:lnTo>
                <a:lnTo>
                  <a:pt x="13249" y="2558"/>
                </a:lnTo>
                <a:lnTo>
                  <a:pt x="13030" y="2582"/>
                </a:lnTo>
                <a:lnTo>
                  <a:pt x="12859" y="2655"/>
                </a:lnTo>
                <a:lnTo>
                  <a:pt x="12689" y="2728"/>
                </a:lnTo>
                <a:lnTo>
                  <a:pt x="12519" y="2850"/>
                </a:lnTo>
                <a:lnTo>
                  <a:pt x="12519" y="2850"/>
                </a:lnTo>
                <a:lnTo>
                  <a:pt x="12445" y="2996"/>
                </a:lnTo>
                <a:lnTo>
                  <a:pt x="12372" y="3167"/>
                </a:lnTo>
                <a:lnTo>
                  <a:pt x="12324" y="3362"/>
                </a:lnTo>
                <a:lnTo>
                  <a:pt x="12324" y="3557"/>
                </a:lnTo>
                <a:lnTo>
                  <a:pt x="12324" y="3557"/>
                </a:lnTo>
                <a:lnTo>
                  <a:pt x="12324" y="3727"/>
                </a:lnTo>
                <a:lnTo>
                  <a:pt x="12372" y="3873"/>
                </a:lnTo>
                <a:lnTo>
                  <a:pt x="12445" y="4044"/>
                </a:lnTo>
                <a:lnTo>
                  <a:pt x="12519" y="4190"/>
                </a:lnTo>
                <a:lnTo>
                  <a:pt x="12519" y="4190"/>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56"/>
          <p:cNvSpPr/>
          <p:nvPr/>
        </p:nvSpPr>
        <p:spPr>
          <a:xfrm>
            <a:off x="2607759" y="961997"/>
            <a:ext cx="350068" cy="314242"/>
          </a:xfrm>
          <a:custGeom>
            <a:rect b="b" l="l" r="r" t="t"/>
            <a:pathLst>
              <a:path extrusionOk="0" fill="none" h="14955" w="1666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56"/>
          <p:cNvSpPr/>
          <p:nvPr/>
        </p:nvSpPr>
        <p:spPr>
          <a:xfrm>
            <a:off x="3177871" y="964561"/>
            <a:ext cx="339835" cy="309115"/>
          </a:xfrm>
          <a:custGeom>
            <a:rect b="b" l="l" r="r" t="t"/>
            <a:pathLst>
              <a:path extrusionOk="0" fill="none" h="14711" w="16173">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56"/>
          <p:cNvSpPr/>
          <p:nvPr/>
        </p:nvSpPr>
        <p:spPr>
          <a:xfrm>
            <a:off x="3754139" y="967629"/>
            <a:ext cx="317310" cy="302979"/>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1" name="Google Shape;701;p56"/>
          <p:cNvGrpSpPr/>
          <p:nvPr/>
        </p:nvGrpSpPr>
        <p:grpSpPr>
          <a:xfrm>
            <a:off x="4302585" y="947131"/>
            <a:ext cx="350068" cy="350573"/>
            <a:chOff x="5294400" y="974850"/>
            <a:chExt cx="416500" cy="417100"/>
          </a:xfrm>
        </p:grpSpPr>
        <p:sp>
          <p:nvSpPr>
            <p:cNvPr id="702" name="Google Shape;702;p56"/>
            <p:cNvSpPr/>
            <p:nvPr/>
          </p:nvSpPr>
          <p:spPr>
            <a:xfrm>
              <a:off x="5325450" y="997975"/>
              <a:ext cx="151650" cy="154700"/>
            </a:xfrm>
            <a:custGeom>
              <a:rect b="b" l="l" r="r" t="t"/>
              <a:pathLst>
                <a:path extrusionOk="0" fill="none" h="6188" w="6066">
                  <a:moveTo>
                    <a:pt x="2680" y="74"/>
                  </a:moveTo>
                  <a:lnTo>
                    <a:pt x="2680" y="74"/>
                  </a:lnTo>
                  <a:lnTo>
                    <a:pt x="2607" y="1"/>
                  </a:lnTo>
                  <a:lnTo>
                    <a:pt x="2534" y="1"/>
                  </a:lnTo>
                  <a:lnTo>
                    <a:pt x="2461" y="25"/>
                  </a:lnTo>
                  <a:lnTo>
                    <a:pt x="2436" y="147"/>
                  </a:lnTo>
                  <a:lnTo>
                    <a:pt x="2095" y="1803"/>
                  </a:lnTo>
                  <a:lnTo>
                    <a:pt x="2095" y="1803"/>
                  </a:lnTo>
                  <a:lnTo>
                    <a:pt x="2047" y="1925"/>
                  </a:lnTo>
                  <a:lnTo>
                    <a:pt x="1974" y="2047"/>
                  </a:lnTo>
                  <a:lnTo>
                    <a:pt x="1852" y="2169"/>
                  </a:lnTo>
                  <a:lnTo>
                    <a:pt x="1730" y="2217"/>
                  </a:lnTo>
                  <a:lnTo>
                    <a:pt x="123" y="2753"/>
                  </a:lnTo>
                  <a:lnTo>
                    <a:pt x="123" y="2753"/>
                  </a:lnTo>
                  <a:lnTo>
                    <a:pt x="25" y="2826"/>
                  </a:lnTo>
                  <a:lnTo>
                    <a:pt x="1" y="2875"/>
                  </a:lnTo>
                  <a:lnTo>
                    <a:pt x="25" y="2948"/>
                  </a:lnTo>
                  <a:lnTo>
                    <a:pt x="98" y="3021"/>
                  </a:lnTo>
                  <a:lnTo>
                    <a:pt x="1584" y="3849"/>
                  </a:lnTo>
                  <a:lnTo>
                    <a:pt x="1584" y="3849"/>
                  </a:lnTo>
                  <a:lnTo>
                    <a:pt x="1706" y="3922"/>
                  </a:lnTo>
                  <a:lnTo>
                    <a:pt x="1803" y="4044"/>
                  </a:lnTo>
                  <a:lnTo>
                    <a:pt x="1852" y="4190"/>
                  </a:lnTo>
                  <a:lnTo>
                    <a:pt x="1876" y="4312"/>
                  </a:lnTo>
                  <a:lnTo>
                    <a:pt x="1901" y="6017"/>
                  </a:lnTo>
                  <a:lnTo>
                    <a:pt x="1901" y="6017"/>
                  </a:lnTo>
                  <a:lnTo>
                    <a:pt x="1925" y="6114"/>
                  </a:lnTo>
                  <a:lnTo>
                    <a:pt x="1974" y="6187"/>
                  </a:lnTo>
                  <a:lnTo>
                    <a:pt x="2047" y="6187"/>
                  </a:lnTo>
                  <a:lnTo>
                    <a:pt x="2120" y="6114"/>
                  </a:lnTo>
                  <a:lnTo>
                    <a:pt x="3362" y="4969"/>
                  </a:lnTo>
                  <a:lnTo>
                    <a:pt x="3362" y="4969"/>
                  </a:lnTo>
                  <a:lnTo>
                    <a:pt x="3484" y="4872"/>
                  </a:lnTo>
                  <a:lnTo>
                    <a:pt x="3630" y="4823"/>
                  </a:lnTo>
                  <a:lnTo>
                    <a:pt x="3776" y="4823"/>
                  </a:lnTo>
                  <a:lnTo>
                    <a:pt x="3922" y="4848"/>
                  </a:lnTo>
                  <a:lnTo>
                    <a:pt x="5530" y="5335"/>
                  </a:lnTo>
                  <a:lnTo>
                    <a:pt x="5530" y="5335"/>
                  </a:lnTo>
                  <a:lnTo>
                    <a:pt x="5651" y="5359"/>
                  </a:lnTo>
                  <a:lnTo>
                    <a:pt x="5700" y="5335"/>
                  </a:lnTo>
                  <a:lnTo>
                    <a:pt x="5724" y="5262"/>
                  </a:lnTo>
                  <a:lnTo>
                    <a:pt x="5700" y="5164"/>
                  </a:lnTo>
                  <a:lnTo>
                    <a:pt x="4994" y="3606"/>
                  </a:lnTo>
                  <a:lnTo>
                    <a:pt x="4994" y="3606"/>
                  </a:lnTo>
                  <a:lnTo>
                    <a:pt x="4945" y="3484"/>
                  </a:lnTo>
                  <a:lnTo>
                    <a:pt x="4945" y="3338"/>
                  </a:lnTo>
                  <a:lnTo>
                    <a:pt x="4969" y="3191"/>
                  </a:lnTo>
                  <a:lnTo>
                    <a:pt x="5042" y="3070"/>
                  </a:lnTo>
                  <a:lnTo>
                    <a:pt x="6017" y="1681"/>
                  </a:lnTo>
                  <a:lnTo>
                    <a:pt x="6017" y="1681"/>
                  </a:lnTo>
                  <a:lnTo>
                    <a:pt x="6065" y="1584"/>
                  </a:lnTo>
                  <a:lnTo>
                    <a:pt x="6065" y="1511"/>
                  </a:lnTo>
                  <a:lnTo>
                    <a:pt x="5992" y="1462"/>
                  </a:lnTo>
                  <a:lnTo>
                    <a:pt x="5895" y="1462"/>
                  </a:lnTo>
                  <a:lnTo>
                    <a:pt x="4190" y="1657"/>
                  </a:lnTo>
                  <a:lnTo>
                    <a:pt x="4190" y="1657"/>
                  </a:lnTo>
                  <a:lnTo>
                    <a:pt x="4068" y="1657"/>
                  </a:lnTo>
                  <a:lnTo>
                    <a:pt x="3922" y="1608"/>
                  </a:lnTo>
                  <a:lnTo>
                    <a:pt x="3800" y="1535"/>
                  </a:lnTo>
                  <a:lnTo>
                    <a:pt x="3703" y="1438"/>
                  </a:lnTo>
                  <a:lnTo>
                    <a:pt x="2680" y="74"/>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56"/>
            <p:cNvSpPr/>
            <p:nvPr/>
          </p:nvSpPr>
          <p:spPr>
            <a:xfrm>
              <a:off x="5294400" y="974850"/>
              <a:ext cx="416500" cy="417100"/>
            </a:xfrm>
            <a:custGeom>
              <a:rect b="b" l="l" r="r" t="t"/>
              <a:pathLst>
                <a:path extrusionOk="0" fill="none" h="16684" w="16660">
                  <a:moveTo>
                    <a:pt x="4872" y="12202"/>
                  </a:moveTo>
                  <a:lnTo>
                    <a:pt x="4872" y="12202"/>
                  </a:lnTo>
                  <a:lnTo>
                    <a:pt x="5261" y="12178"/>
                  </a:lnTo>
                  <a:lnTo>
                    <a:pt x="5627" y="12154"/>
                  </a:lnTo>
                  <a:lnTo>
                    <a:pt x="5992" y="12105"/>
                  </a:lnTo>
                  <a:lnTo>
                    <a:pt x="6357" y="12032"/>
                  </a:lnTo>
                  <a:lnTo>
                    <a:pt x="6698" y="11959"/>
                  </a:lnTo>
                  <a:lnTo>
                    <a:pt x="7039" y="11861"/>
                  </a:lnTo>
                  <a:lnTo>
                    <a:pt x="7380" y="11740"/>
                  </a:lnTo>
                  <a:lnTo>
                    <a:pt x="7721" y="11618"/>
                  </a:lnTo>
                  <a:lnTo>
                    <a:pt x="8038" y="11472"/>
                  </a:lnTo>
                  <a:lnTo>
                    <a:pt x="8355" y="11301"/>
                  </a:lnTo>
                  <a:lnTo>
                    <a:pt x="8671" y="11131"/>
                  </a:lnTo>
                  <a:lnTo>
                    <a:pt x="8963" y="10936"/>
                  </a:lnTo>
                  <a:lnTo>
                    <a:pt x="9256" y="10741"/>
                  </a:lnTo>
                  <a:lnTo>
                    <a:pt x="9524" y="10522"/>
                  </a:lnTo>
                  <a:lnTo>
                    <a:pt x="9792" y="10303"/>
                  </a:lnTo>
                  <a:lnTo>
                    <a:pt x="10035" y="10059"/>
                  </a:lnTo>
                  <a:lnTo>
                    <a:pt x="10279" y="9791"/>
                  </a:lnTo>
                  <a:lnTo>
                    <a:pt x="10522" y="9523"/>
                  </a:lnTo>
                  <a:lnTo>
                    <a:pt x="10741" y="9255"/>
                  </a:lnTo>
                  <a:lnTo>
                    <a:pt x="10936" y="8963"/>
                  </a:lnTo>
                  <a:lnTo>
                    <a:pt x="11131" y="8671"/>
                  </a:lnTo>
                  <a:lnTo>
                    <a:pt x="11302" y="8379"/>
                  </a:lnTo>
                  <a:lnTo>
                    <a:pt x="11472" y="8062"/>
                  </a:lnTo>
                  <a:lnTo>
                    <a:pt x="11618" y="7721"/>
                  </a:lnTo>
                  <a:lnTo>
                    <a:pt x="11740" y="7404"/>
                  </a:lnTo>
                  <a:lnTo>
                    <a:pt x="11862" y="7063"/>
                  </a:lnTo>
                  <a:lnTo>
                    <a:pt x="11959" y="6722"/>
                  </a:lnTo>
                  <a:lnTo>
                    <a:pt x="12032" y="6357"/>
                  </a:lnTo>
                  <a:lnTo>
                    <a:pt x="12105" y="5992"/>
                  </a:lnTo>
                  <a:lnTo>
                    <a:pt x="12154" y="5626"/>
                  </a:lnTo>
                  <a:lnTo>
                    <a:pt x="12178" y="5261"/>
                  </a:lnTo>
                  <a:lnTo>
                    <a:pt x="12178" y="4896"/>
                  </a:lnTo>
                  <a:lnTo>
                    <a:pt x="12178" y="4896"/>
                  </a:lnTo>
                  <a:lnTo>
                    <a:pt x="12178" y="4531"/>
                  </a:lnTo>
                  <a:lnTo>
                    <a:pt x="12154" y="4190"/>
                  </a:lnTo>
                  <a:lnTo>
                    <a:pt x="12105" y="3849"/>
                  </a:lnTo>
                  <a:lnTo>
                    <a:pt x="12057" y="3508"/>
                  </a:lnTo>
                  <a:lnTo>
                    <a:pt x="11983" y="3191"/>
                  </a:lnTo>
                  <a:lnTo>
                    <a:pt x="11886" y="2850"/>
                  </a:lnTo>
                  <a:lnTo>
                    <a:pt x="11789" y="2533"/>
                  </a:lnTo>
                  <a:lnTo>
                    <a:pt x="11691" y="2217"/>
                  </a:lnTo>
                  <a:lnTo>
                    <a:pt x="11545" y="1925"/>
                  </a:lnTo>
                  <a:lnTo>
                    <a:pt x="11423" y="1632"/>
                  </a:lnTo>
                  <a:lnTo>
                    <a:pt x="11253" y="1340"/>
                  </a:lnTo>
                  <a:lnTo>
                    <a:pt x="11107" y="1048"/>
                  </a:lnTo>
                  <a:lnTo>
                    <a:pt x="10912" y="780"/>
                  </a:lnTo>
                  <a:lnTo>
                    <a:pt x="10717" y="512"/>
                  </a:lnTo>
                  <a:lnTo>
                    <a:pt x="10303" y="0"/>
                  </a:lnTo>
                  <a:lnTo>
                    <a:pt x="10303" y="0"/>
                  </a:lnTo>
                  <a:lnTo>
                    <a:pt x="10644" y="98"/>
                  </a:lnTo>
                  <a:lnTo>
                    <a:pt x="10985" y="220"/>
                  </a:lnTo>
                  <a:lnTo>
                    <a:pt x="11642" y="463"/>
                  </a:lnTo>
                  <a:lnTo>
                    <a:pt x="12251" y="780"/>
                  </a:lnTo>
                  <a:lnTo>
                    <a:pt x="12836" y="1121"/>
                  </a:lnTo>
                  <a:lnTo>
                    <a:pt x="13396" y="1535"/>
                  </a:lnTo>
                  <a:lnTo>
                    <a:pt x="13932" y="1973"/>
                  </a:lnTo>
                  <a:lnTo>
                    <a:pt x="14419" y="2460"/>
                  </a:lnTo>
                  <a:lnTo>
                    <a:pt x="14857" y="2972"/>
                  </a:lnTo>
                  <a:lnTo>
                    <a:pt x="15271" y="3532"/>
                  </a:lnTo>
                  <a:lnTo>
                    <a:pt x="15612" y="4116"/>
                  </a:lnTo>
                  <a:lnTo>
                    <a:pt x="15929" y="4750"/>
                  </a:lnTo>
                  <a:lnTo>
                    <a:pt x="16197" y="5383"/>
                  </a:lnTo>
                  <a:lnTo>
                    <a:pt x="16294" y="5724"/>
                  </a:lnTo>
                  <a:lnTo>
                    <a:pt x="16392" y="6065"/>
                  </a:lnTo>
                  <a:lnTo>
                    <a:pt x="16465" y="6406"/>
                  </a:lnTo>
                  <a:lnTo>
                    <a:pt x="16538" y="6771"/>
                  </a:lnTo>
                  <a:lnTo>
                    <a:pt x="16587" y="7112"/>
                  </a:lnTo>
                  <a:lnTo>
                    <a:pt x="16635" y="7477"/>
                  </a:lnTo>
                  <a:lnTo>
                    <a:pt x="16660" y="7843"/>
                  </a:lnTo>
                  <a:lnTo>
                    <a:pt x="16660" y="8208"/>
                  </a:lnTo>
                  <a:lnTo>
                    <a:pt x="16660" y="8208"/>
                  </a:lnTo>
                  <a:lnTo>
                    <a:pt x="16660" y="8647"/>
                  </a:lnTo>
                  <a:lnTo>
                    <a:pt x="16611" y="9061"/>
                  </a:lnTo>
                  <a:lnTo>
                    <a:pt x="16562" y="9499"/>
                  </a:lnTo>
                  <a:lnTo>
                    <a:pt x="16489" y="9913"/>
                  </a:lnTo>
                  <a:lnTo>
                    <a:pt x="16392" y="10327"/>
                  </a:lnTo>
                  <a:lnTo>
                    <a:pt x="16294" y="10717"/>
                  </a:lnTo>
                  <a:lnTo>
                    <a:pt x="16148" y="11131"/>
                  </a:lnTo>
                  <a:lnTo>
                    <a:pt x="16002" y="11496"/>
                  </a:lnTo>
                  <a:lnTo>
                    <a:pt x="15832" y="11886"/>
                  </a:lnTo>
                  <a:lnTo>
                    <a:pt x="15637" y="12251"/>
                  </a:lnTo>
                  <a:lnTo>
                    <a:pt x="15442" y="12592"/>
                  </a:lnTo>
                  <a:lnTo>
                    <a:pt x="15223" y="12933"/>
                  </a:lnTo>
                  <a:lnTo>
                    <a:pt x="14979" y="13274"/>
                  </a:lnTo>
                  <a:lnTo>
                    <a:pt x="14736" y="13591"/>
                  </a:lnTo>
                  <a:lnTo>
                    <a:pt x="14468" y="13907"/>
                  </a:lnTo>
                  <a:lnTo>
                    <a:pt x="14175" y="14199"/>
                  </a:lnTo>
                  <a:lnTo>
                    <a:pt x="13883" y="14467"/>
                  </a:lnTo>
                  <a:lnTo>
                    <a:pt x="13591" y="14735"/>
                  </a:lnTo>
                  <a:lnTo>
                    <a:pt x="13274" y="15003"/>
                  </a:lnTo>
                  <a:lnTo>
                    <a:pt x="12933" y="15222"/>
                  </a:lnTo>
                  <a:lnTo>
                    <a:pt x="12592" y="15442"/>
                  </a:lnTo>
                  <a:lnTo>
                    <a:pt x="12227" y="15661"/>
                  </a:lnTo>
                  <a:lnTo>
                    <a:pt x="11862" y="15831"/>
                  </a:lnTo>
                  <a:lnTo>
                    <a:pt x="11496" y="16002"/>
                  </a:lnTo>
                  <a:lnTo>
                    <a:pt x="11107" y="16172"/>
                  </a:lnTo>
                  <a:lnTo>
                    <a:pt x="10717" y="16294"/>
                  </a:lnTo>
                  <a:lnTo>
                    <a:pt x="10303" y="16416"/>
                  </a:lnTo>
                  <a:lnTo>
                    <a:pt x="9913" y="16513"/>
                  </a:lnTo>
                  <a:lnTo>
                    <a:pt x="9475" y="16586"/>
                  </a:lnTo>
                  <a:lnTo>
                    <a:pt x="9061" y="16635"/>
                  </a:lnTo>
                  <a:lnTo>
                    <a:pt x="8622" y="16659"/>
                  </a:lnTo>
                  <a:lnTo>
                    <a:pt x="8208" y="16684"/>
                  </a:lnTo>
                  <a:lnTo>
                    <a:pt x="8208" y="16684"/>
                  </a:lnTo>
                  <a:lnTo>
                    <a:pt x="7819" y="16659"/>
                  </a:lnTo>
                  <a:lnTo>
                    <a:pt x="7453" y="16635"/>
                  </a:lnTo>
                  <a:lnTo>
                    <a:pt x="7112" y="16611"/>
                  </a:lnTo>
                  <a:lnTo>
                    <a:pt x="6747" y="16562"/>
                  </a:lnTo>
                  <a:lnTo>
                    <a:pt x="6406" y="16489"/>
                  </a:lnTo>
                  <a:lnTo>
                    <a:pt x="6065" y="16391"/>
                  </a:lnTo>
                  <a:lnTo>
                    <a:pt x="5724" y="16294"/>
                  </a:lnTo>
                  <a:lnTo>
                    <a:pt x="5383" y="16197"/>
                  </a:lnTo>
                  <a:lnTo>
                    <a:pt x="4726" y="15929"/>
                  </a:lnTo>
                  <a:lnTo>
                    <a:pt x="4117" y="15636"/>
                  </a:lnTo>
                  <a:lnTo>
                    <a:pt x="3532" y="15271"/>
                  </a:lnTo>
                  <a:lnTo>
                    <a:pt x="2972" y="14857"/>
                  </a:lnTo>
                  <a:lnTo>
                    <a:pt x="2436" y="14419"/>
                  </a:lnTo>
                  <a:lnTo>
                    <a:pt x="1974" y="13932"/>
                  </a:lnTo>
                  <a:lnTo>
                    <a:pt x="1511" y="13420"/>
                  </a:lnTo>
                  <a:lnTo>
                    <a:pt x="1121" y="12860"/>
                  </a:lnTo>
                  <a:lnTo>
                    <a:pt x="756" y="12275"/>
                  </a:lnTo>
                  <a:lnTo>
                    <a:pt x="464" y="11642"/>
                  </a:lnTo>
                  <a:lnTo>
                    <a:pt x="196" y="10985"/>
                  </a:lnTo>
                  <a:lnTo>
                    <a:pt x="98" y="10668"/>
                  </a:lnTo>
                  <a:lnTo>
                    <a:pt x="1" y="10327"/>
                  </a:lnTo>
                  <a:lnTo>
                    <a:pt x="1" y="10327"/>
                  </a:lnTo>
                  <a:lnTo>
                    <a:pt x="488" y="10741"/>
                  </a:lnTo>
                  <a:lnTo>
                    <a:pt x="756" y="10936"/>
                  </a:lnTo>
                  <a:lnTo>
                    <a:pt x="1048" y="11106"/>
                  </a:lnTo>
                  <a:lnTo>
                    <a:pt x="1316" y="11277"/>
                  </a:lnTo>
                  <a:lnTo>
                    <a:pt x="1608" y="11423"/>
                  </a:lnTo>
                  <a:lnTo>
                    <a:pt x="1901" y="11569"/>
                  </a:lnTo>
                  <a:lnTo>
                    <a:pt x="2217" y="11691"/>
                  </a:lnTo>
                  <a:lnTo>
                    <a:pt x="2534" y="11813"/>
                  </a:lnTo>
                  <a:lnTo>
                    <a:pt x="2850" y="11910"/>
                  </a:lnTo>
                  <a:lnTo>
                    <a:pt x="3167" y="11983"/>
                  </a:lnTo>
                  <a:lnTo>
                    <a:pt x="3508" y="12056"/>
                  </a:lnTo>
                  <a:lnTo>
                    <a:pt x="3849" y="12129"/>
                  </a:lnTo>
                  <a:lnTo>
                    <a:pt x="4190" y="12154"/>
                  </a:lnTo>
                  <a:lnTo>
                    <a:pt x="4531" y="12178"/>
                  </a:lnTo>
                  <a:lnTo>
                    <a:pt x="4872" y="12202"/>
                  </a:lnTo>
                  <a:lnTo>
                    <a:pt x="4872" y="12202"/>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4" name="Google Shape;704;p56"/>
          <p:cNvGrpSpPr/>
          <p:nvPr/>
        </p:nvGrpSpPr>
        <p:grpSpPr>
          <a:xfrm>
            <a:off x="4825607" y="907732"/>
            <a:ext cx="433992" cy="422729"/>
            <a:chOff x="5916675" y="927975"/>
            <a:chExt cx="516350" cy="502950"/>
          </a:xfrm>
        </p:grpSpPr>
        <p:sp>
          <p:nvSpPr>
            <p:cNvPr id="705" name="Google Shape;705;p56"/>
            <p:cNvSpPr/>
            <p:nvPr/>
          </p:nvSpPr>
          <p:spPr>
            <a:xfrm>
              <a:off x="5916675" y="927975"/>
              <a:ext cx="516350" cy="502950"/>
            </a:xfrm>
            <a:custGeom>
              <a:rect b="b" l="l" r="r" t="t"/>
              <a:pathLst>
                <a:path extrusionOk="0" fill="none" h="20118" w="20654">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56"/>
            <p:cNvSpPr/>
            <p:nvPr/>
          </p:nvSpPr>
          <p:spPr>
            <a:xfrm>
              <a:off x="6006800" y="1011375"/>
              <a:ext cx="336125" cy="336125"/>
            </a:xfrm>
            <a:custGeom>
              <a:rect b="b" l="l" r="r" t="t"/>
              <a:pathLst>
                <a:path extrusionOk="0" fill="none" h="13445" w="13445">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7" name="Google Shape;707;p56"/>
          <p:cNvGrpSpPr/>
          <p:nvPr/>
        </p:nvGrpSpPr>
        <p:grpSpPr>
          <a:xfrm>
            <a:off x="327251" y="1557145"/>
            <a:ext cx="391001" cy="264085"/>
            <a:chOff x="564675" y="1700625"/>
            <a:chExt cx="465200" cy="314200"/>
          </a:xfrm>
        </p:grpSpPr>
        <p:sp>
          <p:nvSpPr>
            <p:cNvPr id="708" name="Google Shape;708;p56"/>
            <p:cNvSpPr/>
            <p:nvPr/>
          </p:nvSpPr>
          <p:spPr>
            <a:xfrm>
              <a:off x="564675" y="1700625"/>
              <a:ext cx="465200" cy="29250"/>
            </a:xfrm>
            <a:custGeom>
              <a:rect b="b" l="l" r="r" t="t"/>
              <a:pathLst>
                <a:path extrusionOk="0" fill="none" h="1170" w="18608">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56"/>
            <p:cNvSpPr/>
            <p:nvPr/>
          </p:nvSpPr>
          <p:spPr>
            <a:xfrm>
              <a:off x="564675" y="1732300"/>
              <a:ext cx="465200" cy="272175"/>
            </a:xfrm>
            <a:custGeom>
              <a:rect b="b" l="l" r="r" t="t"/>
              <a:pathLst>
                <a:path extrusionOk="0" fill="none" h="10887" w="18608">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56"/>
            <p:cNvSpPr/>
            <p:nvPr/>
          </p:nvSpPr>
          <p:spPr>
            <a:xfrm>
              <a:off x="572600" y="2014200"/>
              <a:ext cx="449375" cy="625"/>
            </a:xfrm>
            <a:custGeom>
              <a:rect b="b" l="l" r="r" t="t"/>
              <a:pathLst>
                <a:path extrusionOk="0" fill="none" h="25" w="17975">
                  <a:moveTo>
                    <a:pt x="0" y="0"/>
                  </a:moveTo>
                  <a:lnTo>
                    <a:pt x="0" y="0"/>
                  </a:lnTo>
                  <a:lnTo>
                    <a:pt x="98" y="25"/>
                  </a:lnTo>
                  <a:lnTo>
                    <a:pt x="171" y="25"/>
                  </a:lnTo>
                  <a:lnTo>
                    <a:pt x="17804" y="25"/>
                  </a:lnTo>
                  <a:lnTo>
                    <a:pt x="17804" y="25"/>
                  </a:lnTo>
                  <a:lnTo>
                    <a:pt x="17877" y="25"/>
                  </a:lnTo>
                  <a:lnTo>
                    <a:pt x="17974"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1" name="Google Shape;711;p56"/>
          <p:cNvGrpSpPr/>
          <p:nvPr/>
        </p:nvGrpSpPr>
        <p:grpSpPr>
          <a:xfrm>
            <a:off x="892235" y="1492657"/>
            <a:ext cx="391001" cy="382827"/>
            <a:chOff x="1236875" y="1623900"/>
            <a:chExt cx="465200" cy="455475"/>
          </a:xfrm>
        </p:grpSpPr>
        <p:sp>
          <p:nvSpPr>
            <p:cNvPr id="712" name="Google Shape;712;p56"/>
            <p:cNvSpPr/>
            <p:nvPr/>
          </p:nvSpPr>
          <p:spPr>
            <a:xfrm>
              <a:off x="1236875" y="1623900"/>
              <a:ext cx="465200" cy="445125"/>
            </a:xfrm>
            <a:custGeom>
              <a:rect b="b" l="l" r="r" t="t"/>
              <a:pathLst>
                <a:path extrusionOk="0" fill="none" h="17805" w="18608">
                  <a:moveTo>
                    <a:pt x="13493" y="14127"/>
                  </a:moveTo>
                  <a:lnTo>
                    <a:pt x="18608" y="17804"/>
                  </a:lnTo>
                  <a:lnTo>
                    <a:pt x="18608" y="17804"/>
                  </a:lnTo>
                  <a:lnTo>
                    <a:pt x="18608" y="17731"/>
                  </a:lnTo>
                  <a:lnTo>
                    <a:pt x="18608" y="6723"/>
                  </a:lnTo>
                  <a:lnTo>
                    <a:pt x="9304" y="1"/>
                  </a:lnTo>
                  <a:lnTo>
                    <a:pt x="1" y="6723"/>
                  </a:lnTo>
                  <a:lnTo>
                    <a:pt x="1" y="17731"/>
                  </a:lnTo>
                  <a:lnTo>
                    <a:pt x="1" y="17731"/>
                  </a:lnTo>
                  <a:lnTo>
                    <a:pt x="1" y="17804"/>
                  </a:lnTo>
                  <a:lnTo>
                    <a:pt x="5115" y="14127"/>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56"/>
            <p:cNvSpPr/>
            <p:nvPr/>
          </p:nvSpPr>
          <p:spPr>
            <a:xfrm>
              <a:off x="1244800" y="2078750"/>
              <a:ext cx="449375" cy="625"/>
            </a:xfrm>
            <a:custGeom>
              <a:rect b="b" l="l" r="r" t="t"/>
              <a:pathLst>
                <a:path extrusionOk="0" fill="none" h="25" w="17975">
                  <a:moveTo>
                    <a:pt x="0" y="0"/>
                  </a:moveTo>
                  <a:lnTo>
                    <a:pt x="0" y="0"/>
                  </a:lnTo>
                  <a:lnTo>
                    <a:pt x="98" y="0"/>
                  </a:lnTo>
                  <a:lnTo>
                    <a:pt x="171" y="24"/>
                  </a:lnTo>
                  <a:lnTo>
                    <a:pt x="17804" y="24"/>
                  </a:lnTo>
                  <a:lnTo>
                    <a:pt x="17804" y="24"/>
                  </a:lnTo>
                  <a:lnTo>
                    <a:pt x="17877" y="0"/>
                  </a:lnTo>
                  <a:lnTo>
                    <a:pt x="17974"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56"/>
            <p:cNvSpPr/>
            <p:nvPr/>
          </p:nvSpPr>
          <p:spPr>
            <a:xfrm>
              <a:off x="1236875" y="1791950"/>
              <a:ext cx="465200" cy="171725"/>
            </a:xfrm>
            <a:custGeom>
              <a:rect b="b" l="l" r="r" t="t"/>
              <a:pathLst>
                <a:path extrusionOk="0" fill="none" h="6869" w="18608">
                  <a:moveTo>
                    <a:pt x="18608" y="1"/>
                  </a:moveTo>
                  <a:lnTo>
                    <a:pt x="9450" y="6820"/>
                  </a:lnTo>
                  <a:lnTo>
                    <a:pt x="9450" y="6820"/>
                  </a:lnTo>
                  <a:lnTo>
                    <a:pt x="9377" y="6845"/>
                  </a:lnTo>
                  <a:lnTo>
                    <a:pt x="9304" y="6869"/>
                  </a:lnTo>
                  <a:lnTo>
                    <a:pt x="9304" y="6869"/>
                  </a:lnTo>
                  <a:lnTo>
                    <a:pt x="9231" y="6845"/>
                  </a:lnTo>
                  <a:lnTo>
                    <a:pt x="9158" y="6820"/>
                  </a:lnTo>
                  <a:lnTo>
                    <a:pt x="1"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56"/>
            <p:cNvSpPr/>
            <p:nvPr/>
          </p:nvSpPr>
          <p:spPr>
            <a:xfrm>
              <a:off x="1330025" y="1750550"/>
              <a:ext cx="278900" cy="110850"/>
            </a:xfrm>
            <a:custGeom>
              <a:rect b="b" l="l" r="r" t="t"/>
              <a:pathLst>
                <a:path extrusionOk="0" fill="none" h="4434" w="11156">
                  <a:moveTo>
                    <a:pt x="1" y="4433"/>
                  </a:moveTo>
                  <a:lnTo>
                    <a:pt x="1" y="1"/>
                  </a:lnTo>
                  <a:lnTo>
                    <a:pt x="11155" y="1"/>
                  </a:lnTo>
                  <a:lnTo>
                    <a:pt x="11155" y="443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56"/>
            <p:cNvSpPr/>
            <p:nvPr/>
          </p:nvSpPr>
          <p:spPr>
            <a:xfrm>
              <a:off x="1402500" y="1810225"/>
              <a:ext cx="133975" cy="25"/>
            </a:xfrm>
            <a:custGeom>
              <a:rect b="b" l="l" r="r" t="t"/>
              <a:pathLst>
                <a:path extrusionOk="0" fill="none" h="1" w="5359">
                  <a:moveTo>
                    <a:pt x="0" y="0"/>
                  </a:moveTo>
                  <a:lnTo>
                    <a:pt x="5358"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56"/>
            <p:cNvSpPr/>
            <p:nvPr/>
          </p:nvSpPr>
          <p:spPr>
            <a:xfrm>
              <a:off x="1402500" y="1844325"/>
              <a:ext cx="133975" cy="25"/>
            </a:xfrm>
            <a:custGeom>
              <a:rect b="b" l="l" r="r" t="t"/>
              <a:pathLst>
                <a:path extrusionOk="0" fill="none" h="1" w="5359">
                  <a:moveTo>
                    <a:pt x="0" y="0"/>
                  </a:moveTo>
                  <a:lnTo>
                    <a:pt x="5358"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56"/>
            <p:cNvSpPr/>
            <p:nvPr/>
          </p:nvSpPr>
          <p:spPr>
            <a:xfrm>
              <a:off x="1402500" y="1878425"/>
              <a:ext cx="85250" cy="25"/>
            </a:xfrm>
            <a:custGeom>
              <a:rect b="b" l="l" r="r" t="t"/>
              <a:pathLst>
                <a:path extrusionOk="0" fill="none" h="1" w="3410">
                  <a:moveTo>
                    <a:pt x="0" y="0"/>
                  </a:moveTo>
                  <a:lnTo>
                    <a:pt x="3410"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9" name="Google Shape;719;p56"/>
          <p:cNvGrpSpPr/>
          <p:nvPr/>
        </p:nvGrpSpPr>
        <p:grpSpPr>
          <a:xfrm>
            <a:off x="1469490" y="1500852"/>
            <a:ext cx="366458" cy="366437"/>
            <a:chOff x="1923675" y="1633650"/>
            <a:chExt cx="436000" cy="435975"/>
          </a:xfrm>
        </p:grpSpPr>
        <p:sp>
          <p:nvSpPr>
            <p:cNvPr id="720" name="Google Shape;720;p56"/>
            <p:cNvSpPr/>
            <p:nvPr/>
          </p:nvSpPr>
          <p:spPr>
            <a:xfrm>
              <a:off x="2209250" y="1633650"/>
              <a:ext cx="150425" cy="150425"/>
            </a:xfrm>
            <a:custGeom>
              <a:rect b="b" l="l" r="r" t="t"/>
              <a:pathLst>
                <a:path extrusionOk="0" fill="none" h="6017" w="6017">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56"/>
            <p:cNvSpPr/>
            <p:nvPr/>
          </p:nvSpPr>
          <p:spPr>
            <a:xfrm>
              <a:off x="2019900" y="1757250"/>
              <a:ext cx="261825" cy="261850"/>
            </a:xfrm>
            <a:custGeom>
              <a:rect b="b" l="l" r="r" t="t"/>
              <a:pathLst>
                <a:path extrusionOk="0" fill="none" h="10474" w="10473">
                  <a:moveTo>
                    <a:pt x="10473" y="1"/>
                  </a:moveTo>
                  <a:lnTo>
                    <a:pt x="0" y="1047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56"/>
            <p:cNvSpPr/>
            <p:nvPr/>
          </p:nvSpPr>
          <p:spPr>
            <a:xfrm>
              <a:off x="1923675" y="1681150"/>
              <a:ext cx="388500" cy="388475"/>
            </a:xfrm>
            <a:custGeom>
              <a:rect b="b" l="l" r="r" t="t"/>
              <a:pathLst>
                <a:path extrusionOk="0" fill="none" h="15539" w="1554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56"/>
            <p:cNvSpPr/>
            <p:nvPr/>
          </p:nvSpPr>
          <p:spPr>
            <a:xfrm>
              <a:off x="1974225" y="1711575"/>
              <a:ext cx="261825" cy="261850"/>
            </a:xfrm>
            <a:custGeom>
              <a:rect b="b" l="l" r="r" t="t"/>
              <a:pathLst>
                <a:path extrusionOk="0" fill="none" h="10474" w="10473">
                  <a:moveTo>
                    <a:pt x="0" y="10474"/>
                  </a:moveTo>
                  <a:lnTo>
                    <a:pt x="10473"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56"/>
            <p:cNvSpPr/>
            <p:nvPr/>
          </p:nvSpPr>
          <p:spPr>
            <a:xfrm>
              <a:off x="1934650" y="2014200"/>
              <a:ext cx="44475" cy="44475"/>
            </a:xfrm>
            <a:custGeom>
              <a:rect b="b" l="l" r="r" t="t"/>
              <a:pathLst>
                <a:path extrusionOk="0" fill="none" h="1779" w="1779">
                  <a:moveTo>
                    <a:pt x="1778" y="1778"/>
                  </a:moveTo>
                  <a:lnTo>
                    <a:pt x="0"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56"/>
            <p:cNvSpPr/>
            <p:nvPr/>
          </p:nvSpPr>
          <p:spPr>
            <a:xfrm>
              <a:off x="1944375" y="1947225"/>
              <a:ext cx="101725" cy="101700"/>
            </a:xfrm>
            <a:custGeom>
              <a:rect b="b" l="l" r="r" t="t"/>
              <a:pathLst>
                <a:path extrusionOk="0" fill="none" h="4068" w="4069">
                  <a:moveTo>
                    <a:pt x="1" y="49"/>
                  </a:moveTo>
                  <a:lnTo>
                    <a:pt x="1" y="49"/>
                  </a:lnTo>
                  <a:lnTo>
                    <a:pt x="25" y="0"/>
                  </a:lnTo>
                  <a:lnTo>
                    <a:pt x="25" y="0"/>
                  </a:lnTo>
                  <a:lnTo>
                    <a:pt x="4068" y="4043"/>
                  </a:lnTo>
                  <a:lnTo>
                    <a:pt x="4068" y="4043"/>
                  </a:lnTo>
                  <a:lnTo>
                    <a:pt x="4068" y="4043"/>
                  </a:lnTo>
                  <a:lnTo>
                    <a:pt x="4020" y="4068"/>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6" name="Google Shape;726;p56"/>
          <p:cNvGrpSpPr/>
          <p:nvPr/>
        </p:nvGrpSpPr>
        <p:grpSpPr>
          <a:xfrm>
            <a:off x="2032941" y="1499318"/>
            <a:ext cx="369505" cy="369505"/>
            <a:chOff x="2594050" y="1631825"/>
            <a:chExt cx="439625" cy="439625"/>
          </a:xfrm>
        </p:grpSpPr>
        <p:sp>
          <p:nvSpPr>
            <p:cNvPr id="727" name="Google Shape;727;p56"/>
            <p:cNvSpPr/>
            <p:nvPr/>
          </p:nvSpPr>
          <p:spPr>
            <a:xfrm>
              <a:off x="2594050" y="1883300"/>
              <a:ext cx="188175" cy="188150"/>
            </a:xfrm>
            <a:custGeom>
              <a:rect b="b" l="l" r="r" t="t"/>
              <a:pathLst>
                <a:path extrusionOk="0" fill="none" h="7526" w="7527">
                  <a:moveTo>
                    <a:pt x="5992" y="0"/>
                  </a:moveTo>
                  <a:lnTo>
                    <a:pt x="537" y="6430"/>
                  </a:lnTo>
                  <a:lnTo>
                    <a:pt x="1" y="7526"/>
                  </a:lnTo>
                  <a:lnTo>
                    <a:pt x="1097" y="6990"/>
                  </a:lnTo>
                  <a:lnTo>
                    <a:pt x="7526" y="1534"/>
                  </a:lnTo>
                  <a:lnTo>
                    <a:pt x="5992" y="0"/>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56"/>
            <p:cNvSpPr/>
            <p:nvPr/>
          </p:nvSpPr>
          <p:spPr>
            <a:xfrm>
              <a:off x="2857700" y="1631825"/>
              <a:ext cx="175975" cy="176000"/>
            </a:xfrm>
            <a:custGeom>
              <a:rect b="b" l="l" r="r" t="t"/>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56"/>
            <p:cNvSpPr/>
            <p:nvPr/>
          </p:nvSpPr>
          <p:spPr>
            <a:xfrm>
              <a:off x="2662850" y="1699400"/>
              <a:ext cx="303250" cy="303250"/>
            </a:xfrm>
            <a:custGeom>
              <a:rect b="b" l="l" r="r" t="t"/>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56"/>
            <p:cNvSpPr/>
            <p:nvPr/>
          </p:nvSpPr>
          <p:spPr>
            <a:xfrm>
              <a:off x="2801675" y="1740825"/>
              <a:ext cx="49950" cy="49950"/>
            </a:xfrm>
            <a:custGeom>
              <a:rect b="b" l="l" r="r" t="t"/>
              <a:pathLst>
                <a:path extrusionOk="0" fill="none" h="1998" w="1998">
                  <a:moveTo>
                    <a:pt x="1" y="1997"/>
                  </a:moveTo>
                  <a:lnTo>
                    <a:pt x="1998"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1" name="Google Shape;731;p56"/>
          <p:cNvSpPr/>
          <p:nvPr/>
        </p:nvSpPr>
        <p:spPr>
          <a:xfrm>
            <a:off x="2614399" y="1515740"/>
            <a:ext cx="336767" cy="336767"/>
          </a:xfrm>
          <a:custGeom>
            <a:rect b="b" l="l" r="r" t="t"/>
            <a:pathLst>
              <a:path extrusionOk="0" fill="none" h="16027" w="16027">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2" name="Google Shape;732;p56"/>
          <p:cNvGrpSpPr/>
          <p:nvPr/>
        </p:nvGrpSpPr>
        <p:grpSpPr>
          <a:xfrm>
            <a:off x="3197706" y="1471687"/>
            <a:ext cx="299911" cy="424768"/>
            <a:chOff x="3979850" y="1598950"/>
            <a:chExt cx="356825" cy="505375"/>
          </a:xfrm>
        </p:grpSpPr>
        <p:sp>
          <p:nvSpPr>
            <p:cNvPr id="733" name="Google Shape;733;p56"/>
            <p:cNvSpPr/>
            <p:nvPr/>
          </p:nvSpPr>
          <p:spPr>
            <a:xfrm>
              <a:off x="3979850" y="1602600"/>
              <a:ext cx="44475" cy="501725"/>
            </a:xfrm>
            <a:custGeom>
              <a:rect b="b" l="l" r="r" t="t"/>
              <a:pathLst>
                <a:path extrusionOk="0" fill="none" h="20069" w="1779">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56"/>
            <p:cNvSpPr/>
            <p:nvPr/>
          </p:nvSpPr>
          <p:spPr>
            <a:xfrm>
              <a:off x="4037075" y="1598950"/>
              <a:ext cx="299600" cy="228950"/>
            </a:xfrm>
            <a:custGeom>
              <a:rect b="b" l="l" r="r" t="t"/>
              <a:pathLst>
                <a:path extrusionOk="0" fill="none" h="9158" w="11984">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5" name="Google Shape;735;p56"/>
          <p:cNvGrpSpPr/>
          <p:nvPr/>
        </p:nvGrpSpPr>
        <p:grpSpPr>
          <a:xfrm>
            <a:off x="3715096" y="1562776"/>
            <a:ext cx="395098" cy="242589"/>
            <a:chOff x="4595425" y="1707325"/>
            <a:chExt cx="470075" cy="288625"/>
          </a:xfrm>
        </p:grpSpPr>
        <p:sp>
          <p:nvSpPr>
            <p:cNvPr id="736" name="Google Shape;736;p56"/>
            <p:cNvSpPr/>
            <p:nvPr/>
          </p:nvSpPr>
          <p:spPr>
            <a:xfrm>
              <a:off x="4809750" y="1707325"/>
              <a:ext cx="41425" cy="41425"/>
            </a:xfrm>
            <a:custGeom>
              <a:rect b="b" l="l" r="r" t="t"/>
              <a:pathLst>
                <a:path extrusionOk="0" fill="none" h="1657" w="1657">
                  <a:moveTo>
                    <a:pt x="0" y="829"/>
                  </a:moveTo>
                  <a:lnTo>
                    <a:pt x="0" y="829"/>
                  </a:lnTo>
                  <a:lnTo>
                    <a:pt x="25" y="658"/>
                  </a:lnTo>
                  <a:lnTo>
                    <a:pt x="73" y="512"/>
                  </a:lnTo>
                  <a:lnTo>
                    <a:pt x="146" y="366"/>
                  </a:lnTo>
                  <a:lnTo>
                    <a:pt x="244" y="244"/>
                  </a:lnTo>
                  <a:lnTo>
                    <a:pt x="366" y="147"/>
                  </a:lnTo>
                  <a:lnTo>
                    <a:pt x="512" y="74"/>
                  </a:lnTo>
                  <a:lnTo>
                    <a:pt x="658" y="25"/>
                  </a:lnTo>
                  <a:lnTo>
                    <a:pt x="828" y="1"/>
                  </a:lnTo>
                  <a:lnTo>
                    <a:pt x="828" y="1"/>
                  </a:lnTo>
                  <a:lnTo>
                    <a:pt x="999" y="25"/>
                  </a:lnTo>
                  <a:lnTo>
                    <a:pt x="1145" y="74"/>
                  </a:lnTo>
                  <a:lnTo>
                    <a:pt x="1291" y="147"/>
                  </a:lnTo>
                  <a:lnTo>
                    <a:pt x="1413" y="244"/>
                  </a:lnTo>
                  <a:lnTo>
                    <a:pt x="1510" y="366"/>
                  </a:lnTo>
                  <a:lnTo>
                    <a:pt x="1583" y="512"/>
                  </a:lnTo>
                  <a:lnTo>
                    <a:pt x="1632" y="658"/>
                  </a:lnTo>
                  <a:lnTo>
                    <a:pt x="1656" y="829"/>
                  </a:lnTo>
                  <a:lnTo>
                    <a:pt x="1656" y="829"/>
                  </a:lnTo>
                  <a:lnTo>
                    <a:pt x="1632" y="999"/>
                  </a:lnTo>
                  <a:lnTo>
                    <a:pt x="1583" y="1170"/>
                  </a:lnTo>
                  <a:lnTo>
                    <a:pt x="1510" y="1291"/>
                  </a:lnTo>
                  <a:lnTo>
                    <a:pt x="1413" y="1413"/>
                  </a:lnTo>
                  <a:lnTo>
                    <a:pt x="1291" y="1535"/>
                  </a:lnTo>
                  <a:lnTo>
                    <a:pt x="1145" y="1608"/>
                  </a:lnTo>
                  <a:lnTo>
                    <a:pt x="999" y="1657"/>
                  </a:lnTo>
                  <a:lnTo>
                    <a:pt x="828" y="1657"/>
                  </a:lnTo>
                  <a:lnTo>
                    <a:pt x="828" y="1657"/>
                  </a:lnTo>
                  <a:lnTo>
                    <a:pt x="658" y="1657"/>
                  </a:lnTo>
                  <a:lnTo>
                    <a:pt x="512" y="1608"/>
                  </a:lnTo>
                  <a:lnTo>
                    <a:pt x="366" y="1535"/>
                  </a:lnTo>
                  <a:lnTo>
                    <a:pt x="244" y="1413"/>
                  </a:lnTo>
                  <a:lnTo>
                    <a:pt x="146" y="1291"/>
                  </a:lnTo>
                  <a:lnTo>
                    <a:pt x="73" y="1170"/>
                  </a:lnTo>
                  <a:lnTo>
                    <a:pt x="25" y="999"/>
                  </a:lnTo>
                  <a:lnTo>
                    <a:pt x="0" y="829"/>
                  </a:lnTo>
                  <a:lnTo>
                    <a:pt x="0" y="829"/>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56"/>
            <p:cNvSpPr/>
            <p:nvPr/>
          </p:nvSpPr>
          <p:spPr>
            <a:xfrm>
              <a:off x="5024075" y="1761525"/>
              <a:ext cx="41425" cy="41425"/>
            </a:xfrm>
            <a:custGeom>
              <a:rect b="b" l="l" r="r" t="t"/>
              <a:pathLst>
                <a:path extrusionOk="0" fill="none" h="1657" w="1657">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6" y="828"/>
                  </a:lnTo>
                  <a:lnTo>
                    <a:pt x="1656"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56"/>
            <p:cNvSpPr/>
            <p:nvPr/>
          </p:nvSpPr>
          <p:spPr>
            <a:xfrm>
              <a:off x="4628900" y="1760300"/>
              <a:ext cx="403100" cy="177825"/>
            </a:xfrm>
            <a:custGeom>
              <a:rect b="b" l="l" r="r" t="t"/>
              <a:pathLst>
                <a:path extrusionOk="0" fill="none" h="7113" w="16124">
                  <a:moveTo>
                    <a:pt x="14663" y="7112"/>
                  </a:moveTo>
                  <a:lnTo>
                    <a:pt x="16124" y="2095"/>
                  </a:lnTo>
                  <a:lnTo>
                    <a:pt x="16124" y="2095"/>
                  </a:lnTo>
                  <a:lnTo>
                    <a:pt x="16002" y="2046"/>
                  </a:lnTo>
                  <a:lnTo>
                    <a:pt x="15880" y="1973"/>
                  </a:lnTo>
                  <a:lnTo>
                    <a:pt x="15759" y="1876"/>
                  </a:lnTo>
                  <a:lnTo>
                    <a:pt x="15661" y="1778"/>
                  </a:lnTo>
                  <a:lnTo>
                    <a:pt x="11131" y="3434"/>
                  </a:lnTo>
                  <a:lnTo>
                    <a:pt x="8403" y="0"/>
                  </a:lnTo>
                  <a:lnTo>
                    <a:pt x="8403" y="0"/>
                  </a:lnTo>
                  <a:lnTo>
                    <a:pt x="8233" y="25"/>
                  </a:lnTo>
                  <a:lnTo>
                    <a:pt x="8062" y="25"/>
                  </a:lnTo>
                  <a:lnTo>
                    <a:pt x="8062" y="25"/>
                  </a:lnTo>
                  <a:lnTo>
                    <a:pt x="7892" y="25"/>
                  </a:lnTo>
                  <a:lnTo>
                    <a:pt x="7721" y="0"/>
                  </a:lnTo>
                  <a:lnTo>
                    <a:pt x="4994" y="3434"/>
                  </a:lnTo>
                  <a:lnTo>
                    <a:pt x="464" y="1778"/>
                  </a:lnTo>
                  <a:lnTo>
                    <a:pt x="464" y="1778"/>
                  </a:lnTo>
                  <a:lnTo>
                    <a:pt x="366" y="1876"/>
                  </a:lnTo>
                  <a:lnTo>
                    <a:pt x="244" y="1973"/>
                  </a:lnTo>
                  <a:lnTo>
                    <a:pt x="123" y="2046"/>
                  </a:lnTo>
                  <a:lnTo>
                    <a:pt x="1" y="2095"/>
                  </a:lnTo>
                  <a:lnTo>
                    <a:pt x="1462" y="7112"/>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56"/>
            <p:cNvSpPr/>
            <p:nvPr/>
          </p:nvSpPr>
          <p:spPr>
            <a:xfrm>
              <a:off x="4595425" y="1761525"/>
              <a:ext cx="41425" cy="41425"/>
            </a:xfrm>
            <a:custGeom>
              <a:rect b="b" l="l" r="r" t="t"/>
              <a:pathLst>
                <a:path extrusionOk="0" fill="none" h="1657" w="1657">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7" y="828"/>
                  </a:lnTo>
                  <a:lnTo>
                    <a:pt x="1657"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56"/>
            <p:cNvSpPr/>
            <p:nvPr/>
          </p:nvSpPr>
          <p:spPr>
            <a:xfrm>
              <a:off x="4667275" y="1951475"/>
              <a:ext cx="326375" cy="44475"/>
            </a:xfrm>
            <a:custGeom>
              <a:rect b="b" l="l" r="r" t="t"/>
              <a:pathLst>
                <a:path extrusionOk="0" fill="none" h="1779" w="13055">
                  <a:moveTo>
                    <a:pt x="6527" y="1535"/>
                  </a:moveTo>
                  <a:lnTo>
                    <a:pt x="6527" y="1535"/>
                  </a:lnTo>
                  <a:lnTo>
                    <a:pt x="8232" y="1535"/>
                  </a:lnTo>
                  <a:lnTo>
                    <a:pt x="9815" y="1584"/>
                  </a:lnTo>
                  <a:lnTo>
                    <a:pt x="11252" y="1657"/>
                  </a:lnTo>
                  <a:lnTo>
                    <a:pt x="12543" y="1779"/>
                  </a:lnTo>
                  <a:lnTo>
                    <a:pt x="13054" y="1"/>
                  </a:lnTo>
                  <a:lnTo>
                    <a:pt x="0" y="1"/>
                  </a:lnTo>
                  <a:lnTo>
                    <a:pt x="512" y="1779"/>
                  </a:lnTo>
                  <a:lnTo>
                    <a:pt x="512" y="1779"/>
                  </a:lnTo>
                  <a:lnTo>
                    <a:pt x="1803" y="1681"/>
                  </a:lnTo>
                  <a:lnTo>
                    <a:pt x="3239" y="1584"/>
                  </a:lnTo>
                  <a:lnTo>
                    <a:pt x="4823" y="1535"/>
                  </a:lnTo>
                  <a:lnTo>
                    <a:pt x="6527" y="1535"/>
                  </a:lnTo>
                  <a:lnTo>
                    <a:pt x="6527" y="1535"/>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1" name="Google Shape;741;p56"/>
          <p:cNvGrpSpPr/>
          <p:nvPr/>
        </p:nvGrpSpPr>
        <p:grpSpPr>
          <a:xfrm>
            <a:off x="4299013" y="1503416"/>
            <a:ext cx="357234" cy="361310"/>
            <a:chOff x="5290150" y="1636700"/>
            <a:chExt cx="425025" cy="429875"/>
          </a:xfrm>
        </p:grpSpPr>
        <p:sp>
          <p:nvSpPr>
            <p:cNvPr id="742" name="Google Shape;742;p56"/>
            <p:cNvSpPr/>
            <p:nvPr/>
          </p:nvSpPr>
          <p:spPr>
            <a:xfrm>
              <a:off x="5396700" y="1939925"/>
              <a:ext cx="211900" cy="126650"/>
            </a:xfrm>
            <a:custGeom>
              <a:rect b="b" l="l" r="r" t="t"/>
              <a:pathLst>
                <a:path extrusionOk="0" fill="none" h="5066" w="8476">
                  <a:moveTo>
                    <a:pt x="3167" y="0"/>
                  </a:moveTo>
                  <a:lnTo>
                    <a:pt x="3167" y="2825"/>
                  </a:lnTo>
                  <a:lnTo>
                    <a:pt x="3167" y="2825"/>
                  </a:lnTo>
                  <a:lnTo>
                    <a:pt x="2606" y="2947"/>
                  </a:lnTo>
                  <a:lnTo>
                    <a:pt x="2071" y="3093"/>
                  </a:lnTo>
                  <a:lnTo>
                    <a:pt x="1584" y="3288"/>
                  </a:lnTo>
                  <a:lnTo>
                    <a:pt x="1145" y="3483"/>
                  </a:lnTo>
                  <a:lnTo>
                    <a:pt x="780" y="3702"/>
                  </a:lnTo>
                  <a:lnTo>
                    <a:pt x="609" y="3848"/>
                  </a:lnTo>
                  <a:lnTo>
                    <a:pt x="463" y="3970"/>
                  </a:lnTo>
                  <a:lnTo>
                    <a:pt x="317" y="4116"/>
                  </a:lnTo>
                  <a:lnTo>
                    <a:pt x="195" y="4262"/>
                  </a:lnTo>
                  <a:lnTo>
                    <a:pt x="74" y="4408"/>
                  </a:lnTo>
                  <a:lnTo>
                    <a:pt x="0" y="4579"/>
                  </a:lnTo>
                  <a:lnTo>
                    <a:pt x="0" y="4579"/>
                  </a:lnTo>
                  <a:lnTo>
                    <a:pt x="171" y="4652"/>
                  </a:lnTo>
                  <a:lnTo>
                    <a:pt x="414" y="4725"/>
                  </a:lnTo>
                  <a:lnTo>
                    <a:pt x="780" y="4822"/>
                  </a:lnTo>
                  <a:lnTo>
                    <a:pt x="1340" y="4895"/>
                  </a:lnTo>
                  <a:lnTo>
                    <a:pt x="2095" y="4993"/>
                  </a:lnTo>
                  <a:lnTo>
                    <a:pt x="3045" y="5042"/>
                  </a:lnTo>
                  <a:lnTo>
                    <a:pt x="4238" y="5066"/>
                  </a:lnTo>
                  <a:lnTo>
                    <a:pt x="4238" y="5066"/>
                  </a:lnTo>
                  <a:lnTo>
                    <a:pt x="5432" y="5042"/>
                  </a:lnTo>
                  <a:lnTo>
                    <a:pt x="6381" y="4993"/>
                  </a:lnTo>
                  <a:lnTo>
                    <a:pt x="7136" y="4895"/>
                  </a:lnTo>
                  <a:lnTo>
                    <a:pt x="7697" y="4822"/>
                  </a:lnTo>
                  <a:lnTo>
                    <a:pt x="8062" y="4725"/>
                  </a:lnTo>
                  <a:lnTo>
                    <a:pt x="8305" y="4652"/>
                  </a:lnTo>
                  <a:lnTo>
                    <a:pt x="8476" y="4579"/>
                  </a:lnTo>
                  <a:lnTo>
                    <a:pt x="8476" y="4579"/>
                  </a:lnTo>
                  <a:lnTo>
                    <a:pt x="8403" y="4408"/>
                  </a:lnTo>
                  <a:lnTo>
                    <a:pt x="8281" y="4262"/>
                  </a:lnTo>
                  <a:lnTo>
                    <a:pt x="8159" y="4116"/>
                  </a:lnTo>
                  <a:lnTo>
                    <a:pt x="8013" y="3970"/>
                  </a:lnTo>
                  <a:lnTo>
                    <a:pt x="7867" y="3848"/>
                  </a:lnTo>
                  <a:lnTo>
                    <a:pt x="7697" y="3702"/>
                  </a:lnTo>
                  <a:lnTo>
                    <a:pt x="7331" y="3483"/>
                  </a:lnTo>
                  <a:lnTo>
                    <a:pt x="6893" y="3288"/>
                  </a:lnTo>
                  <a:lnTo>
                    <a:pt x="6406" y="3093"/>
                  </a:lnTo>
                  <a:lnTo>
                    <a:pt x="5870" y="2947"/>
                  </a:lnTo>
                  <a:lnTo>
                    <a:pt x="5310" y="2825"/>
                  </a:lnTo>
                  <a:lnTo>
                    <a:pt x="5310"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56"/>
            <p:cNvSpPr/>
            <p:nvPr/>
          </p:nvSpPr>
          <p:spPr>
            <a:xfrm>
              <a:off x="5290150" y="1636700"/>
              <a:ext cx="425025" cy="294100"/>
            </a:xfrm>
            <a:custGeom>
              <a:rect b="b" l="l" r="r" t="t"/>
              <a:pathLst>
                <a:path extrusionOk="0" fill="none" h="11764" w="17001">
                  <a:moveTo>
                    <a:pt x="15928" y="1072"/>
                  </a:moveTo>
                  <a:lnTo>
                    <a:pt x="13785" y="1072"/>
                  </a:lnTo>
                  <a:lnTo>
                    <a:pt x="13785" y="1072"/>
                  </a:lnTo>
                  <a:lnTo>
                    <a:pt x="13810" y="487"/>
                  </a:lnTo>
                  <a:lnTo>
                    <a:pt x="13810" y="487"/>
                  </a:lnTo>
                  <a:lnTo>
                    <a:pt x="13785" y="390"/>
                  </a:lnTo>
                  <a:lnTo>
                    <a:pt x="13761" y="293"/>
                  </a:lnTo>
                  <a:lnTo>
                    <a:pt x="13688" y="220"/>
                  </a:lnTo>
                  <a:lnTo>
                    <a:pt x="13639" y="146"/>
                  </a:lnTo>
                  <a:lnTo>
                    <a:pt x="13566" y="98"/>
                  </a:lnTo>
                  <a:lnTo>
                    <a:pt x="13469" y="49"/>
                  </a:lnTo>
                  <a:lnTo>
                    <a:pt x="13371" y="25"/>
                  </a:lnTo>
                  <a:lnTo>
                    <a:pt x="13274" y="0"/>
                  </a:lnTo>
                  <a:lnTo>
                    <a:pt x="8500" y="0"/>
                  </a:lnTo>
                  <a:lnTo>
                    <a:pt x="3727" y="0"/>
                  </a:lnTo>
                  <a:lnTo>
                    <a:pt x="3727" y="0"/>
                  </a:lnTo>
                  <a:lnTo>
                    <a:pt x="3629" y="25"/>
                  </a:lnTo>
                  <a:lnTo>
                    <a:pt x="3532" y="49"/>
                  </a:lnTo>
                  <a:lnTo>
                    <a:pt x="3434" y="98"/>
                  </a:lnTo>
                  <a:lnTo>
                    <a:pt x="3361" y="146"/>
                  </a:lnTo>
                  <a:lnTo>
                    <a:pt x="3313" y="220"/>
                  </a:lnTo>
                  <a:lnTo>
                    <a:pt x="3240" y="293"/>
                  </a:lnTo>
                  <a:lnTo>
                    <a:pt x="3215" y="390"/>
                  </a:lnTo>
                  <a:lnTo>
                    <a:pt x="3191" y="487"/>
                  </a:lnTo>
                  <a:lnTo>
                    <a:pt x="3191" y="487"/>
                  </a:lnTo>
                  <a:lnTo>
                    <a:pt x="3215" y="1072"/>
                  </a:lnTo>
                  <a:lnTo>
                    <a:pt x="1072" y="1072"/>
                  </a:lnTo>
                  <a:lnTo>
                    <a:pt x="1072" y="1072"/>
                  </a:lnTo>
                  <a:lnTo>
                    <a:pt x="853" y="1096"/>
                  </a:lnTo>
                  <a:lnTo>
                    <a:pt x="658" y="1145"/>
                  </a:lnTo>
                  <a:lnTo>
                    <a:pt x="487" y="1242"/>
                  </a:lnTo>
                  <a:lnTo>
                    <a:pt x="317" y="1389"/>
                  </a:lnTo>
                  <a:lnTo>
                    <a:pt x="195" y="1535"/>
                  </a:lnTo>
                  <a:lnTo>
                    <a:pt x="98" y="1730"/>
                  </a:lnTo>
                  <a:lnTo>
                    <a:pt x="25" y="1924"/>
                  </a:lnTo>
                  <a:lnTo>
                    <a:pt x="0" y="2144"/>
                  </a:lnTo>
                  <a:lnTo>
                    <a:pt x="0" y="2144"/>
                  </a:lnTo>
                  <a:lnTo>
                    <a:pt x="25" y="2606"/>
                  </a:lnTo>
                  <a:lnTo>
                    <a:pt x="49" y="3069"/>
                  </a:lnTo>
                  <a:lnTo>
                    <a:pt x="98" y="3507"/>
                  </a:lnTo>
                  <a:lnTo>
                    <a:pt x="171" y="3946"/>
                  </a:lnTo>
                  <a:lnTo>
                    <a:pt x="268" y="4336"/>
                  </a:lnTo>
                  <a:lnTo>
                    <a:pt x="366" y="4725"/>
                  </a:lnTo>
                  <a:lnTo>
                    <a:pt x="487" y="5115"/>
                  </a:lnTo>
                  <a:lnTo>
                    <a:pt x="634" y="5480"/>
                  </a:lnTo>
                  <a:lnTo>
                    <a:pt x="780" y="5821"/>
                  </a:lnTo>
                  <a:lnTo>
                    <a:pt x="926" y="6138"/>
                  </a:lnTo>
                  <a:lnTo>
                    <a:pt x="1096" y="6454"/>
                  </a:lnTo>
                  <a:lnTo>
                    <a:pt x="1291" y="6747"/>
                  </a:lnTo>
                  <a:lnTo>
                    <a:pt x="1462" y="7039"/>
                  </a:lnTo>
                  <a:lnTo>
                    <a:pt x="1656" y="7307"/>
                  </a:lnTo>
                  <a:lnTo>
                    <a:pt x="2071" y="7794"/>
                  </a:lnTo>
                  <a:lnTo>
                    <a:pt x="2509" y="8232"/>
                  </a:lnTo>
                  <a:lnTo>
                    <a:pt x="2923" y="8598"/>
                  </a:lnTo>
                  <a:lnTo>
                    <a:pt x="3337" y="8914"/>
                  </a:lnTo>
                  <a:lnTo>
                    <a:pt x="3751" y="9158"/>
                  </a:lnTo>
                  <a:lnTo>
                    <a:pt x="4141" y="9353"/>
                  </a:lnTo>
                  <a:lnTo>
                    <a:pt x="4506" y="9499"/>
                  </a:lnTo>
                  <a:lnTo>
                    <a:pt x="4823" y="9596"/>
                  </a:lnTo>
                  <a:lnTo>
                    <a:pt x="5091" y="9645"/>
                  </a:lnTo>
                  <a:lnTo>
                    <a:pt x="5091" y="9645"/>
                  </a:lnTo>
                  <a:lnTo>
                    <a:pt x="5407" y="10108"/>
                  </a:lnTo>
                  <a:lnTo>
                    <a:pt x="5748" y="10546"/>
                  </a:lnTo>
                  <a:lnTo>
                    <a:pt x="5919" y="10717"/>
                  </a:lnTo>
                  <a:lnTo>
                    <a:pt x="6113" y="10887"/>
                  </a:lnTo>
                  <a:lnTo>
                    <a:pt x="6308" y="11057"/>
                  </a:lnTo>
                  <a:lnTo>
                    <a:pt x="6527" y="11204"/>
                  </a:lnTo>
                  <a:lnTo>
                    <a:pt x="6747" y="11325"/>
                  </a:lnTo>
                  <a:lnTo>
                    <a:pt x="6966" y="11447"/>
                  </a:lnTo>
                  <a:lnTo>
                    <a:pt x="7209" y="11545"/>
                  </a:lnTo>
                  <a:lnTo>
                    <a:pt x="7453" y="11618"/>
                  </a:lnTo>
                  <a:lnTo>
                    <a:pt x="7697" y="11691"/>
                  </a:lnTo>
                  <a:lnTo>
                    <a:pt x="7964" y="11739"/>
                  </a:lnTo>
                  <a:lnTo>
                    <a:pt x="8232" y="11764"/>
                  </a:lnTo>
                  <a:lnTo>
                    <a:pt x="8500" y="11764"/>
                  </a:lnTo>
                  <a:lnTo>
                    <a:pt x="8500" y="11764"/>
                  </a:lnTo>
                  <a:lnTo>
                    <a:pt x="8768" y="11764"/>
                  </a:lnTo>
                  <a:lnTo>
                    <a:pt x="9036" y="11739"/>
                  </a:lnTo>
                  <a:lnTo>
                    <a:pt x="9304" y="11691"/>
                  </a:lnTo>
                  <a:lnTo>
                    <a:pt x="9547" y="11618"/>
                  </a:lnTo>
                  <a:lnTo>
                    <a:pt x="9791" y="11545"/>
                  </a:lnTo>
                  <a:lnTo>
                    <a:pt x="10035" y="11447"/>
                  </a:lnTo>
                  <a:lnTo>
                    <a:pt x="10254" y="11325"/>
                  </a:lnTo>
                  <a:lnTo>
                    <a:pt x="10473" y="11204"/>
                  </a:lnTo>
                  <a:lnTo>
                    <a:pt x="10692" y="11057"/>
                  </a:lnTo>
                  <a:lnTo>
                    <a:pt x="10887" y="10887"/>
                  </a:lnTo>
                  <a:lnTo>
                    <a:pt x="11082" y="10717"/>
                  </a:lnTo>
                  <a:lnTo>
                    <a:pt x="11252" y="10546"/>
                  </a:lnTo>
                  <a:lnTo>
                    <a:pt x="11593" y="10108"/>
                  </a:lnTo>
                  <a:lnTo>
                    <a:pt x="11910" y="9645"/>
                  </a:lnTo>
                  <a:lnTo>
                    <a:pt x="11910" y="9645"/>
                  </a:lnTo>
                  <a:lnTo>
                    <a:pt x="12178" y="9596"/>
                  </a:lnTo>
                  <a:lnTo>
                    <a:pt x="12494" y="9523"/>
                  </a:lnTo>
                  <a:lnTo>
                    <a:pt x="12860" y="9377"/>
                  </a:lnTo>
                  <a:lnTo>
                    <a:pt x="13249" y="9182"/>
                  </a:lnTo>
                  <a:lnTo>
                    <a:pt x="13663" y="8939"/>
                  </a:lnTo>
                  <a:lnTo>
                    <a:pt x="14077" y="8622"/>
                  </a:lnTo>
                  <a:lnTo>
                    <a:pt x="14516" y="8257"/>
                  </a:lnTo>
                  <a:lnTo>
                    <a:pt x="14930" y="7843"/>
                  </a:lnTo>
                  <a:lnTo>
                    <a:pt x="15344" y="7356"/>
                  </a:lnTo>
                  <a:lnTo>
                    <a:pt x="15539" y="7088"/>
                  </a:lnTo>
                  <a:lnTo>
                    <a:pt x="15709" y="6795"/>
                  </a:lnTo>
                  <a:lnTo>
                    <a:pt x="15904" y="6503"/>
                  </a:lnTo>
                  <a:lnTo>
                    <a:pt x="16075" y="6186"/>
                  </a:lnTo>
                  <a:lnTo>
                    <a:pt x="16221" y="5870"/>
                  </a:lnTo>
                  <a:lnTo>
                    <a:pt x="16367" y="5505"/>
                  </a:lnTo>
                  <a:lnTo>
                    <a:pt x="16513" y="5164"/>
                  </a:lnTo>
                  <a:lnTo>
                    <a:pt x="16635" y="4774"/>
                  </a:lnTo>
                  <a:lnTo>
                    <a:pt x="16732" y="4384"/>
                  </a:lnTo>
                  <a:lnTo>
                    <a:pt x="16830" y="3970"/>
                  </a:lnTo>
                  <a:lnTo>
                    <a:pt x="16903" y="3532"/>
                  </a:lnTo>
                  <a:lnTo>
                    <a:pt x="16951" y="3093"/>
                  </a:lnTo>
                  <a:lnTo>
                    <a:pt x="16976" y="2606"/>
                  </a:lnTo>
                  <a:lnTo>
                    <a:pt x="17000" y="2144"/>
                  </a:lnTo>
                  <a:lnTo>
                    <a:pt x="17000" y="2144"/>
                  </a:lnTo>
                  <a:lnTo>
                    <a:pt x="16976" y="1924"/>
                  </a:lnTo>
                  <a:lnTo>
                    <a:pt x="16903" y="1730"/>
                  </a:lnTo>
                  <a:lnTo>
                    <a:pt x="16805" y="1535"/>
                  </a:lnTo>
                  <a:lnTo>
                    <a:pt x="16683" y="1389"/>
                  </a:lnTo>
                  <a:lnTo>
                    <a:pt x="16513" y="1242"/>
                  </a:lnTo>
                  <a:lnTo>
                    <a:pt x="16343" y="1145"/>
                  </a:lnTo>
                  <a:lnTo>
                    <a:pt x="16148" y="1096"/>
                  </a:lnTo>
                  <a:lnTo>
                    <a:pt x="15928" y="1072"/>
                  </a:lnTo>
                  <a:lnTo>
                    <a:pt x="15928" y="1072"/>
                  </a:lnTo>
                  <a:close/>
                  <a:moveTo>
                    <a:pt x="1072" y="2144"/>
                  </a:moveTo>
                  <a:lnTo>
                    <a:pt x="3240" y="2144"/>
                  </a:lnTo>
                  <a:lnTo>
                    <a:pt x="3240" y="2144"/>
                  </a:lnTo>
                  <a:lnTo>
                    <a:pt x="3288" y="3118"/>
                  </a:lnTo>
                  <a:lnTo>
                    <a:pt x="3361" y="4019"/>
                  </a:lnTo>
                  <a:lnTo>
                    <a:pt x="3483" y="4823"/>
                  </a:lnTo>
                  <a:lnTo>
                    <a:pt x="3605" y="5602"/>
                  </a:lnTo>
                  <a:lnTo>
                    <a:pt x="3775" y="6333"/>
                  </a:lnTo>
                  <a:lnTo>
                    <a:pt x="3995" y="7039"/>
                  </a:lnTo>
                  <a:lnTo>
                    <a:pt x="4214" y="7745"/>
                  </a:lnTo>
                  <a:lnTo>
                    <a:pt x="4506" y="8451"/>
                  </a:lnTo>
                  <a:lnTo>
                    <a:pt x="4506" y="8451"/>
                  </a:lnTo>
                  <a:lnTo>
                    <a:pt x="4262" y="8378"/>
                  </a:lnTo>
                  <a:lnTo>
                    <a:pt x="4043" y="8281"/>
                  </a:lnTo>
                  <a:lnTo>
                    <a:pt x="3824" y="8159"/>
                  </a:lnTo>
                  <a:lnTo>
                    <a:pt x="3629" y="8037"/>
                  </a:lnTo>
                  <a:lnTo>
                    <a:pt x="3434" y="7891"/>
                  </a:lnTo>
                  <a:lnTo>
                    <a:pt x="3240" y="7745"/>
                  </a:lnTo>
                  <a:lnTo>
                    <a:pt x="2899" y="7404"/>
                  </a:lnTo>
                  <a:lnTo>
                    <a:pt x="2582" y="7015"/>
                  </a:lnTo>
                  <a:lnTo>
                    <a:pt x="2290" y="6601"/>
                  </a:lnTo>
                  <a:lnTo>
                    <a:pt x="2046" y="6186"/>
                  </a:lnTo>
                  <a:lnTo>
                    <a:pt x="1827" y="5724"/>
                  </a:lnTo>
                  <a:lnTo>
                    <a:pt x="1632" y="5237"/>
                  </a:lnTo>
                  <a:lnTo>
                    <a:pt x="1486" y="4774"/>
                  </a:lnTo>
                  <a:lnTo>
                    <a:pt x="1340" y="4287"/>
                  </a:lnTo>
                  <a:lnTo>
                    <a:pt x="1242" y="3824"/>
                  </a:lnTo>
                  <a:lnTo>
                    <a:pt x="1169" y="3361"/>
                  </a:lnTo>
                  <a:lnTo>
                    <a:pt x="1121" y="2923"/>
                  </a:lnTo>
                  <a:lnTo>
                    <a:pt x="1072" y="2509"/>
                  </a:lnTo>
                  <a:lnTo>
                    <a:pt x="1072" y="2144"/>
                  </a:lnTo>
                  <a:lnTo>
                    <a:pt x="1072" y="2144"/>
                  </a:lnTo>
                  <a:close/>
                  <a:moveTo>
                    <a:pt x="10595" y="4628"/>
                  </a:moveTo>
                  <a:lnTo>
                    <a:pt x="9718" y="5407"/>
                  </a:lnTo>
                  <a:lnTo>
                    <a:pt x="9718" y="5407"/>
                  </a:lnTo>
                  <a:lnTo>
                    <a:pt x="9669" y="5480"/>
                  </a:lnTo>
                  <a:lnTo>
                    <a:pt x="9621" y="5578"/>
                  </a:lnTo>
                  <a:lnTo>
                    <a:pt x="9596" y="5675"/>
                  </a:lnTo>
                  <a:lnTo>
                    <a:pt x="9596" y="5772"/>
                  </a:lnTo>
                  <a:lnTo>
                    <a:pt x="9864" y="6941"/>
                  </a:lnTo>
                  <a:lnTo>
                    <a:pt x="9864" y="6941"/>
                  </a:lnTo>
                  <a:lnTo>
                    <a:pt x="9864" y="7015"/>
                  </a:lnTo>
                  <a:lnTo>
                    <a:pt x="9840" y="7063"/>
                  </a:lnTo>
                  <a:lnTo>
                    <a:pt x="9791" y="7063"/>
                  </a:lnTo>
                  <a:lnTo>
                    <a:pt x="9718" y="7039"/>
                  </a:lnTo>
                  <a:lnTo>
                    <a:pt x="8695" y="6454"/>
                  </a:lnTo>
                  <a:lnTo>
                    <a:pt x="8695" y="6454"/>
                  </a:lnTo>
                  <a:lnTo>
                    <a:pt x="8598" y="6406"/>
                  </a:lnTo>
                  <a:lnTo>
                    <a:pt x="8500" y="6406"/>
                  </a:lnTo>
                  <a:lnTo>
                    <a:pt x="8403" y="6406"/>
                  </a:lnTo>
                  <a:lnTo>
                    <a:pt x="8305" y="6454"/>
                  </a:lnTo>
                  <a:lnTo>
                    <a:pt x="7282" y="7039"/>
                  </a:lnTo>
                  <a:lnTo>
                    <a:pt x="7282" y="7039"/>
                  </a:lnTo>
                  <a:lnTo>
                    <a:pt x="7209" y="7063"/>
                  </a:lnTo>
                  <a:lnTo>
                    <a:pt x="7161" y="7063"/>
                  </a:lnTo>
                  <a:lnTo>
                    <a:pt x="7136" y="7015"/>
                  </a:lnTo>
                  <a:lnTo>
                    <a:pt x="7136" y="6941"/>
                  </a:lnTo>
                  <a:lnTo>
                    <a:pt x="7404" y="5772"/>
                  </a:lnTo>
                  <a:lnTo>
                    <a:pt x="7404" y="5772"/>
                  </a:lnTo>
                  <a:lnTo>
                    <a:pt x="7404" y="5675"/>
                  </a:lnTo>
                  <a:lnTo>
                    <a:pt x="7380" y="5578"/>
                  </a:lnTo>
                  <a:lnTo>
                    <a:pt x="7331" y="5480"/>
                  </a:lnTo>
                  <a:lnTo>
                    <a:pt x="7282" y="5407"/>
                  </a:lnTo>
                  <a:lnTo>
                    <a:pt x="6406" y="4628"/>
                  </a:lnTo>
                  <a:lnTo>
                    <a:pt x="6406" y="4628"/>
                  </a:lnTo>
                  <a:lnTo>
                    <a:pt x="6357" y="4579"/>
                  </a:lnTo>
                  <a:lnTo>
                    <a:pt x="6333" y="4506"/>
                  </a:lnTo>
                  <a:lnTo>
                    <a:pt x="6381" y="4482"/>
                  </a:lnTo>
                  <a:lnTo>
                    <a:pt x="6454" y="4457"/>
                  </a:lnTo>
                  <a:lnTo>
                    <a:pt x="7623" y="4336"/>
                  </a:lnTo>
                  <a:lnTo>
                    <a:pt x="7623" y="4336"/>
                  </a:lnTo>
                  <a:lnTo>
                    <a:pt x="7721" y="4311"/>
                  </a:lnTo>
                  <a:lnTo>
                    <a:pt x="7818" y="4262"/>
                  </a:lnTo>
                  <a:lnTo>
                    <a:pt x="7891" y="4189"/>
                  </a:lnTo>
                  <a:lnTo>
                    <a:pt x="7940" y="4116"/>
                  </a:lnTo>
                  <a:lnTo>
                    <a:pt x="8403" y="3045"/>
                  </a:lnTo>
                  <a:lnTo>
                    <a:pt x="8403" y="3045"/>
                  </a:lnTo>
                  <a:lnTo>
                    <a:pt x="8452" y="2972"/>
                  </a:lnTo>
                  <a:lnTo>
                    <a:pt x="8500" y="2947"/>
                  </a:lnTo>
                  <a:lnTo>
                    <a:pt x="8549" y="2972"/>
                  </a:lnTo>
                  <a:lnTo>
                    <a:pt x="8598" y="3045"/>
                  </a:lnTo>
                  <a:lnTo>
                    <a:pt x="9060" y="4116"/>
                  </a:lnTo>
                  <a:lnTo>
                    <a:pt x="9060" y="4116"/>
                  </a:lnTo>
                  <a:lnTo>
                    <a:pt x="9109" y="4189"/>
                  </a:lnTo>
                  <a:lnTo>
                    <a:pt x="9182" y="4262"/>
                  </a:lnTo>
                  <a:lnTo>
                    <a:pt x="9280" y="4311"/>
                  </a:lnTo>
                  <a:lnTo>
                    <a:pt x="9377" y="4336"/>
                  </a:lnTo>
                  <a:lnTo>
                    <a:pt x="10546" y="4457"/>
                  </a:lnTo>
                  <a:lnTo>
                    <a:pt x="10546" y="4457"/>
                  </a:lnTo>
                  <a:lnTo>
                    <a:pt x="10619" y="4482"/>
                  </a:lnTo>
                  <a:lnTo>
                    <a:pt x="10668" y="4506"/>
                  </a:lnTo>
                  <a:lnTo>
                    <a:pt x="10643" y="4579"/>
                  </a:lnTo>
                  <a:lnTo>
                    <a:pt x="10595" y="4628"/>
                  </a:lnTo>
                  <a:lnTo>
                    <a:pt x="10595" y="4628"/>
                  </a:lnTo>
                  <a:close/>
                  <a:moveTo>
                    <a:pt x="12494" y="8451"/>
                  </a:moveTo>
                  <a:lnTo>
                    <a:pt x="12494" y="8451"/>
                  </a:lnTo>
                  <a:lnTo>
                    <a:pt x="12787" y="7745"/>
                  </a:lnTo>
                  <a:lnTo>
                    <a:pt x="13006" y="7039"/>
                  </a:lnTo>
                  <a:lnTo>
                    <a:pt x="13225" y="6333"/>
                  </a:lnTo>
                  <a:lnTo>
                    <a:pt x="13396" y="5602"/>
                  </a:lnTo>
                  <a:lnTo>
                    <a:pt x="13517" y="4823"/>
                  </a:lnTo>
                  <a:lnTo>
                    <a:pt x="13639" y="4019"/>
                  </a:lnTo>
                  <a:lnTo>
                    <a:pt x="13712" y="3118"/>
                  </a:lnTo>
                  <a:lnTo>
                    <a:pt x="13761" y="2144"/>
                  </a:lnTo>
                  <a:lnTo>
                    <a:pt x="15928" y="2144"/>
                  </a:lnTo>
                  <a:lnTo>
                    <a:pt x="15928" y="2144"/>
                  </a:lnTo>
                  <a:lnTo>
                    <a:pt x="15928" y="2509"/>
                  </a:lnTo>
                  <a:lnTo>
                    <a:pt x="15880" y="2923"/>
                  </a:lnTo>
                  <a:lnTo>
                    <a:pt x="15831" y="3361"/>
                  </a:lnTo>
                  <a:lnTo>
                    <a:pt x="15758" y="3824"/>
                  </a:lnTo>
                  <a:lnTo>
                    <a:pt x="15661" y="4287"/>
                  </a:lnTo>
                  <a:lnTo>
                    <a:pt x="15514" y="4774"/>
                  </a:lnTo>
                  <a:lnTo>
                    <a:pt x="15368" y="5237"/>
                  </a:lnTo>
                  <a:lnTo>
                    <a:pt x="15173" y="5724"/>
                  </a:lnTo>
                  <a:lnTo>
                    <a:pt x="14954" y="6186"/>
                  </a:lnTo>
                  <a:lnTo>
                    <a:pt x="14711" y="6601"/>
                  </a:lnTo>
                  <a:lnTo>
                    <a:pt x="14418" y="7015"/>
                  </a:lnTo>
                  <a:lnTo>
                    <a:pt x="14102" y="7404"/>
                  </a:lnTo>
                  <a:lnTo>
                    <a:pt x="13761" y="7745"/>
                  </a:lnTo>
                  <a:lnTo>
                    <a:pt x="13566" y="7891"/>
                  </a:lnTo>
                  <a:lnTo>
                    <a:pt x="13371" y="8037"/>
                  </a:lnTo>
                  <a:lnTo>
                    <a:pt x="13176" y="8159"/>
                  </a:lnTo>
                  <a:lnTo>
                    <a:pt x="12957" y="8281"/>
                  </a:lnTo>
                  <a:lnTo>
                    <a:pt x="12738" y="8378"/>
                  </a:lnTo>
                  <a:lnTo>
                    <a:pt x="12494" y="8451"/>
                  </a:lnTo>
                  <a:lnTo>
                    <a:pt x="12494" y="8451"/>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4" name="Google Shape;744;p56"/>
          <p:cNvGrpSpPr/>
          <p:nvPr/>
        </p:nvGrpSpPr>
        <p:grpSpPr>
          <a:xfrm>
            <a:off x="4862967" y="1492657"/>
            <a:ext cx="359272" cy="376691"/>
            <a:chOff x="5961125" y="1623900"/>
            <a:chExt cx="427450" cy="448175"/>
          </a:xfrm>
        </p:grpSpPr>
        <p:sp>
          <p:nvSpPr>
            <p:cNvPr id="745" name="Google Shape;745;p56"/>
            <p:cNvSpPr/>
            <p:nvPr/>
          </p:nvSpPr>
          <p:spPr>
            <a:xfrm>
              <a:off x="5961125" y="1678700"/>
              <a:ext cx="376925" cy="376925"/>
            </a:xfrm>
            <a:custGeom>
              <a:rect b="b" l="l" r="r" t="t"/>
              <a:pathLst>
                <a:path extrusionOk="0" fill="none" h="15077" w="15077">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56"/>
            <p:cNvSpPr/>
            <p:nvPr/>
          </p:nvSpPr>
          <p:spPr>
            <a:xfrm>
              <a:off x="6009825" y="1727425"/>
              <a:ext cx="279500" cy="279500"/>
            </a:xfrm>
            <a:custGeom>
              <a:rect b="b" l="l" r="r" t="t"/>
              <a:pathLst>
                <a:path extrusionOk="0" fill="none" h="11180" w="1118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56"/>
            <p:cNvSpPr/>
            <p:nvPr/>
          </p:nvSpPr>
          <p:spPr>
            <a:xfrm>
              <a:off x="6107250" y="1824850"/>
              <a:ext cx="84650" cy="84650"/>
            </a:xfrm>
            <a:custGeom>
              <a:rect b="b" l="l" r="r" t="t"/>
              <a:pathLst>
                <a:path extrusionOk="0" fill="none" h="3386" w="3386">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56"/>
            <p:cNvSpPr/>
            <p:nvPr/>
          </p:nvSpPr>
          <p:spPr>
            <a:xfrm>
              <a:off x="6058550" y="1776125"/>
              <a:ext cx="182075" cy="182075"/>
            </a:xfrm>
            <a:custGeom>
              <a:rect b="b" l="l" r="r" t="t"/>
              <a:pathLst>
                <a:path extrusionOk="0" fill="none" h="7283" w="7283">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56"/>
            <p:cNvSpPr/>
            <p:nvPr/>
          </p:nvSpPr>
          <p:spPr>
            <a:xfrm>
              <a:off x="5971475" y="2001400"/>
              <a:ext cx="74925" cy="70675"/>
            </a:xfrm>
            <a:custGeom>
              <a:rect b="b" l="l" r="r" t="t"/>
              <a:pathLst>
                <a:path extrusionOk="0" fill="none" h="2827" w="2997">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56"/>
            <p:cNvSpPr/>
            <p:nvPr/>
          </p:nvSpPr>
          <p:spPr>
            <a:xfrm>
              <a:off x="6253375" y="2001400"/>
              <a:ext cx="74325" cy="70675"/>
            </a:xfrm>
            <a:custGeom>
              <a:rect b="b" l="l" r="r" t="t"/>
              <a:pathLst>
                <a:path extrusionOk="0" fill="none" h="2827" w="2973">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56"/>
            <p:cNvSpPr/>
            <p:nvPr/>
          </p:nvSpPr>
          <p:spPr>
            <a:xfrm>
              <a:off x="6137700" y="1623900"/>
              <a:ext cx="250875" cy="255150"/>
            </a:xfrm>
            <a:custGeom>
              <a:rect b="b" l="l" r="r" t="t"/>
              <a:pathLst>
                <a:path extrusionOk="0" fill="none" h="10206" w="10035">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2" name="Google Shape;752;p56"/>
          <p:cNvGrpSpPr/>
          <p:nvPr/>
        </p:nvGrpSpPr>
        <p:grpSpPr>
          <a:xfrm>
            <a:off x="5415659" y="1502386"/>
            <a:ext cx="383835" cy="363369"/>
            <a:chOff x="6618700" y="1635475"/>
            <a:chExt cx="456675" cy="432325"/>
          </a:xfrm>
        </p:grpSpPr>
        <p:sp>
          <p:nvSpPr>
            <p:cNvPr id="753" name="Google Shape;753;p56"/>
            <p:cNvSpPr/>
            <p:nvPr/>
          </p:nvSpPr>
          <p:spPr>
            <a:xfrm>
              <a:off x="6663775" y="1904000"/>
              <a:ext cx="117525" cy="163800"/>
            </a:xfrm>
            <a:custGeom>
              <a:rect b="b" l="l" r="r" t="t"/>
              <a:pathLst>
                <a:path extrusionOk="0" fill="none" h="6552" w="4701">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56"/>
            <p:cNvSpPr/>
            <p:nvPr/>
          </p:nvSpPr>
          <p:spPr>
            <a:xfrm>
              <a:off x="7046125" y="1775525"/>
              <a:ext cx="29250" cy="99275"/>
            </a:xfrm>
            <a:custGeom>
              <a:rect b="b" l="l" r="r" t="t"/>
              <a:pathLst>
                <a:path extrusionOk="0" fill="none" h="3971" w="117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56"/>
            <p:cNvSpPr/>
            <p:nvPr/>
          </p:nvSpPr>
          <p:spPr>
            <a:xfrm>
              <a:off x="6618700" y="1751775"/>
              <a:ext cx="96850" cy="146750"/>
            </a:xfrm>
            <a:custGeom>
              <a:rect b="b" l="l" r="r" t="t"/>
              <a:pathLst>
                <a:path extrusionOk="0" fill="none" h="5870" w="3874">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56"/>
            <p:cNvSpPr/>
            <p:nvPr/>
          </p:nvSpPr>
          <p:spPr>
            <a:xfrm>
              <a:off x="6721600" y="1660450"/>
              <a:ext cx="278900" cy="329425"/>
            </a:xfrm>
            <a:custGeom>
              <a:rect b="b" l="l" r="r" t="t"/>
              <a:pathLst>
                <a:path extrusionOk="0" fill="none" h="13177" w="11156">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56"/>
            <p:cNvSpPr/>
            <p:nvPr/>
          </p:nvSpPr>
          <p:spPr>
            <a:xfrm>
              <a:off x="7006550" y="1635475"/>
              <a:ext cx="34750" cy="378750"/>
            </a:xfrm>
            <a:custGeom>
              <a:rect b="b" l="l" r="r" t="t"/>
              <a:pathLst>
                <a:path extrusionOk="0" fill="none" h="15150" w="139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8" name="Google Shape;758;p56"/>
          <p:cNvGrpSpPr/>
          <p:nvPr/>
        </p:nvGrpSpPr>
        <p:grpSpPr>
          <a:xfrm>
            <a:off x="370747" y="2085798"/>
            <a:ext cx="304009" cy="326513"/>
            <a:chOff x="616425" y="2329600"/>
            <a:chExt cx="361700" cy="388475"/>
          </a:xfrm>
        </p:grpSpPr>
        <p:sp>
          <p:nvSpPr>
            <p:cNvPr id="759" name="Google Shape;759;p56"/>
            <p:cNvSpPr/>
            <p:nvPr/>
          </p:nvSpPr>
          <p:spPr>
            <a:xfrm>
              <a:off x="616425" y="2329600"/>
              <a:ext cx="361700" cy="388475"/>
            </a:xfrm>
            <a:custGeom>
              <a:rect b="b" l="l" r="r" t="t"/>
              <a:pathLst>
                <a:path extrusionOk="0" fill="none" h="15539" w="14468">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56"/>
            <p:cNvSpPr/>
            <p:nvPr/>
          </p:nvSpPr>
          <p:spPr>
            <a:xfrm>
              <a:off x="704725" y="2545750"/>
              <a:ext cx="185125" cy="25"/>
            </a:xfrm>
            <a:custGeom>
              <a:rect b="b" l="l" r="r" t="t"/>
              <a:pathLst>
                <a:path extrusionOk="0" fill="none" h="1" w="7405">
                  <a:moveTo>
                    <a:pt x="7404" y="0"/>
                  </a:moveTo>
                  <a:lnTo>
                    <a:pt x="0"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56"/>
            <p:cNvSpPr/>
            <p:nvPr/>
          </p:nvSpPr>
          <p:spPr>
            <a:xfrm>
              <a:off x="811875" y="2626125"/>
              <a:ext cx="31075" cy="31075"/>
            </a:xfrm>
            <a:custGeom>
              <a:rect b="b" l="l" r="r" t="t"/>
              <a:pathLst>
                <a:path extrusionOk="0" fill="none" h="1243" w="1243">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56"/>
            <p:cNvSpPr/>
            <p:nvPr/>
          </p:nvSpPr>
          <p:spPr>
            <a:xfrm>
              <a:off x="751000" y="2568275"/>
              <a:ext cx="54200" cy="53600"/>
            </a:xfrm>
            <a:custGeom>
              <a:rect b="b" l="l" r="r" t="t"/>
              <a:pathLst>
                <a:path extrusionOk="0" fill="none" h="2144" w="2168">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56"/>
            <p:cNvSpPr/>
            <p:nvPr/>
          </p:nvSpPr>
          <p:spPr>
            <a:xfrm>
              <a:off x="769875" y="2662650"/>
              <a:ext cx="23775" cy="23775"/>
            </a:xfrm>
            <a:custGeom>
              <a:rect b="b" l="l" r="r" t="t"/>
              <a:pathLst>
                <a:path extrusionOk="0" fill="none" h="951" w="951">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56"/>
            <p:cNvSpPr/>
            <p:nvPr/>
          </p:nvSpPr>
          <p:spPr>
            <a:xfrm>
              <a:off x="799700" y="2503125"/>
              <a:ext cx="24375" cy="23775"/>
            </a:xfrm>
            <a:custGeom>
              <a:rect b="b" l="l" r="r" t="t"/>
              <a:pathLst>
                <a:path extrusionOk="0" fill="none" h="951" w="975">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56"/>
            <p:cNvSpPr/>
            <p:nvPr/>
          </p:nvSpPr>
          <p:spPr>
            <a:xfrm>
              <a:off x="766825" y="2388050"/>
              <a:ext cx="60925" cy="25"/>
            </a:xfrm>
            <a:custGeom>
              <a:rect b="b" l="l" r="r" t="t"/>
              <a:pathLst>
                <a:path extrusionOk="0" fill="none" h="1" w="2437">
                  <a:moveTo>
                    <a:pt x="2436" y="0"/>
                  </a:moveTo>
                  <a:lnTo>
                    <a:pt x="1"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56"/>
            <p:cNvSpPr/>
            <p:nvPr/>
          </p:nvSpPr>
          <p:spPr>
            <a:xfrm>
              <a:off x="769875" y="2456250"/>
              <a:ext cx="31075" cy="31075"/>
            </a:xfrm>
            <a:custGeom>
              <a:rect b="b" l="l" r="r" t="t"/>
              <a:pathLst>
                <a:path extrusionOk="0" fill="none" h="1243" w="1243">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7" name="Google Shape;767;p56"/>
          <p:cNvGrpSpPr/>
          <p:nvPr/>
        </p:nvGrpSpPr>
        <p:grpSpPr>
          <a:xfrm>
            <a:off x="927557" y="2088866"/>
            <a:ext cx="320378" cy="320378"/>
            <a:chOff x="1278900" y="2333250"/>
            <a:chExt cx="381175" cy="381175"/>
          </a:xfrm>
        </p:grpSpPr>
        <p:sp>
          <p:nvSpPr>
            <p:cNvPr id="768" name="Google Shape;768;p56"/>
            <p:cNvSpPr/>
            <p:nvPr/>
          </p:nvSpPr>
          <p:spPr>
            <a:xfrm>
              <a:off x="1278900" y="2333250"/>
              <a:ext cx="381175" cy="381175"/>
            </a:xfrm>
            <a:custGeom>
              <a:rect b="b" l="l" r="r" t="t"/>
              <a:pathLst>
                <a:path extrusionOk="0" fill="none" h="15247" w="15247">
                  <a:moveTo>
                    <a:pt x="7623" y="0"/>
                  </a:moveTo>
                  <a:lnTo>
                    <a:pt x="7623" y="0"/>
                  </a:lnTo>
                  <a:lnTo>
                    <a:pt x="7233" y="0"/>
                  </a:lnTo>
                  <a:lnTo>
                    <a:pt x="6844" y="49"/>
                  </a:lnTo>
                  <a:lnTo>
                    <a:pt x="6454" y="98"/>
                  </a:lnTo>
                  <a:lnTo>
                    <a:pt x="6089" y="147"/>
                  </a:lnTo>
                  <a:lnTo>
                    <a:pt x="5723" y="244"/>
                  </a:lnTo>
                  <a:lnTo>
                    <a:pt x="5358" y="341"/>
                  </a:lnTo>
                  <a:lnTo>
                    <a:pt x="4993" y="463"/>
                  </a:lnTo>
                  <a:lnTo>
                    <a:pt x="4652" y="609"/>
                  </a:lnTo>
                  <a:lnTo>
                    <a:pt x="4311" y="755"/>
                  </a:lnTo>
                  <a:lnTo>
                    <a:pt x="3994" y="926"/>
                  </a:lnTo>
                  <a:lnTo>
                    <a:pt x="3678" y="1096"/>
                  </a:lnTo>
                  <a:lnTo>
                    <a:pt x="3361" y="1291"/>
                  </a:lnTo>
                  <a:lnTo>
                    <a:pt x="3069" y="1510"/>
                  </a:lnTo>
                  <a:lnTo>
                    <a:pt x="2777" y="1730"/>
                  </a:lnTo>
                  <a:lnTo>
                    <a:pt x="2509" y="1973"/>
                  </a:lnTo>
                  <a:lnTo>
                    <a:pt x="2241" y="2241"/>
                  </a:lnTo>
                  <a:lnTo>
                    <a:pt x="1973" y="2509"/>
                  </a:lnTo>
                  <a:lnTo>
                    <a:pt x="1729" y="2777"/>
                  </a:lnTo>
                  <a:lnTo>
                    <a:pt x="1510" y="3069"/>
                  </a:lnTo>
                  <a:lnTo>
                    <a:pt x="1291" y="3361"/>
                  </a:lnTo>
                  <a:lnTo>
                    <a:pt x="1096" y="3678"/>
                  </a:lnTo>
                  <a:lnTo>
                    <a:pt x="926" y="3995"/>
                  </a:lnTo>
                  <a:lnTo>
                    <a:pt x="755" y="4311"/>
                  </a:lnTo>
                  <a:lnTo>
                    <a:pt x="609" y="4652"/>
                  </a:lnTo>
                  <a:lnTo>
                    <a:pt x="463" y="4993"/>
                  </a:lnTo>
                  <a:lnTo>
                    <a:pt x="341" y="5358"/>
                  </a:lnTo>
                  <a:lnTo>
                    <a:pt x="244" y="5724"/>
                  </a:lnTo>
                  <a:lnTo>
                    <a:pt x="146" y="6089"/>
                  </a:lnTo>
                  <a:lnTo>
                    <a:pt x="97" y="6454"/>
                  </a:lnTo>
                  <a:lnTo>
                    <a:pt x="49" y="6844"/>
                  </a:lnTo>
                  <a:lnTo>
                    <a:pt x="0" y="7234"/>
                  </a:lnTo>
                  <a:lnTo>
                    <a:pt x="0" y="7623"/>
                  </a:lnTo>
                  <a:lnTo>
                    <a:pt x="0" y="7623"/>
                  </a:lnTo>
                  <a:lnTo>
                    <a:pt x="0" y="8013"/>
                  </a:lnTo>
                  <a:lnTo>
                    <a:pt x="49" y="8403"/>
                  </a:lnTo>
                  <a:lnTo>
                    <a:pt x="97" y="8793"/>
                  </a:lnTo>
                  <a:lnTo>
                    <a:pt x="146" y="9158"/>
                  </a:lnTo>
                  <a:lnTo>
                    <a:pt x="244" y="9523"/>
                  </a:lnTo>
                  <a:lnTo>
                    <a:pt x="341" y="9889"/>
                  </a:lnTo>
                  <a:lnTo>
                    <a:pt x="463" y="10254"/>
                  </a:lnTo>
                  <a:lnTo>
                    <a:pt x="609" y="10595"/>
                  </a:lnTo>
                  <a:lnTo>
                    <a:pt x="755" y="10936"/>
                  </a:lnTo>
                  <a:lnTo>
                    <a:pt x="926" y="11252"/>
                  </a:lnTo>
                  <a:lnTo>
                    <a:pt x="1096" y="11569"/>
                  </a:lnTo>
                  <a:lnTo>
                    <a:pt x="1291" y="11886"/>
                  </a:lnTo>
                  <a:lnTo>
                    <a:pt x="1510" y="12178"/>
                  </a:lnTo>
                  <a:lnTo>
                    <a:pt x="1729" y="12470"/>
                  </a:lnTo>
                  <a:lnTo>
                    <a:pt x="1973" y="12738"/>
                  </a:lnTo>
                  <a:lnTo>
                    <a:pt x="2241" y="13006"/>
                  </a:lnTo>
                  <a:lnTo>
                    <a:pt x="2509" y="13274"/>
                  </a:lnTo>
                  <a:lnTo>
                    <a:pt x="2777" y="13517"/>
                  </a:lnTo>
                  <a:lnTo>
                    <a:pt x="3069" y="13737"/>
                  </a:lnTo>
                  <a:lnTo>
                    <a:pt x="3361" y="13956"/>
                  </a:lnTo>
                  <a:lnTo>
                    <a:pt x="3678" y="14151"/>
                  </a:lnTo>
                  <a:lnTo>
                    <a:pt x="3994" y="14321"/>
                  </a:lnTo>
                  <a:lnTo>
                    <a:pt x="4311" y="14492"/>
                  </a:lnTo>
                  <a:lnTo>
                    <a:pt x="4652" y="14638"/>
                  </a:lnTo>
                  <a:lnTo>
                    <a:pt x="4993" y="14784"/>
                  </a:lnTo>
                  <a:lnTo>
                    <a:pt x="5358" y="14906"/>
                  </a:lnTo>
                  <a:lnTo>
                    <a:pt x="5723" y="15003"/>
                  </a:lnTo>
                  <a:lnTo>
                    <a:pt x="6089" y="15100"/>
                  </a:lnTo>
                  <a:lnTo>
                    <a:pt x="6454" y="15149"/>
                  </a:lnTo>
                  <a:lnTo>
                    <a:pt x="6844" y="15198"/>
                  </a:lnTo>
                  <a:lnTo>
                    <a:pt x="7233" y="15247"/>
                  </a:lnTo>
                  <a:lnTo>
                    <a:pt x="7623" y="15247"/>
                  </a:lnTo>
                  <a:lnTo>
                    <a:pt x="7623" y="15247"/>
                  </a:lnTo>
                  <a:lnTo>
                    <a:pt x="8013" y="15247"/>
                  </a:lnTo>
                  <a:lnTo>
                    <a:pt x="8403" y="15198"/>
                  </a:lnTo>
                  <a:lnTo>
                    <a:pt x="8792" y="15149"/>
                  </a:lnTo>
                  <a:lnTo>
                    <a:pt x="9158" y="15100"/>
                  </a:lnTo>
                  <a:lnTo>
                    <a:pt x="9523" y="15003"/>
                  </a:lnTo>
                  <a:lnTo>
                    <a:pt x="9888" y="14906"/>
                  </a:lnTo>
                  <a:lnTo>
                    <a:pt x="10253" y="14784"/>
                  </a:lnTo>
                  <a:lnTo>
                    <a:pt x="10594" y="14638"/>
                  </a:lnTo>
                  <a:lnTo>
                    <a:pt x="10935" y="14492"/>
                  </a:lnTo>
                  <a:lnTo>
                    <a:pt x="11252" y="14321"/>
                  </a:lnTo>
                  <a:lnTo>
                    <a:pt x="11569" y="14151"/>
                  </a:lnTo>
                  <a:lnTo>
                    <a:pt x="11885" y="13956"/>
                  </a:lnTo>
                  <a:lnTo>
                    <a:pt x="12178" y="13737"/>
                  </a:lnTo>
                  <a:lnTo>
                    <a:pt x="12470" y="13517"/>
                  </a:lnTo>
                  <a:lnTo>
                    <a:pt x="12738" y="13274"/>
                  </a:lnTo>
                  <a:lnTo>
                    <a:pt x="13006" y="13006"/>
                  </a:lnTo>
                  <a:lnTo>
                    <a:pt x="13273" y="12738"/>
                  </a:lnTo>
                  <a:lnTo>
                    <a:pt x="13517" y="12470"/>
                  </a:lnTo>
                  <a:lnTo>
                    <a:pt x="13736" y="12178"/>
                  </a:lnTo>
                  <a:lnTo>
                    <a:pt x="13955" y="11886"/>
                  </a:lnTo>
                  <a:lnTo>
                    <a:pt x="14150" y="11569"/>
                  </a:lnTo>
                  <a:lnTo>
                    <a:pt x="14321" y="11252"/>
                  </a:lnTo>
                  <a:lnTo>
                    <a:pt x="14491" y="10936"/>
                  </a:lnTo>
                  <a:lnTo>
                    <a:pt x="14637" y="10595"/>
                  </a:lnTo>
                  <a:lnTo>
                    <a:pt x="14783" y="10254"/>
                  </a:lnTo>
                  <a:lnTo>
                    <a:pt x="14905" y="9889"/>
                  </a:lnTo>
                  <a:lnTo>
                    <a:pt x="15003" y="9523"/>
                  </a:lnTo>
                  <a:lnTo>
                    <a:pt x="15100" y="9158"/>
                  </a:lnTo>
                  <a:lnTo>
                    <a:pt x="15149" y="8793"/>
                  </a:lnTo>
                  <a:lnTo>
                    <a:pt x="15198" y="8403"/>
                  </a:lnTo>
                  <a:lnTo>
                    <a:pt x="15246" y="8013"/>
                  </a:lnTo>
                  <a:lnTo>
                    <a:pt x="15246" y="7623"/>
                  </a:lnTo>
                  <a:lnTo>
                    <a:pt x="15246" y="7623"/>
                  </a:lnTo>
                  <a:lnTo>
                    <a:pt x="15246" y="7234"/>
                  </a:lnTo>
                  <a:lnTo>
                    <a:pt x="15198" y="6844"/>
                  </a:lnTo>
                  <a:lnTo>
                    <a:pt x="15149" y="6454"/>
                  </a:lnTo>
                  <a:lnTo>
                    <a:pt x="15100" y="6089"/>
                  </a:lnTo>
                  <a:lnTo>
                    <a:pt x="15003" y="5724"/>
                  </a:lnTo>
                  <a:lnTo>
                    <a:pt x="14905" y="5358"/>
                  </a:lnTo>
                  <a:lnTo>
                    <a:pt x="14783" y="4993"/>
                  </a:lnTo>
                  <a:lnTo>
                    <a:pt x="14637" y="4652"/>
                  </a:lnTo>
                  <a:lnTo>
                    <a:pt x="14491" y="4311"/>
                  </a:lnTo>
                  <a:lnTo>
                    <a:pt x="14321" y="3995"/>
                  </a:lnTo>
                  <a:lnTo>
                    <a:pt x="14150" y="3678"/>
                  </a:lnTo>
                  <a:lnTo>
                    <a:pt x="13955" y="3361"/>
                  </a:lnTo>
                  <a:lnTo>
                    <a:pt x="13736" y="3069"/>
                  </a:lnTo>
                  <a:lnTo>
                    <a:pt x="13517" y="2777"/>
                  </a:lnTo>
                  <a:lnTo>
                    <a:pt x="13273" y="2509"/>
                  </a:lnTo>
                  <a:lnTo>
                    <a:pt x="13006" y="2241"/>
                  </a:lnTo>
                  <a:lnTo>
                    <a:pt x="12738" y="1973"/>
                  </a:lnTo>
                  <a:lnTo>
                    <a:pt x="12470" y="1730"/>
                  </a:lnTo>
                  <a:lnTo>
                    <a:pt x="12178" y="1510"/>
                  </a:lnTo>
                  <a:lnTo>
                    <a:pt x="11885" y="1291"/>
                  </a:lnTo>
                  <a:lnTo>
                    <a:pt x="11569" y="1096"/>
                  </a:lnTo>
                  <a:lnTo>
                    <a:pt x="11252" y="926"/>
                  </a:lnTo>
                  <a:lnTo>
                    <a:pt x="10935" y="755"/>
                  </a:lnTo>
                  <a:lnTo>
                    <a:pt x="10594" y="609"/>
                  </a:lnTo>
                  <a:lnTo>
                    <a:pt x="10253" y="463"/>
                  </a:lnTo>
                  <a:lnTo>
                    <a:pt x="9888" y="341"/>
                  </a:lnTo>
                  <a:lnTo>
                    <a:pt x="9523" y="244"/>
                  </a:lnTo>
                  <a:lnTo>
                    <a:pt x="9158" y="147"/>
                  </a:lnTo>
                  <a:lnTo>
                    <a:pt x="8792" y="98"/>
                  </a:lnTo>
                  <a:lnTo>
                    <a:pt x="8403" y="49"/>
                  </a:lnTo>
                  <a:lnTo>
                    <a:pt x="8013" y="0"/>
                  </a:lnTo>
                  <a:lnTo>
                    <a:pt x="7623" y="0"/>
                  </a:lnTo>
                  <a:lnTo>
                    <a:pt x="7623"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56"/>
            <p:cNvSpPr/>
            <p:nvPr/>
          </p:nvSpPr>
          <p:spPr>
            <a:xfrm>
              <a:off x="1525475" y="2503125"/>
              <a:ext cx="43875" cy="47525"/>
            </a:xfrm>
            <a:custGeom>
              <a:rect b="b" l="l" r="r" t="t"/>
              <a:pathLst>
                <a:path extrusionOk="0" fill="none" h="1901" w="1755">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56"/>
            <p:cNvSpPr/>
            <p:nvPr/>
          </p:nvSpPr>
          <p:spPr>
            <a:xfrm>
              <a:off x="1369600" y="2503125"/>
              <a:ext cx="43875" cy="47525"/>
            </a:xfrm>
            <a:custGeom>
              <a:rect b="b" l="l" r="r" t="t"/>
              <a:pathLst>
                <a:path extrusionOk="0" fill="none" h="1901" w="1755">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1"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1" y="171"/>
                  </a:lnTo>
                  <a:lnTo>
                    <a:pt x="537" y="73"/>
                  </a:lnTo>
                  <a:lnTo>
                    <a:pt x="707" y="25"/>
                  </a:lnTo>
                  <a:lnTo>
                    <a:pt x="878" y="0"/>
                  </a:lnTo>
                  <a:lnTo>
                    <a:pt x="878"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56"/>
            <p:cNvSpPr/>
            <p:nvPr/>
          </p:nvSpPr>
          <p:spPr>
            <a:xfrm>
              <a:off x="1369600" y="2604200"/>
              <a:ext cx="199750" cy="40825"/>
            </a:xfrm>
            <a:custGeom>
              <a:rect b="b" l="l" r="r" t="t"/>
              <a:pathLst>
                <a:path extrusionOk="0" fill="none" h="1633" w="7990">
                  <a:moveTo>
                    <a:pt x="7989" y="0"/>
                  </a:moveTo>
                  <a:lnTo>
                    <a:pt x="7989" y="0"/>
                  </a:lnTo>
                  <a:lnTo>
                    <a:pt x="7575" y="366"/>
                  </a:lnTo>
                  <a:lnTo>
                    <a:pt x="7137" y="707"/>
                  </a:lnTo>
                  <a:lnTo>
                    <a:pt x="6650" y="975"/>
                  </a:lnTo>
                  <a:lnTo>
                    <a:pt x="6163" y="1218"/>
                  </a:lnTo>
                  <a:lnTo>
                    <a:pt x="5627" y="1389"/>
                  </a:lnTo>
                  <a:lnTo>
                    <a:pt x="5115" y="1535"/>
                  </a:lnTo>
                  <a:lnTo>
                    <a:pt x="4555" y="1608"/>
                  </a:lnTo>
                  <a:lnTo>
                    <a:pt x="3995" y="1632"/>
                  </a:lnTo>
                  <a:lnTo>
                    <a:pt x="3995" y="1632"/>
                  </a:lnTo>
                  <a:lnTo>
                    <a:pt x="3435" y="1608"/>
                  </a:lnTo>
                  <a:lnTo>
                    <a:pt x="2875" y="1535"/>
                  </a:lnTo>
                  <a:lnTo>
                    <a:pt x="2363" y="1389"/>
                  </a:lnTo>
                  <a:lnTo>
                    <a:pt x="1828" y="1218"/>
                  </a:lnTo>
                  <a:lnTo>
                    <a:pt x="1340" y="975"/>
                  </a:lnTo>
                  <a:lnTo>
                    <a:pt x="853" y="707"/>
                  </a:lnTo>
                  <a:lnTo>
                    <a:pt x="415" y="366"/>
                  </a:lnTo>
                  <a:lnTo>
                    <a:pt x="1"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2" name="Google Shape;772;p56"/>
          <p:cNvGrpSpPr/>
          <p:nvPr/>
        </p:nvGrpSpPr>
        <p:grpSpPr>
          <a:xfrm>
            <a:off x="1492520" y="2088866"/>
            <a:ext cx="320399" cy="320378"/>
            <a:chOff x="1951075" y="2333250"/>
            <a:chExt cx="381200" cy="381175"/>
          </a:xfrm>
        </p:grpSpPr>
        <p:sp>
          <p:nvSpPr>
            <p:cNvPr id="773" name="Google Shape;773;p56"/>
            <p:cNvSpPr/>
            <p:nvPr/>
          </p:nvSpPr>
          <p:spPr>
            <a:xfrm>
              <a:off x="1951075" y="2333250"/>
              <a:ext cx="381200" cy="381175"/>
            </a:xfrm>
            <a:custGeom>
              <a:rect b="b" l="l" r="r" t="t"/>
              <a:pathLst>
                <a:path extrusionOk="0" fill="none" h="15247" w="15248">
                  <a:moveTo>
                    <a:pt x="7624" y="0"/>
                  </a:moveTo>
                  <a:lnTo>
                    <a:pt x="7624" y="0"/>
                  </a:lnTo>
                  <a:lnTo>
                    <a:pt x="7234" y="0"/>
                  </a:lnTo>
                  <a:lnTo>
                    <a:pt x="6845" y="49"/>
                  </a:lnTo>
                  <a:lnTo>
                    <a:pt x="6455" y="98"/>
                  </a:lnTo>
                  <a:lnTo>
                    <a:pt x="6090" y="147"/>
                  </a:lnTo>
                  <a:lnTo>
                    <a:pt x="5724" y="244"/>
                  </a:lnTo>
                  <a:lnTo>
                    <a:pt x="5359" y="341"/>
                  </a:lnTo>
                  <a:lnTo>
                    <a:pt x="4994" y="463"/>
                  </a:lnTo>
                  <a:lnTo>
                    <a:pt x="4653" y="609"/>
                  </a:lnTo>
                  <a:lnTo>
                    <a:pt x="4312" y="755"/>
                  </a:lnTo>
                  <a:lnTo>
                    <a:pt x="3995" y="926"/>
                  </a:lnTo>
                  <a:lnTo>
                    <a:pt x="3678" y="1096"/>
                  </a:lnTo>
                  <a:lnTo>
                    <a:pt x="3362" y="1291"/>
                  </a:lnTo>
                  <a:lnTo>
                    <a:pt x="3070" y="1510"/>
                  </a:lnTo>
                  <a:lnTo>
                    <a:pt x="2777" y="1730"/>
                  </a:lnTo>
                  <a:lnTo>
                    <a:pt x="2509" y="1973"/>
                  </a:lnTo>
                  <a:lnTo>
                    <a:pt x="2242" y="2241"/>
                  </a:lnTo>
                  <a:lnTo>
                    <a:pt x="1974" y="2509"/>
                  </a:lnTo>
                  <a:lnTo>
                    <a:pt x="1730" y="2777"/>
                  </a:lnTo>
                  <a:lnTo>
                    <a:pt x="1511" y="3069"/>
                  </a:lnTo>
                  <a:lnTo>
                    <a:pt x="1292" y="3361"/>
                  </a:lnTo>
                  <a:lnTo>
                    <a:pt x="1097" y="3678"/>
                  </a:lnTo>
                  <a:lnTo>
                    <a:pt x="926" y="3995"/>
                  </a:lnTo>
                  <a:lnTo>
                    <a:pt x="756" y="4311"/>
                  </a:lnTo>
                  <a:lnTo>
                    <a:pt x="610" y="4652"/>
                  </a:lnTo>
                  <a:lnTo>
                    <a:pt x="464" y="4993"/>
                  </a:lnTo>
                  <a:lnTo>
                    <a:pt x="342" y="5358"/>
                  </a:lnTo>
                  <a:lnTo>
                    <a:pt x="244" y="5724"/>
                  </a:lnTo>
                  <a:lnTo>
                    <a:pt x="147" y="6089"/>
                  </a:lnTo>
                  <a:lnTo>
                    <a:pt x="98" y="6454"/>
                  </a:lnTo>
                  <a:lnTo>
                    <a:pt x="50" y="6844"/>
                  </a:lnTo>
                  <a:lnTo>
                    <a:pt x="1" y="7234"/>
                  </a:lnTo>
                  <a:lnTo>
                    <a:pt x="1" y="7623"/>
                  </a:lnTo>
                  <a:lnTo>
                    <a:pt x="1" y="7623"/>
                  </a:lnTo>
                  <a:lnTo>
                    <a:pt x="1" y="8013"/>
                  </a:lnTo>
                  <a:lnTo>
                    <a:pt x="50" y="8403"/>
                  </a:lnTo>
                  <a:lnTo>
                    <a:pt x="98" y="8793"/>
                  </a:lnTo>
                  <a:lnTo>
                    <a:pt x="147" y="9158"/>
                  </a:lnTo>
                  <a:lnTo>
                    <a:pt x="244" y="9523"/>
                  </a:lnTo>
                  <a:lnTo>
                    <a:pt x="342" y="9889"/>
                  </a:lnTo>
                  <a:lnTo>
                    <a:pt x="464" y="10254"/>
                  </a:lnTo>
                  <a:lnTo>
                    <a:pt x="610" y="10595"/>
                  </a:lnTo>
                  <a:lnTo>
                    <a:pt x="756" y="10936"/>
                  </a:lnTo>
                  <a:lnTo>
                    <a:pt x="926" y="11252"/>
                  </a:lnTo>
                  <a:lnTo>
                    <a:pt x="1097" y="11569"/>
                  </a:lnTo>
                  <a:lnTo>
                    <a:pt x="1292" y="11886"/>
                  </a:lnTo>
                  <a:lnTo>
                    <a:pt x="1511" y="12178"/>
                  </a:lnTo>
                  <a:lnTo>
                    <a:pt x="1730" y="12470"/>
                  </a:lnTo>
                  <a:lnTo>
                    <a:pt x="1974" y="12738"/>
                  </a:lnTo>
                  <a:lnTo>
                    <a:pt x="2242" y="13006"/>
                  </a:lnTo>
                  <a:lnTo>
                    <a:pt x="2509" y="13274"/>
                  </a:lnTo>
                  <a:lnTo>
                    <a:pt x="2777" y="13517"/>
                  </a:lnTo>
                  <a:lnTo>
                    <a:pt x="3070" y="13737"/>
                  </a:lnTo>
                  <a:lnTo>
                    <a:pt x="3362" y="13956"/>
                  </a:lnTo>
                  <a:lnTo>
                    <a:pt x="3678" y="14151"/>
                  </a:lnTo>
                  <a:lnTo>
                    <a:pt x="3995" y="14321"/>
                  </a:lnTo>
                  <a:lnTo>
                    <a:pt x="4312" y="14492"/>
                  </a:lnTo>
                  <a:lnTo>
                    <a:pt x="4653" y="14638"/>
                  </a:lnTo>
                  <a:lnTo>
                    <a:pt x="4994" y="14784"/>
                  </a:lnTo>
                  <a:lnTo>
                    <a:pt x="5359" y="14906"/>
                  </a:lnTo>
                  <a:lnTo>
                    <a:pt x="5724" y="15003"/>
                  </a:lnTo>
                  <a:lnTo>
                    <a:pt x="6090" y="15100"/>
                  </a:lnTo>
                  <a:lnTo>
                    <a:pt x="6455" y="15149"/>
                  </a:lnTo>
                  <a:lnTo>
                    <a:pt x="6845" y="15198"/>
                  </a:lnTo>
                  <a:lnTo>
                    <a:pt x="7234" y="15247"/>
                  </a:lnTo>
                  <a:lnTo>
                    <a:pt x="7624" y="15247"/>
                  </a:lnTo>
                  <a:lnTo>
                    <a:pt x="7624" y="15247"/>
                  </a:lnTo>
                  <a:lnTo>
                    <a:pt x="8014" y="15247"/>
                  </a:lnTo>
                  <a:lnTo>
                    <a:pt x="8403" y="15198"/>
                  </a:lnTo>
                  <a:lnTo>
                    <a:pt x="8793" y="15149"/>
                  </a:lnTo>
                  <a:lnTo>
                    <a:pt x="9158" y="15100"/>
                  </a:lnTo>
                  <a:lnTo>
                    <a:pt x="9524" y="15003"/>
                  </a:lnTo>
                  <a:lnTo>
                    <a:pt x="9889" y="14906"/>
                  </a:lnTo>
                  <a:lnTo>
                    <a:pt x="10254" y="14784"/>
                  </a:lnTo>
                  <a:lnTo>
                    <a:pt x="10595" y="14638"/>
                  </a:lnTo>
                  <a:lnTo>
                    <a:pt x="10936" y="14492"/>
                  </a:lnTo>
                  <a:lnTo>
                    <a:pt x="11253" y="14321"/>
                  </a:lnTo>
                  <a:lnTo>
                    <a:pt x="11569" y="14151"/>
                  </a:lnTo>
                  <a:lnTo>
                    <a:pt x="11886" y="13956"/>
                  </a:lnTo>
                  <a:lnTo>
                    <a:pt x="12178" y="13737"/>
                  </a:lnTo>
                  <a:lnTo>
                    <a:pt x="12471" y="13517"/>
                  </a:lnTo>
                  <a:lnTo>
                    <a:pt x="12739" y="13274"/>
                  </a:lnTo>
                  <a:lnTo>
                    <a:pt x="13006" y="13006"/>
                  </a:lnTo>
                  <a:lnTo>
                    <a:pt x="13274" y="12738"/>
                  </a:lnTo>
                  <a:lnTo>
                    <a:pt x="13518" y="12470"/>
                  </a:lnTo>
                  <a:lnTo>
                    <a:pt x="13737" y="12178"/>
                  </a:lnTo>
                  <a:lnTo>
                    <a:pt x="13956" y="11886"/>
                  </a:lnTo>
                  <a:lnTo>
                    <a:pt x="14151" y="11569"/>
                  </a:lnTo>
                  <a:lnTo>
                    <a:pt x="14322" y="11252"/>
                  </a:lnTo>
                  <a:lnTo>
                    <a:pt x="14492" y="10936"/>
                  </a:lnTo>
                  <a:lnTo>
                    <a:pt x="14638" y="10595"/>
                  </a:lnTo>
                  <a:lnTo>
                    <a:pt x="14784" y="10254"/>
                  </a:lnTo>
                  <a:lnTo>
                    <a:pt x="14906" y="9889"/>
                  </a:lnTo>
                  <a:lnTo>
                    <a:pt x="15004" y="9523"/>
                  </a:lnTo>
                  <a:lnTo>
                    <a:pt x="15101" y="9158"/>
                  </a:lnTo>
                  <a:lnTo>
                    <a:pt x="15150" y="8793"/>
                  </a:lnTo>
                  <a:lnTo>
                    <a:pt x="15198" y="8403"/>
                  </a:lnTo>
                  <a:lnTo>
                    <a:pt x="15247" y="8013"/>
                  </a:lnTo>
                  <a:lnTo>
                    <a:pt x="15247" y="7623"/>
                  </a:lnTo>
                  <a:lnTo>
                    <a:pt x="15247" y="7623"/>
                  </a:lnTo>
                  <a:lnTo>
                    <a:pt x="15247" y="7234"/>
                  </a:lnTo>
                  <a:lnTo>
                    <a:pt x="15198" y="6844"/>
                  </a:lnTo>
                  <a:lnTo>
                    <a:pt x="15150" y="6454"/>
                  </a:lnTo>
                  <a:lnTo>
                    <a:pt x="15101" y="6089"/>
                  </a:lnTo>
                  <a:lnTo>
                    <a:pt x="15004" y="5724"/>
                  </a:lnTo>
                  <a:lnTo>
                    <a:pt x="14906" y="5358"/>
                  </a:lnTo>
                  <a:lnTo>
                    <a:pt x="14784" y="4993"/>
                  </a:lnTo>
                  <a:lnTo>
                    <a:pt x="14638" y="4652"/>
                  </a:lnTo>
                  <a:lnTo>
                    <a:pt x="14492" y="4311"/>
                  </a:lnTo>
                  <a:lnTo>
                    <a:pt x="14322" y="3995"/>
                  </a:lnTo>
                  <a:lnTo>
                    <a:pt x="14151" y="3678"/>
                  </a:lnTo>
                  <a:lnTo>
                    <a:pt x="13956" y="3361"/>
                  </a:lnTo>
                  <a:lnTo>
                    <a:pt x="13737" y="3069"/>
                  </a:lnTo>
                  <a:lnTo>
                    <a:pt x="13518" y="2777"/>
                  </a:lnTo>
                  <a:lnTo>
                    <a:pt x="13274" y="2509"/>
                  </a:lnTo>
                  <a:lnTo>
                    <a:pt x="13006" y="2241"/>
                  </a:lnTo>
                  <a:lnTo>
                    <a:pt x="12739" y="1973"/>
                  </a:lnTo>
                  <a:lnTo>
                    <a:pt x="12471" y="1730"/>
                  </a:lnTo>
                  <a:lnTo>
                    <a:pt x="12178" y="1510"/>
                  </a:lnTo>
                  <a:lnTo>
                    <a:pt x="11886" y="1291"/>
                  </a:lnTo>
                  <a:lnTo>
                    <a:pt x="11569" y="1096"/>
                  </a:lnTo>
                  <a:lnTo>
                    <a:pt x="11253" y="926"/>
                  </a:lnTo>
                  <a:lnTo>
                    <a:pt x="10936" y="755"/>
                  </a:lnTo>
                  <a:lnTo>
                    <a:pt x="10595" y="609"/>
                  </a:lnTo>
                  <a:lnTo>
                    <a:pt x="10254" y="463"/>
                  </a:lnTo>
                  <a:lnTo>
                    <a:pt x="9889" y="341"/>
                  </a:lnTo>
                  <a:lnTo>
                    <a:pt x="9524" y="244"/>
                  </a:lnTo>
                  <a:lnTo>
                    <a:pt x="9158" y="147"/>
                  </a:lnTo>
                  <a:lnTo>
                    <a:pt x="8793" y="98"/>
                  </a:lnTo>
                  <a:lnTo>
                    <a:pt x="8403" y="49"/>
                  </a:lnTo>
                  <a:lnTo>
                    <a:pt x="8014" y="0"/>
                  </a:lnTo>
                  <a:lnTo>
                    <a:pt x="7624" y="0"/>
                  </a:lnTo>
                  <a:lnTo>
                    <a:pt x="7624"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56"/>
            <p:cNvSpPr/>
            <p:nvPr/>
          </p:nvSpPr>
          <p:spPr>
            <a:xfrm>
              <a:off x="2197675" y="2503125"/>
              <a:ext cx="43875" cy="47525"/>
            </a:xfrm>
            <a:custGeom>
              <a:rect b="b" l="l" r="r" t="t"/>
              <a:pathLst>
                <a:path extrusionOk="0" fill="none" h="1901" w="1755">
                  <a:moveTo>
                    <a:pt x="877" y="0"/>
                  </a:moveTo>
                  <a:lnTo>
                    <a:pt x="877" y="0"/>
                  </a:lnTo>
                  <a:lnTo>
                    <a:pt x="1048" y="25"/>
                  </a:lnTo>
                  <a:lnTo>
                    <a:pt x="1218"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8" y="1827"/>
                  </a:lnTo>
                  <a:lnTo>
                    <a:pt x="1048" y="1876"/>
                  </a:lnTo>
                  <a:lnTo>
                    <a:pt x="877" y="1900"/>
                  </a:lnTo>
                  <a:lnTo>
                    <a:pt x="877" y="1900"/>
                  </a:lnTo>
                  <a:lnTo>
                    <a:pt x="707" y="1876"/>
                  </a:lnTo>
                  <a:lnTo>
                    <a:pt x="536"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6" y="73"/>
                  </a:lnTo>
                  <a:lnTo>
                    <a:pt x="707" y="25"/>
                  </a:lnTo>
                  <a:lnTo>
                    <a:pt x="877" y="0"/>
                  </a:lnTo>
                  <a:lnTo>
                    <a:pt x="877"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56"/>
            <p:cNvSpPr/>
            <p:nvPr/>
          </p:nvSpPr>
          <p:spPr>
            <a:xfrm>
              <a:off x="2041800" y="2503125"/>
              <a:ext cx="43875" cy="47525"/>
            </a:xfrm>
            <a:custGeom>
              <a:rect b="b" l="l" r="r" t="t"/>
              <a:pathLst>
                <a:path extrusionOk="0" fill="none" h="1901" w="1755">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56"/>
            <p:cNvSpPr/>
            <p:nvPr/>
          </p:nvSpPr>
          <p:spPr>
            <a:xfrm>
              <a:off x="2041800" y="2584100"/>
              <a:ext cx="199750" cy="41425"/>
            </a:xfrm>
            <a:custGeom>
              <a:rect b="b" l="l" r="r" t="t"/>
              <a:pathLst>
                <a:path extrusionOk="0" fill="none" h="1657" w="7990">
                  <a:moveTo>
                    <a:pt x="1" y="1657"/>
                  </a:moveTo>
                  <a:lnTo>
                    <a:pt x="1" y="1657"/>
                  </a:lnTo>
                  <a:lnTo>
                    <a:pt x="415" y="1291"/>
                  </a:lnTo>
                  <a:lnTo>
                    <a:pt x="853" y="950"/>
                  </a:lnTo>
                  <a:lnTo>
                    <a:pt x="1340" y="683"/>
                  </a:lnTo>
                  <a:lnTo>
                    <a:pt x="1827" y="439"/>
                  </a:lnTo>
                  <a:lnTo>
                    <a:pt x="2363" y="244"/>
                  </a:lnTo>
                  <a:lnTo>
                    <a:pt x="2875" y="122"/>
                  </a:lnTo>
                  <a:lnTo>
                    <a:pt x="3435" y="49"/>
                  </a:lnTo>
                  <a:lnTo>
                    <a:pt x="3995" y="1"/>
                  </a:lnTo>
                  <a:lnTo>
                    <a:pt x="3995" y="1"/>
                  </a:lnTo>
                  <a:lnTo>
                    <a:pt x="4555" y="49"/>
                  </a:lnTo>
                  <a:lnTo>
                    <a:pt x="5115" y="122"/>
                  </a:lnTo>
                  <a:lnTo>
                    <a:pt x="5627" y="244"/>
                  </a:lnTo>
                  <a:lnTo>
                    <a:pt x="6163" y="439"/>
                  </a:lnTo>
                  <a:lnTo>
                    <a:pt x="6650" y="683"/>
                  </a:lnTo>
                  <a:lnTo>
                    <a:pt x="7137" y="950"/>
                  </a:lnTo>
                  <a:lnTo>
                    <a:pt x="7575" y="1291"/>
                  </a:lnTo>
                  <a:lnTo>
                    <a:pt x="7989" y="1657"/>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7" name="Google Shape;777;p56"/>
          <p:cNvGrpSpPr/>
          <p:nvPr/>
        </p:nvGrpSpPr>
        <p:grpSpPr>
          <a:xfrm>
            <a:off x="2057504" y="2088866"/>
            <a:ext cx="320378" cy="320378"/>
            <a:chOff x="2623275" y="2333250"/>
            <a:chExt cx="381175" cy="381175"/>
          </a:xfrm>
        </p:grpSpPr>
        <p:sp>
          <p:nvSpPr>
            <p:cNvPr id="778" name="Google Shape;778;p56"/>
            <p:cNvSpPr/>
            <p:nvPr/>
          </p:nvSpPr>
          <p:spPr>
            <a:xfrm>
              <a:off x="2623275" y="2333250"/>
              <a:ext cx="381175" cy="381175"/>
            </a:xfrm>
            <a:custGeom>
              <a:rect b="b" l="l" r="r" t="t"/>
              <a:pathLst>
                <a:path extrusionOk="0" fill="none" h="15247" w="15247">
                  <a:moveTo>
                    <a:pt x="7624" y="0"/>
                  </a:moveTo>
                  <a:lnTo>
                    <a:pt x="7624" y="0"/>
                  </a:lnTo>
                  <a:lnTo>
                    <a:pt x="7234" y="0"/>
                  </a:lnTo>
                  <a:lnTo>
                    <a:pt x="6844" y="49"/>
                  </a:lnTo>
                  <a:lnTo>
                    <a:pt x="6455" y="98"/>
                  </a:lnTo>
                  <a:lnTo>
                    <a:pt x="6089" y="147"/>
                  </a:lnTo>
                  <a:lnTo>
                    <a:pt x="5724" y="244"/>
                  </a:lnTo>
                  <a:lnTo>
                    <a:pt x="5359" y="341"/>
                  </a:lnTo>
                  <a:lnTo>
                    <a:pt x="4994" y="463"/>
                  </a:lnTo>
                  <a:lnTo>
                    <a:pt x="4653" y="609"/>
                  </a:lnTo>
                  <a:lnTo>
                    <a:pt x="4312" y="755"/>
                  </a:lnTo>
                  <a:lnTo>
                    <a:pt x="3995" y="926"/>
                  </a:lnTo>
                  <a:lnTo>
                    <a:pt x="3678" y="1096"/>
                  </a:lnTo>
                  <a:lnTo>
                    <a:pt x="3362" y="1291"/>
                  </a:lnTo>
                  <a:lnTo>
                    <a:pt x="3069" y="1510"/>
                  </a:lnTo>
                  <a:lnTo>
                    <a:pt x="2777" y="1730"/>
                  </a:lnTo>
                  <a:lnTo>
                    <a:pt x="2509" y="1973"/>
                  </a:lnTo>
                  <a:lnTo>
                    <a:pt x="2241" y="2241"/>
                  </a:lnTo>
                  <a:lnTo>
                    <a:pt x="1973" y="2509"/>
                  </a:lnTo>
                  <a:lnTo>
                    <a:pt x="1730" y="2777"/>
                  </a:lnTo>
                  <a:lnTo>
                    <a:pt x="1511" y="3069"/>
                  </a:lnTo>
                  <a:lnTo>
                    <a:pt x="1292" y="3361"/>
                  </a:lnTo>
                  <a:lnTo>
                    <a:pt x="1097" y="3678"/>
                  </a:lnTo>
                  <a:lnTo>
                    <a:pt x="926" y="3995"/>
                  </a:lnTo>
                  <a:lnTo>
                    <a:pt x="756" y="4311"/>
                  </a:lnTo>
                  <a:lnTo>
                    <a:pt x="610" y="4652"/>
                  </a:lnTo>
                  <a:lnTo>
                    <a:pt x="463" y="4993"/>
                  </a:lnTo>
                  <a:lnTo>
                    <a:pt x="342" y="5358"/>
                  </a:lnTo>
                  <a:lnTo>
                    <a:pt x="244" y="5724"/>
                  </a:lnTo>
                  <a:lnTo>
                    <a:pt x="147" y="6089"/>
                  </a:lnTo>
                  <a:lnTo>
                    <a:pt x="98" y="6454"/>
                  </a:lnTo>
                  <a:lnTo>
                    <a:pt x="49" y="6844"/>
                  </a:lnTo>
                  <a:lnTo>
                    <a:pt x="1" y="7234"/>
                  </a:lnTo>
                  <a:lnTo>
                    <a:pt x="1" y="7623"/>
                  </a:lnTo>
                  <a:lnTo>
                    <a:pt x="1" y="7623"/>
                  </a:lnTo>
                  <a:lnTo>
                    <a:pt x="1" y="8013"/>
                  </a:lnTo>
                  <a:lnTo>
                    <a:pt x="49" y="8403"/>
                  </a:lnTo>
                  <a:lnTo>
                    <a:pt x="98" y="8793"/>
                  </a:lnTo>
                  <a:lnTo>
                    <a:pt x="147" y="9158"/>
                  </a:lnTo>
                  <a:lnTo>
                    <a:pt x="244" y="9523"/>
                  </a:lnTo>
                  <a:lnTo>
                    <a:pt x="342" y="9889"/>
                  </a:lnTo>
                  <a:lnTo>
                    <a:pt x="463" y="10254"/>
                  </a:lnTo>
                  <a:lnTo>
                    <a:pt x="610" y="10595"/>
                  </a:lnTo>
                  <a:lnTo>
                    <a:pt x="756" y="10936"/>
                  </a:lnTo>
                  <a:lnTo>
                    <a:pt x="926" y="11252"/>
                  </a:lnTo>
                  <a:lnTo>
                    <a:pt x="1097" y="11569"/>
                  </a:lnTo>
                  <a:lnTo>
                    <a:pt x="1292" y="11886"/>
                  </a:lnTo>
                  <a:lnTo>
                    <a:pt x="1511" y="12178"/>
                  </a:lnTo>
                  <a:lnTo>
                    <a:pt x="1730" y="12470"/>
                  </a:lnTo>
                  <a:lnTo>
                    <a:pt x="1973" y="12738"/>
                  </a:lnTo>
                  <a:lnTo>
                    <a:pt x="2241" y="13006"/>
                  </a:lnTo>
                  <a:lnTo>
                    <a:pt x="2509" y="13274"/>
                  </a:lnTo>
                  <a:lnTo>
                    <a:pt x="2777" y="13517"/>
                  </a:lnTo>
                  <a:lnTo>
                    <a:pt x="3069" y="13737"/>
                  </a:lnTo>
                  <a:lnTo>
                    <a:pt x="3362" y="13956"/>
                  </a:lnTo>
                  <a:lnTo>
                    <a:pt x="3678" y="14151"/>
                  </a:lnTo>
                  <a:lnTo>
                    <a:pt x="3995" y="14321"/>
                  </a:lnTo>
                  <a:lnTo>
                    <a:pt x="4312" y="14492"/>
                  </a:lnTo>
                  <a:lnTo>
                    <a:pt x="4653" y="14638"/>
                  </a:lnTo>
                  <a:lnTo>
                    <a:pt x="4994" y="14784"/>
                  </a:lnTo>
                  <a:lnTo>
                    <a:pt x="5359" y="14906"/>
                  </a:lnTo>
                  <a:lnTo>
                    <a:pt x="5724" y="15003"/>
                  </a:lnTo>
                  <a:lnTo>
                    <a:pt x="6089" y="15100"/>
                  </a:lnTo>
                  <a:lnTo>
                    <a:pt x="6455" y="15149"/>
                  </a:lnTo>
                  <a:lnTo>
                    <a:pt x="6844" y="15198"/>
                  </a:lnTo>
                  <a:lnTo>
                    <a:pt x="7234" y="15247"/>
                  </a:lnTo>
                  <a:lnTo>
                    <a:pt x="7624" y="15247"/>
                  </a:lnTo>
                  <a:lnTo>
                    <a:pt x="7624" y="15247"/>
                  </a:lnTo>
                  <a:lnTo>
                    <a:pt x="8014" y="15247"/>
                  </a:lnTo>
                  <a:lnTo>
                    <a:pt x="8403" y="15198"/>
                  </a:lnTo>
                  <a:lnTo>
                    <a:pt x="8793" y="15149"/>
                  </a:lnTo>
                  <a:lnTo>
                    <a:pt x="9158" y="15100"/>
                  </a:lnTo>
                  <a:lnTo>
                    <a:pt x="9524" y="15003"/>
                  </a:lnTo>
                  <a:lnTo>
                    <a:pt x="9889" y="14906"/>
                  </a:lnTo>
                  <a:lnTo>
                    <a:pt x="10254" y="14784"/>
                  </a:lnTo>
                  <a:lnTo>
                    <a:pt x="10595" y="14638"/>
                  </a:lnTo>
                  <a:lnTo>
                    <a:pt x="10936" y="14492"/>
                  </a:lnTo>
                  <a:lnTo>
                    <a:pt x="11253" y="14321"/>
                  </a:lnTo>
                  <a:lnTo>
                    <a:pt x="11569" y="14151"/>
                  </a:lnTo>
                  <a:lnTo>
                    <a:pt x="11886" y="13956"/>
                  </a:lnTo>
                  <a:lnTo>
                    <a:pt x="12178" y="13737"/>
                  </a:lnTo>
                  <a:lnTo>
                    <a:pt x="12470" y="13517"/>
                  </a:lnTo>
                  <a:lnTo>
                    <a:pt x="12738" y="13274"/>
                  </a:lnTo>
                  <a:lnTo>
                    <a:pt x="13006" y="13006"/>
                  </a:lnTo>
                  <a:lnTo>
                    <a:pt x="13274" y="12738"/>
                  </a:lnTo>
                  <a:lnTo>
                    <a:pt x="13518" y="12470"/>
                  </a:lnTo>
                  <a:lnTo>
                    <a:pt x="13737" y="12178"/>
                  </a:lnTo>
                  <a:lnTo>
                    <a:pt x="13956" y="11886"/>
                  </a:lnTo>
                  <a:lnTo>
                    <a:pt x="14151" y="11569"/>
                  </a:lnTo>
                  <a:lnTo>
                    <a:pt x="14321" y="11252"/>
                  </a:lnTo>
                  <a:lnTo>
                    <a:pt x="14492" y="10936"/>
                  </a:lnTo>
                  <a:lnTo>
                    <a:pt x="14638" y="10595"/>
                  </a:lnTo>
                  <a:lnTo>
                    <a:pt x="14784" y="10254"/>
                  </a:lnTo>
                  <a:lnTo>
                    <a:pt x="14906" y="9889"/>
                  </a:lnTo>
                  <a:lnTo>
                    <a:pt x="15003" y="9523"/>
                  </a:lnTo>
                  <a:lnTo>
                    <a:pt x="15101" y="9158"/>
                  </a:lnTo>
                  <a:lnTo>
                    <a:pt x="15150" y="8793"/>
                  </a:lnTo>
                  <a:lnTo>
                    <a:pt x="15198" y="8403"/>
                  </a:lnTo>
                  <a:lnTo>
                    <a:pt x="15247" y="8013"/>
                  </a:lnTo>
                  <a:lnTo>
                    <a:pt x="15247" y="7623"/>
                  </a:lnTo>
                  <a:lnTo>
                    <a:pt x="15247" y="7623"/>
                  </a:lnTo>
                  <a:lnTo>
                    <a:pt x="15247" y="7234"/>
                  </a:lnTo>
                  <a:lnTo>
                    <a:pt x="15198" y="6844"/>
                  </a:lnTo>
                  <a:lnTo>
                    <a:pt x="15150" y="6454"/>
                  </a:lnTo>
                  <a:lnTo>
                    <a:pt x="15101" y="6089"/>
                  </a:lnTo>
                  <a:lnTo>
                    <a:pt x="15003" y="5724"/>
                  </a:lnTo>
                  <a:lnTo>
                    <a:pt x="14906" y="5358"/>
                  </a:lnTo>
                  <a:lnTo>
                    <a:pt x="14784" y="4993"/>
                  </a:lnTo>
                  <a:lnTo>
                    <a:pt x="14638" y="4652"/>
                  </a:lnTo>
                  <a:lnTo>
                    <a:pt x="14492" y="4311"/>
                  </a:lnTo>
                  <a:lnTo>
                    <a:pt x="14321" y="3995"/>
                  </a:lnTo>
                  <a:lnTo>
                    <a:pt x="14151" y="3678"/>
                  </a:lnTo>
                  <a:lnTo>
                    <a:pt x="13956" y="3361"/>
                  </a:lnTo>
                  <a:lnTo>
                    <a:pt x="13737" y="3069"/>
                  </a:lnTo>
                  <a:lnTo>
                    <a:pt x="13518" y="2777"/>
                  </a:lnTo>
                  <a:lnTo>
                    <a:pt x="13274" y="2509"/>
                  </a:lnTo>
                  <a:lnTo>
                    <a:pt x="13006" y="2241"/>
                  </a:lnTo>
                  <a:lnTo>
                    <a:pt x="12738" y="1973"/>
                  </a:lnTo>
                  <a:lnTo>
                    <a:pt x="12470" y="1730"/>
                  </a:lnTo>
                  <a:lnTo>
                    <a:pt x="12178" y="1510"/>
                  </a:lnTo>
                  <a:lnTo>
                    <a:pt x="11886" y="1291"/>
                  </a:lnTo>
                  <a:lnTo>
                    <a:pt x="11569" y="1096"/>
                  </a:lnTo>
                  <a:lnTo>
                    <a:pt x="11253" y="926"/>
                  </a:lnTo>
                  <a:lnTo>
                    <a:pt x="10936" y="755"/>
                  </a:lnTo>
                  <a:lnTo>
                    <a:pt x="10595" y="609"/>
                  </a:lnTo>
                  <a:lnTo>
                    <a:pt x="10254" y="463"/>
                  </a:lnTo>
                  <a:lnTo>
                    <a:pt x="9889" y="341"/>
                  </a:lnTo>
                  <a:lnTo>
                    <a:pt x="9524" y="244"/>
                  </a:lnTo>
                  <a:lnTo>
                    <a:pt x="9158" y="147"/>
                  </a:lnTo>
                  <a:lnTo>
                    <a:pt x="8793" y="98"/>
                  </a:lnTo>
                  <a:lnTo>
                    <a:pt x="8403" y="49"/>
                  </a:lnTo>
                  <a:lnTo>
                    <a:pt x="8014" y="0"/>
                  </a:lnTo>
                  <a:lnTo>
                    <a:pt x="7624" y="0"/>
                  </a:lnTo>
                  <a:lnTo>
                    <a:pt x="7624"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56"/>
            <p:cNvSpPr/>
            <p:nvPr/>
          </p:nvSpPr>
          <p:spPr>
            <a:xfrm>
              <a:off x="2869875" y="2503125"/>
              <a:ext cx="43875" cy="47525"/>
            </a:xfrm>
            <a:custGeom>
              <a:rect b="b" l="l" r="r" t="t"/>
              <a:pathLst>
                <a:path extrusionOk="0" fill="none" h="1901" w="1755">
                  <a:moveTo>
                    <a:pt x="877" y="0"/>
                  </a:moveTo>
                  <a:lnTo>
                    <a:pt x="877" y="0"/>
                  </a:lnTo>
                  <a:lnTo>
                    <a:pt x="1048" y="25"/>
                  </a:lnTo>
                  <a:lnTo>
                    <a:pt x="1218" y="73"/>
                  </a:lnTo>
                  <a:lnTo>
                    <a:pt x="1364" y="171"/>
                  </a:lnTo>
                  <a:lnTo>
                    <a:pt x="1510" y="268"/>
                  </a:lnTo>
                  <a:lnTo>
                    <a:pt x="1608" y="414"/>
                  </a:lnTo>
                  <a:lnTo>
                    <a:pt x="1681" y="585"/>
                  </a:lnTo>
                  <a:lnTo>
                    <a:pt x="1730" y="755"/>
                  </a:lnTo>
                  <a:lnTo>
                    <a:pt x="1754" y="950"/>
                  </a:lnTo>
                  <a:lnTo>
                    <a:pt x="1754" y="950"/>
                  </a:lnTo>
                  <a:lnTo>
                    <a:pt x="1730" y="1145"/>
                  </a:lnTo>
                  <a:lnTo>
                    <a:pt x="1681" y="1316"/>
                  </a:lnTo>
                  <a:lnTo>
                    <a:pt x="1608" y="1486"/>
                  </a:lnTo>
                  <a:lnTo>
                    <a:pt x="1510" y="1632"/>
                  </a:lnTo>
                  <a:lnTo>
                    <a:pt x="1364" y="1730"/>
                  </a:lnTo>
                  <a:lnTo>
                    <a:pt x="1218" y="1827"/>
                  </a:lnTo>
                  <a:lnTo>
                    <a:pt x="1048" y="1876"/>
                  </a:lnTo>
                  <a:lnTo>
                    <a:pt x="877" y="1900"/>
                  </a:lnTo>
                  <a:lnTo>
                    <a:pt x="877" y="1900"/>
                  </a:lnTo>
                  <a:lnTo>
                    <a:pt x="707" y="1876"/>
                  </a:lnTo>
                  <a:lnTo>
                    <a:pt x="536" y="1827"/>
                  </a:lnTo>
                  <a:lnTo>
                    <a:pt x="390" y="1730"/>
                  </a:lnTo>
                  <a:lnTo>
                    <a:pt x="244" y="1632"/>
                  </a:lnTo>
                  <a:lnTo>
                    <a:pt x="147" y="1486"/>
                  </a:lnTo>
                  <a:lnTo>
                    <a:pt x="74" y="1316"/>
                  </a:lnTo>
                  <a:lnTo>
                    <a:pt x="25" y="1145"/>
                  </a:lnTo>
                  <a:lnTo>
                    <a:pt x="0" y="950"/>
                  </a:lnTo>
                  <a:lnTo>
                    <a:pt x="0" y="950"/>
                  </a:lnTo>
                  <a:lnTo>
                    <a:pt x="25" y="755"/>
                  </a:lnTo>
                  <a:lnTo>
                    <a:pt x="74" y="585"/>
                  </a:lnTo>
                  <a:lnTo>
                    <a:pt x="147" y="414"/>
                  </a:lnTo>
                  <a:lnTo>
                    <a:pt x="244" y="268"/>
                  </a:lnTo>
                  <a:lnTo>
                    <a:pt x="390" y="171"/>
                  </a:lnTo>
                  <a:lnTo>
                    <a:pt x="536" y="73"/>
                  </a:lnTo>
                  <a:lnTo>
                    <a:pt x="707" y="25"/>
                  </a:lnTo>
                  <a:lnTo>
                    <a:pt x="877" y="0"/>
                  </a:lnTo>
                  <a:lnTo>
                    <a:pt x="877"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56"/>
            <p:cNvSpPr/>
            <p:nvPr/>
          </p:nvSpPr>
          <p:spPr>
            <a:xfrm>
              <a:off x="2714000" y="2503125"/>
              <a:ext cx="43875" cy="47525"/>
            </a:xfrm>
            <a:custGeom>
              <a:rect b="b" l="l" r="r" t="t"/>
              <a:pathLst>
                <a:path extrusionOk="0" fill="none" h="1901" w="1755">
                  <a:moveTo>
                    <a:pt x="877" y="1900"/>
                  </a:moveTo>
                  <a:lnTo>
                    <a:pt x="877" y="1900"/>
                  </a:lnTo>
                  <a:lnTo>
                    <a:pt x="707" y="1876"/>
                  </a:lnTo>
                  <a:lnTo>
                    <a:pt x="536"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6" y="73"/>
                  </a:lnTo>
                  <a:lnTo>
                    <a:pt x="707" y="25"/>
                  </a:lnTo>
                  <a:lnTo>
                    <a:pt x="877" y="0"/>
                  </a:lnTo>
                  <a:lnTo>
                    <a:pt x="877" y="0"/>
                  </a:lnTo>
                  <a:lnTo>
                    <a:pt x="1048" y="25"/>
                  </a:lnTo>
                  <a:lnTo>
                    <a:pt x="1218"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8" y="1827"/>
                  </a:lnTo>
                  <a:lnTo>
                    <a:pt x="1048" y="1876"/>
                  </a:lnTo>
                  <a:lnTo>
                    <a:pt x="877" y="1900"/>
                  </a:lnTo>
                  <a:lnTo>
                    <a:pt x="877" y="190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56"/>
            <p:cNvSpPr/>
            <p:nvPr/>
          </p:nvSpPr>
          <p:spPr>
            <a:xfrm>
              <a:off x="2810200" y="2595675"/>
              <a:ext cx="99875" cy="31075"/>
            </a:xfrm>
            <a:custGeom>
              <a:rect b="b" l="l" r="r" t="t"/>
              <a:pathLst>
                <a:path extrusionOk="0" fill="none" h="1243" w="3995">
                  <a:moveTo>
                    <a:pt x="1" y="1242"/>
                  </a:moveTo>
                  <a:lnTo>
                    <a:pt x="3995"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2" name="Google Shape;782;p56"/>
          <p:cNvGrpSpPr/>
          <p:nvPr/>
        </p:nvGrpSpPr>
        <p:grpSpPr>
          <a:xfrm>
            <a:off x="2697209" y="2033603"/>
            <a:ext cx="170937" cy="426827"/>
            <a:chOff x="3384375" y="2267500"/>
            <a:chExt cx="203375" cy="507825"/>
          </a:xfrm>
        </p:grpSpPr>
        <p:sp>
          <p:nvSpPr>
            <p:cNvPr id="783" name="Google Shape;783;p56"/>
            <p:cNvSpPr/>
            <p:nvPr/>
          </p:nvSpPr>
          <p:spPr>
            <a:xfrm>
              <a:off x="3384375" y="2373425"/>
              <a:ext cx="203375" cy="401900"/>
            </a:xfrm>
            <a:custGeom>
              <a:rect b="b" l="l" r="r" t="t"/>
              <a:pathLst>
                <a:path extrusionOk="0" fill="none" h="16076" w="8135">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56"/>
            <p:cNvSpPr/>
            <p:nvPr/>
          </p:nvSpPr>
          <p:spPr>
            <a:xfrm>
              <a:off x="3443425" y="2267500"/>
              <a:ext cx="85275" cy="93775"/>
            </a:xfrm>
            <a:custGeom>
              <a:rect b="b" l="l" r="r" t="t"/>
              <a:pathLst>
                <a:path extrusionOk="0" fill="none" h="3751" w="3411">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5" name="Google Shape;785;p56"/>
          <p:cNvGrpSpPr/>
          <p:nvPr/>
        </p:nvGrpSpPr>
        <p:grpSpPr>
          <a:xfrm>
            <a:off x="3842516" y="2087836"/>
            <a:ext cx="140237" cy="318339"/>
            <a:chOff x="4747025" y="2332025"/>
            <a:chExt cx="166850" cy="378750"/>
          </a:xfrm>
        </p:grpSpPr>
        <p:sp>
          <p:nvSpPr>
            <p:cNvPr id="786" name="Google Shape;786;p56"/>
            <p:cNvSpPr/>
            <p:nvPr/>
          </p:nvSpPr>
          <p:spPr>
            <a:xfrm>
              <a:off x="4747025" y="2427025"/>
              <a:ext cx="166850" cy="283750"/>
            </a:xfrm>
            <a:custGeom>
              <a:rect b="b" l="l" r="r" t="t"/>
              <a:pathLst>
                <a:path extrusionOk="0" fill="none" h="11350" w="6674">
                  <a:moveTo>
                    <a:pt x="4019" y="0"/>
                  </a:moveTo>
                  <a:lnTo>
                    <a:pt x="4019" y="0"/>
                  </a:lnTo>
                  <a:lnTo>
                    <a:pt x="3873" y="73"/>
                  </a:lnTo>
                  <a:lnTo>
                    <a:pt x="3703" y="122"/>
                  </a:lnTo>
                  <a:lnTo>
                    <a:pt x="3508" y="171"/>
                  </a:lnTo>
                  <a:lnTo>
                    <a:pt x="3337" y="171"/>
                  </a:lnTo>
                  <a:lnTo>
                    <a:pt x="3337" y="171"/>
                  </a:lnTo>
                  <a:lnTo>
                    <a:pt x="3167" y="171"/>
                  </a:lnTo>
                  <a:lnTo>
                    <a:pt x="2996" y="146"/>
                  </a:lnTo>
                  <a:lnTo>
                    <a:pt x="2826" y="73"/>
                  </a:lnTo>
                  <a:lnTo>
                    <a:pt x="2655" y="24"/>
                  </a:lnTo>
                  <a:lnTo>
                    <a:pt x="2655" y="24"/>
                  </a:lnTo>
                  <a:lnTo>
                    <a:pt x="2412" y="24"/>
                  </a:lnTo>
                  <a:lnTo>
                    <a:pt x="2168" y="97"/>
                  </a:lnTo>
                  <a:lnTo>
                    <a:pt x="1949" y="171"/>
                  </a:lnTo>
                  <a:lnTo>
                    <a:pt x="1706" y="317"/>
                  </a:lnTo>
                  <a:lnTo>
                    <a:pt x="1486" y="487"/>
                  </a:lnTo>
                  <a:lnTo>
                    <a:pt x="1243" y="682"/>
                  </a:lnTo>
                  <a:lnTo>
                    <a:pt x="1048" y="926"/>
                  </a:lnTo>
                  <a:lnTo>
                    <a:pt x="853" y="1193"/>
                  </a:lnTo>
                  <a:lnTo>
                    <a:pt x="658" y="1510"/>
                  </a:lnTo>
                  <a:lnTo>
                    <a:pt x="512" y="1851"/>
                  </a:lnTo>
                  <a:lnTo>
                    <a:pt x="366" y="2216"/>
                  </a:lnTo>
                  <a:lnTo>
                    <a:pt x="244" y="2630"/>
                  </a:lnTo>
                  <a:lnTo>
                    <a:pt x="123" y="3093"/>
                  </a:lnTo>
                  <a:lnTo>
                    <a:pt x="49" y="3580"/>
                  </a:lnTo>
                  <a:lnTo>
                    <a:pt x="1" y="4092"/>
                  </a:lnTo>
                  <a:lnTo>
                    <a:pt x="1" y="4652"/>
                  </a:lnTo>
                  <a:lnTo>
                    <a:pt x="1" y="4652"/>
                  </a:lnTo>
                  <a:lnTo>
                    <a:pt x="1" y="4774"/>
                  </a:lnTo>
                  <a:lnTo>
                    <a:pt x="25" y="4895"/>
                  </a:lnTo>
                  <a:lnTo>
                    <a:pt x="74" y="4993"/>
                  </a:lnTo>
                  <a:lnTo>
                    <a:pt x="147" y="5090"/>
                  </a:lnTo>
                  <a:lnTo>
                    <a:pt x="220" y="5163"/>
                  </a:lnTo>
                  <a:lnTo>
                    <a:pt x="317" y="5236"/>
                  </a:lnTo>
                  <a:lnTo>
                    <a:pt x="415" y="5261"/>
                  </a:lnTo>
                  <a:lnTo>
                    <a:pt x="537" y="5285"/>
                  </a:lnTo>
                  <a:lnTo>
                    <a:pt x="537" y="5285"/>
                  </a:lnTo>
                  <a:lnTo>
                    <a:pt x="658" y="5261"/>
                  </a:lnTo>
                  <a:lnTo>
                    <a:pt x="756" y="5236"/>
                  </a:lnTo>
                  <a:lnTo>
                    <a:pt x="853" y="5163"/>
                  </a:lnTo>
                  <a:lnTo>
                    <a:pt x="926" y="5090"/>
                  </a:lnTo>
                  <a:lnTo>
                    <a:pt x="999" y="4993"/>
                  </a:lnTo>
                  <a:lnTo>
                    <a:pt x="1024" y="4895"/>
                  </a:lnTo>
                  <a:lnTo>
                    <a:pt x="1048" y="4774"/>
                  </a:lnTo>
                  <a:lnTo>
                    <a:pt x="1072" y="4652"/>
                  </a:lnTo>
                  <a:lnTo>
                    <a:pt x="1072" y="4652"/>
                  </a:lnTo>
                  <a:lnTo>
                    <a:pt x="1097" y="4189"/>
                  </a:lnTo>
                  <a:lnTo>
                    <a:pt x="1145" y="3726"/>
                  </a:lnTo>
                  <a:lnTo>
                    <a:pt x="1218" y="3312"/>
                  </a:lnTo>
                  <a:lnTo>
                    <a:pt x="1316" y="2923"/>
                  </a:lnTo>
                  <a:lnTo>
                    <a:pt x="1438" y="2582"/>
                  </a:lnTo>
                  <a:lnTo>
                    <a:pt x="1535" y="2338"/>
                  </a:lnTo>
                  <a:lnTo>
                    <a:pt x="1633" y="2168"/>
                  </a:lnTo>
                  <a:lnTo>
                    <a:pt x="1681" y="2143"/>
                  </a:lnTo>
                  <a:lnTo>
                    <a:pt x="1706" y="2143"/>
                  </a:lnTo>
                  <a:lnTo>
                    <a:pt x="1706" y="2143"/>
                  </a:lnTo>
                  <a:lnTo>
                    <a:pt x="1730" y="2241"/>
                  </a:lnTo>
                  <a:lnTo>
                    <a:pt x="1730" y="2509"/>
                  </a:lnTo>
                  <a:lnTo>
                    <a:pt x="1681" y="3483"/>
                  </a:lnTo>
                  <a:lnTo>
                    <a:pt x="1608" y="4822"/>
                  </a:lnTo>
                  <a:lnTo>
                    <a:pt x="1486" y="6357"/>
                  </a:lnTo>
                  <a:lnTo>
                    <a:pt x="1243" y="9231"/>
                  </a:lnTo>
                  <a:lnTo>
                    <a:pt x="1145" y="10521"/>
                  </a:lnTo>
                  <a:lnTo>
                    <a:pt x="1145" y="10521"/>
                  </a:lnTo>
                  <a:lnTo>
                    <a:pt x="1145" y="10668"/>
                  </a:lnTo>
                  <a:lnTo>
                    <a:pt x="1145" y="10814"/>
                  </a:lnTo>
                  <a:lnTo>
                    <a:pt x="1194" y="10935"/>
                  </a:lnTo>
                  <a:lnTo>
                    <a:pt x="1267" y="11057"/>
                  </a:lnTo>
                  <a:lnTo>
                    <a:pt x="1340" y="11155"/>
                  </a:lnTo>
                  <a:lnTo>
                    <a:pt x="1462" y="11252"/>
                  </a:lnTo>
                  <a:lnTo>
                    <a:pt x="1584" y="11325"/>
                  </a:lnTo>
                  <a:lnTo>
                    <a:pt x="1706" y="11349"/>
                  </a:lnTo>
                  <a:lnTo>
                    <a:pt x="1706" y="11349"/>
                  </a:lnTo>
                  <a:lnTo>
                    <a:pt x="1827" y="11349"/>
                  </a:lnTo>
                  <a:lnTo>
                    <a:pt x="1827" y="11349"/>
                  </a:lnTo>
                  <a:lnTo>
                    <a:pt x="1949" y="11349"/>
                  </a:lnTo>
                  <a:lnTo>
                    <a:pt x="2071" y="11325"/>
                  </a:lnTo>
                  <a:lnTo>
                    <a:pt x="2168" y="11252"/>
                  </a:lnTo>
                  <a:lnTo>
                    <a:pt x="2266" y="11179"/>
                  </a:lnTo>
                  <a:lnTo>
                    <a:pt x="2339" y="11106"/>
                  </a:lnTo>
                  <a:lnTo>
                    <a:pt x="2412" y="11008"/>
                  </a:lnTo>
                  <a:lnTo>
                    <a:pt x="2461" y="10887"/>
                  </a:lnTo>
                  <a:lnTo>
                    <a:pt x="2509" y="10765"/>
                  </a:lnTo>
                  <a:lnTo>
                    <a:pt x="3045" y="7014"/>
                  </a:lnTo>
                  <a:lnTo>
                    <a:pt x="3045" y="7014"/>
                  </a:lnTo>
                  <a:lnTo>
                    <a:pt x="3045" y="6966"/>
                  </a:lnTo>
                  <a:lnTo>
                    <a:pt x="3094" y="6868"/>
                  </a:lnTo>
                  <a:lnTo>
                    <a:pt x="3143" y="6819"/>
                  </a:lnTo>
                  <a:lnTo>
                    <a:pt x="3191" y="6771"/>
                  </a:lnTo>
                  <a:lnTo>
                    <a:pt x="3264" y="6746"/>
                  </a:lnTo>
                  <a:lnTo>
                    <a:pt x="3337" y="6722"/>
                  </a:lnTo>
                  <a:lnTo>
                    <a:pt x="3337" y="6722"/>
                  </a:lnTo>
                  <a:lnTo>
                    <a:pt x="3410" y="6746"/>
                  </a:lnTo>
                  <a:lnTo>
                    <a:pt x="3484" y="6771"/>
                  </a:lnTo>
                  <a:lnTo>
                    <a:pt x="3532" y="6819"/>
                  </a:lnTo>
                  <a:lnTo>
                    <a:pt x="3581" y="6868"/>
                  </a:lnTo>
                  <a:lnTo>
                    <a:pt x="3630" y="6966"/>
                  </a:lnTo>
                  <a:lnTo>
                    <a:pt x="3630" y="7014"/>
                  </a:lnTo>
                  <a:lnTo>
                    <a:pt x="4165" y="10765"/>
                  </a:lnTo>
                  <a:lnTo>
                    <a:pt x="4165" y="10765"/>
                  </a:lnTo>
                  <a:lnTo>
                    <a:pt x="4214" y="10887"/>
                  </a:lnTo>
                  <a:lnTo>
                    <a:pt x="4263" y="11008"/>
                  </a:lnTo>
                  <a:lnTo>
                    <a:pt x="4336" y="11106"/>
                  </a:lnTo>
                  <a:lnTo>
                    <a:pt x="4409" y="11179"/>
                  </a:lnTo>
                  <a:lnTo>
                    <a:pt x="4506" y="11252"/>
                  </a:lnTo>
                  <a:lnTo>
                    <a:pt x="4604" y="11325"/>
                  </a:lnTo>
                  <a:lnTo>
                    <a:pt x="4726" y="11349"/>
                  </a:lnTo>
                  <a:lnTo>
                    <a:pt x="4847" y="11349"/>
                  </a:lnTo>
                  <a:lnTo>
                    <a:pt x="4847" y="11349"/>
                  </a:lnTo>
                  <a:lnTo>
                    <a:pt x="4969" y="11349"/>
                  </a:lnTo>
                  <a:lnTo>
                    <a:pt x="4969" y="11349"/>
                  </a:lnTo>
                  <a:lnTo>
                    <a:pt x="5091" y="11325"/>
                  </a:lnTo>
                  <a:lnTo>
                    <a:pt x="5213" y="11252"/>
                  </a:lnTo>
                  <a:lnTo>
                    <a:pt x="5334" y="11155"/>
                  </a:lnTo>
                  <a:lnTo>
                    <a:pt x="5408" y="11057"/>
                  </a:lnTo>
                  <a:lnTo>
                    <a:pt x="5481" y="10935"/>
                  </a:lnTo>
                  <a:lnTo>
                    <a:pt x="5529" y="10814"/>
                  </a:lnTo>
                  <a:lnTo>
                    <a:pt x="5529" y="10668"/>
                  </a:lnTo>
                  <a:lnTo>
                    <a:pt x="5529" y="10521"/>
                  </a:lnTo>
                  <a:lnTo>
                    <a:pt x="5529" y="10521"/>
                  </a:lnTo>
                  <a:lnTo>
                    <a:pt x="5188" y="6381"/>
                  </a:lnTo>
                  <a:lnTo>
                    <a:pt x="4994" y="3507"/>
                  </a:lnTo>
                  <a:lnTo>
                    <a:pt x="4945" y="2533"/>
                  </a:lnTo>
                  <a:lnTo>
                    <a:pt x="4945" y="2241"/>
                  </a:lnTo>
                  <a:lnTo>
                    <a:pt x="4969" y="2143"/>
                  </a:lnTo>
                  <a:lnTo>
                    <a:pt x="4969" y="2143"/>
                  </a:lnTo>
                  <a:lnTo>
                    <a:pt x="4994" y="2143"/>
                  </a:lnTo>
                  <a:lnTo>
                    <a:pt x="5042" y="2168"/>
                  </a:lnTo>
                  <a:lnTo>
                    <a:pt x="5140" y="2314"/>
                  </a:lnTo>
                  <a:lnTo>
                    <a:pt x="5237" y="2557"/>
                  </a:lnTo>
                  <a:lnTo>
                    <a:pt x="5334" y="2898"/>
                  </a:lnTo>
                  <a:lnTo>
                    <a:pt x="5432" y="3288"/>
                  </a:lnTo>
                  <a:lnTo>
                    <a:pt x="5529" y="3726"/>
                  </a:lnTo>
                  <a:lnTo>
                    <a:pt x="5578" y="4189"/>
                  </a:lnTo>
                  <a:lnTo>
                    <a:pt x="5602" y="4652"/>
                  </a:lnTo>
                  <a:lnTo>
                    <a:pt x="5602" y="4652"/>
                  </a:lnTo>
                  <a:lnTo>
                    <a:pt x="5627" y="4774"/>
                  </a:lnTo>
                  <a:lnTo>
                    <a:pt x="5651" y="4895"/>
                  </a:lnTo>
                  <a:lnTo>
                    <a:pt x="5675" y="4993"/>
                  </a:lnTo>
                  <a:lnTo>
                    <a:pt x="5749" y="5090"/>
                  </a:lnTo>
                  <a:lnTo>
                    <a:pt x="5822" y="5163"/>
                  </a:lnTo>
                  <a:lnTo>
                    <a:pt x="5919" y="5236"/>
                  </a:lnTo>
                  <a:lnTo>
                    <a:pt x="6016" y="5261"/>
                  </a:lnTo>
                  <a:lnTo>
                    <a:pt x="6138" y="5285"/>
                  </a:lnTo>
                  <a:lnTo>
                    <a:pt x="6138" y="5285"/>
                  </a:lnTo>
                  <a:lnTo>
                    <a:pt x="6260" y="5261"/>
                  </a:lnTo>
                  <a:lnTo>
                    <a:pt x="6357" y="5236"/>
                  </a:lnTo>
                  <a:lnTo>
                    <a:pt x="6455" y="5163"/>
                  </a:lnTo>
                  <a:lnTo>
                    <a:pt x="6528" y="5090"/>
                  </a:lnTo>
                  <a:lnTo>
                    <a:pt x="6601" y="4993"/>
                  </a:lnTo>
                  <a:lnTo>
                    <a:pt x="6650" y="4895"/>
                  </a:lnTo>
                  <a:lnTo>
                    <a:pt x="6674" y="4774"/>
                  </a:lnTo>
                  <a:lnTo>
                    <a:pt x="6674" y="4652"/>
                  </a:lnTo>
                  <a:lnTo>
                    <a:pt x="6674" y="4652"/>
                  </a:lnTo>
                  <a:lnTo>
                    <a:pt x="6674" y="4092"/>
                  </a:lnTo>
                  <a:lnTo>
                    <a:pt x="6625" y="3556"/>
                  </a:lnTo>
                  <a:lnTo>
                    <a:pt x="6552" y="3069"/>
                  </a:lnTo>
                  <a:lnTo>
                    <a:pt x="6455" y="2630"/>
                  </a:lnTo>
                  <a:lnTo>
                    <a:pt x="6357" y="2216"/>
                  </a:lnTo>
                  <a:lnTo>
                    <a:pt x="6211" y="1827"/>
                  </a:lnTo>
                  <a:lnTo>
                    <a:pt x="6065" y="1486"/>
                  </a:lnTo>
                  <a:lnTo>
                    <a:pt x="5895" y="1169"/>
                  </a:lnTo>
                  <a:lnTo>
                    <a:pt x="5700" y="901"/>
                  </a:lnTo>
                  <a:lnTo>
                    <a:pt x="5505" y="658"/>
                  </a:lnTo>
                  <a:lnTo>
                    <a:pt x="5286" y="463"/>
                  </a:lnTo>
                  <a:lnTo>
                    <a:pt x="5042" y="292"/>
                  </a:lnTo>
                  <a:lnTo>
                    <a:pt x="4799" y="171"/>
                  </a:lnTo>
                  <a:lnTo>
                    <a:pt x="4555" y="73"/>
                  </a:lnTo>
                  <a:lnTo>
                    <a:pt x="4287" y="24"/>
                  </a:lnTo>
                  <a:lnTo>
                    <a:pt x="4019" y="0"/>
                  </a:lnTo>
                  <a:lnTo>
                    <a:pt x="4019" y="0"/>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56"/>
            <p:cNvSpPr/>
            <p:nvPr/>
          </p:nvSpPr>
          <p:spPr>
            <a:xfrm>
              <a:off x="4792100" y="2332025"/>
              <a:ext cx="76725" cy="84050"/>
            </a:xfrm>
            <a:custGeom>
              <a:rect b="b" l="l" r="r" t="t"/>
              <a:pathLst>
                <a:path extrusionOk="0" fill="none" h="3362" w="3069">
                  <a:moveTo>
                    <a:pt x="0" y="1511"/>
                  </a:moveTo>
                  <a:lnTo>
                    <a:pt x="0" y="1511"/>
                  </a:lnTo>
                  <a:lnTo>
                    <a:pt x="24" y="1340"/>
                  </a:lnTo>
                  <a:lnTo>
                    <a:pt x="49" y="1170"/>
                  </a:lnTo>
                  <a:lnTo>
                    <a:pt x="73" y="1024"/>
                  </a:lnTo>
                  <a:lnTo>
                    <a:pt x="122" y="877"/>
                  </a:lnTo>
                  <a:lnTo>
                    <a:pt x="195" y="756"/>
                  </a:lnTo>
                  <a:lnTo>
                    <a:pt x="268" y="634"/>
                  </a:lnTo>
                  <a:lnTo>
                    <a:pt x="365" y="512"/>
                  </a:lnTo>
                  <a:lnTo>
                    <a:pt x="463" y="415"/>
                  </a:lnTo>
                  <a:lnTo>
                    <a:pt x="682" y="220"/>
                  </a:lnTo>
                  <a:lnTo>
                    <a:pt x="950" y="98"/>
                  </a:lnTo>
                  <a:lnTo>
                    <a:pt x="1218" y="25"/>
                  </a:lnTo>
                  <a:lnTo>
                    <a:pt x="1534" y="1"/>
                  </a:lnTo>
                  <a:lnTo>
                    <a:pt x="1534" y="1"/>
                  </a:lnTo>
                  <a:lnTo>
                    <a:pt x="1851" y="25"/>
                  </a:lnTo>
                  <a:lnTo>
                    <a:pt x="2119" y="98"/>
                  </a:lnTo>
                  <a:lnTo>
                    <a:pt x="2387" y="220"/>
                  </a:lnTo>
                  <a:lnTo>
                    <a:pt x="2606" y="415"/>
                  </a:lnTo>
                  <a:lnTo>
                    <a:pt x="2703" y="512"/>
                  </a:lnTo>
                  <a:lnTo>
                    <a:pt x="2801" y="634"/>
                  </a:lnTo>
                  <a:lnTo>
                    <a:pt x="2874" y="756"/>
                  </a:lnTo>
                  <a:lnTo>
                    <a:pt x="2947" y="877"/>
                  </a:lnTo>
                  <a:lnTo>
                    <a:pt x="2996" y="1024"/>
                  </a:lnTo>
                  <a:lnTo>
                    <a:pt x="3020" y="1170"/>
                  </a:lnTo>
                  <a:lnTo>
                    <a:pt x="3044" y="1340"/>
                  </a:lnTo>
                  <a:lnTo>
                    <a:pt x="3069" y="1511"/>
                  </a:lnTo>
                  <a:lnTo>
                    <a:pt x="3069" y="1511"/>
                  </a:lnTo>
                  <a:lnTo>
                    <a:pt x="3044" y="1681"/>
                  </a:lnTo>
                  <a:lnTo>
                    <a:pt x="3020" y="1852"/>
                  </a:lnTo>
                  <a:lnTo>
                    <a:pt x="2947" y="2193"/>
                  </a:lnTo>
                  <a:lnTo>
                    <a:pt x="2801" y="2509"/>
                  </a:lnTo>
                  <a:lnTo>
                    <a:pt x="2606" y="2777"/>
                  </a:lnTo>
                  <a:lnTo>
                    <a:pt x="2509" y="2899"/>
                  </a:lnTo>
                  <a:lnTo>
                    <a:pt x="2387" y="3021"/>
                  </a:lnTo>
                  <a:lnTo>
                    <a:pt x="2265" y="3118"/>
                  </a:lnTo>
                  <a:lnTo>
                    <a:pt x="2119" y="3191"/>
                  </a:lnTo>
                  <a:lnTo>
                    <a:pt x="1997" y="3264"/>
                  </a:lnTo>
                  <a:lnTo>
                    <a:pt x="1851" y="3313"/>
                  </a:lnTo>
                  <a:lnTo>
                    <a:pt x="1681" y="3337"/>
                  </a:lnTo>
                  <a:lnTo>
                    <a:pt x="1534" y="3362"/>
                  </a:lnTo>
                  <a:lnTo>
                    <a:pt x="1534" y="3362"/>
                  </a:lnTo>
                  <a:lnTo>
                    <a:pt x="1388" y="3337"/>
                  </a:lnTo>
                  <a:lnTo>
                    <a:pt x="1218" y="3313"/>
                  </a:lnTo>
                  <a:lnTo>
                    <a:pt x="1072" y="3264"/>
                  </a:lnTo>
                  <a:lnTo>
                    <a:pt x="950" y="3191"/>
                  </a:lnTo>
                  <a:lnTo>
                    <a:pt x="804" y="3118"/>
                  </a:lnTo>
                  <a:lnTo>
                    <a:pt x="682" y="3021"/>
                  </a:lnTo>
                  <a:lnTo>
                    <a:pt x="560" y="2899"/>
                  </a:lnTo>
                  <a:lnTo>
                    <a:pt x="463" y="2777"/>
                  </a:lnTo>
                  <a:lnTo>
                    <a:pt x="268" y="2509"/>
                  </a:lnTo>
                  <a:lnTo>
                    <a:pt x="122" y="2193"/>
                  </a:lnTo>
                  <a:lnTo>
                    <a:pt x="49" y="1852"/>
                  </a:lnTo>
                  <a:lnTo>
                    <a:pt x="24" y="1681"/>
                  </a:lnTo>
                  <a:lnTo>
                    <a:pt x="0" y="1511"/>
                  </a:lnTo>
                  <a:lnTo>
                    <a:pt x="0" y="1511"/>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8" name="Google Shape;788;p56"/>
          <p:cNvGrpSpPr/>
          <p:nvPr/>
        </p:nvGrpSpPr>
        <p:grpSpPr>
          <a:xfrm>
            <a:off x="3274990" y="2035641"/>
            <a:ext cx="145343" cy="422729"/>
            <a:chOff x="4071800" y="2269925"/>
            <a:chExt cx="172925" cy="502950"/>
          </a:xfrm>
        </p:grpSpPr>
        <p:sp>
          <p:nvSpPr>
            <p:cNvPr id="789" name="Google Shape;789;p56"/>
            <p:cNvSpPr/>
            <p:nvPr/>
          </p:nvSpPr>
          <p:spPr>
            <a:xfrm>
              <a:off x="4118075" y="2269925"/>
              <a:ext cx="80375" cy="91350"/>
            </a:xfrm>
            <a:custGeom>
              <a:rect b="b" l="l" r="r" t="t"/>
              <a:pathLst>
                <a:path extrusionOk="0" fill="none" h="3654" w="3215">
                  <a:moveTo>
                    <a:pt x="0" y="1657"/>
                  </a:moveTo>
                  <a:lnTo>
                    <a:pt x="0" y="1657"/>
                  </a:lnTo>
                  <a:lnTo>
                    <a:pt x="0" y="1462"/>
                  </a:lnTo>
                  <a:lnTo>
                    <a:pt x="24" y="1291"/>
                  </a:lnTo>
                  <a:lnTo>
                    <a:pt x="73" y="1121"/>
                  </a:lnTo>
                  <a:lnTo>
                    <a:pt x="122" y="975"/>
                  </a:lnTo>
                  <a:lnTo>
                    <a:pt x="195" y="829"/>
                  </a:lnTo>
                  <a:lnTo>
                    <a:pt x="268" y="682"/>
                  </a:lnTo>
                  <a:lnTo>
                    <a:pt x="365" y="561"/>
                  </a:lnTo>
                  <a:lnTo>
                    <a:pt x="463" y="439"/>
                  </a:lnTo>
                  <a:lnTo>
                    <a:pt x="585" y="341"/>
                  </a:lnTo>
                  <a:lnTo>
                    <a:pt x="706" y="244"/>
                  </a:lnTo>
                  <a:lnTo>
                    <a:pt x="853" y="171"/>
                  </a:lnTo>
                  <a:lnTo>
                    <a:pt x="974" y="122"/>
                  </a:lnTo>
                  <a:lnTo>
                    <a:pt x="1120" y="74"/>
                  </a:lnTo>
                  <a:lnTo>
                    <a:pt x="1291" y="25"/>
                  </a:lnTo>
                  <a:lnTo>
                    <a:pt x="1437" y="0"/>
                  </a:lnTo>
                  <a:lnTo>
                    <a:pt x="1608" y="0"/>
                  </a:lnTo>
                  <a:lnTo>
                    <a:pt x="1608" y="0"/>
                  </a:lnTo>
                  <a:lnTo>
                    <a:pt x="1778" y="0"/>
                  </a:lnTo>
                  <a:lnTo>
                    <a:pt x="1924" y="25"/>
                  </a:lnTo>
                  <a:lnTo>
                    <a:pt x="2095" y="74"/>
                  </a:lnTo>
                  <a:lnTo>
                    <a:pt x="2241" y="122"/>
                  </a:lnTo>
                  <a:lnTo>
                    <a:pt x="2363" y="171"/>
                  </a:lnTo>
                  <a:lnTo>
                    <a:pt x="2509" y="244"/>
                  </a:lnTo>
                  <a:lnTo>
                    <a:pt x="2630" y="341"/>
                  </a:lnTo>
                  <a:lnTo>
                    <a:pt x="2752" y="439"/>
                  </a:lnTo>
                  <a:lnTo>
                    <a:pt x="2850" y="561"/>
                  </a:lnTo>
                  <a:lnTo>
                    <a:pt x="2947" y="682"/>
                  </a:lnTo>
                  <a:lnTo>
                    <a:pt x="3020" y="829"/>
                  </a:lnTo>
                  <a:lnTo>
                    <a:pt x="3093" y="975"/>
                  </a:lnTo>
                  <a:lnTo>
                    <a:pt x="3142" y="1121"/>
                  </a:lnTo>
                  <a:lnTo>
                    <a:pt x="3191" y="1291"/>
                  </a:lnTo>
                  <a:lnTo>
                    <a:pt x="3215" y="1462"/>
                  </a:lnTo>
                  <a:lnTo>
                    <a:pt x="3215" y="1657"/>
                  </a:lnTo>
                  <a:lnTo>
                    <a:pt x="3215" y="1657"/>
                  </a:lnTo>
                  <a:lnTo>
                    <a:pt x="3215" y="1827"/>
                  </a:lnTo>
                  <a:lnTo>
                    <a:pt x="3191" y="2022"/>
                  </a:lnTo>
                  <a:lnTo>
                    <a:pt x="3142" y="2217"/>
                  </a:lnTo>
                  <a:lnTo>
                    <a:pt x="3093" y="2387"/>
                  </a:lnTo>
                  <a:lnTo>
                    <a:pt x="3020" y="2558"/>
                  </a:lnTo>
                  <a:lnTo>
                    <a:pt x="2947" y="2728"/>
                  </a:lnTo>
                  <a:lnTo>
                    <a:pt x="2850" y="2874"/>
                  </a:lnTo>
                  <a:lnTo>
                    <a:pt x="2752" y="3020"/>
                  </a:lnTo>
                  <a:lnTo>
                    <a:pt x="2630" y="3167"/>
                  </a:lnTo>
                  <a:lnTo>
                    <a:pt x="2509" y="3288"/>
                  </a:lnTo>
                  <a:lnTo>
                    <a:pt x="2363" y="3386"/>
                  </a:lnTo>
                  <a:lnTo>
                    <a:pt x="2241" y="3483"/>
                  </a:lnTo>
                  <a:lnTo>
                    <a:pt x="2095" y="3556"/>
                  </a:lnTo>
                  <a:lnTo>
                    <a:pt x="1924" y="3605"/>
                  </a:lnTo>
                  <a:lnTo>
                    <a:pt x="1778" y="3629"/>
                  </a:lnTo>
                  <a:lnTo>
                    <a:pt x="1608" y="3654"/>
                  </a:lnTo>
                  <a:lnTo>
                    <a:pt x="1608" y="3654"/>
                  </a:lnTo>
                  <a:lnTo>
                    <a:pt x="1437" y="3629"/>
                  </a:lnTo>
                  <a:lnTo>
                    <a:pt x="1291" y="3605"/>
                  </a:lnTo>
                  <a:lnTo>
                    <a:pt x="1120" y="3556"/>
                  </a:lnTo>
                  <a:lnTo>
                    <a:pt x="974" y="3483"/>
                  </a:lnTo>
                  <a:lnTo>
                    <a:pt x="853" y="3386"/>
                  </a:lnTo>
                  <a:lnTo>
                    <a:pt x="706" y="3288"/>
                  </a:lnTo>
                  <a:lnTo>
                    <a:pt x="585" y="3167"/>
                  </a:lnTo>
                  <a:lnTo>
                    <a:pt x="463" y="3020"/>
                  </a:lnTo>
                  <a:lnTo>
                    <a:pt x="365" y="2874"/>
                  </a:lnTo>
                  <a:lnTo>
                    <a:pt x="268" y="2728"/>
                  </a:lnTo>
                  <a:lnTo>
                    <a:pt x="195" y="2558"/>
                  </a:lnTo>
                  <a:lnTo>
                    <a:pt x="122" y="2387"/>
                  </a:lnTo>
                  <a:lnTo>
                    <a:pt x="73" y="2217"/>
                  </a:lnTo>
                  <a:lnTo>
                    <a:pt x="24" y="2022"/>
                  </a:lnTo>
                  <a:lnTo>
                    <a:pt x="0" y="1827"/>
                  </a:lnTo>
                  <a:lnTo>
                    <a:pt x="0" y="1657"/>
                  </a:lnTo>
                  <a:lnTo>
                    <a:pt x="0" y="1657"/>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56"/>
            <p:cNvSpPr/>
            <p:nvPr/>
          </p:nvSpPr>
          <p:spPr>
            <a:xfrm>
              <a:off x="4071800" y="2372825"/>
              <a:ext cx="172925" cy="400050"/>
            </a:xfrm>
            <a:custGeom>
              <a:rect b="b" l="l" r="r" t="t"/>
              <a:pathLst>
                <a:path extrusionOk="0" fill="none" h="16002" w="6917">
                  <a:moveTo>
                    <a:pt x="4189" y="0"/>
                  </a:moveTo>
                  <a:lnTo>
                    <a:pt x="4189" y="0"/>
                  </a:lnTo>
                  <a:lnTo>
                    <a:pt x="4019" y="98"/>
                  </a:lnTo>
                  <a:lnTo>
                    <a:pt x="3848" y="147"/>
                  </a:lnTo>
                  <a:lnTo>
                    <a:pt x="3653" y="195"/>
                  </a:lnTo>
                  <a:lnTo>
                    <a:pt x="3459" y="220"/>
                  </a:lnTo>
                  <a:lnTo>
                    <a:pt x="3459" y="220"/>
                  </a:lnTo>
                  <a:lnTo>
                    <a:pt x="3264" y="195"/>
                  </a:lnTo>
                  <a:lnTo>
                    <a:pt x="3069" y="147"/>
                  </a:lnTo>
                  <a:lnTo>
                    <a:pt x="2898" y="98"/>
                  </a:lnTo>
                  <a:lnTo>
                    <a:pt x="2728" y="0"/>
                  </a:lnTo>
                  <a:lnTo>
                    <a:pt x="2728" y="0"/>
                  </a:lnTo>
                  <a:lnTo>
                    <a:pt x="2533" y="49"/>
                  </a:lnTo>
                  <a:lnTo>
                    <a:pt x="2338" y="122"/>
                  </a:lnTo>
                  <a:lnTo>
                    <a:pt x="2168" y="195"/>
                  </a:lnTo>
                  <a:lnTo>
                    <a:pt x="2022" y="293"/>
                  </a:lnTo>
                  <a:lnTo>
                    <a:pt x="1705" y="488"/>
                  </a:lnTo>
                  <a:lnTo>
                    <a:pt x="1437" y="755"/>
                  </a:lnTo>
                  <a:lnTo>
                    <a:pt x="1169" y="1072"/>
                  </a:lnTo>
                  <a:lnTo>
                    <a:pt x="950" y="1413"/>
                  </a:lnTo>
                  <a:lnTo>
                    <a:pt x="755" y="1803"/>
                  </a:lnTo>
                  <a:lnTo>
                    <a:pt x="585" y="2217"/>
                  </a:lnTo>
                  <a:lnTo>
                    <a:pt x="439" y="2704"/>
                  </a:lnTo>
                  <a:lnTo>
                    <a:pt x="317" y="3191"/>
                  </a:lnTo>
                  <a:lnTo>
                    <a:pt x="219" y="3727"/>
                  </a:lnTo>
                  <a:lnTo>
                    <a:pt x="146" y="4311"/>
                  </a:lnTo>
                  <a:lnTo>
                    <a:pt x="73" y="4896"/>
                  </a:lnTo>
                  <a:lnTo>
                    <a:pt x="24" y="5529"/>
                  </a:lnTo>
                  <a:lnTo>
                    <a:pt x="0" y="6187"/>
                  </a:lnTo>
                  <a:lnTo>
                    <a:pt x="0" y="6869"/>
                  </a:lnTo>
                  <a:lnTo>
                    <a:pt x="0" y="6869"/>
                  </a:lnTo>
                  <a:lnTo>
                    <a:pt x="24" y="7015"/>
                  </a:lnTo>
                  <a:lnTo>
                    <a:pt x="49" y="7161"/>
                  </a:lnTo>
                  <a:lnTo>
                    <a:pt x="98" y="7307"/>
                  </a:lnTo>
                  <a:lnTo>
                    <a:pt x="171" y="7404"/>
                  </a:lnTo>
                  <a:lnTo>
                    <a:pt x="244" y="7502"/>
                  </a:lnTo>
                  <a:lnTo>
                    <a:pt x="317" y="7575"/>
                  </a:lnTo>
                  <a:lnTo>
                    <a:pt x="414" y="7624"/>
                  </a:lnTo>
                  <a:lnTo>
                    <a:pt x="487" y="7624"/>
                  </a:lnTo>
                  <a:lnTo>
                    <a:pt x="487" y="7624"/>
                  </a:lnTo>
                  <a:lnTo>
                    <a:pt x="633" y="7624"/>
                  </a:lnTo>
                  <a:lnTo>
                    <a:pt x="731" y="7575"/>
                  </a:lnTo>
                  <a:lnTo>
                    <a:pt x="804" y="7502"/>
                  </a:lnTo>
                  <a:lnTo>
                    <a:pt x="877" y="7404"/>
                  </a:lnTo>
                  <a:lnTo>
                    <a:pt x="926" y="7307"/>
                  </a:lnTo>
                  <a:lnTo>
                    <a:pt x="950" y="7161"/>
                  </a:lnTo>
                  <a:lnTo>
                    <a:pt x="974" y="6869"/>
                  </a:lnTo>
                  <a:lnTo>
                    <a:pt x="974" y="6869"/>
                  </a:lnTo>
                  <a:lnTo>
                    <a:pt x="999" y="6503"/>
                  </a:lnTo>
                  <a:lnTo>
                    <a:pt x="1023" y="6089"/>
                  </a:lnTo>
                  <a:lnTo>
                    <a:pt x="1145" y="5091"/>
                  </a:lnTo>
                  <a:lnTo>
                    <a:pt x="1291" y="4092"/>
                  </a:lnTo>
                  <a:lnTo>
                    <a:pt x="1364" y="3654"/>
                  </a:lnTo>
                  <a:lnTo>
                    <a:pt x="1461" y="3288"/>
                  </a:lnTo>
                  <a:lnTo>
                    <a:pt x="1461" y="3288"/>
                  </a:lnTo>
                  <a:lnTo>
                    <a:pt x="1413" y="3094"/>
                  </a:lnTo>
                  <a:lnTo>
                    <a:pt x="1388" y="2899"/>
                  </a:lnTo>
                  <a:lnTo>
                    <a:pt x="1388" y="2704"/>
                  </a:lnTo>
                  <a:lnTo>
                    <a:pt x="1413" y="2533"/>
                  </a:lnTo>
                  <a:lnTo>
                    <a:pt x="1437" y="2387"/>
                  </a:lnTo>
                  <a:lnTo>
                    <a:pt x="1510" y="2241"/>
                  </a:lnTo>
                  <a:lnTo>
                    <a:pt x="1583" y="2119"/>
                  </a:lnTo>
                  <a:lnTo>
                    <a:pt x="1656" y="2046"/>
                  </a:lnTo>
                  <a:lnTo>
                    <a:pt x="1656" y="2046"/>
                  </a:lnTo>
                  <a:lnTo>
                    <a:pt x="1583" y="2144"/>
                  </a:lnTo>
                  <a:lnTo>
                    <a:pt x="1534" y="2290"/>
                  </a:lnTo>
                  <a:lnTo>
                    <a:pt x="1486" y="2485"/>
                  </a:lnTo>
                  <a:lnTo>
                    <a:pt x="1486" y="2680"/>
                  </a:lnTo>
                  <a:lnTo>
                    <a:pt x="1510" y="2874"/>
                  </a:lnTo>
                  <a:lnTo>
                    <a:pt x="1559" y="3069"/>
                  </a:lnTo>
                  <a:lnTo>
                    <a:pt x="1608" y="3167"/>
                  </a:lnTo>
                  <a:lnTo>
                    <a:pt x="1681" y="3264"/>
                  </a:lnTo>
                  <a:lnTo>
                    <a:pt x="1754" y="3337"/>
                  </a:lnTo>
                  <a:lnTo>
                    <a:pt x="1851" y="3410"/>
                  </a:lnTo>
                  <a:lnTo>
                    <a:pt x="1851" y="3410"/>
                  </a:lnTo>
                  <a:lnTo>
                    <a:pt x="1900" y="3775"/>
                  </a:lnTo>
                  <a:lnTo>
                    <a:pt x="1924" y="3970"/>
                  </a:lnTo>
                  <a:lnTo>
                    <a:pt x="1949" y="4190"/>
                  </a:lnTo>
                  <a:lnTo>
                    <a:pt x="1924" y="4433"/>
                  </a:lnTo>
                  <a:lnTo>
                    <a:pt x="1900" y="4725"/>
                  </a:lnTo>
                  <a:lnTo>
                    <a:pt x="1827" y="5018"/>
                  </a:lnTo>
                  <a:lnTo>
                    <a:pt x="1705" y="5383"/>
                  </a:lnTo>
                  <a:lnTo>
                    <a:pt x="1705" y="5383"/>
                  </a:lnTo>
                  <a:lnTo>
                    <a:pt x="1510" y="5894"/>
                  </a:lnTo>
                  <a:lnTo>
                    <a:pt x="1364" y="6381"/>
                  </a:lnTo>
                  <a:lnTo>
                    <a:pt x="1267" y="6820"/>
                  </a:lnTo>
                  <a:lnTo>
                    <a:pt x="1218" y="7210"/>
                  </a:lnTo>
                  <a:lnTo>
                    <a:pt x="1169" y="7599"/>
                  </a:lnTo>
                  <a:lnTo>
                    <a:pt x="1169" y="7989"/>
                  </a:lnTo>
                  <a:lnTo>
                    <a:pt x="1194" y="8793"/>
                  </a:lnTo>
                  <a:lnTo>
                    <a:pt x="1194" y="8793"/>
                  </a:lnTo>
                  <a:lnTo>
                    <a:pt x="1242" y="9962"/>
                  </a:lnTo>
                  <a:lnTo>
                    <a:pt x="1291" y="11131"/>
                  </a:lnTo>
                  <a:lnTo>
                    <a:pt x="1315" y="13201"/>
                  </a:lnTo>
                  <a:lnTo>
                    <a:pt x="1340" y="14686"/>
                  </a:lnTo>
                  <a:lnTo>
                    <a:pt x="1340" y="15271"/>
                  </a:lnTo>
                  <a:lnTo>
                    <a:pt x="1340" y="15271"/>
                  </a:lnTo>
                  <a:lnTo>
                    <a:pt x="1364" y="15490"/>
                  </a:lnTo>
                  <a:lnTo>
                    <a:pt x="1413" y="15661"/>
                  </a:lnTo>
                  <a:lnTo>
                    <a:pt x="1486" y="15782"/>
                  </a:lnTo>
                  <a:lnTo>
                    <a:pt x="1583" y="15880"/>
                  </a:lnTo>
                  <a:lnTo>
                    <a:pt x="1656" y="15953"/>
                  </a:lnTo>
                  <a:lnTo>
                    <a:pt x="1729" y="15977"/>
                  </a:lnTo>
                  <a:lnTo>
                    <a:pt x="1827" y="16002"/>
                  </a:lnTo>
                  <a:lnTo>
                    <a:pt x="1827" y="16002"/>
                  </a:lnTo>
                  <a:lnTo>
                    <a:pt x="1949" y="16002"/>
                  </a:lnTo>
                  <a:lnTo>
                    <a:pt x="2070" y="15953"/>
                  </a:lnTo>
                  <a:lnTo>
                    <a:pt x="2168" y="15904"/>
                  </a:lnTo>
                  <a:lnTo>
                    <a:pt x="2241" y="15831"/>
                  </a:lnTo>
                  <a:lnTo>
                    <a:pt x="2314" y="15758"/>
                  </a:lnTo>
                  <a:lnTo>
                    <a:pt x="2387" y="15636"/>
                  </a:lnTo>
                  <a:lnTo>
                    <a:pt x="2411" y="15490"/>
                  </a:lnTo>
                  <a:lnTo>
                    <a:pt x="2460" y="15344"/>
                  </a:lnTo>
                  <a:lnTo>
                    <a:pt x="3142" y="8525"/>
                  </a:lnTo>
                  <a:lnTo>
                    <a:pt x="3142" y="8525"/>
                  </a:lnTo>
                  <a:lnTo>
                    <a:pt x="3142" y="8427"/>
                  </a:lnTo>
                  <a:lnTo>
                    <a:pt x="3191" y="8257"/>
                  </a:lnTo>
                  <a:lnTo>
                    <a:pt x="3239" y="8159"/>
                  </a:lnTo>
                  <a:lnTo>
                    <a:pt x="3288" y="8062"/>
                  </a:lnTo>
                  <a:lnTo>
                    <a:pt x="3361" y="7989"/>
                  </a:lnTo>
                  <a:lnTo>
                    <a:pt x="3459" y="7965"/>
                  </a:lnTo>
                  <a:lnTo>
                    <a:pt x="3459" y="7965"/>
                  </a:lnTo>
                  <a:lnTo>
                    <a:pt x="3556" y="7989"/>
                  </a:lnTo>
                  <a:lnTo>
                    <a:pt x="3629" y="8062"/>
                  </a:lnTo>
                  <a:lnTo>
                    <a:pt x="3678" y="8159"/>
                  </a:lnTo>
                  <a:lnTo>
                    <a:pt x="3726" y="8257"/>
                  </a:lnTo>
                  <a:lnTo>
                    <a:pt x="3775" y="8427"/>
                  </a:lnTo>
                  <a:lnTo>
                    <a:pt x="3775" y="8525"/>
                  </a:lnTo>
                  <a:lnTo>
                    <a:pt x="4457" y="15344"/>
                  </a:lnTo>
                  <a:lnTo>
                    <a:pt x="4457" y="15344"/>
                  </a:lnTo>
                  <a:lnTo>
                    <a:pt x="4506" y="15490"/>
                  </a:lnTo>
                  <a:lnTo>
                    <a:pt x="4530" y="15636"/>
                  </a:lnTo>
                  <a:lnTo>
                    <a:pt x="4603" y="15758"/>
                  </a:lnTo>
                  <a:lnTo>
                    <a:pt x="4676" y="15831"/>
                  </a:lnTo>
                  <a:lnTo>
                    <a:pt x="4749" y="15904"/>
                  </a:lnTo>
                  <a:lnTo>
                    <a:pt x="4847" y="15953"/>
                  </a:lnTo>
                  <a:lnTo>
                    <a:pt x="4969" y="16002"/>
                  </a:lnTo>
                  <a:lnTo>
                    <a:pt x="5090" y="16002"/>
                  </a:lnTo>
                  <a:lnTo>
                    <a:pt x="5090" y="16002"/>
                  </a:lnTo>
                  <a:lnTo>
                    <a:pt x="5188" y="15977"/>
                  </a:lnTo>
                  <a:lnTo>
                    <a:pt x="5261" y="15953"/>
                  </a:lnTo>
                  <a:lnTo>
                    <a:pt x="5334" y="15880"/>
                  </a:lnTo>
                  <a:lnTo>
                    <a:pt x="5431" y="15782"/>
                  </a:lnTo>
                  <a:lnTo>
                    <a:pt x="5504" y="15661"/>
                  </a:lnTo>
                  <a:lnTo>
                    <a:pt x="5553" y="15490"/>
                  </a:lnTo>
                  <a:lnTo>
                    <a:pt x="5577" y="15271"/>
                  </a:lnTo>
                  <a:lnTo>
                    <a:pt x="5577" y="15271"/>
                  </a:lnTo>
                  <a:lnTo>
                    <a:pt x="5577" y="14686"/>
                  </a:lnTo>
                  <a:lnTo>
                    <a:pt x="5602" y="13201"/>
                  </a:lnTo>
                  <a:lnTo>
                    <a:pt x="5626" y="11131"/>
                  </a:lnTo>
                  <a:lnTo>
                    <a:pt x="5675" y="9962"/>
                  </a:lnTo>
                  <a:lnTo>
                    <a:pt x="5724" y="8793"/>
                  </a:lnTo>
                  <a:lnTo>
                    <a:pt x="5724" y="8793"/>
                  </a:lnTo>
                  <a:lnTo>
                    <a:pt x="5748" y="7989"/>
                  </a:lnTo>
                  <a:lnTo>
                    <a:pt x="5748" y="7599"/>
                  </a:lnTo>
                  <a:lnTo>
                    <a:pt x="5699" y="7210"/>
                  </a:lnTo>
                  <a:lnTo>
                    <a:pt x="5650" y="6820"/>
                  </a:lnTo>
                  <a:lnTo>
                    <a:pt x="5553" y="6381"/>
                  </a:lnTo>
                  <a:lnTo>
                    <a:pt x="5407" y="5894"/>
                  </a:lnTo>
                  <a:lnTo>
                    <a:pt x="5212" y="5383"/>
                  </a:lnTo>
                  <a:lnTo>
                    <a:pt x="5212" y="5383"/>
                  </a:lnTo>
                  <a:lnTo>
                    <a:pt x="5090" y="5018"/>
                  </a:lnTo>
                  <a:lnTo>
                    <a:pt x="5017" y="4725"/>
                  </a:lnTo>
                  <a:lnTo>
                    <a:pt x="4993" y="4433"/>
                  </a:lnTo>
                  <a:lnTo>
                    <a:pt x="4969" y="4190"/>
                  </a:lnTo>
                  <a:lnTo>
                    <a:pt x="4993" y="3970"/>
                  </a:lnTo>
                  <a:lnTo>
                    <a:pt x="5017" y="3775"/>
                  </a:lnTo>
                  <a:lnTo>
                    <a:pt x="5066" y="3410"/>
                  </a:lnTo>
                  <a:lnTo>
                    <a:pt x="5066" y="3410"/>
                  </a:lnTo>
                  <a:lnTo>
                    <a:pt x="5163" y="3337"/>
                  </a:lnTo>
                  <a:lnTo>
                    <a:pt x="5236" y="3264"/>
                  </a:lnTo>
                  <a:lnTo>
                    <a:pt x="5310" y="3167"/>
                  </a:lnTo>
                  <a:lnTo>
                    <a:pt x="5358" y="3069"/>
                  </a:lnTo>
                  <a:lnTo>
                    <a:pt x="5407" y="2874"/>
                  </a:lnTo>
                  <a:lnTo>
                    <a:pt x="5431" y="2680"/>
                  </a:lnTo>
                  <a:lnTo>
                    <a:pt x="5431" y="2485"/>
                  </a:lnTo>
                  <a:lnTo>
                    <a:pt x="5383" y="2290"/>
                  </a:lnTo>
                  <a:lnTo>
                    <a:pt x="5334" y="2144"/>
                  </a:lnTo>
                  <a:lnTo>
                    <a:pt x="5261" y="2046"/>
                  </a:lnTo>
                  <a:lnTo>
                    <a:pt x="5261" y="2046"/>
                  </a:lnTo>
                  <a:lnTo>
                    <a:pt x="5334" y="2119"/>
                  </a:lnTo>
                  <a:lnTo>
                    <a:pt x="5407" y="2241"/>
                  </a:lnTo>
                  <a:lnTo>
                    <a:pt x="5480" y="2387"/>
                  </a:lnTo>
                  <a:lnTo>
                    <a:pt x="5504" y="2533"/>
                  </a:lnTo>
                  <a:lnTo>
                    <a:pt x="5529" y="2704"/>
                  </a:lnTo>
                  <a:lnTo>
                    <a:pt x="5529" y="2899"/>
                  </a:lnTo>
                  <a:lnTo>
                    <a:pt x="5504" y="3094"/>
                  </a:lnTo>
                  <a:lnTo>
                    <a:pt x="5456" y="3288"/>
                  </a:lnTo>
                  <a:lnTo>
                    <a:pt x="5456" y="3288"/>
                  </a:lnTo>
                  <a:lnTo>
                    <a:pt x="5553" y="3654"/>
                  </a:lnTo>
                  <a:lnTo>
                    <a:pt x="5626" y="4092"/>
                  </a:lnTo>
                  <a:lnTo>
                    <a:pt x="5772" y="5091"/>
                  </a:lnTo>
                  <a:lnTo>
                    <a:pt x="5894" y="6089"/>
                  </a:lnTo>
                  <a:lnTo>
                    <a:pt x="5918" y="6503"/>
                  </a:lnTo>
                  <a:lnTo>
                    <a:pt x="5943" y="6869"/>
                  </a:lnTo>
                  <a:lnTo>
                    <a:pt x="5943" y="6869"/>
                  </a:lnTo>
                  <a:lnTo>
                    <a:pt x="5967" y="7161"/>
                  </a:lnTo>
                  <a:lnTo>
                    <a:pt x="5991" y="7307"/>
                  </a:lnTo>
                  <a:lnTo>
                    <a:pt x="6040" y="7404"/>
                  </a:lnTo>
                  <a:lnTo>
                    <a:pt x="6113" y="7502"/>
                  </a:lnTo>
                  <a:lnTo>
                    <a:pt x="6186" y="7575"/>
                  </a:lnTo>
                  <a:lnTo>
                    <a:pt x="6284" y="7624"/>
                  </a:lnTo>
                  <a:lnTo>
                    <a:pt x="6430" y="7624"/>
                  </a:lnTo>
                  <a:lnTo>
                    <a:pt x="6430" y="7624"/>
                  </a:lnTo>
                  <a:lnTo>
                    <a:pt x="6503" y="7624"/>
                  </a:lnTo>
                  <a:lnTo>
                    <a:pt x="6600" y="7575"/>
                  </a:lnTo>
                  <a:lnTo>
                    <a:pt x="6673" y="7502"/>
                  </a:lnTo>
                  <a:lnTo>
                    <a:pt x="6746" y="7404"/>
                  </a:lnTo>
                  <a:lnTo>
                    <a:pt x="6820" y="7307"/>
                  </a:lnTo>
                  <a:lnTo>
                    <a:pt x="6868" y="7161"/>
                  </a:lnTo>
                  <a:lnTo>
                    <a:pt x="6893" y="7015"/>
                  </a:lnTo>
                  <a:lnTo>
                    <a:pt x="6917" y="6869"/>
                  </a:lnTo>
                  <a:lnTo>
                    <a:pt x="6917" y="6869"/>
                  </a:lnTo>
                  <a:lnTo>
                    <a:pt x="6917" y="6187"/>
                  </a:lnTo>
                  <a:lnTo>
                    <a:pt x="6893" y="5529"/>
                  </a:lnTo>
                  <a:lnTo>
                    <a:pt x="6844" y="4896"/>
                  </a:lnTo>
                  <a:lnTo>
                    <a:pt x="6771" y="4311"/>
                  </a:lnTo>
                  <a:lnTo>
                    <a:pt x="6698" y="3727"/>
                  </a:lnTo>
                  <a:lnTo>
                    <a:pt x="6600" y="3191"/>
                  </a:lnTo>
                  <a:lnTo>
                    <a:pt x="6479" y="2704"/>
                  </a:lnTo>
                  <a:lnTo>
                    <a:pt x="6332" y="2217"/>
                  </a:lnTo>
                  <a:lnTo>
                    <a:pt x="6162" y="1803"/>
                  </a:lnTo>
                  <a:lnTo>
                    <a:pt x="5967" y="1413"/>
                  </a:lnTo>
                  <a:lnTo>
                    <a:pt x="5748" y="1072"/>
                  </a:lnTo>
                  <a:lnTo>
                    <a:pt x="5480" y="755"/>
                  </a:lnTo>
                  <a:lnTo>
                    <a:pt x="5212" y="488"/>
                  </a:lnTo>
                  <a:lnTo>
                    <a:pt x="4895" y="293"/>
                  </a:lnTo>
                  <a:lnTo>
                    <a:pt x="4749" y="195"/>
                  </a:lnTo>
                  <a:lnTo>
                    <a:pt x="4579" y="122"/>
                  </a:lnTo>
                  <a:lnTo>
                    <a:pt x="4384" y="49"/>
                  </a:lnTo>
                  <a:lnTo>
                    <a:pt x="4189" y="0"/>
                  </a:lnTo>
                  <a:lnTo>
                    <a:pt x="4189" y="0"/>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1" name="Google Shape;791;p56"/>
          <p:cNvSpPr/>
          <p:nvPr/>
        </p:nvSpPr>
        <p:spPr>
          <a:xfrm>
            <a:off x="4317611" y="2080241"/>
            <a:ext cx="320378" cy="337776"/>
          </a:xfrm>
          <a:custGeom>
            <a:rect b="b" l="l" r="r" t="t"/>
            <a:pathLst>
              <a:path extrusionOk="0" fill="none" h="16075" w="15247">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2" name="Google Shape;792;p56"/>
          <p:cNvGrpSpPr/>
          <p:nvPr/>
        </p:nvGrpSpPr>
        <p:grpSpPr>
          <a:xfrm>
            <a:off x="4872696" y="2086302"/>
            <a:ext cx="345971" cy="325505"/>
            <a:chOff x="5972700" y="2330200"/>
            <a:chExt cx="411625" cy="387275"/>
          </a:xfrm>
        </p:grpSpPr>
        <p:sp>
          <p:nvSpPr>
            <p:cNvPr id="793" name="Google Shape;793;p56"/>
            <p:cNvSpPr/>
            <p:nvPr/>
          </p:nvSpPr>
          <p:spPr>
            <a:xfrm>
              <a:off x="5972700" y="2476950"/>
              <a:ext cx="98050" cy="219825"/>
            </a:xfrm>
            <a:custGeom>
              <a:rect b="b" l="l" r="r" t="t"/>
              <a:pathLst>
                <a:path extrusionOk="0" fill="none" h="8793" w="3922">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56"/>
            <p:cNvSpPr/>
            <p:nvPr/>
          </p:nvSpPr>
          <p:spPr>
            <a:xfrm>
              <a:off x="6078025" y="2330200"/>
              <a:ext cx="306300" cy="387275"/>
            </a:xfrm>
            <a:custGeom>
              <a:rect b="b" l="l" r="r" t="t"/>
              <a:pathLst>
                <a:path extrusionOk="0" fill="none" h="15491" w="12252">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5" name="Google Shape;795;p56"/>
          <p:cNvGrpSpPr/>
          <p:nvPr/>
        </p:nvGrpSpPr>
        <p:grpSpPr>
          <a:xfrm>
            <a:off x="467993" y="2614431"/>
            <a:ext cx="109538" cy="399195"/>
            <a:chOff x="732125" y="2958550"/>
            <a:chExt cx="130325" cy="474950"/>
          </a:xfrm>
        </p:grpSpPr>
        <p:sp>
          <p:nvSpPr>
            <p:cNvPr id="796" name="Google Shape;796;p56"/>
            <p:cNvSpPr/>
            <p:nvPr/>
          </p:nvSpPr>
          <p:spPr>
            <a:xfrm>
              <a:off x="732125" y="2958550"/>
              <a:ext cx="130325" cy="474950"/>
            </a:xfrm>
            <a:custGeom>
              <a:rect b="b" l="l" r="r" t="t"/>
              <a:pathLst>
                <a:path extrusionOk="0" fill="none" h="18998" w="5213">
                  <a:moveTo>
                    <a:pt x="4336" y="14443"/>
                  </a:moveTo>
                  <a:lnTo>
                    <a:pt x="4336" y="1754"/>
                  </a:lnTo>
                  <a:lnTo>
                    <a:pt x="4336" y="1754"/>
                  </a:lnTo>
                  <a:lnTo>
                    <a:pt x="4336" y="1584"/>
                  </a:lnTo>
                  <a:lnTo>
                    <a:pt x="4311" y="1389"/>
                  </a:lnTo>
                  <a:lnTo>
                    <a:pt x="4262" y="1243"/>
                  </a:lnTo>
                  <a:lnTo>
                    <a:pt x="4214" y="1073"/>
                  </a:lnTo>
                  <a:lnTo>
                    <a:pt x="4141" y="926"/>
                  </a:lnTo>
                  <a:lnTo>
                    <a:pt x="4043" y="780"/>
                  </a:lnTo>
                  <a:lnTo>
                    <a:pt x="3946" y="634"/>
                  </a:lnTo>
                  <a:lnTo>
                    <a:pt x="3824" y="512"/>
                  </a:lnTo>
                  <a:lnTo>
                    <a:pt x="3702" y="415"/>
                  </a:lnTo>
                  <a:lnTo>
                    <a:pt x="3580" y="318"/>
                  </a:lnTo>
                  <a:lnTo>
                    <a:pt x="3434" y="220"/>
                  </a:lnTo>
                  <a:lnTo>
                    <a:pt x="3288" y="147"/>
                  </a:lnTo>
                  <a:lnTo>
                    <a:pt x="3118" y="98"/>
                  </a:lnTo>
                  <a:lnTo>
                    <a:pt x="2947" y="50"/>
                  </a:lnTo>
                  <a:lnTo>
                    <a:pt x="2777" y="25"/>
                  </a:lnTo>
                  <a:lnTo>
                    <a:pt x="2606" y="1"/>
                  </a:lnTo>
                  <a:lnTo>
                    <a:pt x="2606" y="1"/>
                  </a:lnTo>
                  <a:lnTo>
                    <a:pt x="2436" y="25"/>
                  </a:lnTo>
                  <a:lnTo>
                    <a:pt x="2265" y="50"/>
                  </a:lnTo>
                  <a:lnTo>
                    <a:pt x="2095" y="98"/>
                  </a:lnTo>
                  <a:lnTo>
                    <a:pt x="1924" y="147"/>
                  </a:lnTo>
                  <a:lnTo>
                    <a:pt x="1778" y="220"/>
                  </a:lnTo>
                  <a:lnTo>
                    <a:pt x="1632" y="318"/>
                  </a:lnTo>
                  <a:lnTo>
                    <a:pt x="1510" y="415"/>
                  </a:lnTo>
                  <a:lnTo>
                    <a:pt x="1389" y="512"/>
                  </a:lnTo>
                  <a:lnTo>
                    <a:pt x="1267" y="634"/>
                  </a:lnTo>
                  <a:lnTo>
                    <a:pt x="1169" y="780"/>
                  </a:lnTo>
                  <a:lnTo>
                    <a:pt x="1072" y="926"/>
                  </a:lnTo>
                  <a:lnTo>
                    <a:pt x="999" y="1073"/>
                  </a:lnTo>
                  <a:lnTo>
                    <a:pt x="950" y="1243"/>
                  </a:lnTo>
                  <a:lnTo>
                    <a:pt x="901" y="1389"/>
                  </a:lnTo>
                  <a:lnTo>
                    <a:pt x="877" y="1584"/>
                  </a:lnTo>
                  <a:lnTo>
                    <a:pt x="877" y="1754"/>
                  </a:lnTo>
                  <a:lnTo>
                    <a:pt x="877" y="14443"/>
                  </a:lnTo>
                  <a:lnTo>
                    <a:pt x="877" y="14443"/>
                  </a:lnTo>
                  <a:lnTo>
                    <a:pt x="682" y="14638"/>
                  </a:lnTo>
                  <a:lnTo>
                    <a:pt x="512" y="14833"/>
                  </a:lnTo>
                  <a:lnTo>
                    <a:pt x="366" y="15052"/>
                  </a:lnTo>
                  <a:lnTo>
                    <a:pt x="244" y="15296"/>
                  </a:lnTo>
                  <a:lnTo>
                    <a:pt x="146" y="15564"/>
                  </a:lnTo>
                  <a:lnTo>
                    <a:pt x="73" y="15832"/>
                  </a:lnTo>
                  <a:lnTo>
                    <a:pt x="25" y="16100"/>
                  </a:lnTo>
                  <a:lnTo>
                    <a:pt x="0" y="16392"/>
                  </a:lnTo>
                  <a:lnTo>
                    <a:pt x="0" y="16392"/>
                  </a:lnTo>
                  <a:lnTo>
                    <a:pt x="25" y="16635"/>
                  </a:lnTo>
                  <a:lnTo>
                    <a:pt x="49" y="16903"/>
                  </a:lnTo>
                  <a:lnTo>
                    <a:pt x="122" y="17147"/>
                  </a:lnTo>
                  <a:lnTo>
                    <a:pt x="195" y="17390"/>
                  </a:lnTo>
                  <a:lnTo>
                    <a:pt x="317" y="17634"/>
                  </a:lnTo>
                  <a:lnTo>
                    <a:pt x="439" y="17829"/>
                  </a:lnTo>
                  <a:lnTo>
                    <a:pt x="609" y="18048"/>
                  </a:lnTo>
                  <a:lnTo>
                    <a:pt x="755" y="18218"/>
                  </a:lnTo>
                  <a:lnTo>
                    <a:pt x="950" y="18389"/>
                  </a:lnTo>
                  <a:lnTo>
                    <a:pt x="1145" y="18535"/>
                  </a:lnTo>
                  <a:lnTo>
                    <a:pt x="1364" y="18681"/>
                  </a:lnTo>
                  <a:lnTo>
                    <a:pt x="1583" y="18779"/>
                  </a:lnTo>
                  <a:lnTo>
                    <a:pt x="1827" y="18876"/>
                  </a:lnTo>
                  <a:lnTo>
                    <a:pt x="2070" y="18925"/>
                  </a:lnTo>
                  <a:lnTo>
                    <a:pt x="2338" y="18973"/>
                  </a:lnTo>
                  <a:lnTo>
                    <a:pt x="2606" y="18998"/>
                  </a:lnTo>
                  <a:lnTo>
                    <a:pt x="2606" y="18998"/>
                  </a:lnTo>
                  <a:lnTo>
                    <a:pt x="2874" y="18973"/>
                  </a:lnTo>
                  <a:lnTo>
                    <a:pt x="3142" y="18925"/>
                  </a:lnTo>
                  <a:lnTo>
                    <a:pt x="3386" y="18876"/>
                  </a:lnTo>
                  <a:lnTo>
                    <a:pt x="3629" y="18779"/>
                  </a:lnTo>
                  <a:lnTo>
                    <a:pt x="3848" y="18681"/>
                  </a:lnTo>
                  <a:lnTo>
                    <a:pt x="4068" y="18535"/>
                  </a:lnTo>
                  <a:lnTo>
                    <a:pt x="4262" y="18389"/>
                  </a:lnTo>
                  <a:lnTo>
                    <a:pt x="4457" y="18218"/>
                  </a:lnTo>
                  <a:lnTo>
                    <a:pt x="4603" y="18048"/>
                  </a:lnTo>
                  <a:lnTo>
                    <a:pt x="4774" y="17829"/>
                  </a:lnTo>
                  <a:lnTo>
                    <a:pt x="4896" y="17634"/>
                  </a:lnTo>
                  <a:lnTo>
                    <a:pt x="5017" y="17390"/>
                  </a:lnTo>
                  <a:lnTo>
                    <a:pt x="5091" y="17147"/>
                  </a:lnTo>
                  <a:lnTo>
                    <a:pt x="5164" y="16903"/>
                  </a:lnTo>
                  <a:lnTo>
                    <a:pt x="5188" y="16635"/>
                  </a:lnTo>
                  <a:lnTo>
                    <a:pt x="5212" y="16392"/>
                  </a:lnTo>
                  <a:lnTo>
                    <a:pt x="5212" y="16392"/>
                  </a:lnTo>
                  <a:lnTo>
                    <a:pt x="5188" y="16100"/>
                  </a:lnTo>
                  <a:lnTo>
                    <a:pt x="5139" y="15832"/>
                  </a:lnTo>
                  <a:lnTo>
                    <a:pt x="5066" y="15564"/>
                  </a:lnTo>
                  <a:lnTo>
                    <a:pt x="4969" y="15296"/>
                  </a:lnTo>
                  <a:lnTo>
                    <a:pt x="4847" y="15052"/>
                  </a:lnTo>
                  <a:lnTo>
                    <a:pt x="4701" y="14833"/>
                  </a:lnTo>
                  <a:lnTo>
                    <a:pt x="4530" y="14638"/>
                  </a:lnTo>
                  <a:lnTo>
                    <a:pt x="4336" y="14443"/>
                  </a:lnTo>
                  <a:lnTo>
                    <a:pt x="4336" y="14443"/>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56"/>
            <p:cNvSpPr/>
            <p:nvPr/>
          </p:nvSpPr>
          <p:spPr>
            <a:xfrm>
              <a:off x="756475" y="3090675"/>
              <a:ext cx="81625" cy="318475"/>
            </a:xfrm>
            <a:custGeom>
              <a:rect b="b" l="l" r="r" t="t"/>
              <a:pathLst>
                <a:path extrusionOk="0" fill="none" h="12739" w="3265">
                  <a:moveTo>
                    <a:pt x="2387" y="1"/>
                  </a:moveTo>
                  <a:lnTo>
                    <a:pt x="877" y="1"/>
                  </a:lnTo>
                  <a:lnTo>
                    <a:pt x="877" y="9158"/>
                  </a:lnTo>
                  <a:lnTo>
                    <a:pt x="877" y="9158"/>
                  </a:lnTo>
                  <a:lnTo>
                    <a:pt x="853" y="9353"/>
                  </a:lnTo>
                  <a:lnTo>
                    <a:pt x="780" y="9548"/>
                  </a:lnTo>
                  <a:lnTo>
                    <a:pt x="682" y="9719"/>
                  </a:lnTo>
                  <a:lnTo>
                    <a:pt x="536" y="9889"/>
                  </a:lnTo>
                  <a:lnTo>
                    <a:pt x="536" y="9889"/>
                  </a:lnTo>
                  <a:lnTo>
                    <a:pt x="415" y="10011"/>
                  </a:lnTo>
                  <a:lnTo>
                    <a:pt x="317" y="10133"/>
                  </a:lnTo>
                  <a:lnTo>
                    <a:pt x="220" y="10279"/>
                  </a:lnTo>
                  <a:lnTo>
                    <a:pt x="147" y="10425"/>
                  </a:lnTo>
                  <a:lnTo>
                    <a:pt x="74" y="10595"/>
                  </a:lnTo>
                  <a:lnTo>
                    <a:pt x="49" y="10766"/>
                  </a:lnTo>
                  <a:lnTo>
                    <a:pt x="1" y="10936"/>
                  </a:lnTo>
                  <a:lnTo>
                    <a:pt x="1" y="11107"/>
                  </a:lnTo>
                  <a:lnTo>
                    <a:pt x="1" y="11107"/>
                  </a:lnTo>
                  <a:lnTo>
                    <a:pt x="1" y="11253"/>
                  </a:lnTo>
                  <a:lnTo>
                    <a:pt x="25" y="11423"/>
                  </a:lnTo>
                  <a:lnTo>
                    <a:pt x="74" y="11570"/>
                  </a:lnTo>
                  <a:lnTo>
                    <a:pt x="122" y="11740"/>
                  </a:lnTo>
                  <a:lnTo>
                    <a:pt x="195" y="11862"/>
                  </a:lnTo>
                  <a:lnTo>
                    <a:pt x="293" y="12008"/>
                  </a:lnTo>
                  <a:lnTo>
                    <a:pt x="366" y="12130"/>
                  </a:lnTo>
                  <a:lnTo>
                    <a:pt x="488" y="12251"/>
                  </a:lnTo>
                  <a:lnTo>
                    <a:pt x="585" y="12349"/>
                  </a:lnTo>
                  <a:lnTo>
                    <a:pt x="731" y="12446"/>
                  </a:lnTo>
                  <a:lnTo>
                    <a:pt x="853" y="12519"/>
                  </a:lnTo>
                  <a:lnTo>
                    <a:pt x="999" y="12592"/>
                  </a:lnTo>
                  <a:lnTo>
                    <a:pt x="1145" y="12666"/>
                  </a:lnTo>
                  <a:lnTo>
                    <a:pt x="1316" y="12690"/>
                  </a:lnTo>
                  <a:lnTo>
                    <a:pt x="1462" y="12714"/>
                  </a:lnTo>
                  <a:lnTo>
                    <a:pt x="1632" y="12739"/>
                  </a:lnTo>
                  <a:lnTo>
                    <a:pt x="1632" y="12739"/>
                  </a:lnTo>
                  <a:lnTo>
                    <a:pt x="1803" y="12714"/>
                  </a:lnTo>
                  <a:lnTo>
                    <a:pt x="1949" y="12690"/>
                  </a:lnTo>
                  <a:lnTo>
                    <a:pt x="2119" y="12666"/>
                  </a:lnTo>
                  <a:lnTo>
                    <a:pt x="2266" y="12592"/>
                  </a:lnTo>
                  <a:lnTo>
                    <a:pt x="2412" y="12519"/>
                  </a:lnTo>
                  <a:lnTo>
                    <a:pt x="2533" y="12446"/>
                  </a:lnTo>
                  <a:lnTo>
                    <a:pt x="2680" y="12349"/>
                  </a:lnTo>
                  <a:lnTo>
                    <a:pt x="2777" y="12251"/>
                  </a:lnTo>
                  <a:lnTo>
                    <a:pt x="2899" y="12130"/>
                  </a:lnTo>
                  <a:lnTo>
                    <a:pt x="2972" y="12008"/>
                  </a:lnTo>
                  <a:lnTo>
                    <a:pt x="3069" y="11862"/>
                  </a:lnTo>
                  <a:lnTo>
                    <a:pt x="3142" y="11740"/>
                  </a:lnTo>
                  <a:lnTo>
                    <a:pt x="3191" y="11570"/>
                  </a:lnTo>
                  <a:lnTo>
                    <a:pt x="3240" y="11423"/>
                  </a:lnTo>
                  <a:lnTo>
                    <a:pt x="3264" y="11253"/>
                  </a:lnTo>
                  <a:lnTo>
                    <a:pt x="3264" y="11107"/>
                  </a:lnTo>
                  <a:lnTo>
                    <a:pt x="3264" y="11107"/>
                  </a:lnTo>
                  <a:lnTo>
                    <a:pt x="3264" y="10936"/>
                  </a:lnTo>
                  <a:lnTo>
                    <a:pt x="3215" y="10766"/>
                  </a:lnTo>
                  <a:lnTo>
                    <a:pt x="3191" y="10595"/>
                  </a:lnTo>
                  <a:lnTo>
                    <a:pt x="3118" y="10425"/>
                  </a:lnTo>
                  <a:lnTo>
                    <a:pt x="3045" y="10279"/>
                  </a:lnTo>
                  <a:lnTo>
                    <a:pt x="2947" y="10133"/>
                  </a:lnTo>
                  <a:lnTo>
                    <a:pt x="2850" y="10011"/>
                  </a:lnTo>
                  <a:lnTo>
                    <a:pt x="2728" y="9889"/>
                  </a:lnTo>
                  <a:lnTo>
                    <a:pt x="2728" y="9889"/>
                  </a:lnTo>
                  <a:lnTo>
                    <a:pt x="2582" y="9719"/>
                  </a:lnTo>
                  <a:lnTo>
                    <a:pt x="2485" y="9548"/>
                  </a:lnTo>
                  <a:lnTo>
                    <a:pt x="2412" y="9353"/>
                  </a:lnTo>
                  <a:lnTo>
                    <a:pt x="2387" y="9158"/>
                  </a:lnTo>
                  <a:lnTo>
                    <a:pt x="2387" y="1"/>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56"/>
            <p:cNvSpPr/>
            <p:nvPr/>
          </p:nvSpPr>
          <p:spPr>
            <a:xfrm>
              <a:off x="802750" y="3129050"/>
              <a:ext cx="13425" cy="25"/>
            </a:xfrm>
            <a:custGeom>
              <a:rect b="b" l="l" r="r" t="t"/>
              <a:pathLst>
                <a:path extrusionOk="0" fill="none" h="1" w="537">
                  <a:moveTo>
                    <a:pt x="536" y="0"/>
                  </a:moveTo>
                  <a:lnTo>
                    <a:pt x="0"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56"/>
            <p:cNvSpPr/>
            <p:nvPr/>
          </p:nvSpPr>
          <p:spPr>
            <a:xfrm>
              <a:off x="802750" y="3162525"/>
              <a:ext cx="13425" cy="25"/>
            </a:xfrm>
            <a:custGeom>
              <a:rect b="b" l="l" r="r" t="t"/>
              <a:pathLst>
                <a:path extrusionOk="0" fill="none" h="1" w="537">
                  <a:moveTo>
                    <a:pt x="536" y="1"/>
                  </a:moveTo>
                  <a:lnTo>
                    <a:pt x="0"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56"/>
            <p:cNvSpPr/>
            <p:nvPr/>
          </p:nvSpPr>
          <p:spPr>
            <a:xfrm>
              <a:off x="802750" y="3196025"/>
              <a:ext cx="13425" cy="25"/>
            </a:xfrm>
            <a:custGeom>
              <a:rect b="b" l="l" r="r" t="t"/>
              <a:pathLst>
                <a:path extrusionOk="0" fill="none" h="1" w="537">
                  <a:moveTo>
                    <a:pt x="536" y="0"/>
                  </a:moveTo>
                  <a:lnTo>
                    <a:pt x="0"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56"/>
            <p:cNvSpPr/>
            <p:nvPr/>
          </p:nvSpPr>
          <p:spPr>
            <a:xfrm>
              <a:off x="802750" y="3229500"/>
              <a:ext cx="13425" cy="25"/>
            </a:xfrm>
            <a:custGeom>
              <a:rect b="b" l="l" r="r" t="t"/>
              <a:pathLst>
                <a:path extrusionOk="0" fill="none" h="1" w="537">
                  <a:moveTo>
                    <a:pt x="536" y="1"/>
                  </a:moveTo>
                  <a:lnTo>
                    <a:pt x="0"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56"/>
            <p:cNvSpPr/>
            <p:nvPr/>
          </p:nvSpPr>
          <p:spPr>
            <a:xfrm>
              <a:off x="802750" y="3263000"/>
              <a:ext cx="13425" cy="25"/>
            </a:xfrm>
            <a:custGeom>
              <a:rect b="b" l="l" r="r" t="t"/>
              <a:pathLst>
                <a:path extrusionOk="0" fill="none" h="1" w="537">
                  <a:moveTo>
                    <a:pt x="536" y="0"/>
                  </a:moveTo>
                  <a:lnTo>
                    <a:pt x="0"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56"/>
            <p:cNvSpPr/>
            <p:nvPr/>
          </p:nvSpPr>
          <p:spPr>
            <a:xfrm>
              <a:off x="802750" y="3296475"/>
              <a:ext cx="13425" cy="25"/>
            </a:xfrm>
            <a:custGeom>
              <a:rect b="b" l="l" r="r" t="t"/>
              <a:pathLst>
                <a:path extrusionOk="0" fill="none" h="1" w="537">
                  <a:moveTo>
                    <a:pt x="536" y="1"/>
                  </a:moveTo>
                  <a:lnTo>
                    <a:pt x="0"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4" name="Google Shape;804;p56"/>
          <p:cNvSpPr/>
          <p:nvPr/>
        </p:nvSpPr>
        <p:spPr>
          <a:xfrm>
            <a:off x="1484913" y="2598660"/>
            <a:ext cx="335738" cy="430924"/>
          </a:xfrm>
          <a:custGeom>
            <a:rect b="b" l="l" r="r" t="t"/>
            <a:pathLst>
              <a:path extrusionOk="0" fill="none" h="20508" w="15978">
                <a:moveTo>
                  <a:pt x="15977" y="1292"/>
                </a:moveTo>
                <a:lnTo>
                  <a:pt x="15977" y="19217"/>
                </a:lnTo>
                <a:lnTo>
                  <a:pt x="15977" y="19217"/>
                </a:lnTo>
                <a:lnTo>
                  <a:pt x="15953" y="19485"/>
                </a:lnTo>
                <a:lnTo>
                  <a:pt x="15880" y="19728"/>
                </a:lnTo>
                <a:lnTo>
                  <a:pt x="15758" y="19948"/>
                </a:lnTo>
                <a:lnTo>
                  <a:pt x="15612" y="20142"/>
                </a:lnTo>
                <a:lnTo>
                  <a:pt x="15417" y="20289"/>
                </a:lnTo>
                <a:lnTo>
                  <a:pt x="15198" y="20410"/>
                </a:lnTo>
                <a:lnTo>
                  <a:pt x="14955" y="20483"/>
                </a:lnTo>
                <a:lnTo>
                  <a:pt x="14711" y="20508"/>
                </a:lnTo>
                <a:lnTo>
                  <a:pt x="1267" y="20508"/>
                </a:lnTo>
                <a:lnTo>
                  <a:pt x="1267" y="20508"/>
                </a:lnTo>
                <a:lnTo>
                  <a:pt x="1023" y="20483"/>
                </a:lnTo>
                <a:lnTo>
                  <a:pt x="780" y="20410"/>
                </a:lnTo>
                <a:lnTo>
                  <a:pt x="561" y="20289"/>
                </a:lnTo>
                <a:lnTo>
                  <a:pt x="366" y="20142"/>
                </a:lnTo>
                <a:lnTo>
                  <a:pt x="220" y="19948"/>
                </a:lnTo>
                <a:lnTo>
                  <a:pt x="98" y="19728"/>
                </a:lnTo>
                <a:lnTo>
                  <a:pt x="25" y="19485"/>
                </a:lnTo>
                <a:lnTo>
                  <a:pt x="1" y="19217"/>
                </a:lnTo>
                <a:lnTo>
                  <a:pt x="1" y="1292"/>
                </a:lnTo>
                <a:lnTo>
                  <a:pt x="1" y="1292"/>
                </a:lnTo>
                <a:lnTo>
                  <a:pt x="25" y="1024"/>
                </a:lnTo>
                <a:lnTo>
                  <a:pt x="98" y="780"/>
                </a:lnTo>
                <a:lnTo>
                  <a:pt x="220" y="561"/>
                </a:lnTo>
                <a:lnTo>
                  <a:pt x="366" y="366"/>
                </a:lnTo>
                <a:lnTo>
                  <a:pt x="561" y="220"/>
                </a:lnTo>
                <a:lnTo>
                  <a:pt x="780" y="98"/>
                </a:lnTo>
                <a:lnTo>
                  <a:pt x="1023" y="25"/>
                </a:lnTo>
                <a:lnTo>
                  <a:pt x="1267" y="1"/>
                </a:lnTo>
                <a:lnTo>
                  <a:pt x="14711" y="1"/>
                </a:lnTo>
                <a:lnTo>
                  <a:pt x="14711" y="1"/>
                </a:lnTo>
                <a:lnTo>
                  <a:pt x="14955" y="25"/>
                </a:lnTo>
                <a:lnTo>
                  <a:pt x="15198" y="98"/>
                </a:lnTo>
                <a:lnTo>
                  <a:pt x="15417" y="220"/>
                </a:lnTo>
                <a:lnTo>
                  <a:pt x="15612" y="366"/>
                </a:lnTo>
                <a:lnTo>
                  <a:pt x="15758" y="561"/>
                </a:lnTo>
                <a:lnTo>
                  <a:pt x="15880" y="780"/>
                </a:lnTo>
                <a:lnTo>
                  <a:pt x="15953" y="1024"/>
                </a:lnTo>
                <a:lnTo>
                  <a:pt x="15977" y="1292"/>
                </a:lnTo>
                <a:lnTo>
                  <a:pt x="15977" y="1292"/>
                </a:lnTo>
                <a:close/>
                <a:moveTo>
                  <a:pt x="7989" y="19899"/>
                </a:moveTo>
                <a:lnTo>
                  <a:pt x="7989" y="19899"/>
                </a:lnTo>
                <a:lnTo>
                  <a:pt x="8159" y="19875"/>
                </a:lnTo>
                <a:lnTo>
                  <a:pt x="8306" y="19826"/>
                </a:lnTo>
                <a:lnTo>
                  <a:pt x="8452" y="19753"/>
                </a:lnTo>
                <a:lnTo>
                  <a:pt x="8574" y="19655"/>
                </a:lnTo>
                <a:lnTo>
                  <a:pt x="8671" y="19534"/>
                </a:lnTo>
                <a:lnTo>
                  <a:pt x="8744" y="19387"/>
                </a:lnTo>
                <a:lnTo>
                  <a:pt x="8793" y="19241"/>
                </a:lnTo>
                <a:lnTo>
                  <a:pt x="8817" y="19071"/>
                </a:lnTo>
                <a:lnTo>
                  <a:pt x="8817" y="19071"/>
                </a:lnTo>
                <a:lnTo>
                  <a:pt x="8793" y="18900"/>
                </a:lnTo>
                <a:lnTo>
                  <a:pt x="8744" y="18754"/>
                </a:lnTo>
                <a:lnTo>
                  <a:pt x="8671" y="18608"/>
                </a:lnTo>
                <a:lnTo>
                  <a:pt x="8574" y="18486"/>
                </a:lnTo>
                <a:lnTo>
                  <a:pt x="8452" y="18389"/>
                </a:lnTo>
                <a:lnTo>
                  <a:pt x="8306" y="18316"/>
                </a:lnTo>
                <a:lnTo>
                  <a:pt x="8159" y="18267"/>
                </a:lnTo>
                <a:lnTo>
                  <a:pt x="7989" y="18243"/>
                </a:lnTo>
                <a:lnTo>
                  <a:pt x="7989" y="18243"/>
                </a:lnTo>
                <a:lnTo>
                  <a:pt x="7819" y="18267"/>
                </a:lnTo>
                <a:lnTo>
                  <a:pt x="7672" y="18316"/>
                </a:lnTo>
                <a:lnTo>
                  <a:pt x="7526" y="18389"/>
                </a:lnTo>
                <a:lnTo>
                  <a:pt x="7404" y="18486"/>
                </a:lnTo>
                <a:lnTo>
                  <a:pt x="7307" y="18608"/>
                </a:lnTo>
                <a:lnTo>
                  <a:pt x="7234" y="18754"/>
                </a:lnTo>
                <a:lnTo>
                  <a:pt x="7185" y="18900"/>
                </a:lnTo>
                <a:lnTo>
                  <a:pt x="7161" y="19071"/>
                </a:lnTo>
                <a:lnTo>
                  <a:pt x="7161" y="19071"/>
                </a:lnTo>
                <a:lnTo>
                  <a:pt x="7185" y="19241"/>
                </a:lnTo>
                <a:lnTo>
                  <a:pt x="7234" y="19387"/>
                </a:lnTo>
                <a:lnTo>
                  <a:pt x="7307" y="19534"/>
                </a:lnTo>
                <a:lnTo>
                  <a:pt x="7404" y="19655"/>
                </a:lnTo>
                <a:lnTo>
                  <a:pt x="7526" y="19753"/>
                </a:lnTo>
                <a:lnTo>
                  <a:pt x="7672" y="19826"/>
                </a:lnTo>
                <a:lnTo>
                  <a:pt x="7819" y="19875"/>
                </a:lnTo>
                <a:lnTo>
                  <a:pt x="7989" y="19899"/>
                </a:lnTo>
                <a:lnTo>
                  <a:pt x="7989" y="19899"/>
                </a:lnTo>
                <a:close/>
                <a:moveTo>
                  <a:pt x="14394" y="1584"/>
                </a:moveTo>
                <a:lnTo>
                  <a:pt x="1584" y="1584"/>
                </a:lnTo>
                <a:lnTo>
                  <a:pt x="1584" y="17634"/>
                </a:lnTo>
                <a:lnTo>
                  <a:pt x="14394" y="17634"/>
                </a:lnTo>
                <a:lnTo>
                  <a:pt x="14394" y="1584"/>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56"/>
          <p:cNvSpPr/>
          <p:nvPr/>
        </p:nvSpPr>
        <p:spPr>
          <a:xfrm>
            <a:off x="963405" y="2598660"/>
            <a:ext cx="248746" cy="430924"/>
          </a:xfrm>
          <a:custGeom>
            <a:rect b="b" l="l" r="r" t="t"/>
            <a:pathLst>
              <a:path extrusionOk="0" fill="none" h="20508" w="11838">
                <a:moveTo>
                  <a:pt x="10547" y="1"/>
                </a:moveTo>
                <a:lnTo>
                  <a:pt x="1292" y="1"/>
                </a:lnTo>
                <a:lnTo>
                  <a:pt x="1292" y="1"/>
                </a:lnTo>
                <a:lnTo>
                  <a:pt x="1024" y="25"/>
                </a:lnTo>
                <a:lnTo>
                  <a:pt x="780" y="98"/>
                </a:lnTo>
                <a:lnTo>
                  <a:pt x="561" y="220"/>
                </a:lnTo>
                <a:lnTo>
                  <a:pt x="366" y="366"/>
                </a:lnTo>
                <a:lnTo>
                  <a:pt x="220" y="561"/>
                </a:lnTo>
                <a:lnTo>
                  <a:pt x="98" y="780"/>
                </a:lnTo>
                <a:lnTo>
                  <a:pt x="25" y="1024"/>
                </a:lnTo>
                <a:lnTo>
                  <a:pt x="1" y="1292"/>
                </a:lnTo>
                <a:lnTo>
                  <a:pt x="1" y="19217"/>
                </a:lnTo>
                <a:lnTo>
                  <a:pt x="1" y="19217"/>
                </a:lnTo>
                <a:lnTo>
                  <a:pt x="25" y="19485"/>
                </a:lnTo>
                <a:lnTo>
                  <a:pt x="98" y="19728"/>
                </a:lnTo>
                <a:lnTo>
                  <a:pt x="220" y="19948"/>
                </a:lnTo>
                <a:lnTo>
                  <a:pt x="366" y="20142"/>
                </a:lnTo>
                <a:lnTo>
                  <a:pt x="561" y="20289"/>
                </a:lnTo>
                <a:lnTo>
                  <a:pt x="780" y="20410"/>
                </a:lnTo>
                <a:lnTo>
                  <a:pt x="1024" y="20483"/>
                </a:lnTo>
                <a:lnTo>
                  <a:pt x="1292" y="20508"/>
                </a:lnTo>
                <a:lnTo>
                  <a:pt x="10547" y="20508"/>
                </a:lnTo>
                <a:lnTo>
                  <a:pt x="10547" y="20508"/>
                </a:lnTo>
                <a:lnTo>
                  <a:pt x="10814" y="20483"/>
                </a:lnTo>
                <a:lnTo>
                  <a:pt x="11058" y="20410"/>
                </a:lnTo>
                <a:lnTo>
                  <a:pt x="11277" y="20289"/>
                </a:lnTo>
                <a:lnTo>
                  <a:pt x="11472" y="20142"/>
                </a:lnTo>
                <a:lnTo>
                  <a:pt x="11618" y="19948"/>
                </a:lnTo>
                <a:lnTo>
                  <a:pt x="11740" y="19728"/>
                </a:lnTo>
                <a:lnTo>
                  <a:pt x="11813" y="19485"/>
                </a:lnTo>
                <a:lnTo>
                  <a:pt x="11837" y="19217"/>
                </a:lnTo>
                <a:lnTo>
                  <a:pt x="11837" y="1292"/>
                </a:lnTo>
                <a:lnTo>
                  <a:pt x="11837" y="1292"/>
                </a:lnTo>
                <a:lnTo>
                  <a:pt x="11813" y="1024"/>
                </a:lnTo>
                <a:lnTo>
                  <a:pt x="11740" y="780"/>
                </a:lnTo>
                <a:lnTo>
                  <a:pt x="11618" y="561"/>
                </a:lnTo>
                <a:lnTo>
                  <a:pt x="11472" y="366"/>
                </a:lnTo>
                <a:lnTo>
                  <a:pt x="11277" y="220"/>
                </a:lnTo>
                <a:lnTo>
                  <a:pt x="11058" y="98"/>
                </a:lnTo>
                <a:lnTo>
                  <a:pt x="10814" y="25"/>
                </a:lnTo>
                <a:lnTo>
                  <a:pt x="10547" y="1"/>
                </a:lnTo>
                <a:lnTo>
                  <a:pt x="10547" y="1"/>
                </a:lnTo>
                <a:close/>
                <a:moveTo>
                  <a:pt x="5554" y="975"/>
                </a:moveTo>
                <a:lnTo>
                  <a:pt x="6284" y="975"/>
                </a:lnTo>
                <a:lnTo>
                  <a:pt x="6284" y="975"/>
                </a:lnTo>
                <a:lnTo>
                  <a:pt x="6406" y="999"/>
                </a:lnTo>
                <a:lnTo>
                  <a:pt x="6479" y="1073"/>
                </a:lnTo>
                <a:lnTo>
                  <a:pt x="6552" y="1146"/>
                </a:lnTo>
                <a:lnTo>
                  <a:pt x="6577" y="1267"/>
                </a:lnTo>
                <a:lnTo>
                  <a:pt x="6577" y="1267"/>
                </a:lnTo>
                <a:lnTo>
                  <a:pt x="6552" y="1365"/>
                </a:lnTo>
                <a:lnTo>
                  <a:pt x="6479" y="1462"/>
                </a:lnTo>
                <a:lnTo>
                  <a:pt x="6406" y="1511"/>
                </a:lnTo>
                <a:lnTo>
                  <a:pt x="6284" y="1535"/>
                </a:lnTo>
                <a:lnTo>
                  <a:pt x="5554" y="1535"/>
                </a:lnTo>
                <a:lnTo>
                  <a:pt x="5554" y="1535"/>
                </a:lnTo>
                <a:lnTo>
                  <a:pt x="5432" y="1511"/>
                </a:lnTo>
                <a:lnTo>
                  <a:pt x="5359" y="1462"/>
                </a:lnTo>
                <a:lnTo>
                  <a:pt x="5286" y="1365"/>
                </a:lnTo>
                <a:lnTo>
                  <a:pt x="5262" y="1267"/>
                </a:lnTo>
                <a:lnTo>
                  <a:pt x="5262" y="1267"/>
                </a:lnTo>
                <a:lnTo>
                  <a:pt x="5286" y="1146"/>
                </a:lnTo>
                <a:lnTo>
                  <a:pt x="5359" y="1073"/>
                </a:lnTo>
                <a:lnTo>
                  <a:pt x="5432" y="999"/>
                </a:lnTo>
                <a:lnTo>
                  <a:pt x="5554" y="975"/>
                </a:lnTo>
                <a:lnTo>
                  <a:pt x="5554" y="975"/>
                </a:lnTo>
                <a:close/>
                <a:moveTo>
                  <a:pt x="5919" y="19436"/>
                </a:moveTo>
                <a:lnTo>
                  <a:pt x="5919" y="19436"/>
                </a:lnTo>
                <a:lnTo>
                  <a:pt x="5749" y="19412"/>
                </a:lnTo>
                <a:lnTo>
                  <a:pt x="5578" y="19363"/>
                </a:lnTo>
                <a:lnTo>
                  <a:pt x="5432" y="19290"/>
                </a:lnTo>
                <a:lnTo>
                  <a:pt x="5310" y="19193"/>
                </a:lnTo>
                <a:lnTo>
                  <a:pt x="5213" y="19071"/>
                </a:lnTo>
                <a:lnTo>
                  <a:pt x="5140" y="18925"/>
                </a:lnTo>
                <a:lnTo>
                  <a:pt x="5091" y="18754"/>
                </a:lnTo>
                <a:lnTo>
                  <a:pt x="5067" y="18584"/>
                </a:lnTo>
                <a:lnTo>
                  <a:pt x="5067" y="18584"/>
                </a:lnTo>
                <a:lnTo>
                  <a:pt x="5091" y="18413"/>
                </a:lnTo>
                <a:lnTo>
                  <a:pt x="5140" y="18243"/>
                </a:lnTo>
                <a:lnTo>
                  <a:pt x="5213" y="18097"/>
                </a:lnTo>
                <a:lnTo>
                  <a:pt x="5310" y="17975"/>
                </a:lnTo>
                <a:lnTo>
                  <a:pt x="5432" y="17877"/>
                </a:lnTo>
                <a:lnTo>
                  <a:pt x="5578" y="17804"/>
                </a:lnTo>
                <a:lnTo>
                  <a:pt x="5749" y="17756"/>
                </a:lnTo>
                <a:lnTo>
                  <a:pt x="5919" y="17731"/>
                </a:lnTo>
                <a:lnTo>
                  <a:pt x="5919" y="17731"/>
                </a:lnTo>
                <a:lnTo>
                  <a:pt x="6090" y="17756"/>
                </a:lnTo>
                <a:lnTo>
                  <a:pt x="6260" y="17804"/>
                </a:lnTo>
                <a:lnTo>
                  <a:pt x="6406" y="17877"/>
                </a:lnTo>
                <a:lnTo>
                  <a:pt x="6528" y="17975"/>
                </a:lnTo>
                <a:lnTo>
                  <a:pt x="6625" y="18097"/>
                </a:lnTo>
                <a:lnTo>
                  <a:pt x="6699" y="18243"/>
                </a:lnTo>
                <a:lnTo>
                  <a:pt x="6747" y="18413"/>
                </a:lnTo>
                <a:lnTo>
                  <a:pt x="6772" y="18584"/>
                </a:lnTo>
                <a:lnTo>
                  <a:pt x="6772" y="18584"/>
                </a:lnTo>
                <a:lnTo>
                  <a:pt x="6747" y="18754"/>
                </a:lnTo>
                <a:lnTo>
                  <a:pt x="6699" y="18925"/>
                </a:lnTo>
                <a:lnTo>
                  <a:pt x="6625" y="19071"/>
                </a:lnTo>
                <a:lnTo>
                  <a:pt x="6528" y="19193"/>
                </a:lnTo>
                <a:lnTo>
                  <a:pt x="6406" y="19290"/>
                </a:lnTo>
                <a:lnTo>
                  <a:pt x="6260" y="19363"/>
                </a:lnTo>
                <a:lnTo>
                  <a:pt x="6090" y="19412"/>
                </a:lnTo>
                <a:lnTo>
                  <a:pt x="5919" y="19436"/>
                </a:lnTo>
                <a:lnTo>
                  <a:pt x="5919" y="19436"/>
                </a:lnTo>
                <a:close/>
                <a:moveTo>
                  <a:pt x="10547" y="16660"/>
                </a:moveTo>
                <a:lnTo>
                  <a:pt x="1292" y="16660"/>
                </a:lnTo>
                <a:lnTo>
                  <a:pt x="1292" y="2558"/>
                </a:lnTo>
                <a:lnTo>
                  <a:pt x="10547" y="2558"/>
                </a:lnTo>
                <a:lnTo>
                  <a:pt x="10547" y="16660"/>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6" name="Google Shape;806;p56"/>
          <p:cNvGrpSpPr/>
          <p:nvPr/>
        </p:nvGrpSpPr>
        <p:grpSpPr>
          <a:xfrm>
            <a:off x="1999200" y="2598652"/>
            <a:ext cx="387933" cy="367467"/>
            <a:chOff x="2583100" y="2973775"/>
            <a:chExt cx="461550" cy="437200"/>
          </a:xfrm>
        </p:grpSpPr>
        <p:sp>
          <p:nvSpPr>
            <p:cNvPr id="807" name="Google Shape;807;p56"/>
            <p:cNvSpPr/>
            <p:nvPr/>
          </p:nvSpPr>
          <p:spPr>
            <a:xfrm>
              <a:off x="2701225" y="3315975"/>
              <a:ext cx="225300" cy="95000"/>
            </a:xfrm>
            <a:custGeom>
              <a:rect b="b" l="l" r="r" t="t"/>
              <a:pathLst>
                <a:path extrusionOk="0" fill="none" h="3800" w="9012">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56"/>
            <p:cNvSpPr/>
            <p:nvPr/>
          </p:nvSpPr>
          <p:spPr>
            <a:xfrm>
              <a:off x="2583100" y="2973775"/>
              <a:ext cx="461550" cy="336125"/>
            </a:xfrm>
            <a:custGeom>
              <a:rect b="b" l="l" r="r" t="t"/>
              <a:pathLst>
                <a:path extrusionOk="0" fill="none" h="13445" w="18462">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9" name="Google Shape;809;p56"/>
          <p:cNvSpPr/>
          <p:nvPr/>
        </p:nvSpPr>
        <p:spPr>
          <a:xfrm>
            <a:off x="3734681" y="2636022"/>
            <a:ext cx="356204" cy="356204"/>
          </a:xfrm>
          <a:custGeom>
            <a:rect b="b" l="l" r="r" t="t"/>
            <a:pathLst>
              <a:path extrusionOk="0" fill="none" h="16952" w="16952">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0" name="Google Shape;810;p56"/>
          <p:cNvGrpSpPr/>
          <p:nvPr/>
        </p:nvGrpSpPr>
        <p:grpSpPr>
          <a:xfrm>
            <a:off x="4263186" y="2655384"/>
            <a:ext cx="435022" cy="323445"/>
            <a:chOff x="5247525" y="3007275"/>
            <a:chExt cx="517575" cy="384825"/>
          </a:xfrm>
        </p:grpSpPr>
        <p:sp>
          <p:nvSpPr>
            <p:cNvPr id="811" name="Google Shape;811;p56"/>
            <p:cNvSpPr/>
            <p:nvPr/>
          </p:nvSpPr>
          <p:spPr>
            <a:xfrm>
              <a:off x="5247525" y="3007275"/>
              <a:ext cx="348900" cy="348900"/>
            </a:xfrm>
            <a:custGeom>
              <a:rect b="b" l="l" r="r" t="t"/>
              <a:pathLst>
                <a:path extrusionOk="0" fill="none" h="13956" w="13956">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56"/>
            <p:cNvSpPr/>
            <p:nvPr/>
          </p:nvSpPr>
          <p:spPr>
            <a:xfrm>
              <a:off x="5566575" y="3193575"/>
              <a:ext cx="198525" cy="198525"/>
            </a:xfrm>
            <a:custGeom>
              <a:rect b="b" l="l" r="r" t="t"/>
              <a:pathLst>
                <a:path extrusionOk="0" fill="none" h="7941" w="7941">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3" name="Google Shape;813;p56"/>
          <p:cNvGrpSpPr/>
          <p:nvPr/>
        </p:nvGrpSpPr>
        <p:grpSpPr>
          <a:xfrm>
            <a:off x="3174172" y="2636956"/>
            <a:ext cx="342882" cy="350068"/>
            <a:chOff x="3951850" y="2985350"/>
            <a:chExt cx="407950" cy="416500"/>
          </a:xfrm>
        </p:grpSpPr>
        <p:sp>
          <p:nvSpPr>
            <p:cNvPr id="814" name="Google Shape;814;p56"/>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56"/>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56"/>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56"/>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8" name="Google Shape;818;p56"/>
          <p:cNvGrpSpPr/>
          <p:nvPr/>
        </p:nvGrpSpPr>
        <p:grpSpPr>
          <a:xfrm>
            <a:off x="330844" y="3226504"/>
            <a:ext cx="397136" cy="305017"/>
            <a:chOff x="568950" y="3686775"/>
            <a:chExt cx="472500" cy="362900"/>
          </a:xfrm>
        </p:grpSpPr>
        <p:sp>
          <p:nvSpPr>
            <p:cNvPr id="819" name="Google Shape;819;p56"/>
            <p:cNvSpPr/>
            <p:nvPr/>
          </p:nvSpPr>
          <p:spPr>
            <a:xfrm>
              <a:off x="568950" y="3686775"/>
              <a:ext cx="472500" cy="362900"/>
            </a:xfrm>
            <a:custGeom>
              <a:rect b="b" l="l" r="r" t="t"/>
              <a:pathLst>
                <a:path extrusionOk="0" fill="none" h="14516" w="1890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56"/>
            <p:cNvSpPr/>
            <p:nvPr/>
          </p:nvSpPr>
          <p:spPr>
            <a:xfrm>
              <a:off x="645650" y="3820725"/>
              <a:ext cx="34125" cy="34125"/>
            </a:xfrm>
            <a:custGeom>
              <a:rect b="b" l="l" r="r" t="t"/>
              <a:pathLst>
                <a:path extrusionOk="0" fill="none" h="1365" w="1365">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56"/>
            <p:cNvSpPr/>
            <p:nvPr/>
          </p:nvSpPr>
          <p:spPr>
            <a:xfrm>
              <a:off x="747950" y="3753750"/>
              <a:ext cx="85275" cy="12200"/>
            </a:xfrm>
            <a:custGeom>
              <a:rect b="b" l="l" r="r" t="t"/>
              <a:pathLst>
                <a:path extrusionOk="0" fill="none" h="488" w="3411">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2" name="Google Shape;822;p56"/>
          <p:cNvSpPr/>
          <p:nvPr/>
        </p:nvSpPr>
        <p:spPr>
          <a:xfrm>
            <a:off x="4907686" y="2619652"/>
            <a:ext cx="270221" cy="388962"/>
          </a:xfrm>
          <a:custGeom>
            <a:rect b="b" l="l" r="r" t="t"/>
            <a:pathLst>
              <a:path extrusionOk="0" fill="none" h="18511" w="12860">
                <a:moveTo>
                  <a:pt x="12373" y="7526"/>
                </a:moveTo>
                <a:lnTo>
                  <a:pt x="11618" y="7526"/>
                </a:lnTo>
                <a:lnTo>
                  <a:pt x="11618" y="5188"/>
                </a:lnTo>
                <a:lnTo>
                  <a:pt x="11618" y="5188"/>
                </a:lnTo>
                <a:lnTo>
                  <a:pt x="11593" y="4677"/>
                </a:lnTo>
                <a:lnTo>
                  <a:pt x="11520" y="4141"/>
                </a:lnTo>
                <a:lnTo>
                  <a:pt x="11398" y="3654"/>
                </a:lnTo>
                <a:lnTo>
                  <a:pt x="11204" y="3167"/>
                </a:lnTo>
                <a:lnTo>
                  <a:pt x="10984" y="2728"/>
                </a:lnTo>
                <a:lnTo>
                  <a:pt x="10741" y="2290"/>
                </a:lnTo>
                <a:lnTo>
                  <a:pt x="10424" y="1900"/>
                </a:lnTo>
                <a:lnTo>
                  <a:pt x="10108" y="1535"/>
                </a:lnTo>
                <a:lnTo>
                  <a:pt x="9718" y="1194"/>
                </a:lnTo>
                <a:lnTo>
                  <a:pt x="9328" y="902"/>
                </a:lnTo>
                <a:lnTo>
                  <a:pt x="8914" y="634"/>
                </a:lnTo>
                <a:lnTo>
                  <a:pt x="8452" y="415"/>
                </a:lnTo>
                <a:lnTo>
                  <a:pt x="7964" y="244"/>
                </a:lnTo>
                <a:lnTo>
                  <a:pt x="7477" y="122"/>
                </a:lnTo>
                <a:lnTo>
                  <a:pt x="6966" y="25"/>
                </a:lnTo>
                <a:lnTo>
                  <a:pt x="6430" y="0"/>
                </a:lnTo>
                <a:lnTo>
                  <a:pt x="6430" y="0"/>
                </a:lnTo>
                <a:lnTo>
                  <a:pt x="5894" y="25"/>
                </a:lnTo>
                <a:lnTo>
                  <a:pt x="5383" y="122"/>
                </a:lnTo>
                <a:lnTo>
                  <a:pt x="4896" y="244"/>
                </a:lnTo>
                <a:lnTo>
                  <a:pt x="4409" y="415"/>
                </a:lnTo>
                <a:lnTo>
                  <a:pt x="3970" y="634"/>
                </a:lnTo>
                <a:lnTo>
                  <a:pt x="3532" y="902"/>
                </a:lnTo>
                <a:lnTo>
                  <a:pt x="3142" y="1194"/>
                </a:lnTo>
                <a:lnTo>
                  <a:pt x="2752" y="1535"/>
                </a:lnTo>
                <a:lnTo>
                  <a:pt x="2436" y="1900"/>
                </a:lnTo>
                <a:lnTo>
                  <a:pt x="2119" y="2290"/>
                </a:lnTo>
                <a:lnTo>
                  <a:pt x="1876" y="2728"/>
                </a:lnTo>
                <a:lnTo>
                  <a:pt x="1656" y="3167"/>
                </a:lnTo>
                <a:lnTo>
                  <a:pt x="1462" y="3654"/>
                </a:lnTo>
                <a:lnTo>
                  <a:pt x="1340" y="4141"/>
                </a:lnTo>
                <a:lnTo>
                  <a:pt x="1267" y="4677"/>
                </a:lnTo>
                <a:lnTo>
                  <a:pt x="1242" y="5188"/>
                </a:lnTo>
                <a:lnTo>
                  <a:pt x="1242" y="7526"/>
                </a:lnTo>
                <a:lnTo>
                  <a:pt x="487" y="7526"/>
                </a:lnTo>
                <a:lnTo>
                  <a:pt x="487" y="7526"/>
                </a:lnTo>
                <a:lnTo>
                  <a:pt x="390" y="7526"/>
                </a:lnTo>
                <a:lnTo>
                  <a:pt x="293" y="7551"/>
                </a:lnTo>
                <a:lnTo>
                  <a:pt x="220" y="7599"/>
                </a:lnTo>
                <a:lnTo>
                  <a:pt x="146" y="7648"/>
                </a:lnTo>
                <a:lnTo>
                  <a:pt x="73" y="7721"/>
                </a:lnTo>
                <a:lnTo>
                  <a:pt x="49" y="7818"/>
                </a:lnTo>
                <a:lnTo>
                  <a:pt x="0" y="7891"/>
                </a:lnTo>
                <a:lnTo>
                  <a:pt x="0" y="8013"/>
                </a:lnTo>
                <a:lnTo>
                  <a:pt x="0" y="18023"/>
                </a:lnTo>
                <a:lnTo>
                  <a:pt x="0" y="18023"/>
                </a:lnTo>
                <a:lnTo>
                  <a:pt x="0" y="18121"/>
                </a:lnTo>
                <a:lnTo>
                  <a:pt x="49" y="18218"/>
                </a:lnTo>
                <a:lnTo>
                  <a:pt x="73" y="18291"/>
                </a:lnTo>
                <a:lnTo>
                  <a:pt x="146" y="18364"/>
                </a:lnTo>
                <a:lnTo>
                  <a:pt x="220" y="18413"/>
                </a:lnTo>
                <a:lnTo>
                  <a:pt x="293" y="18462"/>
                </a:lnTo>
                <a:lnTo>
                  <a:pt x="390" y="18486"/>
                </a:lnTo>
                <a:lnTo>
                  <a:pt x="487" y="18510"/>
                </a:lnTo>
                <a:lnTo>
                  <a:pt x="12373" y="18510"/>
                </a:lnTo>
                <a:lnTo>
                  <a:pt x="12373" y="18510"/>
                </a:lnTo>
                <a:lnTo>
                  <a:pt x="12470" y="18486"/>
                </a:lnTo>
                <a:lnTo>
                  <a:pt x="12568" y="18462"/>
                </a:lnTo>
                <a:lnTo>
                  <a:pt x="12641" y="18413"/>
                </a:lnTo>
                <a:lnTo>
                  <a:pt x="12714" y="18364"/>
                </a:lnTo>
                <a:lnTo>
                  <a:pt x="12787" y="18291"/>
                </a:lnTo>
                <a:lnTo>
                  <a:pt x="12811" y="18218"/>
                </a:lnTo>
                <a:lnTo>
                  <a:pt x="12860" y="18121"/>
                </a:lnTo>
                <a:lnTo>
                  <a:pt x="12860" y="18023"/>
                </a:lnTo>
                <a:lnTo>
                  <a:pt x="12860" y="8013"/>
                </a:lnTo>
                <a:lnTo>
                  <a:pt x="12860" y="8013"/>
                </a:lnTo>
                <a:lnTo>
                  <a:pt x="12860" y="7891"/>
                </a:lnTo>
                <a:lnTo>
                  <a:pt x="12811" y="7818"/>
                </a:lnTo>
                <a:lnTo>
                  <a:pt x="12787" y="7721"/>
                </a:lnTo>
                <a:lnTo>
                  <a:pt x="12714" y="7648"/>
                </a:lnTo>
                <a:lnTo>
                  <a:pt x="12641" y="7599"/>
                </a:lnTo>
                <a:lnTo>
                  <a:pt x="12568" y="7551"/>
                </a:lnTo>
                <a:lnTo>
                  <a:pt x="12470" y="7526"/>
                </a:lnTo>
                <a:lnTo>
                  <a:pt x="12373" y="7526"/>
                </a:lnTo>
                <a:lnTo>
                  <a:pt x="12373" y="7526"/>
                </a:lnTo>
                <a:close/>
                <a:moveTo>
                  <a:pt x="2801" y="5188"/>
                </a:moveTo>
                <a:lnTo>
                  <a:pt x="2801" y="5188"/>
                </a:lnTo>
                <a:lnTo>
                  <a:pt x="2826" y="4823"/>
                </a:lnTo>
                <a:lnTo>
                  <a:pt x="2874" y="4457"/>
                </a:lnTo>
                <a:lnTo>
                  <a:pt x="2972" y="4116"/>
                </a:lnTo>
                <a:lnTo>
                  <a:pt x="3093" y="3775"/>
                </a:lnTo>
                <a:lnTo>
                  <a:pt x="3240" y="3459"/>
                </a:lnTo>
                <a:lnTo>
                  <a:pt x="3410" y="3167"/>
                </a:lnTo>
                <a:lnTo>
                  <a:pt x="3629" y="2874"/>
                </a:lnTo>
                <a:lnTo>
                  <a:pt x="3873" y="2631"/>
                </a:lnTo>
                <a:lnTo>
                  <a:pt x="4116" y="2387"/>
                </a:lnTo>
                <a:lnTo>
                  <a:pt x="4409" y="2192"/>
                </a:lnTo>
                <a:lnTo>
                  <a:pt x="4701" y="1998"/>
                </a:lnTo>
                <a:lnTo>
                  <a:pt x="5017" y="1851"/>
                </a:lnTo>
                <a:lnTo>
                  <a:pt x="5358" y="1730"/>
                </a:lnTo>
                <a:lnTo>
                  <a:pt x="5699" y="1632"/>
                </a:lnTo>
                <a:lnTo>
                  <a:pt x="6065" y="1584"/>
                </a:lnTo>
                <a:lnTo>
                  <a:pt x="6430" y="1559"/>
                </a:lnTo>
                <a:lnTo>
                  <a:pt x="6430" y="1559"/>
                </a:lnTo>
                <a:lnTo>
                  <a:pt x="6795" y="1584"/>
                </a:lnTo>
                <a:lnTo>
                  <a:pt x="7161" y="1632"/>
                </a:lnTo>
                <a:lnTo>
                  <a:pt x="7502" y="1730"/>
                </a:lnTo>
                <a:lnTo>
                  <a:pt x="7843" y="1851"/>
                </a:lnTo>
                <a:lnTo>
                  <a:pt x="8159" y="1998"/>
                </a:lnTo>
                <a:lnTo>
                  <a:pt x="8452" y="2192"/>
                </a:lnTo>
                <a:lnTo>
                  <a:pt x="8744" y="2387"/>
                </a:lnTo>
                <a:lnTo>
                  <a:pt x="8987" y="2631"/>
                </a:lnTo>
                <a:lnTo>
                  <a:pt x="9231" y="2874"/>
                </a:lnTo>
                <a:lnTo>
                  <a:pt x="9450" y="3167"/>
                </a:lnTo>
                <a:lnTo>
                  <a:pt x="9621" y="3459"/>
                </a:lnTo>
                <a:lnTo>
                  <a:pt x="9767" y="3775"/>
                </a:lnTo>
                <a:lnTo>
                  <a:pt x="9888" y="4116"/>
                </a:lnTo>
                <a:lnTo>
                  <a:pt x="9986" y="4457"/>
                </a:lnTo>
                <a:lnTo>
                  <a:pt x="10035" y="4823"/>
                </a:lnTo>
                <a:lnTo>
                  <a:pt x="10059" y="5188"/>
                </a:lnTo>
                <a:lnTo>
                  <a:pt x="10059" y="7526"/>
                </a:lnTo>
                <a:lnTo>
                  <a:pt x="2801" y="7526"/>
                </a:lnTo>
                <a:lnTo>
                  <a:pt x="2801" y="5188"/>
                </a:lnTo>
                <a:close/>
                <a:moveTo>
                  <a:pt x="7063" y="13225"/>
                </a:moveTo>
                <a:lnTo>
                  <a:pt x="7209" y="15052"/>
                </a:lnTo>
                <a:lnTo>
                  <a:pt x="5651" y="15052"/>
                </a:lnTo>
                <a:lnTo>
                  <a:pt x="5797" y="13225"/>
                </a:lnTo>
                <a:lnTo>
                  <a:pt x="5797" y="13225"/>
                </a:lnTo>
                <a:lnTo>
                  <a:pt x="5675" y="13152"/>
                </a:lnTo>
                <a:lnTo>
                  <a:pt x="5553" y="13030"/>
                </a:lnTo>
                <a:lnTo>
                  <a:pt x="5456" y="12933"/>
                </a:lnTo>
                <a:lnTo>
                  <a:pt x="5358" y="12787"/>
                </a:lnTo>
                <a:lnTo>
                  <a:pt x="5285" y="12665"/>
                </a:lnTo>
                <a:lnTo>
                  <a:pt x="5237" y="12495"/>
                </a:lnTo>
                <a:lnTo>
                  <a:pt x="5212" y="12348"/>
                </a:lnTo>
                <a:lnTo>
                  <a:pt x="5212" y="12178"/>
                </a:lnTo>
                <a:lnTo>
                  <a:pt x="5212" y="12178"/>
                </a:lnTo>
                <a:lnTo>
                  <a:pt x="5237" y="11934"/>
                </a:lnTo>
                <a:lnTo>
                  <a:pt x="5310" y="11715"/>
                </a:lnTo>
                <a:lnTo>
                  <a:pt x="5407" y="11496"/>
                </a:lnTo>
                <a:lnTo>
                  <a:pt x="5553" y="11326"/>
                </a:lnTo>
                <a:lnTo>
                  <a:pt x="5748" y="11179"/>
                </a:lnTo>
                <a:lnTo>
                  <a:pt x="5943" y="11058"/>
                </a:lnTo>
                <a:lnTo>
                  <a:pt x="6187" y="10985"/>
                </a:lnTo>
                <a:lnTo>
                  <a:pt x="6430" y="10960"/>
                </a:lnTo>
                <a:lnTo>
                  <a:pt x="6430" y="10960"/>
                </a:lnTo>
                <a:lnTo>
                  <a:pt x="6674" y="10985"/>
                </a:lnTo>
                <a:lnTo>
                  <a:pt x="6917" y="11058"/>
                </a:lnTo>
                <a:lnTo>
                  <a:pt x="7112" y="11179"/>
                </a:lnTo>
                <a:lnTo>
                  <a:pt x="7307" y="11326"/>
                </a:lnTo>
                <a:lnTo>
                  <a:pt x="7453" y="11496"/>
                </a:lnTo>
                <a:lnTo>
                  <a:pt x="7550" y="11715"/>
                </a:lnTo>
                <a:lnTo>
                  <a:pt x="7623" y="11934"/>
                </a:lnTo>
                <a:lnTo>
                  <a:pt x="7648" y="12178"/>
                </a:lnTo>
                <a:lnTo>
                  <a:pt x="7648" y="12178"/>
                </a:lnTo>
                <a:lnTo>
                  <a:pt x="7648" y="12348"/>
                </a:lnTo>
                <a:lnTo>
                  <a:pt x="7623" y="12495"/>
                </a:lnTo>
                <a:lnTo>
                  <a:pt x="7575" y="12665"/>
                </a:lnTo>
                <a:lnTo>
                  <a:pt x="7502" y="12787"/>
                </a:lnTo>
                <a:lnTo>
                  <a:pt x="7404" y="12933"/>
                </a:lnTo>
                <a:lnTo>
                  <a:pt x="7307" y="13030"/>
                </a:lnTo>
                <a:lnTo>
                  <a:pt x="7185" y="13152"/>
                </a:lnTo>
                <a:lnTo>
                  <a:pt x="7063" y="13225"/>
                </a:lnTo>
                <a:lnTo>
                  <a:pt x="7063" y="13225"/>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3" name="Google Shape;823;p56"/>
          <p:cNvGrpSpPr/>
          <p:nvPr/>
        </p:nvGrpSpPr>
        <p:grpSpPr>
          <a:xfrm>
            <a:off x="898896" y="3252097"/>
            <a:ext cx="377700" cy="253852"/>
            <a:chOff x="1244800" y="3717225"/>
            <a:chExt cx="449375" cy="302025"/>
          </a:xfrm>
        </p:grpSpPr>
        <p:sp>
          <p:nvSpPr>
            <p:cNvPr id="824" name="Google Shape;824;p56"/>
            <p:cNvSpPr/>
            <p:nvPr/>
          </p:nvSpPr>
          <p:spPr>
            <a:xfrm>
              <a:off x="1244800" y="3717225"/>
              <a:ext cx="449375" cy="302025"/>
            </a:xfrm>
            <a:custGeom>
              <a:rect b="b" l="l" r="r" t="t"/>
              <a:pathLst>
                <a:path extrusionOk="0" fill="none" h="12081" w="17975">
                  <a:moveTo>
                    <a:pt x="17000" y="0"/>
                  </a:moveTo>
                  <a:lnTo>
                    <a:pt x="974" y="0"/>
                  </a:lnTo>
                  <a:lnTo>
                    <a:pt x="974" y="0"/>
                  </a:lnTo>
                  <a:lnTo>
                    <a:pt x="780" y="25"/>
                  </a:lnTo>
                  <a:lnTo>
                    <a:pt x="585" y="73"/>
                  </a:lnTo>
                  <a:lnTo>
                    <a:pt x="414" y="171"/>
                  </a:lnTo>
                  <a:lnTo>
                    <a:pt x="292" y="292"/>
                  </a:lnTo>
                  <a:lnTo>
                    <a:pt x="171" y="439"/>
                  </a:lnTo>
                  <a:lnTo>
                    <a:pt x="73" y="609"/>
                  </a:lnTo>
                  <a:lnTo>
                    <a:pt x="25" y="780"/>
                  </a:lnTo>
                  <a:lnTo>
                    <a:pt x="0" y="974"/>
                  </a:lnTo>
                  <a:lnTo>
                    <a:pt x="0" y="11106"/>
                  </a:lnTo>
                  <a:lnTo>
                    <a:pt x="0" y="11106"/>
                  </a:lnTo>
                  <a:lnTo>
                    <a:pt x="25" y="11301"/>
                  </a:lnTo>
                  <a:lnTo>
                    <a:pt x="73" y="11471"/>
                  </a:lnTo>
                  <a:lnTo>
                    <a:pt x="171" y="11642"/>
                  </a:lnTo>
                  <a:lnTo>
                    <a:pt x="292" y="11788"/>
                  </a:lnTo>
                  <a:lnTo>
                    <a:pt x="414" y="11910"/>
                  </a:lnTo>
                  <a:lnTo>
                    <a:pt x="585" y="12007"/>
                  </a:lnTo>
                  <a:lnTo>
                    <a:pt x="780" y="12056"/>
                  </a:lnTo>
                  <a:lnTo>
                    <a:pt x="974" y="12080"/>
                  </a:lnTo>
                  <a:lnTo>
                    <a:pt x="17000" y="12080"/>
                  </a:lnTo>
                  <a:lnTo>
                    <a:pt x="17000" y="12080"/>
                  </a:lnTo>
                  <a:lnTo>
                    <a:pt x="17195" y="12056"/>
                  </a:lnTo>
                  <a:lnTo>
                    <a:pt x="17390" y="12007"/>
                  </a:lnTo>
                  <a:lnTo>
                    <a:pt x="17560" y="11910"/>
                  </a:lnTo>
                  <a:lnTo>
                    <a:pt x="17682" y="11788"/>
                  </a:lnTo>
                  <a:lnTo>
                    <a:pt x="17804" y="11642"/>
                  </a:lnTo>
                  <a:lnTo>
                    <a:pt x="17901" y="11471"/>
                  </a:lnTo>
                  <a:lnTo>
                    <a:pt x="17950" y="11301"/>
                  </a:lnTo>
                  <a:lnTo>
                    <a:pt x="17974" y="11106"/>
                  </a:lnTo>
                  <a:lnTo>
                    <a:pt x="17974" y="974"/>
                  </a:lnTo>
                  <a:lnTo>
                    <a:pt x="17974" y="974"/>
                  </a:lnTo>
                  <a:lnTo>
                    <a:pt x="17950" y="780"/>
                  </a:lnTo>
                  <a:lnTo>
                    <a:pt x="17901" y="609"/>
                  </a:lnTo>
                  <a:lnTo>
                    <a:pt x="17804" y="439"/>
                  </a:lnTo>
                  <a:lnTo>
                    <a:pt x="17682" y="292"/>
                  </a:lnTo>
                  <a:lnTo>
                    <a:pt x="17560" y="171"/>
                  </a:lnTo>
                  <a:lnTo>
                    <a:pt x="17390" y="73"/>
                  </a:lnTo>
                  <a:lnTo>
                    <a:pt x="17195" y="25"/>
                  </a:lnTo>
                  <a:lnTo>
                    <a:pt x="17000" y="0"/>
                  </a:lnTo>
                  <a:lnTo>
                    <a:pt x="17000"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56"/>
            <p:cNvSpPr/>
            <p:nvPr/>
          </p:nvSpPr>
          <p:spPr>
            <a:xfrm>
              <a:off x="1244800" y="3795150"/>
              <a:ext cx="449375" cy="25"/>
            </a:xfrm>
            <a:custGeom>
              <a:rect b="b" l="l" r="r" t="t"/>
              <a:pathLst>
                <a:path extrusionOk="0" fill="none" h="1" w="17975">
                  <a:moveTo>
                    <a:pt x="17974" y="1"/>
                  </a:moveTo>
                  <a:lnTo>
                    <a:pt x="0"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56"/>
            <p:cNvSpPr/>
            <p:nvPr/>
          </p:nvSpPr>
          <p:spPr>
            <a:xfrm>
              <a:off x="1244800" y="3853000"/>
              <a:ext cx="449375" cy="25"/>
            </a:xfrm>
            <a:custGeom>
              <a:rect b="b" l="l" r="r" t="t"/>
              <a:pathLst>
                <a:path extrusionOk="0" fill="none" h="1" w="17975">
                  <a:moveTo>
                    <a:pt x="0" y="0"/>
                  </a:moveTo>
                  <a:lnTo>
                    <a:pt x="17974"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56"/>
            <p:cNvSpPr/>
            <p:nvPr/>
          </p:nvSpPr>
          <p:spPr>
            <a:xfrm>
              <a:off x="1302625" y="3893800"/>
              <a:ext cx="161375" cy="25"/>
            </a:xfrm>
            <a:custGeom>
              <a:rect b="b" l="l" r="r" t="t"/>
              <a:pathLst>
                <a:path extrusionOk="0" fill="none" h="1" w="6455">
                  <a:moveTo>
                    <a:pt x="6455" y="0"/>
                  </a:moveTo>
                  <a:lnTo>
                    <a:pt x="1"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56"/>
            <p:cNvSpPr/>
            <p:nvPr/>
          </p:nvSpPr>
          <p:spPr>
            <a:xfrm>
              <a:off x="1302625" y="3933975"/>
              <a:ext cx="110250" cy="25"/>
            </a:xfrm>
            <a:custGeom>
              <a:rect b="b" l="l" r="r" t="t"/>
              <a:pathLst>
                <a:path extrusionOk="0" fill="none" h="1" w="4410">
                  <a:moveTo>
                    <a:pt x="4409" y="1"/>
                  </a:moveTo>
                  <a:lnTo>
                    <a:pt x="1"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56"/>
            <p:cNvSpPr/>
            <p:nvPr/>
          </p:nvSpPr>
          <p:spPr>
            <a:xfrm>
              <a:off x="1572975" y="3899875"/>
              <a:ext cx="62125" cy="40225"/>
            </a:xfrm>
            <a:custGeom>
              <a:rect b="b" l="l" r="r" t="t"/>
              <a:pathLst>
                <a:path extrusionOk="0" fill="none" h="1609" w="2485">
                  <a:moveTo>
                    <a:pt x="1998" y="1"/>
                  </a:moveTo>
                  <a:lnTo>
                    <a:pt x="488" y="1"/>
                  </a:lnTo>
                  <a:lnTo>
                    <a:pt x="488" y="1"/>
                  </a:lnTo>
                  <a:lnTo>
                    <a:pt x="390" y="1"/>
                  </a:lnTo>
                  <a:lnTo>
                    <a:pt x="293" y="25"/>
                  </a:lnTo>
                  <a:lnTo>
                    <a:pt x="220" y="74"/>
                  </a:lnTo>
                  <a:lnTo>
                    <a:pt x="147" y="147"/>
                  </a:lnTo>
                  <a:lnTo>
                    <a:pt x="98" y="220"/>
                  </a:lnTo>
                  <a:lnTo>
                    <a:pt x="49" y="293"/>
                  </a:lnTo>
                  <a:lnTo>
                    <a:pt x="25" y="390"/>
                  </a:lnTo>
                  <a:lnTo>
                    <a:pt x="0" y="488"/>
                  </a:lnTo>
                  <a:lnTo>
                    <a:pt x="0" y="1121"/>
                  </a:lnTo>
                  <a:lnTo>
                    <a:pt x="0" y="1121"/>
                  </a:lnTo>
                  <a:lnTo>
                    <a:pt x="25" y="1218"/>
                  </a:lnTo>
                  <a:lnTo>
                    <a:pt x="49" y="1316"/>
                  </a:lnTo>
                  <a:lnTo>
                    <a:pt x="98" y="1389"/>
                  </a:lnTo>
                  <a:lnTo>
                    <a:pt x="147" y="1462"/>
                  </a:lnTo>
                  <a:lnTo>
                    <a:pt x="220" y="1511"/>
                  </a:lnTo>
                  <a:lnTo>
                    <a:pt x="293" y="1559"/>
                  </a:lnTo>
                  <a:lnTo>
                    <a:pt x="390" y="1584"/>
                  </a:lnTo>
                  <a:lnTo>
                    <a:pt x="488" y="1608"/>
                  </a:lnTo>
                  <a:lnTo>
                    <a:pt x="1998" y="1608"/>
                  </a:lnTo>
                  <a:lnTo>
                    <a:pt x="1998" y="1608"/>
                  </a:lnTo>
                  <a:lnTo>
                    <a:pt x="2095" y="1584"/>
                  </a:lnTo>
                  <a:lnTo>
                    <a:pt x="2192" y="1559"/>
                  </a:lnTo>
                  <a:lnTo>
                    <a:pt x="2265" y="1511"/>
                  </a:lnTo>
                  <a:lnTo>
                    <a:pt x="2339" y="1462"/>
                  </a:lnTo>
                  <a:lnTo>
                    <a:pt x="2387" y="1389"/>
                  </a:lnTo>
                  <a:lnTo>
                    <a:pt x="2436" y="1316"/>
                  </a:lnTo>
                  <a:lnTo>
                    <a:pt x="2485" y="1218"/>
                  </a:lnTo>
                  <a:lnTo>
                    <a:pt x="2485" y="1121"/>
                  </a:lnTo>
                  <a:lnTo>
                    <a:pt x="2485" y="488"/>
                  </a:lnTo>
                  <a:lnTo>
                    <a:pt x="2485" y="488"/>
                  </a:lnTo>
                  <a:lnTo>
                    <a:pt x="2485" y="390"/>
                  </a:lnTo>
                  <a:lnTo>
                    <a:pt x="2436" y="293"/>
                  </a:lnTo>
                  <a:lnTo>
                    <a:pt x="2387" y="220"/>
                  </a:lnTo>
                  <a:lnTo>
                    <a:pt x="2339" y="147"/>
                  </a:lnTo>
                  <a:lnTo>
                    <a:pt x="2265" y="74"/>
                  </a:lnTo>
                  <a:lnTo>
                    <a:pt x="2192" y="25"/>
                  </a:lnTo>
                  <a:lnTo>
                    <a:pt x="2095" y="1"/>
                  </a:lnTo>
                  <a:lnTo>
                    <a:pt x="1998" y="1"/>
                  </a:lnTo>
                  <a:lnTo>
                    <a:pt x="1998" y="1"/>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0" name="Google Shape;830;p56"/>
          <p:cNvGrpSpPr/>
          <p:nvPr/>
        </p:nvGrpSpPr>
        <p:grpSpPr>
          <a:xfrm>
            <a:off x="1468986" y="3232639"/>
            <a:ext cx="367467" cy="287115"/>
            <a:chOff x="1923075" y="3694075"/>
            <a:chExt cx="437200" cy="341600"/>
          </a:xfrm>
        </p:grpSpPr>
        <p:sp>
          <p:nvSpPr>
            <p:cNvPr id="831" name="Google Shape;831;p56"/>
            <p:cNvSpPr/>
            <p:nvPr/>
          </p:nvSpPr>
          <p:spPr>
            <a:xfrm>
              <a:off x="2247600" y="3983300"/>
              <a:ext cx="52400" cy="52375"/>
            </a:xfrm>
            <a:custGeom>
              <a:rect b="b" l="l" r="r" t="t"/>
              <a:pathLst>
                <a:path extrusionOk="0" fill="none" h="2095" w="2096">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56"/>
            <p:cNvSpPr/>
            <p:nvPr/>
          </p:nvSpPr>
          <p:spPr>
            <a:xfrm>
              <a:off x="2035100" y="3983300"/>
              <a:ext cx="52400" cy="52375"/>
            </a:xfrm>
            <a:custGeom>
              <a:rect b="b" l="l" r="r" t="t"/>
              <a:pathLst>
                <a:path extrusionOk="0" fill="none" h="2095" w="2096">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56"/>
            <p:cNvSpPr/>
            <p:nvPr/>
          </p:nvSpPr>
          <p:spPr>
            <a:xfrm>
              <a:off x="1923075" y="3694075"/>
              <a:ext cx="437200" cy="280100"/>
            </a:xfrm>
            <a:custGeom>
              <a:rect b="b" l="l" r="r" t="t"/>
              <a:pathLst>
                <a:path extrusionOk="0" fill="none" h="11204" w="17488">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56"/>
            <p:cNvSpPr/>
            <p:nvPr/>
          </p:nvSpPr>
          <p:spPr>
            <a:xfrm>
              <a:off x="2261000" y="3781750"/>
              <a:ext cx="48725" cy="108400"/>
            </a:xfrm>
            <a:custGeom>
              <a:rect b="b" l="l" r="r" t="t"/>
              <a:pathLst>
                <a:path extrusionOk="0" fill="none" h="4336" w="1949">
                  <a:moveTo>
                    <a:pt x="1" y="4336"/>
                  </a:moveTo>
                  <a:lnTo>
                    <a:pt x="1949"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56"/>
            <p:cNvSpPr/>
            <p:nvPr/>
          </p:nvSpPr>
          <p:spPr>
            <a:xfrm>
              <a:off x="2225675" y="3780550"/>
              <a:ext cx="32300" cy="113875"/>
            </a:xfrm>
            <a:custGeom>
              <a:rect b="b" l="l" r="r" t="t"/>
              <a:pathLst>
                <a:path extrusionOk="0" fill="none" h="4555" w="1292">
                  <a:moveTo>
                    <a:pt x="1" y="4554"/>
                  </a:moveTo>
                  <a:lnTo>
                    <a:pt x="1292"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56"/>
            <p:cNvSpPr/>
            <p:nvPr/>
          </p:nvSpPr>
          <p:spPr>
            <a:xfrm>
              <a:off x="2190375" y="3779325"/>
              <a:ext cx="15850" cy="119350"/>
            </a:xfrm>
            <a:custGeom>
              <a:rect b="b" l="l" r="r" t="t"/>
              <a:pathLst>
                <a:path extrusionOk="0" fill="none" h="4774" w="634">
                  <a:moveTo>
                    <a:pt x="0" y="4774"/>
                  </a:moveTo>
                  <a:lnTo>
                    <a:pt x="634"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56"/>
            <p:cNvSpPr/>
            <p:nvPr/>
          </p:nvSpPr>
          <p:spPr>
            <a:xfrm>
              <a:off x="2154450" y="3777500"/>
              <a:ext cx="1250" cy="126050"/>
            </a:xfrm>
            <a:custGeom>
              <a:rect b="b" l="l" r="r" t="t"/>
              <a:pathLst>
                <a:path extrusionOk="0" fill="none" h="5042" w="50">
                  <a:moveTo>
                    <a:pt x="49" y="5042"/>
                  </a:moveTo>
                  <a:lnTo>
                    <a:pt x="0"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56"/>
            <p:cNvSpPr/>
            <p:nvPr/>
          </p:nvSpPr>
          <p:spPr>
            <a:xfrm>
              <a:off x="2103300" y="3776275"/>
              <a:ext cx="17075" cy="131550"/>
            </a:xfrm>
            <a:custGeom>
              <a:rect b="b" l="l" r="r" t="t"/>
              <a:pathLst>
                <a:path extrusionOk="0" fill="none" h="5262" w="683">
                  <a:moveTo>
                    <a:pt x="683" y="5261"/>
                  </a:moveTo>
                  <a:lnTo>
                    <a:pt x="1"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56"/>
            <p:cNvSpPr/>
            <p:nvPr/>
          </p:nvSpPr>
          <p:spPr>
            <a:xfrm>
              <a:off x="2051550" y="3775050"/>
              <a:ext cx="34125" cy="137025"/>
            </a:xfrm>
            <a:custGeom>
              <a:rect b="b" l="l" r="r" t="t"/>
              <a:pathLst>
                <a:path extrusionOk="0" fill="none" h="5481" w="1365">
                  <a:moveTo>
                    <a:pt x="1364" y="5481"/>
                  </a:moveTo>
                  <a:lnTo>
                    <a:pt x="0"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0" name="Google Shape;840;p56"/>
          <p:cNvGrpSpPr/>
          <p:nvPr/>
        </p:nvGrpSpPr>
        <p:grpSpPr>
          <a:xfrm>
            <a:off x="2037542" y="3228038"/>
            <a:ext cx="360301" cy="295814"/>
            <a:chOff x="2599525" y="3688600"/>
            <a:chExt cx="428675" cy="351950"/>
          </a:xfrm>
        </p:grpSpPr>
        <p:sp>
          <p:nvSpPr>
            <p:cNvPr id="841" name="Google Shape;841;p56"/>
            <p:cNvSpPr/>
            <p:nvPr/>
          </p:nvSpPr>
          <p:spPr>
            <a:xfrm>
              <a:off x="2599525" y="3688600"/>
              <a:ext cx="428675" cy="168675"/>
            </a:xfrm>
            <a:custGeom>
              <a:rect b="b" l="l" r="r" t="t"/>
              <a:pathLst>
                <a:path extrusionOk="0" fill="none" h="6747" w="17147">
                  <a:moveTo>
                    <a:pt x="16660" y="1876"/>
                  </a:moveTo>
                  <a:lnTo>
                    <a:pt x="11594" y="1876"/>
                  </a:lnTo>
                  <a:lnTo>
                    <a:pt x="11594" y="1462"/>
                  </a:lnTo>
                  <a:lnTo>
                    <a:pt x="11594" y="1462"/>
                  </a:lnTo>
                  <a:lnTo>
                    <a:pt x="11594" y="1316"/>
                  </a:lnTo>
                  <a:lnTo>
                    <a:pt x="11569" y="1170"/>
                  </a:lnTo>
                  <a:lnTo>
                    <a:pt x="11472" y="902"/>
                  </a:lnTo>
                  <a:lnTo>
                    <a:pt x="11350" y="658"/>
                  </a:lnTo>
                  <a:lnTo>
                    <a:pt x="11155" y="439"/>
                  </a:lnTo>
                  <a:lnTo>
                    <a:pt x="10961" y="268"/>
                  </a:lnTo>
                  <a:lnTo>
                    <a:pt x="10693" y="122"/>
                  </a:lnTo>
                  <a:lnTo>
                    <a:pt x="10425" y="49"/>
                  </a:lnTo>
                  <a:lnTo>
                    <a:pt x="10279" y="25"/>
                  </a:lnTo>
                  <a:lnTo>
                    <a:pt x="10133" y="1"/>
                  </a:lnTo>
                  <a:lnTo>
                    <a:pt x="7015" y="1"/>
                  </a:lnTo>
                  <a:lnTo>
                    <a:pt x="7015" y="1"/>
                  </a:lnTo>
                  <a:lnTo>
                    <a:pt x="6869" y="25"/>
                  </a:lnTo>
                  <a:lnTo>
                    <a:pt x="6723" y="49"/>
                  </a:lnTo>
                  <a:lnTo>
                    <a:pt x="6455" y="122"/>
                  </a:lnTo>
                  <a:lnTo>
                    <a:pt x="6187" y="268"/>
                  </a:lnTo>
                  <a:lnTo>
                    <a:pt x="5992" y="439"/>
                  </a:lnTo>
                  <a:lnTo>
                    <a:pt x="5797" y="658"/>
                  </a:lnTo>
                  <a:lnTo>
                    <a:pt x="5676" y="902"/>
                  </a:lnTo>
                  <a:lnTo>
                    <a:pt x="5578" y="1170"/>
                  </a:lnTo>
                  <a:lnTo>
                    <a:pt x="5554" y="1316"/>
                  </a:lnTo>
                  <a:lnTo>
                    <a:pt x="5554" y="1462"/>
                  </a:lnTo>
                  <a:lnTo>
                    <a:pt x="5554" y="1876"/>
                  </a:lnTo>
                  <a:lnTo>
                    <a:pt x="488" y="1876"/>
                  </a:lnTo>
                  <a:lnTo>
                    <a:pt x="488" y="1876"/>
                  </a:lnTo>
                  <a:lnTo>
                    <a:pt x="391" y="1876"/>
                  </a:lnTo>
                  <a:lnTo>
                    <a:pt x="293" y="1900"/>
                  </a:lnTo>
                  <a:lnTo>
                    <a:pt x="220" y="1949"/>
                  </a:lnTo>
                  <a:lnTo>
                    <a:pt x="147" y="2022"/>
                  </a:lnTo>
                  <a:lnTo>
                    <a:pt x="74" y="2071"/>
                  </a:lnTo>
                  <a:lnTo>
                    <a:pt x="50" y="2168"/>
                  </a:lnTo>
                  <a:lnTo>
                    <a:pt x="1" y="2266"/>
                  </a:lnTo>
                  <a:lnTo>
                    <a:pt x="1" y="2363"/>
                  </a:lnTo>
                  <a:lnTo>
                    <a:pt x="1" y="5773"/>
                  </a:lnTo>
                  <a:lnTo>
                    <a:pt x="1" y="5773"/>
                  </a:lnTo>
                  <a:lnTo>
                    <a:pt x="25" y="5967"/>
                  </a:lnTo>
                  <a:lnTo>
                    <a:pt x="74" y="6138"/>
                  </a:lnTo>
                  <a:lnTo>
                    <a:pt x="171" y="6308"/>
                  </a:lnTo>
                  <a:lnTo>
                    <a:pt x="293" y="6455"/>
                  </a:lnTo>
                  <a:lnTo>
                    <a:pt x="439" y="6576"/>
                  </a:lnTo>
                  <a:lnTo>
                    <a:pt x="585" y="6674"/>
                  </a:lnTo>
                  <a:lnTo>
                    <a:pt x="780" y="6722"/>
                  </a:lnTo>
                  <a:lnTo>
                    <a:pt x="975" y="6747"/>
                  </a:lnTo>
                  <a:lnTo>
                    <a:pt x="7721" y="6747"/>
                  </a:lnTo>
                  <a:lnTo>
                    <a:pt x="7721" y="6138"/>
                  </a:lnTo>
                  <a:lnTo>
                    <a:pt x="7721" y="6138"/>
                  </a:lnTo>
                  <a:lnTo>
                    <a:pt x="7746" y="6041"/>
                  </a:lnTo>
                  <a:lnTo>
                    <a:pt x="7770" y="5967"/>
                  </a:lnTo>
                  <a:lnTo>
                    <a:pt x="7819" y="5870"/>
                  </a:lnTo>
                  <a:lnTo>
                    <a:pt x="7868" y="5797"/>
                  </a:lnTo>
                  <a:lnTo>
                    <a:pt x="7941" y="5748"/>
                  </a:lnTo>
                  <a:lnTo>
                    <a:pt x="8038" y="5700"/>
                  </a:lnTo>
                  <a:lnTo>
                    <a:pt x="8111" y="5675"/>
                  </a:lnTo>
                  <a:lnTo>
                    <a:pt x="8209" y="5651"/>
                  </a:lnTo>
                  <a:lnTo>
                    <a:pt x="8939" y="5651"/>
                  </a:lnTo>
                  <a:lnTo>
                    <a:pt x="8939" y="5651"/>
                  </a:lnTo>
                  <a:lnTo>
                    <a:pt x="9037" y="5675"/>
                  </a:lnTo>
                  <a:lnTo>
                    <a:pt x="9110" y="5700"/>
                  </a:lnTo>
                  <a:lnTo>
                    <a:pt x="9207" y="5748"/>
                  </a:lnTo>
                  <a:lnTo>
                    <a:pt x="9280" y="5797"/>
                  </a:lnTo>
                  <a:lnTo>
                    <a:pt x="9329" y="5870"/>
                  </a:lnTo>
                  <a:lnTo>
                    <a:pt x="9378" y="5967"/>
                  </a:lnTo>
                  <a:lnTo>
                    <a:pt x="9402" y="6041"/>
                  </a:lnTo>
                  <a:lnTo>
                    <a:pt x="9426" y="6138"/>
                  </a:lnTo>
                  <a:lnTo>
                    <a:pt x="9426" y="6747"/>
                  </a:lnTo>
                  <a:lnTo>
                    <a:pt x="16173" y="6747"/>
                  </a:lnTo>
                  <a:lnTo>
                    <a:pt x="16173" y="6747"/>
                  </a:lnTo>
                  <a:lnTo>
                    <a:pt x="16367" y="6722"/>
                  </a:lnTo>
                  <a:lnTo>
                    <a:pt x="16562" y="6674"/>
                  </a:lnTo>
                  <a:lnTo>
                    <a:pt x="16708" y="6576"/>
                  </a:lnTo>
                  <a:lnTo>
                    <a:pt x="16855" y="6455"/>
                  </a:lnTo>
                  <a:lnTo>
                    <a:pt x="16976" y="6308"/>
                  </a:lnTo>
                  <a:lnTo>
                    <a:pt x="17074" y="6138"/>
                  </a:lnTo>
                  <a:lnTo>
                    <a:pt x="17122" y="5967"/>
                  </a:lnTo>
                  <a:lnTo>
                    <a:pt x="17147" y="5773"/>
                  </a:lnTo>
                  <a:lnTo>
                    <a:pt x="17147" y="2363"/>
                  </a:lnTo>
                  <a:lnTo>
                    <a:pt x="17147" y="2363"/>
                  </a:lnTo>
                  <a:lnTo>
                    <a:pt x="17147" y="2266"/>
                  </a:lnTo>
                  <a:lnTo>
                    <a:pt x="17098" y="2168"/>
                  </a:lnTo>
                  <a:lnTo>
                    <a:pt x="17074" y="2071"/>
                  </a:lnTo>
                  <a:lnTo>
                    <a:pt x="17001" y="2022"/>
                  </a:lnTo>
                  <a:lnTo>
                    <a:pt x="16928" y="1949"/>
                  </a:lnTo>
                  <a:lnTo>
                    <a:pt x="16855" y="1900"/>
                  </a:lnTo>
                  <a:lnTo>
                    <a:pt x="16757" y="1876"/>
                  </a:lnTo>
                  <a:lnTo>
                    <a:pt x="16660" y="1876"/>
                  </a:lnTo>
                  <a:lnTo>
                    <a:pt x="16660" y="1876"/>
                  </a:lnTo>
                  <a:close/>
                  <a:moveTo>
                    <a:pt x="10620" y="1876"/>
                  </a:moveTo>
                  <a:lnTo>
                    <a:pt x="6528" y="1876"/>
                  </a:lnTo>
                  <a:lnTo>
                    <a:pt x="6528" y="1462"/>
                  </a:lnTo>
                  <a:lnTo>
                    <a:pt x="6528" y="1462"/>
                  </a:lnTo>
                  <a:lnTo>
                    <a:pt x="6528" y="1364"/>
                  </a:lnTo>
                  <a:lnTo>
                    <a:pt x="6577" y="1291"/>
                  </a:lnTo>
                  <a:lnTo>
                    <a:pt x="6601" y="1194"/>
                  </a:lnTo>
                  <a:lnTo>
                    <a:pt x="6674" y="1121"/>
                  </a:lnTo>
                  <a:lnTo>
                    <a:pt x="6747" y="1072"/>
                  </a:lnTo>
                  <a:lnTo>
                    <a:pt x="6820" y="1023"/>
                  </a:lnTo>
                  <a:lnTo>
                    <a:pt x="6918" y="999"/>
                  </a:lnTo>
                  <a:lnTo>
                    <a:pt x="7015" y="975"/>
                  </a:lnTo>
                  <a:lnTo>
                    <a:pt x="10133" y="975"/>
                  </a:lnTo>
                  <a:lnTo>
                    <a:pt x="10133" y="975"/>
                  </a:lnTo>
                  <a:lnTo>
                    <a:pt x="10230" y="999"/>
                  </a:lnTo>
                  <a:lnTo>
                    <a:pt x="10327" y="1023"/>
                  </a:lnTo>
                  <a:lnTo>
                    <a:pt x="10400" y="1072"/>
                  </a:lnTo>
                  <a:lnTo>
                    <a:pt x="10474" y="1121"/>
                  </a:lnTo>
                  <a:lnTo>
                    <a:pt x="10547" y="1194"/>
                  </a:lnTo>
                  <a:lnTo>
                    <a:pt x="10571" y="1291"/>
                  </a:lnTo>
                  <a:lnTo>
                    <a:pt x="10620" y="1364"/>
                  </a:lnTo>
                  <a:lnTo>
                    <a:pt x="10620" y="1462"/>
                  </a:lnTo>
                  <a:lnTo>
                    <a:pt x="10620" y="1876"/>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56"/>
            <p:cNvSpPr/>
            <p:nvPr/>
          </p:nvSpPr>
          <p:spPr>
            <a:xfrm>
              <a:off x="2792550" y="3862125"/>
              <a:ext cx="42650" cy="23775"/>
            </a:xfrm>
            <a:custGeom>
              <a:rect b="b" l="l" r="r" t="t"/>
              <a:pathLst>
                <a:path extrusionOk="0" fill="none" h="951" w="1706">
                  <a:moveTo>
                    <a:pt x="1705" y="1"/>
                  </a:moveTo>
                  <a:lnTo>
                    <a:pt x="1705" y="463"/>
                  </a:lnTo>
                  <a:lnTo>
                    <a:pt x="1705" y="463"/>
                  </a:lnTo>
                  <a:lnTo>
                    <a:pt x="1681" y="561"/>
                  </a:lnTo>
                  <a:lnTo>
                    <a:pt x="1657" y="658"/>
                  </a:lnTo>
                  <a:lnTo>
                    <a:pt x="1608" y="756"/>
                  </a:lnTo>
                  <a:lnTo>
                    <a:pt x="1559" y="804"/>
                  </a:lnTo>
                  <a:lnTo>
                    <a:pt x="1486" y="877"/>
                  </a:lnTo>
                  <a:lnTo>
                    <a:pt x="1389" y="926"/>
                  </a:lnTo>
                  <a:lnTo>
                    <a:pt x="1316" y="951"/>
                  </a:lnTo>
                  <a:lnTo>
                    <a:pt x="1218" y="951"/>
                  </a:lnTo>
                  <a:lnTo>
                    <a:pt x="488" y="951"/>
                  </a:lnTo>
                  <a:lnTo>
                    <a:pt x="488" y="951"/>
                  </a:lnTo>
                  <a:lnTo>
                    <a:pt x="390" y="951"/>
                  </a:lnTo>
                  <a:lnTo>
                    <a:pt x="317" y="926"/>
                  </a:lnTo>
                  <a:lnTo>
                    <a:pt x="220" y="877"/>
                  </a:lnTo>
                  <a:lnTo>
                    <a:pt x="147" y="804"/>
                  </a:lnTo>
                  <a:lnTo>
                    <a:pt x="98" y="756"/>
                  </a:lnTo>
                  <a:lnTo>
                    <a:pt x="49" y="658"/>
                  </a:lnTo>
                  <a:lnTo>
                    <a:pt x="25" y="561"/>
                  </a:lnTo>
                  <a:lnTo>
                    <a:pt x="0" y="463"/>
                  </a:lnTo>
                  <a:lnTo>
                    <a:pt x="0"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56"/>
            <p:cNvSpPr/>
            <p:nvPr/>
          </p:nvSpPr>
          <p:spPr>
            <a:xfrm>
              <a:off x="2599525" y="3852375"/>
              <a:ext cx="428675" cy="188175"/>
            </a:xfrm>
            <a:custGeom>
              <a:rect b="b" l="l" r="r" t="t"/>
              <a:pathLst>
                <a:path extrusionOk="0" fill="none" h="7527" w="17147">
                  <a:moveTo>
                    <a:pt x="1" y="1"/>
                  </a:moveTo>
                  <a:lnTo>
                    <a:pt x="1" y="7040"/>
                  </a:lnTo>
                  <a:lnTo>
                    <a:pt x="1" y="7040"/>
                  </a:lnTo>
                  <a:lnTo>
                    <a:pt x="1" y="7137"/>
                  </a:lnTo>
                  <a:lnTo>
                    <a:pt x="50" y="7210"/>
                  </a:lnTo>
                  <a:lnTo>
                    <a:pt x="74" y="7307"/>
                  </a:lnTo>
                  <a:lnTo>
                    <a:pt x="147" y="7381"/>
                  </a:lnTo>
                  <a:lnTo>
                    <a:pt x="220" y="7429"/>
                  </a:lnTo>
                  <a:lnTo>
                    <a:pt x="293" y="7478"/>
                  </a:lnTo>
                  <a:lnTo>
                    <a:pt x="391" y="7502"/>
                  </a:lnTo>
                  <a:lnTo>
                    <a:pt x="488" y="7527"/>
                  </a:lnTo>
                  <a:lnTo>
                    <a:pt x="16660" y="7527"/>
                  </a:lnTo>
                  <a:lnTo>
                    <a:pt x="16660" y="7527"/>
                  </a:lnTo>
                  <a:lnTo>
                    <a:pt x="16757" y="7502"/>
                  </a:lnTo>
                  <a:lnTo>
                    <a:pt x="16855" y="7478"/>
                  </a:lnTo>
                  <a:lnTo>
                    <a:pt x="16928" y="7429"/>
                  </a:lnTo>
                  <a:lnTo>
                    <a:pt x="17001" y="7381"/>
                  </a:lnTo>
                  <a:lnTo>
                    <a:pt x="17074" y="7307"/>
                  </a:lnTo>
                  <a:lnTo>
                    <a:pt x="17098" y="7210"/>
                  </a:lnTo>
                  <a:lnTo>
                    <a:pt x="17147" y="7137"/>
                  </a:lnTo>
                  <a:lnTo>
                    <a:pt x="17147" y="7040"/>
                  </a:lnTo>
                  <a:lnTo>
                    <a:pt x="17147"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4" name="Google Shape;844;p56"/>
          <p:cNvGrpSpPr/>
          <p:nvPr/>
        </p:nvGrpSpPr>
        <p:grpSpPr>
          <a:xfrm>
            <a:off x="2619925" y="3207571"/>
            <a:ext cx="333700" cy="329077"/>
            <a:chOff x="3292425" y="3664250"/>
            <a:chExt cx="397025" cy="391525"/>
          </a:xfrm>
        </p:grpSpPr>
        <p:sp>
          <p:nvSpPr>
            <p:cNvPr id="845" name="Google Shape;845;p56"/>
            <p:cNvSpPr/>
            <p:nvPr/>
          </p:nvSpPr>
          <p:spPr>
            <a:xfrm>
              <a:off x="3292425" y="3680675"/>
              <a:ext cx="375100" cy="375100"/>
            </a:xfrm>
            <a:custGeom>
              <a:rect b="b" l="l" r="r" t="t"/>
              <a:pathLst>
                <a:path extrusionOk="0" fill="none" h="15004" w="15004">
                  <a:moveTo>
                    <a:pt x="7502" y="1"/>
                  </a:moveTo>
                  <a:lnTo>
                    <a:pt x="7502" y="1"/>
                  </a:lnTo>
                  <a:lnTo>
                    <a:pt x="7112" y="1"/>
                  </a:lnTo>
                  <a:lnTo>
                    <a:pt x="6747" y="50"/>
                  </a:lnTo>
                  <a:lnTo>
                    <a:pt x="6357" y="98"/>
                  </a:lnTo>
                  <a:lnTo>
                    <a:pt x="5992" y="147"/>
                  </a:lnTo>
                  <a:lnTo>
                    <a:pt x="5627" y="244"/>
                  </a:lnTo>
                  <a:lnTo>
                    <a:pt x="5261" y="342"/>
                  </a:lnTo>
                  <a:lnTo>
                    <a:pt x="4921" y="464"/>
                  </a:lnTo>
                  <a:lnTo>
                    <a:pt x="4580" y="585"/>
                  </a:lnTo>
                  <a:lnTo>
                    <a:pt x="4239" y="732"/>
                  </a:lnTo>
                  <a:lnTo>
                    <a:pt x="3922" y="902"/>
                  </a:lnTo>
                  <a:lnTo>
                    <a:pt x="3605" y="1097"/>
                  </a:lnTo>
                  <a:lnTo>
                    <a:pt x="3313" y="1292"/>
                  </a:lnTo>
                  <a:lnTo>
                    <a:pt x="3021" y="1487"/>
                  </a:lnTo>
                  <a:lnTo>
                    <a:pt x="2729" y="1706"/>
                  </a:lnTo>
                  <a:lnTo>
                    <a:pt x="2461" y="1949"/>
                  </a:lnTo>
                  <a:lnTo>
                    <a:pt x="2193" y="2193"/>
                  </a:lnTo>
                  <a:lnTo>
                    <a:pt x="1949" y="2461"/>
                  </a:lnTo>
                  <a:lnTo>
                    <a:pt x="1706" y="2729"/>
                  </a:lnTo>
                  <a:lnTo>
                    <a:pt x="1486" y="3021"/>
                  </a:lnTo>
                  <a:lnTo>
                    <a:pt x="1292" y="3313"/>
                  </a:lnTo>
                  <a:lnTo>
                    <a:pt x="1097" y="3605"/>
                  </a:lnTo>
                  <a:lnTo>
                    <a:pt x="902" y="3922"/>
                  </a:lnTo>
                  <a:lnTo>
                    <a:pt x="731" y="4239"/>
                  </a:lnTo>
                  <a:lnTo>
                    <a:pt x="585" y="4580"/>
                  </a:lnTo>
                  <a:lnTo>
                    <a:pt x="464" y="4921"/>
                  </a:lnTo>
                  <a:lnTo>
                    <a:pt x="342" y="5262"/>
                  </a:lnTo>
                  <a:lnTo>
                    <a:pt x="244" y="5627"/>
                  </a:lnTo>
                  <a:lnTo>
                    <a:pt x="147" y="5992"/>
                  </a:lnTo>
                  <a:lnTo>
                    <a:pt x="98" y="6358"/>
                  </a:lnTo>
                  <a:lnTo>
                    <a:pt x="50" y="6747"/>
                  </a:lnTo>
                  <a:lnTo>
                    <a:pt x="1" y="7113"/>
                  </a:lnTo>
                  <a:lnTo>
                    <a:pt x="1" y="7502"/>
                  </a:lnTo>
                  <a:lnTo>
                    <a:pt x="1" y="7502"/>
                  </a:lnTo>
                  <a:lnTo>
                    <a:pt x="1" y="7892"/>
                  </a:lnTo>
                  <a:lnTo>
                    <a:pt x="50" y="8257"/>
                  </a:lnTo>
                  <a:lnTo>
                    <a:pt x="98" y="8647"/>
                  </a:lnTo>
                  <a:lnTo>
                    <a:pt x="147" y="9012"/>
                  </a:lnTo>
                  <a:lnTo>
                    <a:pt x="244" y="9378"/>
                  </a:lnTo>
                  <a:lnTo>
                    <a:pt x="342" y="9743"/>
                  </a:lnTo>
                  <a:lnTo>
                    <a:pt x="464" y="10084"/>
                  </a:lnTo>
                  <a:lnTo>
                    <a:pt x="585" y="10425"/>
                  </a:lnTo>
                  <a:lnTo>
                    <a:pt x="731" y="10766"/>
                  </a:lnTo>
                  <a:lnTo>
                    <a:pt x="902" y="11082"/>
                  </a:lnTo>
                  <a:lnTo>
                    <a:pt x="1097" y="11399"/>
                  </a:lnTo>
                  <a:lnTo>
                    <a:pt x="1292" y="11691"/>
                  </a:lnTo>
                  <a:lnTo>
                    <a:pt x="1486" y="11984"/>
                  </a:lnTo>
                  <a:lnTo>
                    <a:pt x="1706" y="12276"/>
                  </a:lnTo>
                  <a:lnTo>
                    <a:pt x="1949" y="12544"/>
                  </a:lnTo>
                  <a:lnTo>
                    <a:pt x="2193" y="12812"/>
                  </a:lnTo>
                  <a:lnTo>
                    <a:pt x="2461" y="13055"/>
                  </a:lnTo>
                  <a:lnTo>
                    <a:pt x="2729" y="13299"/>
                  </a:lnTo>
                  <a:lnTo>
                    <a:pt x="3021" y="13518"/>
                  </a:lnTo>
                  <a:lnTo>
                    <a:pt x="3313" y="13713"/>
                  </a:lnTo>
                  <a:lnTo>
                    <a:pt x="3605" y="13908"/>
                  </a:lnTo>
                  <a:lnTo>
                    <a:pt x="3922" y="14102"/>
                  </a:lnTo>
                  <a:lnTo>
                    <a:pt x="4239" y="14273"/>
                  </a:lnTo>
                  <a:lnTo>
                    <a:pt x="4580" y="14419"/>
                  </a:lnTo>
                  <a:lnTo>
                    <a:pt x="4921" y="14541"/>
                  </a:lnTo>
                  <a:lnTo>
                    <a:pt x="5261" y="14663"/>
                  </a:lnTo>
                  <a:lnTo>
                    <a:pt x="5627" y="14760"/>
                  </a:lnTo>
                  <a:lnTo>
                    <a:pt x="5992" y="14857"/>
                  </a:lnTo>
                  <a:lnTo>
                    <a:pt x="6357" y="14906"/>
                  </a:lnTo>
                  <a:lnTo>
                    <a:pt x="6747" y="14955"/>
                  </a:lnTo>
                  <a:lnTo>
                    <a:pt x="7112" y="15004"/>
                  </a:lnTo>
                  <a:lnTo>
                    <a:pt x="7502" y="15004"/>
                  </a:lnTo>
                  <a:lnTo>
                    <a:pt x="7502" y="15004"/>
                  </a:lnTo>
                  <a:lnTo>
                    <a:pt x="7892" y="15004"/>
                  </a:lnTo>
                  <a:lnTo>
                    <a:pt x="8257" y="14955"/>
                  </a:lnTo>
                  <a:lnTo>
                    <a:pt x="8647" y="14906"/>
                  </a:lnTo>
                  <a:lnTo>
                    <a:pt x="9012" y="14857"/>
                  </a:lnTo>
                  <a:lnTo>
                    <a:pt x="9377" y="14760"/>
                  </a:lnTo>
                  <a:lnTo>
                    <a:pt x="9743" y="14663"/>
                  </a:lnTo>
                  <a:lnTo>
                    <a:pt x="10084" y="14541"/>
                  </a:lnTo>
                  <a:lnTo>
                    <a:pt x="10425" y="14419"/>
                  </a:lnTo>
                  <a:lnTo>
                    <a:pt x="10766" y="14273"/>
                  </a:lnTo>
                  <a:lnTo>
                    <a:pt x="11082" y="14102"/>
                  </a:lnTo>
                  <a:lnTo>
                    <a:pt x="11399" y="13908"/>
                  </a:lnTo>
                  <a:lnTo>
                    <a:pt x="11691" y="13713"/>
                  </a:lnTo>
                  <a:lnTo>
                    <a:pt x="11983" y="13518"/>
                  </a:lnTo>
                  <a:lnTo>
                    <a:pt x="12276" y="13299"/>
                  </a:lnTo>
                  <a:lnTo>
                    <a:pt x="12544" y="13055"/>
                  </a:lnTo>
                  <a:lnTo>
                    <a:pt x="12812" y="12812"/>
                  </a:lnTo>
                  <a:lnTo>
                    <a:pt x="13055" y="12544"/>
                  </a:lnTo>
                  <a:lnTo>
                    <a:pt x="13299" y="12276"/>
                  </a:lnTo>
                  <a:lnTo>
                    <a:pt x="13518" y="11984"/>
                  </a:lnTo>
                  <a:lnTo>
                    <a:pt x="13713" y="11691"/>
                  </a:lnTo>
                  <a:lnTo>
                    <a:pt x="13907" y="11399"/>
                  </a:lnTo>
                  <a:lnTo>
                    <a:pt x="14102" y="11082"/>
                  </a:lnTo>
                  <a:lnTo>
                    <a:pt x="14273" y="10766"/>
                  </a:lnTo>
                  <a:lnTo>
                    <a:pt x="14419" y="10425"/>
                  </a:lnTo>
                  <a:lnTo>
                    <a:pt x="14541" y="10084"/>
                  </a:lnTo>
                  <a:lnTo>
                    <a:pt x="14662" y="9743"/>
                  </a:lnTo>
                  <a:lnTo>
                    <a:pt x="14760" y="9378"/>
                  </a:lnTo>
                  <a:lnTo>
                    <a:pt x="14857" y="9012"/>
                  </a:lnTo>
                  <a:lnTo>
                    <a:pt x="14906" y="8647"/>
                  </a:lnTo>
                  <a:lnTo>
                    <a:pt x="14955" y="8257"/>
                  </a:lnTo>
                  <a:lnTo>
                    <a:pt x="15003" y="7892"/>
                  </a:lnTo>
                  <a:lnTo>
                    <a:pt x="15003" y="7502"/>
                  </a:lnTo>
                  <a:lnTo>
                    <a:pt x="7502" y="7502"/>
                  </a:lnTo>
                  <a:lnTo>
                    <a:pt x="7502" y="1"/>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56"/>
            <p:cNvSpPr/>
            <p:nvPr/>
          </p:nvSpPr>
          <p:spPr>
            <a:xfrm>
              <a:off x="3504325" y="3664250"/>
              <a:ext cx="131525" cy="153450"/>
            </a:xfrm>
            <a:custGeom>
              <a:rect b="b" l="l" r="r" t="t"/>
              <a:pathLst>
                <a:path extrusionOk="0" fill="none" h="6138" w="5261">
                  <a:moveTo>
                    <a:pt x="0" y="0"/>
                  </a:moveTo>
                  <a:lnTo>
                    <a:pt x="0" y="0"/>
                  </a:lnTo>
                  <a:lnTo>
                    <a:pt x="390" y="25"/>
                  </a:lnTo>
                  <a:lnTo>
                    <a:pt x="780" y="98"/>
                  </a:lnTo>
                  <a:lnTo>
                    <a:pt x="1169" y="171"/>
                  </a:lnTo>
                  <a:lnTo>
                    <a:pt x="1559" y="268"/>
                  </a:lnTo>
                  <a:lnTo>
                    <a:pt x="1924" y="414"/>
                  </a:lnTo>
                  <a:lnTo>
                    <a:pt x="2314" y="560"/>
                  </a:lnTo>
                  <a:lnTo>
                    <a:pt x="2655" y="731"/>
                  </a:lnTo>
                  <a:lnTo>
                    <a:pt x="3020" y="901"/>
                  </a:lnTo>
                  <a:lnTo>
                    <a:pt x="3020" y="901"/>
                  </a:lnTo>
                  <a:lnTo>
                    <a:pt x="3337" y="1121"/>
                  </a:lnTo>
                  <a:lnTo>
                    <a:pt x="3654" y="1340"/>
                  </a:lnTo>
                  <a:lnTo>
                    <a:pt x="3946" y="1559"/>
                  </a:lnTo>
                  <a:lnTo>
                    <a:pt x="4238" y="1803"/>
                  </a:lnTo>
                  <a:lnTo>
                    <a:pt x="4530" y="2070"/>
                  </a:lnTo>
                  <a:lnTo>
                    <a:pt x="4774" y="2363"/>
                  </a:lnTo>
                  <a:lnTo>
                    <a:pt x="5017" y="2655"/>
                  </a:lnTo>
                  <a:lnTo>
                    <a:pt x="5261" y="2972"/>
                  </a:lnTo>
                  <a:lnTo>
                    <a:pt x="0" y="6138"/>
                  </a:lnTo>
                  <a:lnTo>
                    <a:pt x="0" y="0"/>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56"/>
            <p:cNvSpPr/>
            <p:nvPr/>
          </p:nvSpPr>
          <p:spPr>
            <a:xfrm>
              <a:off x="3501875" y="3749500"/>
              <a:ext cx="187575" cy="96825"/>
            </a:xfrm>
            <a:custGeom>
              <a:rect b="b" l="l" r="r" t="t"/>
              <a:pathLst>
                <a:path extrusionOk="0" fill="none" h="3873" w="7503">
                  <a:moveTo>
                    <a:pt x="6431" y="0"/>
                  </a:moveTo>
                  <a:lnTo>
                    <a:pt x="1" y="3872"/>
                  </a:lnTo>
                  <a:lnTo>
                    <a:pt x="7502" y="3872"/>
                  </a:lnTo>
                  <a:lnTo>
                    <a:pt x="7502" y="3872"/>
                  </a:lnTo>
                  <a:lnTo>
                    <a:pt x="7478" y="3337"/>
                  </a:lnTo>
                  <a:lnTo>
                    <a:pt x="7429" y="2825"/>
                  </a:lnTo>
                  <a:lnTo>
                    <a:pt x="7332" y="2314"/>
                  </a:lnTo>
                  <a:lnTo>
                    <a:pt x="7210" y="1827"/>
                  </a:lnTo>
                  <a:lnTo>
                    <a:pt x="7064" y="1340"/>
                  </a:lnTo>
                  <a:lnTo>
                    <a:pt x="6893" y="877"/>
                  </a:lnTo>
                  <a:lnTo>
                    <a:pt x="6674" y="438"/>
                  </a:lnTo>
                  <a:lnTo>
                    <a:pt x="6431" y="0"/>
                  </a:lnTo>
                  <a:lnTo>
                    <a:pt x="6431" y="0"/>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8" name="Google Shape;848;p56"/>
          <p:cNvGrpSpPr/>
          <p:nvPr/>
        </p:nvGrpSpPr>
        <p:grpSpPr>
          <a:xfrm>
            <a:off x="3157782" y="3250038"/>
            <a:ext cx="369526" cy="268183"/>
            <a:chOff x="3932350" y="3714775"/>
            <a:chExt cx="439650" cy="319075"/>
          </a:xfrm>
        </p:grpSpPr>
        <p:sp>
          <p:nvSpPr>
            <p:cNvPr id="849" name="Google Shape;849;p56"/>
            <p:cNvSpPr/>
            <p:nvPr/>
          </p:nvSpPr>
          <p:spPr>
            <a:xfrm>
              <a:off x="3932350" y="3714775"/>
              <a:ext cx="439650" cy="319075"/>
            </a:xfrm>
            <a:custGeom>
              <a:rect b="b" l="l" r="r" t="t"/>
              <a:pathLst>
                <a:path extrusionOk="0" fill="none" h="12763" w="17586">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56"/>
            <p:cNvSpPr/>
            <p:nvPr/>
          </p:nvSpPr>
          <p:spPr>
            <a:xfrm>
              <a:off x="3970100" y="3862750"/>
              <a:ext cx="77350" cy="132750"/>
            </a:xfrm>
            <a:custGeom>
              <a:rect b="b" l="l" r="r" t="t"/>
              <a:pathLst>
                <a:path extrusionOk="0" fill="none" h="5310" w="3094">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56"/>
            <p:cNvSpPr/>
            <p:nvPr/>
          </p:nvSpPr>
          <p:spPr>
            <a:xfrm>
              <a:off x="4278800" y="3862750"/>
              <a:ext cx="77350" cy="132750"/>
            </a:xfrm>
            <a:custGeom>
              <a:rect b="b" l="l" r="r" t="t"/>
              <a:pathLst>
                <a:path extrusionOk="0" fill="none" h="5310" w="3094">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56"/>
            <p:cNvSpPr/>
            <p:nvPr/>
          </p:nvSpPr>
          <p:spPr>
            <a:xfrm>
              <a:off x="4073000" y="3716600"/>
              <a:ext cx="77350" cy="278900"/>
            </a:xfrm>
            <a:custGeom>
              <a:rect b="b" l="l" r="r" t="t"/>
              <a:pathLst>
                <a:path extrusionOk="0" fill="none" h="11156" w="3094">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56"/>
            <p:cNvSpPr/>
            <p:nvPr/>
          </p:nvSpPr>
          <p:spPr>
            <a:xfrm>
              <a:off x="4175900" y="3787250"/>
              <a:ext cx="77350" cy="208250"/>
            </a:xfrm>
            <a:custGeom>
              <a:rect b="b" l="l" r="r" t="t"/>
              <a:pathLst>
                <a:path extrusionOk="0" fill="none" h="8330" w="3094">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4" name="Google Shape;854;p56"/>
          <p:cNvGrpSpPr/>
          <p:nvPr/>
        </p:nvGrpSpPr>
        <p:grpSpPr>
          <a:xfrm>
            <a:off x="3722766" y="3250038"/>
            <a:ext cx="369505" cy="268183"/>
            <a:chOff x="4604550" y="3714775"/>
            <a:chExt cx="439625" cy="319075"/>
          </a:xfrm>
        </p:grpSpPr>
        <p:sp>
          <p:nvSpPr>
            <p:cNvPr id="855" name="Google Shape;855;p56"/>
            <p:cNvSpPr/>
            <p:nvPr/>
          </p:nvSpPr>
          <p:spPr>
            <a:xfrm>
              <a:off x="4604550" y="3714775"/>
              <a:ext cx="439625" cy="319075"/>
            </a:xfrm>
            <a:custGeom>
              <a:rect b="b" l="l" r="r" t="t"/>
              <a:pathLst>
                <a:path extrusionOk="0" fill="none" h="12763" w="17585">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56"/>
            <p:cNvSpPr/>
            <p:nvPr/>
          </p:nvSpPr>
          <p:spPr>
            <a:xfrm>
              <a:off x="4647175" y="3761675"/>
              <a:ext cx="354400" cy="213725"/>
            </a:xfrm>
            <a:custGeom>
              <a:rect b="b" l="l" r="r" t="t"/>
              <a:pathLst>
                <a:path extrusionOk="0" fill="none" h="8549" w="14176">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7" name="Google Shape;857;p56"/>
          <p:cNvGrpSpPr/>
          <p:nvPr/>
        </p:nvGrpSpPr>
        <p:grpSpPr>
          <a:xfrm>
            <a:off x="4301051" y="3222406"/>
            <a:ext cx="353136" cy="313738"/>
            <a:chOff x="5292575" y="3681900"/>
            <a:chExt cx="420150" cy="373275"/>
          </a:xfrm>
        </p:grpSpPr>
        <p:sp>
          <p:nvSpPr>
            <p:cNvPr id="858" name="Google Shape;858;p56"/>
            <p:cNvSpPr/>
            <p:nvPr/>
          </p:nvSpPr>
          <p:spPr>
            <a:xfrm>
              <a:off x="5292575" y="3706875"/>
              <a:ext cx="420150" cy="266700"/>
            </a:xfrm>
            <a:custGeom>
              <a:rect b="b" l="l" r="r" t="t"/>
              <a:pathLst>
                <a:path extrusionOk="0" fill="none" h="10668" w="16806">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56"/>
            <p:cNvSpPr/>
            <p:nvPr/>
          </p:nvSpPr>
          <p:spPr>
            <a:xfrm>
              <a:off x="5490475" y="3681900"/>
              <a:ext cx="24375" cy="25000"/>
            </a:xfrm>
            <a:custGeom>
              <a:rect b="b" l="l" r="r" t="t"/>
              <a:pathLst>
                <a:path extrusionOk="0" fill="none" h="1000" w="975">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56"/>
            <p:cNvSpPr/>
            <p:nvPr/>
          </p:nvSpPr>
          <p:spPr>
            <a:xfrm>
              <a:off x="5358350" y="3973550"/>
              <a:ext cx="60900" cy="81625"/>
            </a:xfrm>
            <a:custGeom>
              <a:rect b="b" l="l" r="r" t="t"/>
              <a:pathLst>
                <a:path extrusionOk="0" fill="none" h="3265" w="2436">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56"/>
            <p:cNvSpPr/>
            <p:nvPr/>
          </p:nvSpPr>
          <p:spPr>
            <a:xfrm>
              <a:off x="5586050" y="3973550"/>
              <a:ext cx="60925" cy="81625"/>
            </a:xfrm>
            <a:custGeom>
              <a:rect b="b" l="l" r="r" t="t"/>
              <a:pathLst>
                <a:path extrusionOk="0" fill="none" h="3265" w="2437">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56"/>
            <p:cNvSpPr/>
            <p:nvPr/>
          </p:nvSpPr>
          <p:spPr>
            <a:xfrm>
              <a:off x="5316925" y="3731225"/>
              <a:ext cx="371450" cy="218000"/>
            </a:xfrm>
            <a:custGeom>
              <a:rect b="b" l="l" r="r" t="t"/>
              <a:pathLst>
                <a:path extrusionOk="0" fill="none" h="8720" w="14858">
                  <a:moveTo>
                    <a:pt x="1" y="0"/>
                  </a:moveTo>
                  <a:lnTo>
                    <a:pt x="1" y="8719"/>
                  </a:lnTo>
                  <a:lnTo>
                    <a:pt x="14857" y="8719"/>
                  </a:lnTo>
                  <a:lnTo>
                    <a:pt x="14857" y="0"/>
                  </a:lnTo>
                  <a:lnTo>
                    <a:pt x="1" y="0"/>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56"/>
            <p:cNvSpPr/>
            <p:nvPr/>
          </p:nvSpPr>
          <p:spPr>
            <a:xfrm>
              <a:off x="5380250" y="3784800"/>
              <a:ext cx="230200" cy="115725"/>
            </a:xfrm>
            <a:custGeom>
              <a:rect b="b" l="l" r="r" t="t"/>
              <a:pathLst>
                <a:path extrusionOk="0" fill="none" h="4629" w="9208">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56"/>
            <p:cNvSpPr/>
            <p:nvPr/>
          </p:nvSpPr>
          <p:spPr>
            <a:xfrm>
              <a:off x="5547700" y="3779925"/>
              <a:ext cx="68825" cy="68825"/>
            </a:xfrm>
            <a:custGeom>
              <a:rect b="b" l="l" r="r" t="t"/>
              <a:pathLst>
                <a:path extrusionOk="0" fill="none" h="2753" w="2753">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5" name="Google Shape;865;p56"/>
          <p:cNvGrpSpPr/>
          <p:nvPr/>
        </p:nvGrpSpPr>
        <p:grpSpPr>
          <a:xfrm>
            <a:off x="4846073" y="3182482"/>
            <a:ext cx="393060" cy="393060"/>
            <a:chOff x="5941025" y="3634400"/>
            <a:chExt cx="467650" cy="467650"/>
          </a:xfrm>
        </p:grpSpPr>
        <p:sp>
          <p:nvSpPr>
            <p:cNvPr id="866" name="Google Shape;866;p56"/>
            <p:cNvSpPr/>
            <p:nvPr/>
          </p:nvSpPr>
          <p:spPr>
            <a:xfrm>
              <a:off x="5941025" y="3634400"/>
              <a:ext cx="467650" cy="467650"/>
            </a:xfrm>
            <a:custGeom>
              <a:rect b="b" l="l" r="r" t="t"/>
              <a:pathLst>
                <a:path extrusionOk="0" fill="none" h="18706" w="18706">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56"/>
            <p:cNvSpPr/>
            <p:nvPr/>
          </p:nvSpPr>
          <p:spPr>
            <a:xfrm>
              <a:off x="6211975" y="3753150"/>
              <a:ext cx="19525" cy="18900"/>
            </a:xfrm>
            <a:custGeom>
              <a:rect b="b" l="l" r="r" t="t"/>
              <a:pathLst>
                <a:path extrusionOk="0" fill="none" h="756" w="781">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56"/>
            <p:cNvSpPr/>
            <p:nvPr/>
          </p:nvSpPr>
          <p:spPr>
            <a:xfrm>
              <a:off x="5943475" y="3695900"/>
              <a:ext cx="177800" cy="351350"/>
            </a:xfrm>
            <a:custGeom>
              <a:rect b="b" l="l" r="r" t="t"/>
              <a:pathLst>
                <a:path extrusionOk="0" fill="none" h="14054" w="7112">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56"/>
            <p:cNvSpPr/>
            <p:nvPr/>
          </p:nvSpPr>
          <p:spPr>
            <a:xfrm>
              <a:off x="6128575" y="3695900"/>
              <a:ext cx="86475" cy="47525"/>
            </a:xfrm>
            <a:custGeom>
              <a:rect b="b" l="l" r="r" t="t"/>
              <a:pathLst>
                <a:path extrusionOk="0" fill="none" h="1901" w="3459">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56"/>
            <p:cNvSpPr/>
            <p:nvPr/>
          </p:nvSpPr>
          <p:spPr>
            <a:xfrm>
              <a:off x="6357500" y="3940075"/>
              <a:ext cx="18900" cy="34725"/>
            </a:xfrm>
            <a:custGeom>
              <a:rect b="b" l="l" r="r" t="t"/>
              <a:pathLst>
                <a:path extrusionOk="0" fill="none" h="1389" w="756">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56"/>
            <p:cNvSpPr/>
            <p:nvPr/>
          </p:nvSpPr>
          <p:spPr>
            <a:xfrm>
              <a:off x="6202850" y="3720875"/>
              <a:ext cx="204000" cy="278875"/>
            </a:xfrm>
            <a:custGeom>
              <a:rect b="b" l="l" r="r" t="t"/>
              <a:pathLst>
                <a:path extrusionOk="0" fill="none" h="11155" w="816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2" name="Google Shape;872;p56"/>
          <p:cNvGrpSpPr/>
          <p:nvPr/>
        </p:nvGrpSpPr>
        <p:grpSpPr>
          <a:xfrm>
            <a:off x="5436146" y="3207571"/>
            <a:ext cx="342882" cy="342903"/>
            <a:chOff x="6643075" y="3664250"/>
            <a:chExt cx="407950" cy="407975"/>
          </a:xfrm>
        </p:grpSpPr>
        <p:sp>
          <p:nvSpPr>
            <p:cNvPr id="873" name="Google Shape;873;p56"/>
            <p:cNvSpPr/>
            <p:nvPr/>
          </p:nvSpPr>
          <p:spPr>
            <a:xfrm>
              <a:off x="6794075" y="3815250"/>
              <a:ext cx="211300" cy="211300"/>
            </a:xfrm>
            <a:custGeom>
              <a:rect b="b" l="l" r="r" t="t"/>
              <a:pathLst>
                <a:path extrusionOk="0" fill="none" h="8452" w="8452">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56"/>
            <p:cNvSpPr/>
            <p:nvPr/>
          </p:nvSpPr>
          <p:spPr>
            <a:xfrm>
              <a:off x="6643075" y="3664250"/>
              <a:ext cx="407950" cy="407975"/>
            </a:xfrm>
            <a:custGeom>
              <a:rect b="b" l="l" r="r" t="t"/>
              <a:pathLst>
                <a:path extrusionOk="0" fill="none" h="16319" w="16318">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5" name="Google Shape;875;p56"/>
          <p:cNvGrpSpPr/>
          <p:nvPr/>
        </p:nvGrpSpPr>
        <p:grpSpPr>
          <a:xfrm>
            <a:off x="336980" y="3758225"/>
            <a:ext cx="371564" cy="371543"/>
            <a:chOff x="576250" y="4319400"/>
            <a:chExt cx="442075" cy="442050"/>
          </a:xfrm>
        </p:grpSpPr>
        <p:sp>
          <p:nvSpPr>
            <p:cNvPr id="876" name="Google Shape;876;p56"/>
            <p:cNvSpPr/>
            <p:nvPr/>
          </p:nvSpPr>
          <p:spPr>
            <a:xfrm>
              <a:off x="576250" y="4319400"/>
              <a:ext cx="442075" cy="442050"/>
            </a:xfrm>
            <a:custGeom>
              <a:rect b="b" l="l" r="r" t="t"/>
              <a:pathLst>
                <a:path extrusionOk="0" fill="none" h="17682" w="17683">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56"/>
            <p:cNvSpPr/>
            <p:nvPr/>
          </p:nvSpPr>
          <p:spPr>
            <a:xfrm>
              <a:off x="595725" y="4668875"/>
              <a:ext cx="73100" cy="73100"/>
            </a:xfrm>
            <a:custGeom>
              <a:rect b="b" l="l" r="r" t="t"/>
              <a:pathLst>
                <a:path extrusionOk="0" fill="none" h="2924" w="2924">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56"/>
            <p:cNvSpPr/>
            <p:nvPr/>
          </p:nvSpPr>
          <p:spPr>
            <a:xfrm>
              <a:off x="652350" y="4711500"/>
              <a:ext cx="46925" cy="46925"/>
            </a:xfrm>
            <a:custGeom>
              <a:rect b="b" l="l" r="r" t="t"/>
              <a:pathLst>
                <a:path extrusionOk="0" fill="none" h="1877" w="1877">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56"/>
            <p:cNvSpPr/>
            <p:nvPr/>
          </p:nvSpPr>
          <p:spPr>
            <a:xfrm>
              <a:off x="579300" y="4638450"/>
              <a:ext cx="46900" cy="46900"/>
            </a:xfrm>
            <a:custGeom>
              <a:rect b="b" l="l" r="r" t="t"/>
              <a:pathLst>
                <a:path extrusionOk="0" fill="none" h="1876" w="1876">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0" name="Google Shape;880;p56"/>
          <p:cNvSpPr/>
          <p:nvPr/>
        </p:nvSpPr>
        <p:spPr>
          <a:xfrm>
            <a:off x="886643" y="3830523"/>
            <a:ext cx="402263" cy="227229"/>
          </a:xfrm>
          <a:custGeom>
            <a:rect b="b" l="l" r="r" t="t"/>
            <a:pathLst>
              <a:path extrusionOk="0" fill="none" h="10814" w="19144">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56"/>
          <p:cNvSpPr/>
          <p:nvPr/>
        </p:nvSpPr>
        <p:spPr>
          <a:xfrm>
            <a:off x="3177366" y="3773703"/>
            <a:ext cx="340844" cy="340865"/>
          </a:xfrm>
          <a:custGeom>
            <a:rect b="b" l="l" r="r" t="t"/>
            <a:pathLst>
              <a:path extrusionOk="0" fill="none" h="16222" w="16221">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56"/>
          <p:cNvSpPr/>
          <p:nvPr/>
        </p:nvSpPr>
        <p:spPr>
          <a:xfrm>
            <a:off x="2612361" y="3795199"/>
            <a:ext cx="340844" cy="297873"/>
          </a:xfrm>
          <a:custGeom>
            <a:rect b="b" l="l" r="r" t="t"/>
            <a:pathLst>
              <a:path extrusionOk="0" fill="none" h="14176" w="16221">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56"/>
          <p:cNvSpPr/>
          <p:nvPr/>
        </p:nvSpPr>
        <p:spPr>
          <a:xfrm>
            <a:off x="3740838" y="3772169"/>
            <a:ext cx="343912" cy="343933"/>
          </a:xfrm>
          <a:custGeom>
            <a:rect b="b" l="l" r="r" t="t"/>
            <a:pathLst>
              <a:path extrusionOk="0" fill="none" h="16368" w="16367">
                <a:moveTo>
                  <a:pt x="16074" y="4385"/>
                </a:moveTo>
                <a:lnTo>
                  <a:pt x="11983" y="293"/>
                </a:lnTo>
                <a:lnTo>
                  <a:pt x="11983" y="293"/>
                </a:lnTo>
                <a:lnTo>
                  <a:pt x="11812" y="171"/>
                </a:lnTo>
                <a:lnTo>
                  <a:pt x="11642" y="74"/>
                </a:lnTo>
                <a:lnTo>
                  <a:pt x="11447" y="25"/>
                </a:lnTo>
                <a:lnTo>
                  <a:pt x="11252" y="1"/>
                </a:lnTo>
                <a:lnTo>
                  <a:pt x="5115" y="1"/>
                </a:lnTo>
                <a:lnTo>
                  <a:pt x="5115" y="1"/>
                </a:lnTo>
                <a:lnTo>
                  <a:pt x="4920" y="25"/>
                </a:lnTo>
                <a:lnTo>
                  <a:pt x="4725" y="74"/>
                </a:lnTo>
                <a:lnTo>
                  <a:pt x="4554" y="171"/>
                </a:lnTo>
                <a:lnTo>
                  <a:pt x="4384" y="293"/>
                </a:lnTo>
                <a:lnTo>
                  <a:pt x="292" y="4385"/>
                </a:lnTo>
                <a:lnTo>
                  <a:pt x="292" y="4385"/>
                </a:lnTo>
                <a:lnTo>
                  <a:pt x="171" y="4555"/>
                </a:lnTo>
                <a:lnTo>
                  <a:pt x="73" y="4726"/>
                </a:lnTo>
                <a:lnTo>
                  <a:pt x="24" y="4921"/>
                </a:lnTo>
                <a:lnTo>
                  <a:pt x="0" y="5115"/>
                </a:lnTo>
                <a:lnTo>
                  <a:pt x="0" y="11253"/>
                </a:lnTo>
                <a:lnTo>
                  <a:pt x="0" y="11253"/>
                </a:lnTo>
                <a:lnTo>
                  <a:pt x="24" y="11448"/>
                </a:lnTo>
                <a:lnTo>
                  <a:pt x="73" y="11642"/>
                </a:lnTo>
                <a:lnTo>
                  <a:pt x="171" y="11813"/>
                </a:lnTo>
                <a:lnTo>
                  <a:pt x="292" y="11983"/>
                </a:lnTo>
                <a:lnTo>
                  <a:pt x="4384" y="16075"/>
                </a:lnTo>
                <a:lnTo>
                  <a:pt x="4384" y="16075"/>
                </a:lnTo>
                <a:lnTo>
                  <a:pt x="4554" y="16197"/>
                </a:lnTo>
                <a:lnTo>
                  <a:pt x="4725" y="16294"/>
                </a:lnTo>
                <a:lnTo>
                  <a:pt x="4920" y="16343"/>
                </a:lnTo>
                <a:lnTo>
                  <a:pt x="5115" y="16367"/>
                </a:lnTo>
                <a:lnTo>
                  <a:pt x="11252" y="16367"/>
                </a:lnTo>
                <a:lnTo>
                  <a:pt x="11252" y="16367"/>
                </a:lnTo>
                <a:lnTo>
                  <a:pt x="11447" y="16343"/>
                </a:lnTo>
                <a:lnTo>
                  <a:pt x="11642" y="16294"/>
                </a:lnTo>
                <a:lnTo>
                  <a:pt x="11812" y="16197"/>
                </a:lnTo>
                <a:lnTo>
                  <a:pt x="11983" y="16075"/>
                </a:lnTo>
                <a:lnTo>
                  <a:pt x="16074" y="11983"/>
                </a:lnTo>
                <a:lnTo>
                  <a:pt x="16074" y="11983"/>
                </a:lnTo>
                <a:lnTo>
                  <a:pt x="16196" y="11813"/>
                </a:lnTo>
                <a:lnTo>
                  <a:pt x="16294" y="11642"/>
                </a:lnTo>
                <a:lnTo>
                  <a:pt x="16342" y="11448"/>
                </a:lnTo>
                <a:lnTo>
                  <a:pt x="16367" y="11253"/>
                </a:lnTo>
                <a:lnTo>
                  <a:pt x="16367" y="5115"/>
                </a:lnTo>
                <a:lnTo>
                  <a:pt x="16367" y="5115"/>
                </a:lnTo>
                <a:lnTo>
                  <a:pt x="16342" y="4921"/>
                </a:lnTo>
                <a:lnTo>
                  <a:pt x="16294" y="4726"/>
                </a:lnTo>
                <a:lnTo>
                  <a:pt x="16196" y="4555"/>
                </a:lnTo>
                <a:lnTo>
                  <a:pt x="16074" y="4385"/>
                </a:lnTo>
                <a:lnTo>
                  <a:pt x="16074" y="4385"/>
                </a:lnTo>
                <a:close/>
                <a:moveTo>
                  <a:pt x="9864" y="8452"/>
                </a:moveTo>
                <a:lnTo>
                  <a:pt x="11203" y="9792"/>
                </a:lnTo>
                <a:lnTo>
                  <a:pt x="11203" y="9792"/>
                </a:lnTo>
                <a:lnTo>
                  <a:pt x="11252" y="9840"/>
                </a:lnTo>
                <a:lnTo>
                  <a:pt x="11276" y="9913"/>
                </a:lnTo>
                <a:lnTo>
                  <a:pt x="11301" y="10059"/>
                </a:lnTo>
                <a:lnTo>
                  <a:pt x="11276" y="10206"/>
                </a:lnTo>
                <a:lnTo>
                  <a:pt x="11252" y="10279"/>
                </a:lnTo>
                <a:lnTo>
                  <a:pt x="11203" y="10327"/>
                </a:lnTo>
                <a:lnTo>
                  <a:pt x="10327" y="11204"/>
                </a:lnTo>
                <a:lnTo>
                  <a:pt x="10327" y="11204"/>
                </a:lnTo>
                <a:lnTo>
                  <a:pt x="10278" y="11253"/>
                </a:lnTo>
                <a:lnTo>
                  <a:pt x="10205" y="11277"/>
                </a:lnTo>
                <a:lnTo>
                  <a:pt x="10059" y="11302"/>
                </a:lnTo>
                <a:lnTo>
                  <a:pt x="9913" y="11277"/>
                </a:lnTo>
                <a:lnTo>
                  <a:pt x="9840" y="11253"/>
                </a:lnTo>
                <a:lnTo>
                  <a:pt x="9791" y="11204"/>
                </a:lnTo>
                <a:lnTo>
                  <a:pt x="8451" y="9865"/>
                </a:lnTo>
                <a:lnTo>
                  <a:pt x="8451" y="9865"/>
                </a:lnTo>
                <a:lnTo>
                  <a:pt x="8403" y="9816"/>
                </a:lnTo>
                <a:lnTo>
                  <a:pt x="8330" y="9792"/>
                </a:lnTo>
                <a:lnTo>
                  <a:pt x="8183" y="9767"/>
                </a:lnTo>
                <a:lnTo>
                  <a:pt x="8037" y="9792"/>
                </a:lnTo>
                <a:lnTo>
                  <a:pt x="7964" y="9816"/>
                </a:lnTo>
                <a:lnTo>
                  <a:pt x="7915" y="9865"/>
                </a:lnTo>
                <a:lnTo>
                  <a:pt x="6576" y="11204"/>
                </a:lnTo>
                <a:lnTo>
                  <a:pt x="6576" y="11204"/>
                </a:lnTo>
                <a:lnTo>
                  <a:pt x="6527" y="11253"/>
                </a:lnTo>
                <a:lnTo>
                  <a:pt x="6454" y="11277"/>
                </a:lnTo>
                <a:lnTo>
                  <a:pt x="6308" y="11302"/>
                </a:lnTo>
                <a:lnTo>
                  <a:pt x="6162" y="11277"/>
                </a:lnTo>
                <a:lnTo>
                  <a:pt x="6089" y="11253"/>
                </a:lnTo>
                <a:lnTo>
                  <a:pt x="6040" y="11204"/>
                </a:lnTo>
                <a:lnTo>
                  <a:pt x="5163" y="10327"/>
                </a:lnTo>
                <a:lnTo>
                  <a:pt x="5163" y="10327"/>
                </a:lnTo>
                <a:lnTo>
                  <a:pt x="5115" y="10279"/>
                </a:lnTo>
                <a:lnTo>
                  <a:pt x="5090" y="10206"/>
                </a:lnTo>
                <a:lnTo>
                  <a:pt x="5066" y="10059"/>
                </a:lnTo>
                <a:lnTo>
                  <a:pt x="5090" y="9913"/>
                </a:lnTo>
                <a:lnTo>
                  <a:pt x="5115" y="9840"/>
                </a:lnTo>
                <a:lnTo>
                  <a:pt x="5163" y="9792"/>
                </a:lnTo>
                <a:lnTo>
                  <a:pt x="6503" y="8452"/>
                </a:lnTo>
                <a:lnTo>
                  <a:pt x="6503" y="8452"/>
                </a:lnTo>
                <a:lnTo>
                  <a:pt x="6552" y="8403"/>
                </a:lnTo>
                <a:lnTo>
                  <a:pt x="6576" y="8330"/>
                </a:lnTo>
                <a:lnTo>
                  <a:pt x="6600" y="8184"/>
                </a:lnTo>
                <a:lnTo>
                  <a:pt x="6576" y="8038"/>
                </a:lnTo>
                <a:lnTo>
                  <a:pt x="6552" y="7965"/>
                </a:lnTo>
                <a:lnTo>
                  <a:pt x="6503" y="7916"/>
                </a:lnTo>
                <a:lnTo>
                  <a:pt x="5163" y="6577"/>
                </a:lnTo>
                <a:lnTo>
                  <a:pt x="5163" y="6577"/>
                </a:lnTo>
                <a:lnTo>
                  <a:pt x="5115" y="6528"/>
                </a:lnTo>
                <a:lnTo>
                  <a:pt x="5090" y="6455"/>
                </a:lnTo>
                <a:lnTo>
                  <a:pt x="5066" y="6309"/>
                </a:lnTo>
                <a:lnTo>
                  <a:pt x="5090" y="6163"/>
                </a:lnTo>
                <a:lnTo>
                  <a:pt x="5115" y="6090"/>
                </a:lnTo>
                <a:lnTo>
                  <a:pt x="5163" y="6041"/>
                </a:lnTo>
                <a:lnTo>
                  <a:pt x="6040" y="5164"/>
                </a:lnTo>
                <a:lnTo>
                  <a:pt x="6040" y="5164"/>
                </a:lnTo>
                <a:lnTo>
                  <a:pt x="6089" y="5115"/>
                </a:lnTo>
                <a:lnTo>
                  <a:pt x="6162" y="5091"/>
                </a:lnTo>
                <a:lnTo>
                  <a:pt x="6308" y="5067"/>
                </a:lnTo>
                <a:lnTo>
                  <a:pt x="6454" y="5091"/>
                </a:lnTo>
                <a:lnTo>
                  <a:pt x="6527" y="5115"/>
                </a:lnTo>
                <a:lnTo>
                  <a:pt x="6576" y="5164"/>
                </a:lnTo>
                <a:lnTo>
                  <a:pt x="7915" y="6504"/>
                </a:lnTo>
                <a:lnTo>
                  <a:pt x="7915" y="6504"/>
                </a:lnTo>
                <a:lnTo>
                  <a:pt x="7964" y="6552"/>
                </a:lnTo>
                <a:lnTo>
                  <a:pt x="8037" y="6577"/>
                </a:lnTo>
                <a:lnTo>
                  <a:pt x="8183" y="6601"/>
                </a:lnTo>
                <a:lnTo>
                  <a:pt x="8330" y="6577"/>
                </a:lnTo>
                <a:lnTo>
                  <a:pt x="8403" y="6552"/>
                </a:lnTo>
                <a:lnTo>
                  <a:pt x="8451" y="6504"/>
                </a:lnTo>
                <a:lnTo>
                  <a:pt x="9791" y="5164"/>
                </a:lnTo>
                <a:lnTo>
                  <a:pt x="9791" y="5164"/>
                </a:lnTo>
                <a:lnTo>
                  <a:pt x="9840" y="5115"/>
                </a:lnTo>
                <a:lnTo>
                  <a:pt x="9913" y="5091"/>
                </a:lnTo>
                <a:lnTo>
                  <a:pt x="10059" y="5067"/>
                </a:lnTo>
                <a:lnTo>
                  <a:pt x="10205" y="5091"/>
                </a:lnTo>
                <a:lnTo>
                  <a:pt x="10278" y="5115"/>
                </a:lnTo>
                <a:lnTo>
                  <a:pt x="10327" y="5164"/>
                </a:lnTo>
                <a:lnTo>
                  <a:pt x="11203" y="6041"/>
                </a:lnTo>
                <a:lnTo>
                  <a:pt x="11203" y="6041"/>
                </a:lnTo>
                <a:lnTo>
                  <a:pt x="11252" y="6090"/>
                </a:lnTo>
                <a:lnTo>
                  <a:pt x="11276" y="6163"/>
                </a:lnTo>
                <a:lnTo>
                  <a:pt x="11301" y="6309"/>
                </a:lnTo>
                <a:lnTo>
                  <a:pt x="11276" y="6455"/>
                </a:lnTo>
                <a:lnTo>
                  <a:pt x="11252" y="6528"/>
                </a:lnTo>
                <a:lnTo>
                  <a:pt x="11203" y="6577"/>
                </a:lnTo>
                <a:lnTo>
                  <a:pt x="9864" y="7916"/>
                </a:lnTo>
                <a:lnTo>
                  <a:pt x="9864" y="7916"/>
                </a:lnTo>
                <a:lnTo>
                  <a:pt x="9815" y="7965"/>
                </a:lnTo>
                <a:lnTo>
                  <a:pt x="9791" y="8038"/>
                </a:lnTo>
                <a:lnTo>
                  <a:pt x="9766" y="8184"/>
                </a:lnTo>
                <a:lnTo>
                  <a:pt x="9791" y="8330"/>
                </a:lnTo>
                <a:lnTo>
                  <a:pt x="9815" y="8403"/>
                </a:lnTo>
                <a:lnTo>
                  <a:pt x="9864" y="8452"/>
                </a:lnTo>
                <a:lnTo>
                  <a:pt x="9864" y="8452"/>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4" name="Google Shape;884;p56"/>
          <p:cNvGrpSpPr/>
          <p:nvPr/>
        </p:nvGrpSpPr>
        <p:grpSpPr>
          <a:xfrm>
            <a:off x="4280585" y="3777157"/>
            <a:ext cx="394068" cy="325505"/>
            <a:chOff x="5268225" y="4341925"/>
            <a:chExt cx="468850" cy="387275"/>
          </a:xfrm>
        </p:grpSpPr>
        <p:sp>
          <p:nvSpPr>
            <p:cNvPr id="885" name="Google Shape;885;p56"/>
            <p:cNvSpPr/>
            <p:nvPr/>
          </p:nvSpPr>
          <p:spPr>
            <a:xfrm>
              <a:off x="5652425" y="4676800"/>
              <a:ext cx="65775" cy="52400"/>
            </a:xfrm>
            <a:custGeom>
              <a:rect b="b" l="l" r="r" t="t"/>
              <a:pathLst>
                <a:path extrusionOk="0" fill="none" h="2096" w="2631">
                  <a:moveTo>
                    <a:pt x="1" y="1"/>
                  </a:moveTo>
                  <a:lnTo>
                    <a:pt x="1" y="780"/>
                  </a:lnTo>
                  <a:lnTo>
                    <a:pt x="1" y="780"/>
                  </a:lnTo>
                  <a:lnTo>
                    <a:pt x="25" y="1048"/>
                  </a:lnTo>
                  <a:lnTo>
                    <a:pt x="122" y="1291"/>
                  </a:lnTo>
                  <a:lnTo>
                    <a:pt x="244" y="1511"/>
                  </a:lnTo>
                  <a:lnTo>
                    <a:pt x="390" y="1705"/>
                  </a:lnTo>
                  <a:lnTo>
                    <a:pt x="585" y="1852"/>
                  </a:lnTo>
                  <a:lnTo>
                    <a:pt x="804" y="1973"/>
                  </a:lnTo>
                  <a:lnTo>
                    <a:pt x="1048" y="2071"/>
                  </a:lnTo>
                  <a:lnTo>
                    <a:pt x="1316" y="2095"/>
                  </a:lnTo>
                  <a:lnTo>
                    <a:pt x="1316" y="2095"/>
                  </a:lnTo>
                  <a:lnTo>
                    <a:pt x="1584" y="2071"/>
                  </a:lnTo>
                  <a:lnTo>
                    <a:pt x="1827" y="1973"/>
                  </a:lnTo>
                  <a:lnTo>
                    <a:pt x="2046" y="1852"/>
                  </a:lnTo>
                  <a:lnTo>
                    <a:pt x="2241" y="1705"/>
                  </a:lnTo>
                  <a:lnTo>
                    <a:pt x="2412" y="1511"/>
                  </a:lnTo>
                  <a:lnTo>
                    <a:pt x="2533" y="1291"/>
                  </a:lnTo>
                  <a:lnTo>
                    <a:pt x="2607" y="1048"/>
                  </a:lnTo>
                  <a:lnTo>
                    <a:pt x="2631" y="780"/>
                  </a:lnTo>
                  <a:lnTo>
                    <a:pt x="2631"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56"/>
            <p:cNvSpPr/>
            <p:nvPr/>
          </p:nvSpPr>
          <p:spPr>
            <a:xfrm>
              <a:off x="5287100" y="4676800"/>
              <a:ext cx="65775" cy="52400"/>
            </a:xfrm>
            <a:custGeom>
              <a:rect b="b" l="l" r="r" t="t"/>
              <a:pathLst>
                <a:path extrusionOk="0" fill="none" h="2096" w="2631">
                  <a:moveTo>
                    <a:pt x="1" y="1"/>
                  </a:moveTo>
                  <a:lnTo>
                    <a:pt x="1" y="780"/>
                  </a:lnTo>
                  <a:lnTo>
                    <a:pt x="1" y="780"/>
                  </a:lnTo>
                  <a:lnTo>
                    <a:pt x="25" y="1048"/>
                  </a:lnTo>
                  <a:lnTo>
                    <a:pt x="98" y="1291"/>
                  </a:lnTo>
                  <a:lnTo>
                    <a:pt x="220" y="1511"/>
                  </a:lnTo>
                  <a:lnTo>
                    <a:pt x="390" y="1705"/>
                  </a:lnTo>
                  <a:lnTo>
                    <a:pt x="585" y="1852"/>
                  </a:lnTo>
                  <a:lnTo>
                    <a:pt x="804" y="1973"/>
                  </a:lnTo>
                  <a:lnTo>
                    <a:pt x="1048" y="2071"/>
                  </a:lnTo>
                  <a:lnTo>
                    <a:pt x="1316" y="2095"/>
                  </a:lnTo>
                  <a:lnTo>
                    <a:pt x="1316" y="2095"/>
                  </a:lnTo>
                  <a:lnTo>
                    <a:pt x="1584" y="2071"/>
                  </a:lnTo>
                  <a:lnTo>
                    <a:pt x="1827" y="1973"/>
                  </a:lnTo>
                  <a:lnTo>
                    <a:pt x="2046" y="1852"/>
                  </a:lnTo>
                  <a:lnTo>
                    <a:pt x="2241" y="1705"/>
                  </a:lnTo>
                  <a:lnTo>
                    <a:pt x="2387" y="1511"/>
                  </a:lnTo>
                  <a:lnTo>
                    <a:pt x="2509" y="1291"/>
                  </a:lnTo>
                  <a:lnTo>
                    <a:pt x="2607" y="1048"/>
                  </a:lnTo>
                  <a:lnTo>
                    <a:pt x="2631" y="780"/>
                  </a:lnTo>
                  <a:lnTo>
                    <a:pt x="2631"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56"/>
            <p:cNvSpPr/>
            <p:nvPr/>
          </p:nvSpPr>
          <p:spPr>
            <a:xfrm>
              <a:off x="5268225" y="4341925"/>
              <a:ext cx="468850" cy="333075"/>
            </a:xfrm>
            <a:custGeom>
              <a:rect b="b" l="l" r="r" t="t"/>
              <a:pathLst>
                <a:path extrusionOk="0" fill="none" h="13323" w="18754">
                  <a:moveTo>
                    <a:pt x="18754" y="5553"/>
                  </a:moveTo>
                  <a:lnTo>
                    <a:pt x="18754" y="5553"/>
                  </a:lnTo>
                  <a:lnTo>
                    <a:pt x="18730" y="5334"/>
                  </a:lnTo>
                  <a:lnTo>
                    <a:pt x="18681" y="5091"/>
                  </a:lnTo>
                  <a:lnTo>
                    <a:pt x="18583" y="4847"/>
                  </a:lnTo>
                  <a:lnTo>
                    <a:pt x="18462" y="4628"/>
                  </a:lnTo>
                  <a:lnTo>
                    <a:pt x="18291" y="4433"/>
                  </a:lnTo>
                  <a:lnTo>
                    <a:pt x="18121" y="4287"/>
                  </a:lnTo>
                  <a:lnTo>
                    <a:pt x="18023" y="4214"/>
                  </a:lnTo>
                  <a:lnTo>
                    <a:pt x="17926" y="4165"/>
                  </a:lnTo>
                  <a:lnTo>
                    <a:pt x="17828" y="4141"/>
                  </a:lnTo>
                  <a:lnTo>
                    <a:pt x="17731" y="4141"/>
                  </a:lnTo>
                  <a:lnTo>
                    <a:pt x="16489" y="4141"/>
                  </a:lnTo>
                  <a:lnTo>
                    <a:pt x="15588" y="1803"/>
                  </a:lnTo>
                  <a:lnTo>
                    <a:pt x="15588" y="1803"/>
                  </a:lnTo>
                  <a:lnTo>
                    <a:pt x="15490" y="1583"/>
                  </a:lnTo>
                  <a:lnTo>
                    <a:pt x="15344" y="1364"/>
                  </a:lnTo>
                  <a:lnTo>
                    <a:pt x="15174" y="1169"/>
                  </a:lnTo>
                  <a:lnTo>
                    <a:pt x="15003" y="975"/>
                  </a:lnTo>
                  <a:lnTo>
                    <a:pt x="14784" y="804"/>
                  </a:lnTo>
                  <a:lnTo>
                    <a:pt x="14565" y="658"/>
                  </a:lnTo>
                  <a:lnTo>
                    <a:pt x="14346" y="536"/>
                  </a:lnTo>
                  <a:lnTo>
                    <a:pt x="14102" y="439"/>
                  </a:lnTo>
                  <a:lnTo>
                    <a:pt x="14102" y="439"/>
                  </a:lnTo>
                  <a:lnTo>
                    <a:pt x="13810" y="390"/>
                  </a:lnTo>
                  <a:lnTo>
                    <a:pt x="13444" y="317"/>
                  </a:lnTo>
                  <a:lnTo>
                    <a:pt x="12933" y="220"/>
                  </a:lnTo>
                  <a:lnTo>
                    <a:pt x="12275" y="147"/>
                  </a:lnTo>
                  <a:lnTo>
                    <a:pt x="11472" y="73"/>
                  </a:lnTo>
                  <a:lnTo>
                    <a:pt x="10498" y="25"/>
                  </a:lnTo>
                  <a:lnTo>
                    <a:pt x="9377" y="0"/>
                  </a:lnTo>
                  <a:lnTo>
                    <a:pt x="9377" y="0"/>
                  </a:lnTo>
                  <a:lnTo>
                    <a:pt x="8257" y="25"/>
                  </a:lnTo>
                  <a:lnTo>
                    <a:pt x="7283" y="73"/>
                  </a:lnTo>
                  <a:lnTo>
                    <a:pt x="6479" y="147"/>
                  </a:lnTo>
                  <a:lnTo>
                    <a:pt x="5821" y="220"/>
                  </a:lnTo>
                  <a:lnTo>
                    <a:pt x="5310" y="317"/>
                  </a:lnTo>
                  <a:lnTo>
                    <a:pt x="4945" y="390"/>
                  </a:lnTo>
                  <a:lnTo>
                    <a:pt x="4652" y="439"/>
                  </a:lnTo>
                  <a:lnTo>
                    <a:pt x="4652" y="439"/>
                  </a:lnTo>
                  <a:lnTo>
                    <a:pt x="4409" y="536"/>
                  </a:lnTo>
                  <a:lnTo>
                    <a:pt x="4190" y="658"/>
                  </a:lnTo>
                  <a:lnTo>
                    <a:pt x="3970" y="804"/>
                  </a:lnTo>
                  <a:lnTo>
                    <a:pt x="3751" y="975"/>
                  </a:lnTo>
                  <a:lnTo>
                    <a:pt x="3581" y="1169"/>
                  </a:lnTo>
                  <a:lnTo>
                    <a:pt x="3410" y="1364"/>
                  </a:lnTo>
                  <a:lnTo>
                    <a:pt x="3264" y="1583"/>
                  </a:lnTo>
                  <a:lnTo>
                    <a:pt x="3167" y="1803"/>
                  </a:lnTo>
                  <a:lnTo>
                    <a:pt x="2266" y="4141"/>
                  </a:lnTo>
                  <a:lnTo>
                    <a:pt x="1023" y="4141"/>
                  </a:lnTo>
                  <a:lnTo>
                    <a:pt x="1023" y="4141"/>
                  </a:lnTo>
                  <a:lnTo>
                    <a:pt x="926" y="4141"/>
                  </a:lnTo>
                  <a:lnTo>
                    <a:pt x="829" y="4165"/>
                  </a:lnTo>
                  <a:lnTo>
                    <a:pt x="731" y="4214"/>
                  </a:lnTo>
                  <a:lnTo>
                    <a:pt x="634" y="4287"/>
                  </a:lnTo>
                  <a:lnTo>
                    <a:pt x="463" y="4433"/>
                  </a:lnTo>
                  <a:lnTo>
                    <a:pt x="293" y="4628"/>
                  </a:lnTo>
                  <a:lnTo>
                    <a:pt x="171" y="4847"/>
                  </a:lnTo>
                  <a:lnTo>
                    <a:pt x="74" y="5091"/>
                  </a:lnTo>
                  <a:lnTo>
                    <a:pt x="25" y="5334"/>
                  </a:lnTo>
                  <a:lnTo>
                    <a:pt x="1" y="5553"/>
                  </a:lnTo>
                  <a:lnTo>
                    <a:pt x="1" y="5553"/>
                  </a:lnTo>
                  <a:lnTo>
                    <a:pt x="25" y="5748"/>
                  </a:lnTo>
                  <a:lnTo>
                    <a:pt x="74" y="5894"/>
                  </a:lnTo>
                  <a:lnTo>
                    <a:pt x="171" y="6016"/>
                  </a:lnTo>
                  <a:lnTo>
                    <a:pt x="293" y="6089"/>
                  </a:lnTo>
                  <a:lnTo>
                    <a:pt x="463" y="6138"/>
                  </a:lnTo>
                  <a:lnTo>
                    <a:pt x="634" y="6187"/>
                  </a:lnTo>
                  <a:lnTo>
                    <a:pt x="1023" y="6187"/>
                  </a:lnTo>
                  <a:lnTo>
                    <a:pt x="1462" y="6187"/>
                  </a:lnTo>
                  <a:lnTo>
                    <a:pt x="1145" y="7015"/>
                  </a:lnTo>
                  <a:lnTo>
                    <a:pt x="1145" y="7015"/>
                  </a:lnTo>
                  <a:lnTo>
                    <a:pt x="999" y="7526"/>
                  </a:lnTo>
                  <a:lnTo>
                    <a:pt x="877" y="8086"/>
                  </a:lnTo>
                  <a:lnTo>
                    <a:pt x="780" y="8671"/>
                  </a:lnTo>
                  <a:lnTo>
                    <a:pt x="756" y="9207"/>
                  </a:lnTo>
                  <a:lnTo>
                    <a:pt x="756" y="13323"/>
                  </a:lnTo>
                  <a:lnTo>
                    <a:pt x="17999" y="13323"/>
                  </a:lnTo>
                  <a:lnTo>
                    <a:pt x="17999" y="9207"/>
                  </a:lnTo>
                  <a:lnTo>
                    <a:pt x="17999" y="9207"/>
                  </a:lnTo>
                  <a:lnTo>
                    <a:pt x="17975" y="8671"/>
                  </a:lnTo>
                  <a:lnTo>
                    <a:pt x="17877" y="8086"/>
                  </a:lnTo>
                  <a:lnTo>
                    <a:pt x="17755" y="7526"/>
                  </a:lnTo>
                  <a:lnTo>
                    <a:pt x="17609" y="7015"/>
                  </a:lnTo>
                  <a:lnTo>
                    <a:pt x="17293" y="6187"/>
                  </a:lnTo>
                  <a:lnTo>
                    <a:pt x="17731" y="6187"/>
                  </a:lnTo>
                  <a:lnTo>
                    <a:pt x="17731" y="6187"/>
                  </a:lnTo>
                  <a:lnTo>
                    <a:pt x="18121" y="6187"/>
                  </a:lnTo>
                  <a:lnTo>
                    <a:pt x="18291" y="6138"/>
                  </a:lnTo>
                  <a:lnTo>
                    <a:pt x="18462" y="6089"/>
                  </a:lnTo>
                  <a:lnTo>
                    <a:pt x="18583" y="6016"/>
                  </a:lnTo>
                  <a:lnTo>
                    <a:pt x="18681" y="5894"/>
                  </a:lnTo>
                  <a:lnTo>
                    <a:pt x="18730" y="5748"/>
                  </a:lnTo>
                  <a:lnTo>
                    <a:pt x="18754" y="5553"/>
                  </a:lnTo>
                  <a:lnTo>
                    <a:pt x="18754" y="555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56"/>
            <p:cNvSpPr/>
            <p:nvPr/>
          </p:nvSpPr>
          <p:spPr>
            <a:xfrm>
              <a:off x="5351025" y="4375400"/>
              <a:ext cx="303250" cy="149825"/>
            </a:xfrm>
            <a:custGeom>
              <a:rect b="b" l="l" r="r" t="t"/>
              <a:pathLst>
                <a:path extrusionOk="0" fill="none" h="5993" w="12130">
                  <a:moveTo>
                    <a:pt x="1" y="4628"/>
                  </a:moveTo>
                  <a:lnTo>
                    <a:pt x="1" y="4628"/>
                  </a:lnTo>
                  <a:lnTo>
                    <a:pt x="171" y="4019"/>
                  </a:lnTo>
                  <a:lnTo>
                    <a:pt x="585" y="2656"/>
                  </a:lnTo>
                  <a:lnTo>
                    <a:pt x="805" y="1925"/>
                  </a:lnTo>
                  <a:lnTo>
                    <a:pt x="1024" y="1292"/>
                  </a:lnTo>
                  <a:lnTo>
                    <a:pt x="1194" y="829"/>
                  </a:lnTo>
                  <a:lnTo>
                    <a:pt x="1267" y="707"/>
                  </a:lnTo>
                  <a:lnTo>
                    <a:pt x="1316" y="658"/>
                  </a:lnTo>
                  <a:lnTo>
                    <a:pt x="1316" y="658"/>
                  </a:lnTo>
                  <a:lnTo>
                    <a:pt x="1535" y="561"/>
                  </a:lnTo>
                  <a:lnTo>
                    <a:pt x="1852" y="464"/>
                  </a:lnTo>
                  <a:lnTo>
                    <a:pt x="2315" y="342"/>
                  </a:lnTo>
                  <a:lnTo>
                    <a:pt x="2948" y="220"/>
                  </a:lnTo>
                  <a:lnTo>
                    <a:pt x="3776" y="98"/>
                  </a:lnTo>
                  <a:lnTo>
                    <a:pt x="4799" y="25"/>
                  </a:lnTo>
                  <a:lnTo>
                    <a:pt x="5408" y="1"/>
                  </a:lnTo>
                  <a:lnTo>
                    <a:pt x="6065" y="1"/>
                  </a:lnTo>
                  <a:lnTo>
                    <a:pt x="6065" y="1"/>
                  </a:lnTo>
                  <a:lnTo>
                    <a:pt x="6723" y="1"/>
                  </a:lnTo>
                  <a:lnTo>
                    <a:pt x="7332" y="25"/>
                  </a:lnTo>
                  <a:lnTo>
                    <a:pt x="8355" y="98"/>
                  </a:lnTo>
                  <a:lnTo>
                    <a:pt x="9183" y="220"/>
                  </a:lnTo>
                  <a:lnTo>
                    <a:pt x="9816" y="342"/>
                  </a:lnTo>
                  <a:lnTo>
                    <a:pt x="10279" y="464"/>
                  </a:lnTo>
                  <a:lnTo>
                    <a:pt x="10595" y="561"/>
                  </a:lnTo>
                  <a:lnTo>
                    <a:pt x="10814" y="658"/>
                  </a:lnTo>
                  <a:lnTo>
                    <a:pt x="10814" y="658"/>
                  </a:lnTo>
                  <a:lnTo>
                    <a:pt x="10863" y="707"/>
                  </a:lnTo>
                  <a:lnTo>
                    <a:pt x="10936" y="829"/>
                  </a:lnTo>
                  <a:lnTo>
                    <a:pt x="11107" y="1292"/>
                  </a:lnTo>
                  <a:lnTo>
                    <a:pt x="11326" y="1925"/>
                  </a:lnTo>
                  <a:lnTo>
                    <a:pt x="11545" y="2656"/>
                  </a:lnTo>
                  <a:lnTo>
                    <a:pt x="11959" y="4019"/>
                  </a:lnTo>
                  <a:lnTo>
                    <a:pt x="12130" y="4628"/>
                  </a:lnTo>
                  <a:lnTo>
                    <a:pt x="12130" y="4628"/>
                  </a:lnTo>
                  <a:lnTo>
                    <a:pt x="12105" y="4677"/>
                  </a:lnTo>
                  <a:lnTo>
                    <a:pt x="12057" y="4750"/>
                  </a:lnTo>
                  <a:lnTo>
                    <a:pt x="11959" y="4823"/>
                  </a:lnTo>
                  <a:lnTo>
                    <a:pt x="11813" y="4921"/>
                  </a:lnTo>
                  <a:lnTo>
                    <a:pt x="11618" y="5042"/>
                  </a:lnTo>
                  <a:lnTo>
                    <a:pt x="11375" y="5164"/>
                  </a:lnTo>
                  <a:lnTo>
                    <a:pt x="11058" y="5262"/>
                  </a:lnTo>
                  <a:lnTo>
                    <a:pt x="10717" y="5383"/>
                  </a:lnTo>
                  <a:lnTo>
                    <a:pt x="10327" y="5505"/>
                  </a:lnTo>
                  <a:lnTo>
                    <a:pt x="9865" y="5627"/>
                  </a:lnTo>
                  <a:lnTo>
                    <a:pt x="9377" y="5724"/>
                  </a:lnTo>
                  <a:lnTo>
                    <a:pt x="8817" y="5822"/>
                  </a:lnTo>
                  <a:lnTo>
                    <a:pt x="8208" y="5895"/>
                  </a:lnTo>
                  <a:lnTo>
                    <a:pt x="7551" y="5944"/>
                  </a:lnTo>
                  <a:lnTo>
                    <a:pt x="6845" y="5992"/>
                  </a:lnTo>
                  <a:lnTo>
                    <a:pt x="6065" y="5992"/>
                  </a:lnTo>
                  <a:lnTo>
                    <a:pt x="6065" y="5992"/>
                  </a:lnTo>
                  <a:lnTo>
                    <a:pt x="5286" y="5992"/>
                  </a:lnTo>
                  <a:lnTo>
                    <a:pt x="4580" y="5944"/>
                  </a:lnTo>
                  <a:lnTo>
                    <a:pt x="3922" y="5895"/>
                  </a:lnTo>
                  <a:lnTo>
                    <a:pt x="3313" y="5822"/>
                  </a:lnTo>
                  <a:lnTo>
                    <a:pt x="2753" y="5724"/>
                  </a:lnTo>
                  <a:lnTo>
                    <a:pt x="2266" y="5627"/>
                  </a:lnTo>
                  <a:lnTo>
                    <a:pt x="1803" y="5505"/>
                  </a:lnTo>
                  <a:lnTo>
                    <a:pt x="1413" y="5383"/>
                  </a:lnTo>
                  <a:lnTo>
                    <a:pt x="1072" y="5262"/>
                  </a:lnTo>
                  <a:lnTo>
                    <a:pt x="756" y="5164"/>
                  </a:lnTo>
                  <a:lnTo>
                    <a:pt x="512" y="5042"/>
                  </a:lnTo>
                  <a:lnTo>
                    <a:pt x="317" y="4921"/>
                  </a:lnTo>
                  <a:lnTo>
                    <a:pt x="171" y="4823"/>
                  </a:lnTo>
                  <a:lnTo>
                    <a:pt x="74" y="4750"/>
                  </a:lnTo>
                  <a:lnTo>
                    <a:pt x="25" y="4677"/>
                  </a:lnTo>
                  <a:lnTo>
                    <a:pt x="1" y="4628"/>
                  </a:lnTo>
                  <a:lnTo>
                    <a:pt x="1" y="4628"/>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56"/>
            <p:cNvSpPr/>
            <p:nvPr/>
          </p:nvSpPr>
          <p:spPr>
            <a:xfrm>
              <a:off x="5326675" y="4569025"/>
              <a:ext cx="81000" cy="65175"/>
            </a:xfrm>
            <a:custGeom>
              <a:rect b="b" l="l" r="r" t="t"/>
              <a:pathLst>
                <a:path extrusionOk="0" fill="none" h="2607" w="3240">
                  <a:moveTo>
                    <a:pt x="1632" y="2607"/>
                  </a:moveTo>
                  <a:lnTo>
                    <a:pt x="1632" y="2607"/>
                  </a:lnTo>
                  <a:lnTo>
                    <a:pt x="1291" y="2582"/>
                  </a:lnTo>
                  <a:lnTo>
                    <a:pt x="999" y="2509"/>
                  </a:lnTo>
                  <a:lnTo>
                    <a:pt x="731" y="2388"/>
                  </a:lnTo>
                  <a:lnTo>
                    <a:pt x="488" y="2217"/>
                  </a:lnTo>
                  <a:lnTo>
                    <a:pt x="293" y="2047"/>
                  </a:lnTo>
                  <a:lnTo>
                    <a:pt x="122" y="1803"/>
                  </a:lnTo>
                  <a:lnTo>
                    <a:pt x="74" y="1706"/>
                  </a:lnTo>
                  <a:lnTo>
                    <a:pt x="49" y="1559"/>
                  </a:lnTo>
                  <a:lnTo>
                    <a:pt x="25" y="1438"/>
                  </a:lnTo>
                  <a:lnTo>
                    <a:pt x="1" y="1316"/>
                  </a:lnTo>
                  <a:lnTo>
                    <a:pt x="1" y="1316"/>
                  </a:lnTo>
                  <a:lnTo>
                    <a:pt x="25" y="1170"/>
                  </a:lnTo>
                  <a:lnTo>
                    <a:pt x="49" y="1048"/>
                  </a:lnTo>
                  <a:lnTo>
                    <a:pt x="74" y="926"/>
                  </a:lnTo>
                  <a:lnTo>
                    <a:pt x="122" y="804"/>
                  </a:lnTo>
                  <a:lnTo>
                    <a:pt x="293" y="585"/>
                  </a:lnTo>
                  <a:lnTo>
                    <a:pt x="488" y="390"/>
                  </a:lnTo>
                  <a:lnTo>
                    <a:pt x="731" y="220"/>
                  </a:lnTo>
                  <a:lnTo>
                    <a:pt x="999" y="98"/>
                  </a:lnTo>
                  <a:lnTo>
                    <a:pt x="1291" y="25"/>
                  </a:lnTo>
                  <a:lnTo>
                    <a:pt x="1632" y="1"/>
                  </a:lnTo>
                  <a:lnTo>
                    <a:pt x="1632" y="1"/>
                  </a:lnTo>
                  <a:lnTo>
                    <a:pt x="1803" y="1"/>
                  </a:lnTo>
                  <a:lnTo>
                    <a:pt x="1949" y="49"/>
                  </a:lnTo>
                  <a:lnTo>
                    <a:pt x="2120" y="98"/>
                  </a:lnTo>
                  <a:lnTo>
                    <a:pt x="2266" y="171"/>
                  </a:lnTo>
                  <a:lnTo>
                    <a:pt x="2412" y="269"/>
                  </a:lnTo>
                  <a:lnTo>
                    <a:pt x="2534" y="390"/>
                  </a:lnTo>
                  <a:lnTo>
                    <a:pt x="2777" y="634"/>
                  </a:lnTo>
                  <a:lnTo>
                    <a:pt x="2972" y="926"/>
                  </a:lnTo>
                  <a:lnTo>
                    <a:pt x="3118" y="1219"/>
                  </a:lnTo>
                  <a:lnTo>
                    <a:pt x="3215" y="1535"/>
                  </a:lnTo>
                  <a:lnTo>
                    <a:pt x="3240" y="1681"/>
                  </a:lnTo>
                  <a:lnTo>
                    <a:pt x="3240" y="1803"/>
                  </a:lnTo>
                  <a:lnTo>
                    <a:pt x="3240" y="1803"/>
                  </a:lnTo>
                  <a:lnTo>
                    <a:pt x="3240" y="1949"/>
                  </a:lnTo>
                  <a:lnTo>
                    <a:pt x="3215" y="2047"/>
                  </a:lnTo>
                  <a:lnTo>
                    <a:pt x="3167" y="2144"/>
                  </a:lnTo>
                  <a:lnTo>
                    <a:pt x="3118" y="2241"/>
                  </a:lnTo>
                  <a:lnTo>
                    <a:pt x="3045" y="2314"/>
                  </a:lnTo>
                  <a:lnTo>
                    <a:pt x="2972" y="2388"/>
                  </a:lnTo>
                  <a:lnTo>
                    <a:pt x="2777" y="2485"/>
                  </a:lnTo>
                  <a:lnTo>
                    <a:pt x="2534" y="2558"/>
                  </a:lnTo>
                  <a:lnTo>
                    <a:pt x="2266" y="2582"/>
                  </a:lnTo>
                  <a:lnTo>
                    <a:pt x="1949" y="2607"/>
                  </a:lnTo>
                  <a:lnTo>
                    <a:pt x="1632" y="2607"/>
                  </a:lnTo>
                  <a:lnTo>
                    <a:pt x="1632" y="2607"/>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56"/>
            <p:cNvSpPr/>
            <p:nvPr/>
          </p:nvSpPr>
          <p:spPr>
            <a:xfrm>
              <a:off x="5447225" y="4615925"/>
              <a:ext cx="110850" cy="25"/>
            </a:xfrm>
            <a:custGeom>
              <a:rect b="b" l="l" r="r" t="t"/>
              <a:pathLst>
                <a:path extrusionOk="0" fill="none" h="1" w="4434">
                  <a:moveTo>
                    <a:pt x="1" y="0"/>
                  </a:moveTo>
                  <a:lnTo>
                    <a:pt x="4434"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56"/>
            <p:cNvSpPr/>
            <p:nvPr/>
          </p:nvSpPr>
          <p:spPr>
            <a:xfrm>
              <a:off x="5439925" y="4589125"/>
              <a:ext cx="125450" cy="25"/>
            </a:xfrm>
            <a:custGeom>
              <a:rect b="b" l="l" r="r" t="t"/>
              <a:pathLst>
                <a:path extrusionOk="0" fill="none" h="1" w="5018">
                  <a:moveTo>
                    <a:pt x="1" y="0"/>
                  </a:moveTo>
                  <a:lnTo>
                    <a:pt x="5018"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56"/>
            <p:cNvSpPr/>
            <p:nvPr/>
          </p:nvSpPr>
          <p:spPr>
            <a:xfrm>
              <a:off x="5597625" y="4569025"/>
              <a:ext cx="81000" cy="65175"/>
            </a:xfrm>
            <a:custGeom>
              <a:rect b="b" l="l" r="r" t="t"/>
              <a:pathLst>
                <a:path extrusionOk="0" fill="none" h="2607" w="3240">
                  <a:moveTo>
                    <a:pt x="1608" y="2607"/>
                  </a:moveTo>
                  <a:lnTo>
                    <a:pt x="1608" y="2607"/>
                  </a:lnTo>
                  <a:lnTo>
                    <a:pt x="1291" y="2607"/>
                  </a:lnTo>
                  <a:lnTo>
                    <a:pt x="975" y="2582"/>
                  </a:lnTo>
                  <a:lnTo>
                    <a:pt x="707" y="2558"/>
                  </a:lnTo>
                  <a:lnTo>
                    <a:pt x="463" y="2485"/>
                  </a:lnTo>
                  <a:lnTo>
                    <a:pt x="268" y="2388"/>
                  </a:lnTo>
                  <a:lnTo>
                    <a:pt x="195" y="2314"/>
                  </a:lnTo>
                  <a:lnTo>
                    <a:pt x="122" y="2241"/>
                  </a:lnTo>
                  <a:lnTo>
                    <a:pt x="74" y="2144"/>
                  </a:lnTo>
                  <a:lnTo>
                    <a:pt x="25" y="2047"/>
                  </a:lnTo>
                  <a:lnTo>
                    <a:pt x="1" y="1949"/>
                  </a:lnTo>
                  <a:lnTo>
                    <a:pt x="1" y="1803"/>
                  </a:lnTo>
                  <a:lnTo>
                    <a:pt x="1" y="1803"/>
                  </a:lnTo>
                  <a:lnTo>
                    <a:pt x="1" y="1681"/>
                  </a:lnTo>
                  <a:lnTo>
                    <a:pt x="25" y="1535"/>
                  </a:lnTo>
                  <a:lnTo>
                    <a:pt x="122" y="1219"/>
                  </a:lnTo>
                  <a:lnTo>
                    <a:pt x="268" y="926"/>
                  </a:lnTo>
                  <a:lnTo>
                    <a:pt x="463" y="634"/>
                  </a:lnTo>
                  <a:lnTo>
                    <a:pt x="707" y="390"/>
                  </a:lnTo>
                  <a:lnTo>
                    <a:pt x="829" y="269"/>
                  </a:lnTo>
                  <a:lnTo>
                    <a:pt x="975" y="171"/>
                  </a:lnTo>
                  <a:lnTo>
                    <a:pt x="1121" y="98"/>
                  </a:lnTo>
                  <a:lnTo>
                    <a:pt x="1291" y="49"/>
                  </a:lnTo>
                  <a:lnTo>
                    <a:pt x="1438" y="1"/>
                  </a:lnTo>
                  <a:lnTo>
                    <a:pt x="1608" y="1"/>
                  </a:lnTo>
                  <a:lnTo>
                    <a:pt x="1608" y="1"/>
                  </a:lnTo>
                  <a:lnTo>
                    <a:pt x="1949" y="25"/>
                  </a:lnTo>
                  <a:lnTo>
                    <a:pt x="2241" y="98"/>
                  </a:lnTo>
                  <a:lnTo>
                    <a:pt x="2509" y="220"/>
                  </a:lnTo>
                  <a:lnTo>
                    <a:pt x="2753" y="390"/>
                  </a:lnTo>
                  <a:lnTo>
                    <a:pt x="2948" y="585"/>
                  </a:lnTo>
                  <a:lnTo>
                    <a:pt x="3118" y="804"/>
                  </a:lnTo>
                  <a:lnTo>
                    <a:pt x="3167" y="926"/>
                  </a:lnTo>
                  <a:lnTo>
                    <a:pt x="3191" y="1048"/>
                  </a:lnTo>
                  <a:lnTo>
                    <a:pt x="3215" y="1170"/>
                  </a:lnTo>
                  <a:lnTo>
                    <a:pt x="3240" y="1316"/>
                  </a:lnTo>
                  <a:lnTo>
                    <a:pt x="3240" y="1316"/>
                  </a:lnTo>
                  <a:lnTo>
                    <a:pt x="3215" y="1438"/>
                  </a:lnTo>
                  <a:lnTo>
                    <a:pt x="3191" y="1559"/>
                  </a:lnTo>
                  <a:lnTo>
                    <a:pt x="3167" y="1706"/>
                  </a:lnTo>
                  <a:lnTo>
                    <a:pt x="3118" y="1803"/>
                  </a:lnTo>
                  <a:lnTo>
                    <a:pt x="2948" y="2047"/>
                  </a:lnTo>
                  <a:lnTo>
                    <a:pt x="2753" y="2217"/>
                  </a:lnTo>
                  <a:lnTo>
                    <a:pt x="2509" y="2388"/>
                  </a:lnTo>
                  <a:lnTo>
                    <a:pt x="2241" y="2509"/>
                  </a:lnTo>
                  <a:lnTo>
                    <a:pt x="1949" y="2582"/>
                  </a:lnTo>
                  <a:lnTo>
                    <a:pt x="1608" y="2607"/>
                  </a:lnTo>
                  <a:lnTo>
                    <a:pt x="1608" y="2607"/>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3" name="Google Shape;893;p56"/>
          <p:cNvGrpSpPr/>
          <p:nvPr/>
        </p:nvGrpSpPr>
        <p:grpSpPr>
          <a:xfrm>
            <a:off x="4865531" y="3766924"/>
            <a:ext cx="354145" cy="354145"/>
            <a:chOff x="5964175" y="4329750"/>
            <a:chExt cx="421350" cy="421350"/>
          </a:xfrm>
        </p:grpSpPr>
        <p:sp>
          <p:nvSpPr>
            <p:cNvPr id="894" name="Google Shape;894;p56"/>
            <p:cNvSpPr/>
            <p:nvPr/>
          </p:nvSpPr>
          <p:spPr>
            <a:xfrm>
              <a:off x="5964175" y="4329750"/>
              <a:ext cx="421350" cy="421350"/>
            </a:xfrm>
            <a:custGeom>
              <a:rect b="b" l="l" r="r" t="t"/>
              <a:pathLst>
                <a:path extrusionOk="0" fill="none" h="16854" w="16854">
                  <a:moveTo>
                    <a:pt x="15636" y="14004"/>
                  </a:moveTo>
                  <a:lnTo>
                    <a:pt x="13517" y="6260"/>
                  </a:lnTo>
                  <a:lnTo>
                    <a:pt x="16196" y="3605"/>
                  </a:lnTo>
                  <a:lnTo>
                    <a:pt x="16196" y="3605"/>
                  </a:lnTo>
                  <a:lnTo>
                    <a:pt x="16318" y="3434"/>
                  </a:lnTo>
                  <a:lnTo>
                    <a:pt x="16440" y="3239"/>
                  </a:lnTo>
                  <a:lnTo>
                    <a:pt x="16537" y="3020"/>
                  </a:lnTo>
                  <a:lnTo>
                    <a:pt x="16610" y="2777"/>
                  </a:lnTo>
                  <a:lnTo>
                    <a:pt x="16732" y="2338"/>
                  </a:lnTo>
                  <a:lnTo>
                    <a:pt x="16805" y="2046"/>
                  </a:lnTo>
                  <a:lnTo>
                    <a:pt x="16805" y="2046"/>
                  </a:lnTo>
                  <a:lnTo>
                    <a:pt x="16830" y="1729"/>
                  </a:lnTo>
                  <a:lnTo>
                    <a:pt x="16854" y="1437"/>
                  </a:lnTo>
                  <a:lnTo>
                    <a:pt x="16854" y="1194"/>
                  </a:lnTo>
                  <a:lnTo>
                    <a:pt x="16854" y="950"/>
                  </a:lnTo>
                  <a:lnTo>
                    <a:pt x="16805" y="755"/>
                  </a:lnTo>
                  <a:lnTo>
                    <a:pt x="16732" y="585"/>
                  </a:lnTo>
                  <a:lnTo>
                    <a:pt x="16659" y="414"/>
                  </a:lnTo>
                  <a:lnTo>
                    <a:pt x="16562" y="293"/>
                  </a:lnTo>
                  <a:lnTo>
                    <a:pt x="16562" y="293"/>
                  </a:lnTo>
                  <a:lnTo>
                    <a:pt x="16440" y="195"/>
                  </a:lnTo>
                  <a:lnTo>
                    <a:pt x="16269" y="122"/>
                  </a:lnTo>
                  <a:lnTo>
                    <a:pt x="16099" y="49"/>
                  </a:lnTo>
                  <a:lnTo>
                    <a:pt x="15904" y="0"/>
                  </a:lnTo>
                  <a:lnTo>
                    <a:pt x="15660" y="0"/>
                  </a:lnTo>
                  <a:lnTo>
                    <a:pt x="15417" y="0"/>
                  </a:lnTo>
                  <a:lnTo>
                    <a:pt x="15125" y="25"/>
                  </a:lnTo>
                  <a:lnTo>
                    <a:pt x="14808" y="49"/>
                  </a:lnTo>
                  <a:lnTo>
                    <a:pt x="14808" y="49"/>
                  </a:lnTo>
                  <a:lnTo>
                    <a:pt x="14516" y="122"/>
                  </a:lnTo>
                  <a:lnTo>
                    <a:pt x="14077" y="244"/>
                  </a:lnTo>
                  <a:lnTo>
                    <a:pt x="13834" y="317"/>
                  </a:lnTo>
                  <a:lnTo>
                    <a:pt x="13615" y="414"/>
                  </a:lnTo>
                  <a:lnTo>
                    <a:pt x="13420" y="536"/>
                  </a:lnTo>
                  <a:lnTo>
                    <a:pt x="13249" y="658"/>
                  </a:lnTo>
                  <a:lnTo>
                    <a:pt x="10595" y="3337"/>
                  </a:lnTo>
                  <a:lnTo>
                    <a:pt x="2850" y="1218"/>
                  </a:lnTo>
                  <a:lnTo>
                    <a:pt x="2850" y="1218"/>
                  </a:lnTo>
                  <a:lnTo>
                    <a:pt x="2704" y="1194"/>
                  </a:lnTo>
                  <a:lnTo>
                    <a:pt x="2582" y="1218"/>
                  </a:lnTo>
                  <a:lnTo>
                    <a:pt x="2460" y="1267"/>
                  </a:lnTo>
                  <a:lnTo>
                    <a:pt x="2338" y="1340"/>
                  </a:lnTo>
                  <a:lnTo>
                    <a:pt x="1608" y="2095"/>
                  </a:lnTo>
                  <a:lnTo>
                    <a:pt x="1608" y="2095"/>
                  </a:lnTo>
                  <a:lnTo>
                    <a:pt x="1535" y="2192"/>
                  </a:lnTo>
                  <a:lnTo>
                    <a:pt x="1486" y="2290"/>
                  </a:lnTo>
                  <a:lnTo>
                    <a:pt x="1462" y="2411"/>
                  </a:lnTo>
                  <a:lnTo>
                    <a:pt x="1462" y="2509"/>
                  </a:lnTo>
                  <a:lnTo>
                    <a:pt x="1462" y="2509"/>
                  </a:lnTo>
                  <a:lnTo>
                    <a:pt x="1486" y="2606"/>
                  </a:lnTo>
                  <a:lnTo>
                    <a:pt x="1510" y="2679"/>
                  </a:lnTo>
                  <a:lnTo>
                    <a:pt x="1608" y="2825"/>
                  </a:lnTo>
                  <a:lnTo>
                    <a:pt x="1608" y="2825"/>
                  </a:lnTo>
                  <a:lnTo>
                    <a:pt x="1705" y="2899"/>
                  </a:lnTo>
                  <a:lnTo>
                    <a:pt x="7404" y="6600"/>
                  </a:lnTo>
                  <a:lnTo>
                    <a:pt x="4165" y="10863"/>
                  </a:lnTo>
                  <a:lnTo>
                    <a:pt x="926" y="10302"/>
                  </a:lnTo>
                  <a:lnTo>
                    <a:pt x="926" y="10302"/>
                  </a:lnTo>
                  <a:lnTo>
                    <a:pt x="828" y="10302"/>
                  </a:lnTo>
                  <a:lnTo>
                    <a:pt x="707" y="10327"/>
                  </a:lnTo>
                  <a:lnTo>
                    <a:pt x="609" y="10375"/>
                  </a:lnTo>
                  <a:lnTo>
                    <a:pt x="512" y="10449"/>
                  </a:lnTo>
                  <a:lnTo>
                    <a:pt x="146" y="10814"/>
                  </a:lnTo>
                  <a:lnTo>
                    <a:pt x="146" y="10814"/>
                  </a:lnTo>
                  <a:lnTo>
                    <a:pt x="73" y="10911"/>
                  </a:lnTo>
                  <a:lnTo>
                    <a:pt x="25" y="11033"/>
                  </a:lnTo>
                  <a:lnTo>
                    <a:pt x="0" y="11155"/>
                  </a:lnTo>
                  <a:lnTo>
                    <a:pt x="0" y="11277"/>
                  </a:lnTo>
                  <a:lnTo>
                    <a:pt x="0" y="11277"/>
                  </a:lnTo>
                  <a:lnTo>
                    <a:pt x="49" y="11423"/>
                  </a:lnTo>
                  <a:lnTo>
                    <a:pt x="146" y="11569"/>
                  </a:lnTo>
                  <a:lnTo>
                    <a:pt x="146" y="11569"/>
                  </a:lnTo>
                  <a:lnTo>
                    <a:pt x="244" y="11642"/>
                  </a:lnTo>
                  <a:lnTo>
                    <a:pt x="3434" y="13420"/>
                  </a:lnTo>
                  <a:lnTo>
                    <a:pt x="5212" y="16610"/>
                  </a:lnTo>
                  <a:lnTo>
                    <a:pt x="5212" y="16610"/>
                  </a:lnTo>
                  <a:lnTo>
                    <a:pt x="5285" y="16708"/>
                  </a:lnTo>
                  <a:lnTo>
                    <a:pt x="5285" y="16708"/>
                  </a:lnTo>
                  <a:lnTo>
                    <a:pt x="5431" y="16805"/>
                  </a:lnTo>
                  <a:lnTo>
                    <a:pt x="5578" y="16854"/>
                  </a:lnTo>
                  <a:lnTo>
                    <a:pt x="5578" y="16854"/>
                  </a:lnTo>
                  <a:lnTo>
                    <a:pt x="5699" y="16854"/>
                  </a:lnTo>
                  <a:lnTo>
                    <a:pt x="5821" y="16830"/>
                  </a:lnTo>
                  <a:lnTo>
                    <a:pt x="5943" y="16781"/>
                  </a:lnTo>
                  <a:lnTo>
                    <a:pt x="6040" y="16708"/>
                  </a:lnTo>
                  <a:lnTo>
                    <a:pt x="6406" y="16342"/>
                  </a:lnTo>
                  <a:lnTo>
                    <a:pt x="6406" y="16342"/>
                  </a:lnTo>
                  <a:lnTo>
                    <a:pt x="6479" y="16245"/>
                  </a:lnTo>
                  <a:lnTo>
                    <a:pt x="6527" y="16148"/>
                  </a:lnTo>
                  <a:lnTo>
                    <a:pt x="6552" y="16026"/>
                  </a:lnTo>
                  <a:lnTo>
                    <a:pt x="6552" y="15928"/>
                  </a:lnTo>
                  <a:lnTo>
                    <a:pt x="5992" y="12689"/>
                  </a:lnTo>
                  <a:lnTo>
                    <a:pt x="10254" y="9450"/>
                  </a:lnTo>
                  <a:lnTo>
                    <a:pt x="13956" y="15149"/>
                  </a:lnTo>
                  <a:lnTo>
                    <a:pt x="13956" y="15149"/>
                  </a:lnTo>
                  <a:lnTo>
                    <a:pt x="14029" y="15246"/>
                  </a:lnTo>
                  <a:lnTo>
                    <a:pt x="14029" y="15246"/>
                  </a:lnTo>
                  <a:lnTo>
                    <a:pt x="14175" y="15344"/>
                  </a:lnTo>
                  <a:lnTo>
                    <a:pt x="14248" y="15368"/>
                  </a:lnTo>
                  <a:lnTo>
                    <a:pt x="14345" y="15393"/>
                  </a:lnTo>
                  <a:lnTo>
                    <a:pt x="14345" y="15393"/>
                  </a:lnTo>
                  <a:lnTo>
                    <a:pt x="14443" y="15393"/>
                  </a:lnTo>
                  <a:lnTo>
                    <a:pt x="14565" y="15368"/>
                  </a:lnTo>
                  <a:lnTo>
                    <a:pt x="14662" y="15320"/>
                  </a:lnTo>
                  <a:lnTo>
                    <a:pt x="14759" y="15246"/>
                  </a:lnTo>
                  <a:lnTo>
                    <a:pt x="15514" y="14516"/>
                  </a:lnTo>
                  <a:lnTo>
                    <a:pt x="15514" y="14516"/>
                  </a:lnTo>
                  <a:lnTo>
                    <a:pt x="15587" y="14394"/>
                  </a:lnTo>
                  <a:lnTo>
                    <a:pt x="15636" y="14272"/>
                  </a:lnTo>
                  <a:lnTo>
                    <a:pt x="15660" y="14151"/>
                  </a:lnTo>
                  <a:lnTo>
                    <a:pt x="15636" y="14004"/>
                  </a:lnTo>
                  <a:lnTo>
                    <a:pt x="15636" y="14004"/>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56"/>
            <p:cNvSpPr/>
            <p:nvPr/>
          </p:nvSpPr>
          <p:spPr>
            <a:xfrm>
              <a:off x="6322800" y="4360800"/>
              <a:ext cx="31675" cy="30475"/>
            </a:xfrm>
            <a:custGeom>
              <a:rect b="b" l="l" r="r" t="t"/>
              <a:pathLst>
                <a:path extrusionOk="0" fill="none" h="1219" w="1267">
                  <a:moveTo>
                    <a:pt x="1267" y="1218"/>
                  </a:moveTo>
                  <a:lnTo>
                    <a:pt x="1267" y="1218"/>
                  </a:lnTo>
                  <a:lnTo>
                    <a:pt x="1242" y="999"/>
                  </a:lnTo>
                  <a:lnTo>
                    <a:pt x="1169" y="755"/>
                  </a:lnTo>
                  <a:lnTo>
                    <a:pt x="1048" y="561"/>
                  </a:lnTo>
                  <a:lnTo>
                    <a:pt x="901" y="366"/>
                  </a:lnTo>
                  <a:lnTo>
                    <a:pt x="901" y="366"/>
                  </a:lnTo>
                  <a:lnTo>
                    <a:pt x="707" y="220"/>
                  </a:lnTo>
                  <a:lnTo>
                    <a:pt x="487" y="98"/>
                  </a:lnTo>
                  <a:lnTo>
                    <a:pt x="244" y="25"/>
                  </a:lnTo>
                  <a:lnTo>
                    <a:pt x="0"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6" name="Google Shape;896;p56"/>
          <p:cNvGrpSpPr/>
          <p:nvPr/>
        </p:nvGrpSpPr>
        <p:grpSpPr>
          <a:xfrm>
            <a:off x="901439" y="4331908"/>
            <a:ext cx="372594" cy="360301"/>
            <a:chOff x="1247825" y="5001950"/>
            <a:chExt cx="443300" cy="428675"/>
          </a:xfrm>
        </p:grpSpPr>
        <p:sp>
          <p:nvSpPr>
            <p:cNvPr id="897" name="Google Shape;897;p56"/>
            <p:cNvSpPr/>
            <p:nvPr/>
          </p:nvSpPr>
          <p:spPr>
            <a:xfrm>
              <a:off x="1247825" y="5168175"/>
              <a:ext cx="373875" cy="221650"/>
            </a:xfrm>
            <a:custGeom>
              <a:rect b="b" l="l" r="r" t="t"/>
              <a:pathLst>
                <a:path extrusionOk="0" fill="none" h="8866" w="14955">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56"/>
            <p:cNvSpPr/>
            <p:nvPr/>
          </p:nvSpPr>
          <p:spPr>
            <a:xfrm>
              <a:off x="1275850" y="5209575"/>
              <a:ext cx="60900" cy="87075"/>
            </a:xfrm>
            <a:custGeom>
              <a:rect b="b" l="l" r="r" t="t"/>
              <a:pathLst>
                <a:path extrusionOk="0" fill="none" h="3483" w="2436">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56"/>
            <p:cNvSpPr/>
            <p:nvPr/>
          </p:nvSpPr>
          <p:spPr>
            <a:xfrm>
              <a:off x="1247825" y="5391625"/>
              <a:ext cx="443300" cy="39000"/>
            </a:xfrm>
            <a:custGeom>
              <a:rect b="b" l="l" r="r" t="t"/>
              <a:pathLst>
                <a:path extrusionOk="0" fill="none" h="1560" w="17732">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56"/>
            <p:cNvSpPr/>
            <p:nvPr/>
          </p:nvSpPr>
          <p:spPr>
            <a:xfrm>
              <a:off x="1454850" y="5001950"/>
              <a:ext cx="17075" cy="114475"/>
            </a:xfrm>
            <a:custGeom>
              <a:rect b="b" l="l" r="r" t="t"/>
              <a:pathLst>
                <a:path extrusionOk="0" fill="none" h="4579" w="683">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56"/>
            <p:cNvSpPr/>
            <p:nvPr/>
          </p:nvSpPr>
          <p:spPr>
            <a:xfrm>
              <a:off x="1411025" y="5001950"/>
              <a:ext cx="17075" cy="114475"/>
            </a:xfrm>
            <a:custGeom>
              <a:rect b="b" l="l" r="r" t="t"/>
              <a:pathLst>
                <a:path extrusionOk="0" fill="none" h="4579" w="683">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56"/>
            <p:cNvSpPr/>
            <p:nvPr/>
          </p:nvSpPr>
          <p:spPr>
            <a:xfrm>
              <a:off x="1498700" y="5001950"/>
              <a:ext cx="16450" cy="114475"/>
            </a:xfrm>
            <a:custGeom>
              <a:rect b="b" l="l" r="r" t="t"/>
              <a:pathLst>
                <a:path extrusionOk="0" fill="none" h="4579" w="658">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3" name="Google Shape;903;p56"/>
          <p:cNvGrpSpPr/>
          <p:nvPr/>
        </p:nvGrpSpPr>
        <p:grpSpPr>
          <a:xfrm>
            <a:off x="1499685" y="4313985"/>
            <a:ext cx="306068" cy="389992"/>
            <a:chOff x="1959600" y="4980625"/>
            <a:chExt cx="364150" cy="464000"/>
          </a:xfrm>
        </p:grpSpPr>
        <p:sp>
          <p:nvSpPr>
            <p:cNvPr id="904" name="Google Shape;904;p56"/>
            <p:cNvSpPr/>
            <p:nvPr/>
          </p:nvSpPr>
          <p:spPr>
            <a:xfrm>
              <a:off x="1959600" y="4980625"/>
              <a:ext cx="364150" cy="239325"/>
            </a:xfrm>
            <a:custGeom>
              <a:rect b="b" l="l" r="r" t="t"/>
              <a:pathLst>
                <a:path extrusionOk="0" fill="none" h="9573" w="14566">
                  <a:moveTo>
                    <a:pt x="8769" y="9572"/>
                  </a:moveTo>
                  <a:lnTo>
                    <a:pt x="14565" y="9572"/>
                  </a:lnTo>
                  <a:lnTo>
                    <a:pt x="14565" y="6114"/>
                  </a:lnTo>
                  <a:lnTo>
                    <a:pt x="14565" y="6114"/>
                  </a:lnTo>
                  <a:lnTo>
                    <a:pt x="14541" y="6016"/>
                  </a:lnTo>
                  <a:lnTo>
                    <a:pt x="14516" y="5919"/>
                  </a:lnTo>
                  <a:lnTo>
                    <a:pt x="14468" y="5822"/>
                  </a:lnTo>
                  <a:lnTo>
                    <a:pt x="14419" y="5773"/>
                  </a:lnTo>
                  <a:lnTo>
                    <a:pt x="14346" y="5700"/>
                  </a:lnTo>
                  <a:lnTo>
                    <a:pt x="14249" y="5651"/>
                  </a:lnTo>
                  <a:lnTo>
                    <a:pt x="14175" y="5627"/>
                  </a:lnTo>
                  <a:lnTo>
                    <a:pt x="14078" y="5627"/>
                  </a:lnTo>
                  <a:lnTo>
                    <a:pt x="10814" y="5627"/>
                  </a:lnTo>
                  <a:lnTo>
                    <a:pt x="10814" y="5627"/>
                  </a:lnTo>
                  <a:lnTo>
                    <a:pt x="11228" y="5456"/>
                  </a:lnTo>
                  <a:lnTo>
                    <a:pt x="11643" y="5237"/>
                  </a:lnTo>
                  <a:lnTo>
                    <a:pt x="12008" y="4993"/>
                  </a:lnTo>
                  <a:lnTo>
                    <a:pt x="12178" y="4872"/>
                  </a:lnTo>
                  <a:lnTo>
                    <a:pt x="12349" y="4726"/>
                  </a:lnTo>
                  <a:lnTo>
                    <a:pt x="12349" y="4726"/>
                  </a:lnTo>
                  <a:lnTo>
                    <a:pt x="12617" y="4433"/>
                  </a:lnTo>
                  <a:lnTo>
                    <a:pt x="12836" y="4141"/>
                  </a:lnTo>
                  <a:lnTo>
                    <a:pt x="13031" y="3849"/>
                  </a:lnTo>
                  <a:lnTo>
                    <a:pt x="13177" y="3557"/>
                  </a:lnTo>
                  <a:lnTo>
                    <a:pt x="13274" y="3289"/>
                  </a:lnTo>
                  <a:lnTo>
                    <a:pt x="13372" y="3021"/>
                  </a:lnTo>
                  <a:lnTo>
                    <a:pt x="13396" y="2753"/>
                  </a:lnTo>
                  <a:lnTo>
                    <a:pt x="13420" y="2485"/>
                  </a:lnTo>
                  <a:lnTo>
                    <a:pt x="13396" y="2241"/>
                  </a:lnTo>
                  <a:lnTo>
                    <a:pt x="13347" y="1998"/>
                  </a:lnTo>
                  <a:lnTo>
                    <a:pt x="13274" y="1754"/>
                  </a:lnTo>
                  <a:lnTo>
                    <a:pt x="13201" y="1535"/>
                  </a:lnTo>
                  <a:lnTo>
                    <a:pt x="13079" y="1340"/>
                  </a:lnTo>
                  <a:lnTo>
                    <a:pt x="12958" y="1121"/>
                  </a:lnTo>
                  <a:lnTo>
                    <a:pt x="12812" y="951"/>
                  </a:lnTo>
                  <a:lnTo>
                    <a:pt x="12641" y="780"/>
                  </a:lnTo>
                  <a:lnTo>
                    <a:pt x="12641" y="780"/>
                  </a:lnTo>
                  <a:lnTo>
                    <a:pt x="12471" y="610"/>
                  </a:lnTo>
                  <a:lnTo>
                    <a:pt x="12300" y="463"/>
                  </a:lnTo>
                  <a:lnTo>
                    <a:pt x="12105" y="342"/>
                  </a:lnTo>
                  <a:lnTo>
                    <a:pt x="11886" y="220"/>
                  </a:lnTo>
                  <a:lnTo>
                    <a:pt x="11667" y="147"/>
                  </a:lnTo>
                  <a:lnTo>
                    <a:pt x="11423" y="74"/>
                  </a:lnTo>
                  <a:lnTo>
                    <a:pt x="11180" y="25"/>
                  </a:lnTo>
                  <a:lnTo>
                    <a:pt x="10936" y="1"/>
                  </a:lnTo>
                  <a:lnTo>
                    <a:pt x="10668" y="25"/>
                  </a:lnTo>
                  <a:lnTo>
                    <a:pt x="10400" y="49"/>
                  </a:lnTo>
                  <a:lnTo>
                    <a:pt x="10133" y="147"/>
                  </a:lnTo>
                  <a:lnTo>
                    <a:pt x="9865" y="244"/>
                  </a:lnTo>
                  <a:lnTo>
                    <a:pt x="9572" y="390"/>
                  </a:lnTo>
                  <a:lnTo>
                    <a:pt x="9280" y="585"/>
                  </a:lnTo>
                  <a:lnTo>
                    <a:pt x="8988" y="804"/>
                  </a:lnTo>
                  <a:lnTo>
                    <a:pt x="8696" y="1072"/>
                  </a:lnTo>
                  <a:lnTo>
                    <a:pt x="8696" y="1072"/>
                  </a:lnTo>
                  <a:lnTo>
                    <a:pt x="8452" y="1365"/>
                  </a:lnTo>
                  <a:lnTo>
                    <a:pt x="8257" y="1657"/>
                  </a:lnTo>
                  <a:lnTo>
                    <a:pt x="8062" y="1973"/>
                  </a:lnTo>
                  <a:lnTo>
                    <a:pt x="7892" y="2314"/>
                  </a:lnTo>
                  <a:lnTo>
                    <a:pt x="7770" y="2680"/>
                  </a:lnTo>
                  <a:lnTo>
                    <a:pt x="7648" y="3045"/>
                  </a:lnTo>
                  <a:lnTo>
                    <a:pt x="7551" y="3386"/>
                  </a:lnTo>
                  <a:lnTo>
                    <a:pt x="7478" y="3727"/>
                  </a:lnTo>
                  <a:lnTo>
                    <a:pt x="7380" y="4385"/>
                  </a:lnTo>
                  <a:lnTo>
                    <a:pt x="7307" y="4896"/>
                  </a:lnTo>
                  <a:lnTo>
                    <a:pt x="7283" y="5456"/>
                  </a:lnTo>
                  <a:lnTo>
                    <a:pt x="7283" y="5456"/>
                  </a:lnTo>
                  <a:lnTo>
                    <a:pt x="7283" y="5456"/>
                  </a:lnTo>
                  <a:lnTo>
                    <a:pt x="7283" y="5456"/>
                  </a:lnTo>
                  <a:lnTo>
                    <a:pt x="7283" y="5456"/>
                  </a:lnTo>
                  <a:lnTo>
                    <a:pt x="7259" y="4896"/>
                  </a:lnTo>
                  <a:lnTo>
                    <a:pt x="7186" y="4385"/>
                  </a:lnTo>
                  <a:lnTo>
                    <a:pt x="7088" y="3727"/>
                  </a:lnTo>
                  <a:lnTo>
                    <a:pt x="7015" y="3386"/>
                  </a:lnTo>
                  <a:lnTo>
                    <a:pt x="6918" y="3045"/>
                  </a:lnTo>
                  <a:lnTo>
                    <a:pt x="6796" y="2680"/>
                  </a:lnTo>
                  <a:lnTo>
                    <a:pt x="6674" y="2314"/>
                  </a:lnTo>
                  <a:lnTo>
                    <a:pt x="6504" y="1973"/>
                  </a:lnTo>
                  <a:lnTo>
                    <a:pt x="6309" y="1657"/>
                  </a:lnTo>
                  <a:lnTo>
                    <a:pt x="6114" y="1365"/>
                  </a:lnTo>
                  <a:lnTo>
                    <a:pt x="5870" y="1072"/>
                  </a:lnTo>
                  <a:lnTo>
                    <a:pt x="5870" y="1072"/>
                  </a:lnTo>
                  <a:lnTo>
                    <a:pt x="5578" y="804"/>
                  </a:lnTo>
                  <a:lnTo>
                    <a:pt x="5286" y="585"/>
                  </a:lnTo>
                  <a:lnTo>
                    <a:pt x="4994" y="390"/>
                  </a:lnTo>
                  <a:lnTo>
                    <a:pt x="4701" y="244"/>
                  </a:lnTo>
                  <a:lnTo>
                    <a:pt x="4433" y="147"/>
                  </a:lnTo>
                  <a:lnTo>
                    <a:pt x="4166" y="49"/>
                  </a:lnTo>
                  <a:lnTo>
                    <a:pt x="3898" y="25"/>
                  </a:lnTo>
                  <a:lnTo>
                    <a:pt x="3630" y="1"/>
                  </a:lnTo>
                  <a:lnTo>
                    <a:pt x="3386" y="25"/>
                  </a:lnTo>
                  <a:lnTo>
                    <a:pt x="3143" y="74"/>
                  </a:lnTo>
                  <a:lnTo>
                    <a:pt x="2899" y="147"/>
                  </a:lnTo>
                  <a:lnTo>
                    <a:pt x="2680" y="220"/>
                  </a:lnTo>
                  <a:lnTo>
                    <a:pt x="2461" y="342"/>
                  </a:lnTo>
                  <a:lnTo>
                    <a:pt x="2266" y="463"/>
                  </a:lnTo>
                  <a:lnTo>
                    <a:pt x="2095" y="610"/>
                  </a:lnTo>
                  <a:lnTo>
                    <a:pt x="1925" y="780"/>
                  </a:lnTo>
                  <a:lnTo>
                    <a:pt x="1925" y="780"/>
                  </a:lnTo>
                  <a:lnTo>
                    <a:pt x="1754" y="951"/>
                  </a:lnTo>
                  <a:lnTo>
                    <a:pt x="1608" y="1121"/>
                  </a:lnTo>
                  <a:lnTo>
                    <a:pt x="1487" y="1340"/>
                  </a:lnTo>
                  <a:lnTo>
                    <a:pt x="1365" y="1535"/>
                  </a:lnTo>
                  <a:lnTo>
                    <a:pt x="1292" y="1754"/>
                  </a:lnTo>
                  <a:lnTo>
                    <a:pt x="1219" y="1998"/>
                  </a:lnTo>
                  <a:lnTo>
                    <a:pt x="1170" y="2241"/>
                  </a:lnTo>
                  <a:lnTo>
                    <a:pt x="1146" y="2485"/>
                  </a:lnTo>
                  <a:lnTo>
                    <a:pt x="1170" y="2753"/>
                  </a:lnTo>
                  <a:lnTo>
                    <a:pt x="1194" y="3021"/>
                  </a:lnTo>
                  <a:lnTo>
                    <a:pt x="1292" y="3289"/>
                  </a:lnTo>
                  <a:lnTo>
                    <a:pt x="1389" y="3557"/>
                  </a:lnTo>
                  <a:lnTo>
                    <a:pt x="1535" y="3849"/>
                  </a:lnTo>
                  <a:lnTo>
                    <a:pt x="1730" y="4141"/>
                  </a:lnTo>
                  <a:lnTo>
                    <a:pt x="1949" y="4433"/>
                  </a:lnTo>
                  <a:lnTo>
                    <a:pt x="2217" y="4726"/>
                  </a:lnTo>
                  <a:lnTo>
                    <a:pt x="2217" y="4726"/>
                  </a:lnTo>
                  <a:lnTo>
                    <a:pt x="2388" y="4872"/>
                  </a:lnTo>
                  <a:lnTo>
                    <a:pt x="2558" y="4993"/>
                  </a:lnTo>
                  <a:lnTo>
                    <a:pt x="2923" y="5237"/>
                  </a:lnTo>
                  <a:lnTo>
                    <a:pt x="3337" y="5456"/>
                  </a:lnTo>
                  <a:lnTo>
                    <a:pt x="3752" y="5627"/>
                  </a:lnTo>
                  <a:lnTo>
                    <a:pt x="488" y="5627"/>
                  </a:lnTo>
                  <a:lnTo>
                    <a:pt x="488" y="5627"/>
                  </a:lnTo>
                  <a:lnTo>
                    <a:pt x="391" y="5627"/>
                  </a:lnTo>
                  <a:lnTo>
                    <a:pt x="317" y="5651"/>
                  </a:lnTo>
                  <a:lnTo>
                    <a:pt x="220" y="5700"/>
                  </a:lnTo>
                  <a:lnTo>
                    <a:pt x="147" y="5773"/>
                  </a:lnTo>
                  <a:lnTo>
                    <a:pt x="98" y="5822"/>
                  </a:lnTo>
                  <a:lnTo>
                    <a:pt x="50" y="5919"/>
                  </a:lnTo>
                  <a:lnTo>
                    <a:pt x="25" y="6016"/>
                  </a:lnTo>
                  <a:lnTo>
                    <a:pt x="1" y="6114"/>
                  </a:lnTo>
                  <a:lnTo>
                    <a:pt x="1" y="9572"/>
                  </a:lnTo>
                  <a:lnTo>
                    <a:pt x="5797" y="9572"/>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56"/>
            <p:cNvSpPr/>
            <p:nvPr/>
          </p:nvSpPr>
          <p:spPr>
            <a:xfrm>
              <a:off x="2053375" y="5121275"/>
              <a:ext cx="176600" cy="25"/>
            </a:xfrm>
            <a:custGeom>
              <a:rect b="b" l="l" r="r" t="t"/>
              <a:pathLst>
                <a:path extrusionOk="0" fill="none" h="1" w="7064">
                  <a:moveTo>
                    <a:pt x="1" y="1"/>
                  </a:moveTo>
                  <a:lnTo>
                    <a:pt x="7063"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56"/>
            <p:cNvSpPr/>
            <p:nvPr/>
          </p:nvSpPr>
          <p:spPr>
            <a:xfrm>
              <a:off x="2104525" y="5121275"/>
              <a:ext cx="74300" cy="323350"/>
            </a:xfrm>
            <a:custGeom>
              <a:rect b="b" l="l" r="r" t="t"/>
              <a:pathLst>
                <a:path extrusionOk="0" fill="none" h="12934" w="2972">
                  <a:moveTo>
                    <a:pt x="0" y="1"/>
                  </a:moveTo>
                  <a:lnTo>
                    <a:pt x="0" y="12933"/>
                  </a:lnTo>
                  <a:lnTo>
                    <a:pt x="2972" y="12933"/>
                  </a:lnTo>
                  <a:lnTo>
                    <a:pt x="2972"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56"/>
            <p:cNvSpPr/>
            <p:nvPr/>
          </p:nvSpPr>
          <p:spPr>
            <a:xfrm>
              <a:off x="2166625" y="5023850"/>
              <a:ext cx="85275" cy="85275"/>
            </a:xfrm>
            <a:custGeom>
              <a:rect b="b" l="l" r="r" t="t"/>
              <a:pathLst>
                <a:path extrusionOk="0" fill="none" h="3411" w="3411">
                  <a:moveTo>
                    <a:pt x="902" y="659"/>
                  </a:moveTo>
                  <a:lnTo>
                    <a:pt x="902" y="659"/>
                  </a:lnTo>
                  <a:lnTo>
                    <a:pt x="1194" y="391"/>
                  </a:lnTo>
                  <a:lnTo>
                    <a:pt x="1486" y="196"/>
                  </a:lnTo>
                  <a:lnTo>
                    <a:pt x="1754" y="74"/>
                  </a:lnTo>
                  <a:lnTo>
                    <a:pt x="1900" y="50"/>
                  </a:lnTo>
                  <a:lnTo>
                    <a:pt x="2022" y="25"/>
                  </a:lnTo>
                  <a:lnTo>
                    <a:pt x="2144" y="1"/>
                  </a:lnTo>
                  <a:lnTo>
                    <a:pt x="2290" y="25"/>
                  </a:lnTo>
                  <a:lnTo>
                    <a:pt x="2412" y="50"/>
                  </a:lnTo>
                  <a:lnTo>
                    <a:pt x="2533" y="74"/>
                  </a:lnTo>
                  <a:lnTo>
                    <a:pt x="2655" y="123"/>
                  </a:lnTo>
                  <a:lnTo>
                    <a:pt x="2777" y="196"/>
                  </a:lnTo>
                  <a:lnTo>
                    <a:pt x="3021" y="391"/>
                  </a:lnTo>
                  <a:lnTo>
                    <a:pt x="3021" y="391"/>
                  </a:lnTo>
                  <a:lnTo>
                    <a:pt x="3215" y="634"/>
                  </a:lnTo>
                  <a:lnTo>
                    <a:pt x="3288" y="756"/>
                  </a:lnTo>
                  <a:lnTo>
                    <a:pt x="3337" y="878"/>
                  </a:lnTo>
                  <a:lnTo>
                    <a:pt x="3362" y="999"/>
                  </a:lnTo>
                  <a:lnTo>
                    <a:pt x="3386" y="1121"/>
                  </a:lnTo>
                  <a:lnTo>
                    <a:pt x="3410" y="1267"/>
                  </a:lnTo>
                  <a:lnTo>
                    <a:pt x="3386" y="1389"/>
                  </a:lnTo>
                  <a:lnTo>
                    <a:pt x="3362" y="1535"/>
                  </a:lnTo>
                  <a:lnTo>
                    <a:pt x="3337" y="1657"/>
                  </a:lnTo>
                  <a:lnTo>
                    <a:pt x="3215" y="1925"/>
                  </a:lnTo>
                  <a:lnTo>
                    <a:pt x="3021" y="2217"/>
                  </a:lnTo>
                  <a:lnTo>
                    <a:pt x="2753" y="2509"/>
                  </a:lnTo>
                  <a:lnTo>
                    <a:pt x="2753" y="2509"/>
                  </a:lnTo>
                  <a:lnTo>
                    <a:pt x="2631" y="2607"/>
                  </a:lnTo>
                  <a:lnTo>
                    <a:pt x="2509" y="2704"/>
                  </a:lnTo>
                  <a:lnTo>
                    <a:pt x="2192" y="2899"/>
                  </a:lnTo>
                  <a:lnTo>
                    <a:pt x="1827" y="3045"/>
                  </a:lnTo>
                  <a:lnTo>
                    <a:pt x="1462" y="3167"/>
                  </a:lnTo>
                  <a:lnTo>
                    <a:pt x="1072" y="3264"/>
                  </a:lnTo>
                  <a:lnTo>
                    <a:pt x="682" y="3338"/>
                  </a:lnTo>
                  <a:lnTo>
                    <a:pt x="317" y="3386"/>
                  </a:lnTo>
                  <a:lnTo>
                    <a:pt x="1" y="3411"/>
                  </a:lnTo>
                  <a:lnTo>
                    <a:pt x="1" y="3411"/>
                  </a:lnTo>
                  <a:lnTo>
                    <a:pt x="25" y="3094"/>
                  </a:lnTo>
                  <a:lnTo>
                    <a:pt x="98" y="2729"/>
                  </a:lnTo>
                  <a:lnTo>
                    <a:pt x="147" y="2339"/>
                  </a:lnTo>
                  <a:lnTo>
                    <a:pt x="244" y="1949"/>
                  </a:lnTo>
                  <a:lnTo>
                    <a:pt x="366" y="1584"/>
                  </a:lnTo>
                  <a:lnTo>
                    <a:pt x="512" y="1219"/>
                  </a:lnTo>
                  <a:lnTo>
                    <a:pt x="707" y="902"/>
                  </a:lnTo>
                  <a:lnTo>
                    <a:pt x="804" y="780"/>
                  </a:lnTo>
                  <a:lnTo>
                    <a:pt x="902" y="659"/>
                  </a:lnTo>
                  <a:lnTo>
                    <a:pt x="902" y="659"/>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56"/>
            <p:cNvSpPr/>
            <p:nvPr/>
          </p:nvSpPr>
          <p:spPr>
            <a:xfrm>
              <a:off x="2031450" y="5023850"/>
              <a:ext cx="85275" cy="85275"/>
            </a:xfrm>
            <a:custGeom>
              <a:rect b="b" l="l" r="r" t="t"/>
              <a:pathLst>
                <a:path extrusionOk="0" fill="none" h="3411" w="3411">
                  <a:moveTo>
                    <a:pt x="390" y="391"/>
                  </a:moveTo>
                  <a:lnTo>
                    <a:pt x="390" y="391"/>
                  </a:lnTo>
                  <a:lnTo>
                    <a:pt x="634" y="196"/>
                  </a:lnTo>
                  <a:lnTo>
                    <a:pt x="756" y="123"/>
                  </a:lnTo>
                  <a:lnTo>
                    <a:pt x="878" y="74"/>
                  </a:lnTo>
                  <a:lnTo>
                    <a:pt x="999" y="50"/>
                  </a:lnTo>
                  <a:lnTo>
                    <a:pt x="1121" y="25"/>
                  </a:lnTo>
                  <a:lnTo>
                    <a:pt x="1267" y="1"/>
                  </a:lnTo>
                  <a:lnTo>
                    <a:pt x="1389" y="25"/>
                  </a:lnTo>
                  <a:lnTo>
                    <a:pt x="1511" y="50"/>
                  </a:lnTo>
                  <a:lnTo>
                    <a:pt x="1657" y="74"/>
                  </a:lnTo>
                  <a:lnTo>
                    <a:pt x="1925" y="196"/>
                  </a:lnTo>
                  <a:lnTo>
                    <a:pt x="2217" y="391"/>
                  </a:lnTo>
                  <a:lnTo>
                    <a:pt x="2509" y="659"/>
                  </a:lnTo>
                  <a:lnTo>
                    <a:pt x="2509" y="659"/>
                  </a:lnTo>
                  <a:lnTo>
                    <a:pt x="2607" y="780"/>
                  </a:lnTo>
                  <a:lnTo>
                    <a:pt x="2704" y="902"/>
                  </a:lnTo>
                  <a:lnTo>
                    <a:pt x="2899" y="1219"/>
                  </a:lnTo>
                  <a:lnTo>
                    <a:pt x="3045" y="1584"/>
                  </a:lnTo>
                  <a:lnTo>
                    <a:pt x="3167" y="1949"/>
                  </a:lnTo>
                  <a:lnTo>
                    <a:pt x="3264" y="2339"/>
                  </a:lnTo>
                  <a:lnTo>
                    <a:pt x="3313" y="2729"/>
                  </a:lnTo>
                  <a:lnTo>
                    <a:pt x="3386" y="3094"/>
                  </a:lnTo>
                  <a:lnTo>
                    <a:pt x="3410" y="3411"/>
                  </a:lnTo>
                  <a:lnTo>
                    <a:pt x="3410" y="3411"/>
                  </a:lnTo>
                  <a:lnTo>
                    <a:pt x="3094" y="3386"/>
                  </a:lnTo>
                  <a:lnTo>
                    <a:pt x="2729" y="3338"/>
                  </a:lnTo>
                  <a:lnTo>
                    <a:pt x="2339" y="3264"/>
                  </a:lnTo>
                  <a:lnTo>
                    <a:pt x="1949" y="3167"/>
                  </a:lnTo>
                  <a:lnTo>
                    <a:pt x="1584" y="3045"/>
                  </a:lnTo>
                  <a:lnTo>
                    <a:pt x="1218" y="2899"/>
                  </a:lnTo>
                  <a:lnTo>
                    <a:pt x="902" y="2704"/>
                  </a:lnTo>
                  <a:lnTo>
                    <a:pt x="780" y="2607"/>
                  </a:lnTo>
                  <a:lnTo>
                    <a:pt x="658" y="2509"/>
                  </a:lnTo>
                  <a:lnTo>
                    <a:pt x="658" y="2509"/>
                  </a:lnTo>
                  <a:lnTo>
                    <a:pt x="390" y="2217"/>
                  </a:lnTo>
                  <a:lnTo>
                    <a:pt x="196" y="1925"/>
                  </a:lnTo>
                  <a:lnTo>
                    <a:pt x="74" y="1657"/>
                  </a:lnTo>
                  <a:lnTo>
                    <a:pt x="49" y="1535"/>
                  </a:lnTo>
                  <a:lnTo>
                    <a:pt x="25" y="1389"/>
                  </a:lnTo>
                  <a:lnTo>
                    <a:pt x="1" y="1267"/>
                  </a:lnTo>
                  <a:lnTo>
                    <a:pt x="25" y="1121"/>
                  </a:lnTo>
                  <a:lnTo>
                    <a:pt x="49" y="999"/>
                  </a:lnTo>
                  <a:lnTo>
                    <a:pt x="74" y="878"/>
                  </a:lnTo>
                  <a:lnTo>
                    <a:pt x="123" y="756"/>
                  </a:lnTo>
                  <a:lnTo>
                    <a:pt x="196" y="634"/>
                  </a:lnTo>
                  <a:lnTo>
                    <a:pt x="390" y="391"/>
                  </a:lnTo>
                  <a:lnTo>
                    <a:pt x="390" y="39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56"/>
            <p:cNvSpPr/>
            <p:nvPr/>
          </p:nvSpPr>
          <p:spPr>
            <a:xfrm>
              <a:off x="1979100" y="5219925"/>
              <a:ext cx="125450" cy="224700"/>
            </a:xfrm>
            <a:custGeom>
              <a:rect b="b" l="l" r="r" t="t"/>
              <a:pathLst>
                <a:path extrusionOk="0" fill="none" h="8988" w="5018">
                  <a:moveTo>
                    <a:pt x="0" y="0"/>
                  </a:moveTo>
                  <a:lnTo>
                    <a:pt x="0" y="8500"/>
                  </a:lnTo>
                  <a:lnTo>
                    <a:pt x="0" y="8500"/>
                  </a:lnTo>
                  <a:lnTo>
                    <a:pt x="25" y="8598"/>
                  </a:lnTo>
                  <a:lnTo>
                    <a:pt x="49" y="8695"/>
                  </a:lnTo>
                  <a:lnTo>
                    <a:pt x="98" y="8768"/>
                  </a:lnTo>
                  <a:lnTo>
                    <a:pt x="146" y="8841"/>
                  </a:lnTo>
                  <a:lnTo>
                    <a:pt x="219" y="8890"/>
                  </a:lnTo>
                  <a:lnTo>
                    <a:pt x="317" y="8938"/>
                  </a:lnTo>
                  <a:lnTo>
                    <a:pt x="390" y="8963"/>
                  </a:lnTo>
                  <a:lnTo>
                    <a:pt x="487" y="8987"/>
                  </a:lnTo>
                  <a:lnTo>
                    <a:pt x="5017" y="8987"/>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56"/>
            <p:cNvSpPr/>
            <p:nvPr/>
          </p:nvSpPr>
          <p:spPr>
            <a:xfrm>
              <a:off x="2178800" y="5219925"/>
              <a:ext cx="125450" cy="224700"/>
            </a:xfrm>
            <a:custGeom>
              <a:rect b="b" l="l" r="r" t="t"/>
              <a:pathLst>
                <a:path extrusionOk="0" fill="none" h="8988" w="5018">
                  <a:moveTo>
                    <a:pt x="1" y="8987"/>
                  </a:moveTo>
                  <a:lnTo>
                    <a:pt x="4531" y="8987"/>
                  </a:lnTo>
                  <a:lnTo>
                    <a:pt x="4531" y="8987"/>
                  </a:lnTo>
                  <a:lnTo>
                    <a:pt x="4628" y="8963"/>
                  </a:lnTo>
                  <a:lnTo>
                    <a:pt x="4701" y="8938"/>
                  </a:lnTo>
                  <a:lnTo>
                    <a:pt x="4799" y="8890"/>
                  </a:lnTo>
                  <a:lnTo>
                    <a:pt x="4872" y="8841"/>
                  </a:lnTo>
                  <a:lnTo>
                    <a:pt x="4920" y="8768"/>
                  </a:lnTo>
                  <a:lnTo>
                    <a:pt x="4969" y="8695"/>
                  </a:lnTo>
                  <a:lnTo>
                    <a:pt x="4993" y="8598"/>
                  </a:lnTo>
                  <a:lnTo>
                    <a:pt x="5018" y="8500"/>
                  </a:lnTo>
                  <a:lnTo>
                    <a:pt x="5018"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1" name="Google Shape;911;p56"/>
          <p:cNvGrpSpPr/>
          <p:nvPr/>
        </p:nvGrpSpPr>
        <p:grpSpPr>
          <a:xfrm>
            <a:off x="2042165" y="4328840"/>
            <a:ext cx="351077" cy="360806"/>
            <a:chOff x="2605025" y="4998300"/>
            <a:chExt cx="417700" cy="429275"/>
          </a:xfrm>
        </p:grpSpPr>
        <p:sp>
          <p:nvSpPr>
            <p:cNvPr id="912" name="Google Shape;912;p56"/>
            <p:cNvSpPr/>
            <p:nvPr/>
          </p:nvSpPr>
          <p:spPr>
            <a:xfrm>
              <a:off x="2819350" y="5216875"/>
              <a:ext cx="202150" cy="210700"/>
            </a:xfrm>
            <a:custGeom>
              <a:rect b="b" l="l" r="r" t="t"/>
              <a:pathLst>
                <a:path extrusionOk="0" fill="none" h="8428" w="8086">
                  <a:moveTo>
                    <a:pt x="0" y="1851"/>
                  </a:moveTo>
                  <a:lnTo>
                    <a:pt x="5797" y="8135"/>
                  </a:lnTo>
                  <a:lnTo>
                    <a:pt x="5797" y="8135"/>
                  </a:lnTo>
                  <a:lnTo>
                    <a:pt x="5943" y="8257"/>
                  </a:lnTo>
                  <a:lnTo>
                    <a:pt x="6113" y="8354"/>
                  </a:lnTo>
                  <a:lnTo>
                    <a:pt x="6284" y="8403"/>
                  </a:lnTo>
                  <a:lnTo>
                    <a:pt x="6478" y="8427"/>
                  </a:lnTo>
                  <a:lnTo>
                    <a:pt x="6649" y="8403"/>
                  </a:lnTo>
                  <a:lnTo>
                    <a:pt x="6819" y="8354"/>
                  </a:lnTo>
                  <a:lnTo>
                    <a:pt x="6990" y="8257"/>
                  </a:lnTo>
                  <a:lnTo>
                    <a:pt x="7136" y="8135"/>
                  </a:lnTo>
                  <a:lnTo>
                    <a:pt x="7818" y="7453"/>
                  </a:lnTo>
                  <a:lnTo>
                    <a:pt x="7818" y="7453"/>
                  </a:lnTo>
                  <a:lnTo>
                    <a:pt x="7940" y="7307"/>
                  </a:lnTo>
                  <a:lnTo>
                    <a:pt x="8037" y="7136"/>
                  </a:lnTo>
                  <a:lnTo>
                    <a:pt x="8086" y="6966"/>
                  </a:lnTo>
                  <a:lnTo>
                    <a:pt x="8086" y="6795"/>
                  </a:lnTo>
                  <a:lnTo>
                    <a:pt x="8086" y="6601"/>
                  </a:lnTo>
                  <a:lnTo>
                    <a:pt x="8037" y="6430"/>
                  </a:lnTo>
                  <a:lnTo>
                    <a:pt x="7940" y="6260"/>
                  </a:lnTo>
                  <a:lnTo>
                    <a:pt x="7818" y="6114"/>
                  </a:lnTo>
                  <a:lnTo>
                    <a:pt x="1705"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56"/>
            <p:cNvSpPr/>
            <p:nvPr/>
          </p:nvSpPr>
          <p:spPr>
            <a:xfrm>
              <a:off x="2606225" y="4998300"/>
              <a:ext cx="203400" cy="207650"/>
            </a:xfrm>
            <a:custGeom>
              <a:rect b="b" l="l" r="r" t="t"/>
              <a:pathLst>
                <a:path extrusionOk="0" fill="none" h="8306" w="8136">
                  <a:moveTo>
                    <a:pt x="8135" y="6649"/>
                  </a:moveTo>
                  <a:lnTo>
                    <a:pt x="4433" y="2947"/>
                  </a:lnTo>
                  <a:lnTo>
                    <a:pt x="1730" y="244"/>
                  </a:lnTo>
                  <a:lnTo>
                    <a:pt x="1730" y="244"/>
                  </a:lnTo>
                  <a:lnTo>
                    <a:pt x="1584" y="122"/>
                  </a:lnTo>
                  <a:lnTo>
                    <a:pt x="1413" y="49"/>
                  </a:lnTo>
                  <a:lnTo>
                    <a:pt x="1243" y="0"/>
                  </a:lnTo>
                  <a:lnTo>
                    <a:pt x="1048" y="0"/>
                  </a:lnTo>
                  <a:lnTo>
                    <a:pt x="878" y="0"/>
                  </a:lnTo>
                  <a:lnTo>
                    <a:pt x="683" y="49"/>
                  </a:lnTo>
                  <a:lnTo>
                    <a:pt x="512" y="122"/>
                  </a:lnTo>
                  <a:lnTo>
                    <a:pt x="390" y="244"/>
                  </a:lnTo>
                  <a:lnTo>
                    <a:pt x="390" y="244"/>
                  </a:lnTo>
                  <a:lnTo>
                    <a:pt x="269" y="365"/>
                  </a:lnTo>
                  <a:lnTo>
                    <a:pt x="171" y="511"/>
                  </a:lnTo>
                  <a:lnTo>
                    <a:pt x="98" y="682"/>
                  </a:lnTo>
                  <a:lnTo>
                    <a:pt x="50" y="852"/>
                  </a:lnTo>
                  <a:lnTo>
                    <a:pt x="1" y="1023"/>
                  </a:lnTo>
                  <a:lnTo>
                    <a:pt x="1" y="1218"/>
                  </a:lnTo>
                  <a:lnTo>
                    <a:pt x="1" y="1413"/>
                  </a:lnTo>
                  <a:lnTo>
                    <a:pt x="1" y="1607"/>
                  </a:lnTo>
                  <a:lnTo>
                    <a:pt x="74" y="2021"/>
                  </a:lnTo>
                  <a:lnTo>
                    <a:pt x="220" y="2484"/>
                  </a:lnTo>
                  <a:lnTo>
                    <a:pt x="390" y="2923"/>
                  </a:lnTo>
                  <a:lnTo>
                    <a:pt x="610" y="3385"/>
                  </a:lnTo>
                  <a:lnTo>
                    <a:pt x="853" y="3872"/>
                  </a:lnTo>
                  <a:lnTo>
                    <a:pt x="1121" y="4311"/>
                  </a:lnTo>
                  <a:lnTo>
                    <a:pt x="1413" y="4774"/>
                  </a:lnTo>
                  <a:lnTo>
                    <a:pt x="1706" y="5188"/>
                  </a:lnTo>
                  <a:lnTo>
                    <a:pt x="1998" y="5577"/>
                  </a:lnTo>
                  <a:lnTo>
                    <a:pt x="2290" y="5943"/>
                  </a:lnTo>
                  <a:lnTo>
                    <a:pt x="2582" y="6284"/>
                  </a:lnTo>
                  <a:lnTo>
                    <a:pt x="2850" y="6551"/>
                  </a:lnTo>
                  <a:lnTo>
                    <a:pt x="2850" y="6551"/>
                  </a:lnTo>
                  <a:lnTo>
                    <a:pt x="3070" y="6771"/>
                  </a:lnTo>
                  <a:lnTo>
                    <a:pt x="3313" y="6966"/>
                  </a:lnTo>
                  <a:lnTo>
                    <a:pt x="3557" y="7136"/>
                  </a:lnTo>
                  <a:lnTo>
                    <a:pt x="3800" y="7307"/>
                  </a:lnTo>
                  <a:lnTo>
                    <a:pt x="4312" y="7599"/>
                  </a:lnTo>
                  <a:lnTo>
                    <a:pt x="4823" y="7818"/>
                  </a:lnTo>
                  <a:lnTo>
                    <a:pt x="5310" y="8013"/>
                  </a:lnTo>
                  <a:lnTo>
                    <a:pt x="5724" y="8159"/>
                  </a:lnTo>
                  <a:lnTo>
                    <a:pt x="6333" y="8305"/>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56"/>
            <p:cNvSpPr/>
            <p:nvPr/>
          </p:nvSpPr>
          <p:spPr>
            <a:xfrm>
              <a:off x="2605025" y="5003775"/>
              <a:ext cx="417700" cy="417700"/>
            </a:xfrm>
            <a:custGeom>
              <a:rect b="b" l="l" r="r" t="t"/>
              <a:pathLst>
                <a:path extrusionOk="0" fill="none" h="16708" w="16708">
                  <a:moveTo>
                    <a:pt x="13931" y="6820"/>
                  </a:moveTo>
                  <a:lnTo>
                    <a:pt x="13931" y="6820"/>
                  </a:lnTo>
                  <a:lnTo>
                    <a:pt x="14126" y="6625"/>
                  </a:lnTo>
                  <a:lnTo>
                    <a:pt x="14345" y="6357"/>
                  </a:lnTo>
                  <a:lnTo>
                    <a:pt x="14784" y="5797"/>
                  </a:lnTo>
                  <a:lnTo>
                    <a:pt x="15246" y="5139"/>
                  </a:lnTo>
                  <a:lnTo>
                    <a:pt x="15685" y="4482"/>
                  </a:lnTo>
                  <a:lnTo>
                    <a:pt x="16367" y="3386"/>
                  </a:lnTo>
                  <a:lnTo>
                    <a:pt x="16659" y="2923"/>
                  </a:lnTo>
                  <a:lnTo>
                    <a:pt x="16659" y="2923"/>
                  </a:lnTo>
                  <a:lnTo>
                    <a:pt x="16708" y="2825"/>
                  </a:lnTo>
                  <a:lnTo>
                    <a:pt x="16708" y="2728"/>
                  </a:lnTo>
                  <a:lnTo>
                    <a:pt x="16708" y="2655"/>
                  </a:lnTo>
                  <a:lnTo>
                    <a:pt x="16659" y="2582"/>
                  </a:lnTo>
                  <a:lnTo>
                    <a:pt x="16659" y="2582"/>
                  </a:lnTo>
                  <a:lnTo>
                    <a:pt x="16586" y="2533"/>
                  </a:lnTo>
                  <a:lnTo>
                    <a:pt x="16488" y="2533"/>
                  </a:lnTo>
                  <a:lnTo>
                    <a:pt x="16415" y="2533"/>
                  </a:lnTo>
                  <a:lnTo>
                    <a:pt x="16318" y="2582"/>
                  </a:lnTo>
                  <a:lnTo>
                    <a:pt x="13615" y="4944"/>
                  </a:lnTo>
                  <a:lnTo>
                    <a:pt x="13615" y="4944"/>
                  </a:lnTo>
                  <a:lnTo>
                    <a:pt x="13541" y="4993"/>
                  </a:lnTo>
                  <a:lnTo>
                    <a:pt x="13420" y="4993"/>
                  </a:lnTo>
                  <a:lnTo>
                    <a:pt x="13322" y="4969"/>
                  </a:lnTo>
                  <a:lnTo>
                    <a:pt x="13200" y="4871"/>
                  </a:lnTo>
                  <a:lnTo>
                    <a:pt x="13200" y="4871"/>
                  </a:lnTo>
                  <a:lnTo>
                    <a:pt x="13103" y="4749"/>
                  </a:lnTo>
                  <a:lnTo>
                    <a:pt x="13054" y="4628"/>
                  </a:lnTo>
                  <a:lnTo>
                    <a:pt x="13054" y="4530"/>
                  </a:lnTo>
                  <a:lnTo>
                    <a:pt x="13103" y="4433"/>
                  </a:lnTo>
                  <a:lnTo>
                    <a:pt x="13103" y="4433"/>
                  </a:lnTo>
                  <a:lnTo>
                    <a:pt x="15563" y="1486"/>
                  </a:lnTo>
                  <a:lnTo>
                    <a:pt x="15563" y="1486"/>
                  </a:lnTo>
                  <a:lnTo>
                    <a:pt x="15612" y="1388"/>
                  </a:lnTo>
                  <a:lnTo>
                    <a:pt x="15612" y="1315"/>
                  </a:lnTo>
                  <a:lnTo>
                    <a:pt x="15612" y="1218"/>
                  </a:lnTo>
                  <a:lnTo>
                    <a:pt x="15563" y="1145"/>
                  </a:lnTo>
                  <a:lnTo>
                    <a:pt x="15563" y="1145"/>
                  </a:lnTo>
                  <a:lnTo>
                    <a:pt x="15490" y="1096"/>
                  </a:lnTo>
                  <a:lnTo>
                    <a:pt x="15392" y="1096"/>
                  </a:lnTo>
                  <a:lnTo>
                    <a:pt x="15319" y="1096"/>
                  </a:lnTo>
                  <a:lnTo>
                    <a:pt x="15222" y="1145"/>
                  </a:lnTo>
                  <a:lnTo>
                    <a:pt x="15222" y="1145"/>
                  </a:lnTo>
                  <a:lnTo>
                    <a:pt x="12275" y="3605"/>
                  </a:lnTo>
                  <a:lnTo>
                    <a:pt x="12275" y="3605"/>
                  </a:lnTo>
                  <a:lnTo>
                    <a:pt x="12178" y="3653"/>
                  </a:lnTo>
                  <a:lnTo>
                    <a:pt x="12080" y="3653"/>
                  </a:lnTo>
                  <a:lnTo>
                    <a:pt x="11958" y="3605"/>
                  </a:lnTo>
                  <a:lnTo>
                    <a:pt x="11861" y="3507"/>
                  </a:lnTo>
                  <a:lnTo>
                    <a:pt x="11861" y="3507"/>
                  </a:lnTo>
                  <a:lnTo>
                    <a:pt x="11764" y="3386"/>
                  </a:lnTo>
                  <a:lnTo>
                    <a:pt x="11715" y="3288"/>
                  </a:lnTo>
                  <a:lnTo>
                    <a:pt x="11715" y="3166"/>
                  </a:lnTo>
                  <a:lnTo>
                    <a:pt x="11764" y="3093"/>
                  </a:lnTo>
                  <a:lnTo>
                    <a:pt x="14126" y="390"/>
                  </a:lnTo>
                  <a:lnTo>
                    <a:pt x="14126" y="390"/>
                  </a:lnTo>
                  <a:lnTo>
                    <a:pt x="14175" y="292"/>
                  </a:lnTo>
                  <a:lnTo>
                    <a:pt x="14175" y="219"/>
                  </a:lnTo>
                  <a:lnTo>
                    <a:pt x="14175" y="122"/>
                  </a:lnTo>
                  <a:lnTo>
                    <a:pt x="14126" y="49"/>
                  </a:lnTo>
                  <a:lnTo>
                    <a:pt x="14126" y="49"/>
                  </a:lnTo>
                  <a:lnTo>
                    <a:pt x="14053" y="0"/>
                  </a:lnTo>
                  <a:lnTo>
                    <a:pt x="13980" y="0"/>
                  </a:lnTo>
                  <a:lnTo>
                    <a:pt x="13882" y="0"/>
                  </a:lnTo>
                  <a:lnTo>
                    <a:pt x="13785" y="49"/>
                  </a:lnTo>
                  <a:lnTo>
                    <a:pt x="13785" y="49"/>
                  </a:lnTo>
                  <a:lnTo>
                    <a:pt x="13322" y="341"/>
                  </a:lnTo>
                  <a:lnTo>
                    <a:pt x="12226" y="1023"/>
                  </a:lnTo>
                  <a:lnTo>
                    <a:pt x="11569" y="1462"/>
                  </a:lnTo>
                  <a:lnTo>
                    <a:pt x="10911" y="1924"/>
                  </a:lnTo>
                  <a:lnTo>
                    <a:pt x="10351" y="2363"/>
                  </a:lnTo>
                  <a:lnTo>
                    <a:pt x="10083" y="2582"/>
                  </a:lnTo>
                  <a:lnTo>
                    <a:pt x="9888" y="2777"/>
                  </a:lnTo>
                  <a:lnTo>
                    <a:pt x="9888" y="2777"/>
                  </a:lnTo>
                  <a:lnTo>
                    <a:pt x="9766" y="2898"/>
                  </a:lnTo>
                  <a:lnTo>
                    <a:pt x="9669" y="3045"/>
                  </a:lnTo>
                  <a:lnTo>
                    <a:pt x="9572" y="3215"/>
                  </a:lnTo>
                  <a:lnTo>
                    <a:pt x="9499" y="3410"/>
                  </a:lnTo>
                  <a:lnTo>
                    <a:pt x="9377" y="3824"/>
                  </a:lnTo>
                  <a:lnTo>
                    <a:pt x="9304" y="4262"/>
                  </a:lnTo>
                  <a:lnTo>
                    <a:pt x="9255" y="4701"/>
                  </a:lnTo>
                  <a:lnTo>
                    <a:pt x="9279" y="5163"/>
                  </a:lnTo>
                  <a:lnTo>
                    <a:pt x="9328" y="5577"/>
                  </a:lnTo>
                  <a:lnTo>
                    <a:pt x="9352" y="5772"/>
                  </a:lnTo>
                  <a:lnTo>
                    <a:pt x="9425" y="5943"/>
                  </a:lnTo>
                  <a:lnTo>
                    <a:pt x="268" y="14418"/>
                  </a:lnTo>
                  <a:lnTo>
                    <a:pt x="268" y="14418"/>
                  </a:lnTo>
                  <a:lnTo>
                    <a:pt x="146" y="14564"/>
                  </a:lnTo>
                  <a:lnTo>
                    <a:pt x="73" y="14735"/>
                  </a:lnTo>
                  <a:lnTo>
                    <a:pt x="0" y="14905"/>
                  </a:lnTo>
                  <a:lnTo>
                    <a:pt x="0" y="15076"/>
                  </a:lnTo>
                  <a:lnTo>
                    <a:pt x="0" y="15271"/>
                  </a:lnTo>
                  <a:lnTo>
                    <a:pt x="73" y="15441"/>
                  </a:lnTo>
                  <a:lnTo>
                    <a:pt x="146" y="15612"/>
                  </a:lnTo>
                  <a:lnTo>
                    <a:pt x="268" y="15758"/>
                  </a:lnTo>
                  <a:lnTo>
                    <a:pt x="950" y="16440"/>
                  </a:lnTo>
                  <a:lnTo>
                    <a:pt x="950" y="16440"/>
                  </a:lnTo>
                  <a:lnTo>
                    <a:pt x="1096" y="16562"/>
                  </a:lnTo>
                  <a:lnTo>
                    <a:pt x="1267" y="16635"/>
                  </a:lnTo>
                  <a:lnTo>
                    <a:pt x="1437" y="16708"/>
                  </a:lnTo>
                  <a:lnTo>
                    <a:pt x="1632" y="16708"/>
                  </a:lnTo>
                  <a:lnTo>
                    <a:pt x="1802" y="16708"/>
                  </a:lnTo>
                  <a:lnTo>
                    <a:pt x="1973" y="16635"/>
                  </a:lnTo>
                  <a:lnTo>
                    <a:pt x="2143" y="16562"/>
                  </a:lnTo>
                  <a:lnTo>
                    <a:pt x="2289" y="16440"/>
                  </a:lnTo>
                  <a:lnTo>
                    <a:pt x="10765" y="7282"/>
                  </a:lnTo>
                  <a:lnTo>
                    <a:pt x="10765" y="7282"/>
                  </a:lnTo>
                  <a:lnTo>
                    <a:pt x="11130" y="7380"/>
                  </a:lnTo>
                  <a:lnTo>
                    <a:pt x="11544" y="7428"/>
                  </a:lnTo>
                  <a:lnTo>
                    <a:pt x="12007" y="7453"/>
                  </a:lnTo>
                  <a:lnTo>
                    <a:pt x="12445" y="7404"/>
                  </a:lnTo>
                  <a:lnTo>
                    <a:pt x="12884" y="7331"/>
                  </a:lnTo>
                  <a:lnTo>
                    <a:pt x="13298" y="7209"/>
                  </a:lnTo>
                  <a:lnTo>
                    <a:pt x="13493" y="7136"/>
                  </a:lnTo>
                  <a:lnTo>
                    <a:pt x="13663" y="7039"/>
                  </a:lnTo>
                  <a:lnTo>
                    <a:pt x="13809" y="6941"/>
                  </a:lnTo>
                  <a:lnTo>
                    <a:pt x="13931" y="6820"/>
                  </a:lnTo>
                  <a:lnTo>
                    <a:pt x="13931" y="6820"/>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5" name="Google Shape;915;p56"/>
          <p:cNvGrpSpPr/>
          <p:nvPr/>
        </p:nvGrpSpPr>
        <p:grpSpPr>
          <a:xfrm>
            <a:off x="2572857" y="4331908"/>
            <a:ext cx="419662" cy="349543"/>
            <a:chOff x="3236425" y="5001950"/>
            <a:chExt cx="499300" cy="415875"/>
          </a:xfrm>
        </p:grpSpPr>
        <p:sp>
          <p:nvSpPr>
            <p:cNvPr id="916" name="Google Shape;916;p56"/>
            <p:cNvSpPr/>
            <p:nvPr/>
          </p:nvSpPr>
          <p:spPr>
            <a:xfrm>
              <a:off x="3236425" y="5309425"/>
              <a:ext cx="499300" cy="108400"/>
            </a:xfrm>
            <a:custGeom>
              <a:rect b="b" l="l" r="r" t="t"/>
              <a:pathLst>
                <a:path extrusionOk="0" fill="none" h="4336" w="19972">
                  <a:moveTo>
                    <a:pt x="19533" y="0"/>
                  </a:moveTo>
                  <a:lnTo>
                    <a:pt x="439" y="0"/>
                  </a:lnTo>
                  <a:lnTo>
                    <a:pt x="439" y="0"/>
                  </a:lnTo>
                  <a:lnTo>
                    <a:pt x="365" y="0"/>
                  </a:lnTo>
                  <a:lnTo>
                    <a:pt x="268" y="25"/>
                  </a:lnTo>
                  <a:lnTo>
                    <a:pt x="195" y="73"/>
                  </a:lnTo>
                  <a:lnTo>
                    <a:pt x="122" y="122"/>
                  </a:lnTo>
                  <a:lnTo>
                    <a:pt x="73" y="195"/>
                  </a:lnTo>
                  <a:lnTo>
                    <a:pt x="49" y="268"/>
                  </a:lnTo>
                  <a:lnTo>
                    <a:pt x="25" y="341"/>
                  </a:lnTo>
                  <a:lnTo>
                    <a:pt x="0" y="439"/>
                  </a:lnTo>
                  <a:lnTo>
                    <a:pt x="0" y="439"/>
                  </a:lnTo>
                  <a:lnTo>
                    <a:pt x="25" y="512"/>
                  </a:lnTo>
                  <a:lnTo>
                    <a:pt x="49" y="585"/>
                  </a:lnTo>
                  <a:lnTo>
                    <a:pt x="73" y="658"/>
                  </a:lnTo>
                  <a:lnTo>
                    <a:pt x="122" y="731"/>
                  </a:lnTo>
                  <a:lnTo>
                    <a:pt x="195" y="780"/>
                  </a:lnTo>
                  <a:lnTo>
                    <a:pt x="268" y="828"/>
                  </a:lnTo>
                  <a:lnTo>
                    <a:pt x="365" y="853"/>
                  </a:lnTo>
                  <a:lnTo>
                    <a:pt x="439" y="853"/>
                  </a:lnTo>
                  <a:lnTo>
                    <a:pt x="439" y="853"/>
                  </a:lnTo>
                  <a:lnTo>
                    <a:pt x="487" y="877"/>
                  </a:lnTo>
                  <a:lnTo>
                    <a:pt x="560" y="902"/>
                  </a:lnTo>
                  <a:lnTo>
                    <a:pt x="706" y="1048"/>
                  </a:lnTo>
                  <a:lnTo>
                    <a:pt x="853" y="1242"/>
                  </a:lnTo>
                  <a:lnTo>
                    <a:pt x="1023" y="1486"/>
                  </a:lnTo>
                  <a:lnTo>
                    <a:pt x="1340" y="2022"/>
                  </a:lnTo>
                  <a:lnTo>
                    <a:pt x="1632" y="2509"/>
                  </a:lnTo>
                  <a:lnTo>
                    <a:pt x="1632" y="2509"/>
                  </a:lnTo>
                  <a:lnTo>
                    <a:pt x="1900" y="2996"/>
                  </a:lnTo>
                  <a:lnTo>
                    <a:pt x="2168" y="3459"/>
                  </a:lnTo>
                  <a:lnTo>
                    <a:pt x="2460" y="3873"/>
                  </a:lnTo>
                  <a:lnTo>
                    <a:pt x="2582" y="4043"/>
                  </a:lnTo>
                  <a:lnTo>
                    <a:pt x="2728" y="4214"/>
                  </a:lnTo>
                  <a:lnTo>
                    <a:pt x="2728" y="4214"/>
                  </a:lnTo>
                  <a:lnTo>
                    <a:pt x="2801" y="4263"/>
                  </a:lnTo>
                  <a:lnTo>
                    <a:pt x="2874" y="4287"/>
                  </a:lnTo>
                  <a:lnTo>
                    <a:pt x="2971" y="4311"/>
                  </a:lnTo>
                  <a:lnTo>
                    <a:pt x="3045" y="4336"/>
                  </a:lnTo>
                  <a:lnTo>
                    <a:pt x="16927" y="4336"/>
                  </a:lnTo>
                  <a:lnTo>
                    <a:pt x="16927" y="4336"/>
                  </a:lnTo>
                  <a:lnTo>
                    <a:pt x="17000" y="4311"/>
                  </a:lnTo>
                  <a:lnTo>
                    <a:pt x="17097" y="4287"/>
                  </a:lnTo>
                  <a:lnTo>
                    <a:pt x="17170" y="4263"/>
                  </a:lnTo>
                  <a:lnTo>
                    <a:pt x="17243" y="4214"/>
                  </a:lnTo>
                  <a:lnTo>
                    <a:pt x="17243" y="4214"/>
                  </a:lnTo>
                  <a:lnTo>
                    <a:pt x="17390" y="4043"/>
                  </a:lnTo>
                  <a:lnTo>
                    <a:pt x="17511" y="3873"/>
                  </a:lnTo>
                  <a:lnTo>
                    <a:pt x="17804" y="3459"/>
                  </a:lnTo>
                  <a:lnTo>
                    <a:pt x="18072" y="2996"/>
                  </a:lnTo>
                  <a:lnTo>
                    <a:pt x="18339" y="2509"/>
                  </a:lnTo>
                  <a:lnTo>
                    <a:pt x="18339" y="2509"/>
                  </a:lnTo>
                  <a:lnTo>
                    <a:pt x="18632" y="2022"/>
                  </a:lnTo>
                  <a:lnTo>
                    <a:pt x="18948" y="1486"/>
                  </a:lnTo>
                  <a:lnTo>
                    <a:pt x="19119" y="1242"/>
                  </a:lnTo>
                  <a:lnTo>
                    <a:pt x="19265" y="1048"/>
                  </a:lnTo>
                  <a:lnTo>
                    <a:pt x="19411" y="902"/>
                  </a:lnTo>
                  <a:lnTo>
                    <a:pt x="19484" y="877"/>
                  </a:lnTo>
                  <a:lnTo>
                    <a:pt x="19533" y="853"/>
                  </a:lnTo>
                  <a:lnTo>
                    <a:pt x="19533" y="853"/>
                  </a:lnTo>
                  <a:lnTo>
                    <a:pt x="19606" y="853"/>
                  </a:lnTo>
                  <a:lnTo>
                    <a:pt x="19703" y="828"/>
                  </a:lnTo>
                  <a:lnTo>
                    <a:pt x="19776" y="780"/>
                  </a:lnTo>
                  <a:lnTo>
                    <a:pt x="19849" y="731"/>
                  </a:lnTo>
                  <a:lnTo>
                    <a:pt x="19898" y="658"/>
                  </a:lnTo>
                  <a:lnTo>
                    <a:pt x="19922" y="585"/>
                  </a:lnTo>
                  <a:lnTo>
                    <a:pt x="19947" y="512"/>
                  </a:lnTo>
                  <a:lnTo>
                    <a:pt x="19971" y="439"/>
                  </a:lnTo>
                  <a:lnTo>
                    <a:pt x="19971" y="439"/>
                  </a:lnTo>
                  <a:lnTo>
                    <a:pt x="19947" y="341"/>
                  </a:lnTo>
                  <a:lnTo>
                    <a:pt x="19922" y="268"/>
                  </a:lnTo>
                  <a:lnTo>
                    <a:pt x="19898" y="195"/>
                  </a:lnTo>
                  <a:lnTo>
                    <a:pt x="19825" y="122"/>
                  </a:lnTo>
                  <a:lnTo>
                    <a:pt x="19776" y="73"/>
                  </a:lnTo>
                  <a:lnTo>
                    <a:pt x="19703" y="25"/>
                  </a:lnTo>
                  <a:lnTo>
                    <a:pt x="19606" y="0"/>
                  </a:lnTo>
                  <a:lnTo>
                    <a:pt x="19533" y="0"/>
                  </a:lnTo>
                  <a:lnTo>
                    <a:pt x="19533"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56"/>
            <p:cNvSpPr/>
            <p:nvPr/>
          </p:nvSpPr>
          <p:spPr>
            <a:xfrm>
              <a:off x="3294875" y="5330725"/>
              <a:ext cx="382400" cy="25"/>
            </a:xfrm>
            <a:custGeom>
              <a:rect b="b" l="l" r="r" t="t"/>
              <a:pathLst>
                <a:path extrusionOk="0" fill="none" h="1" w="15296">
                  <a:moveTo>
                    <a:pt x="0" y="1"/>
                  </a:moveTo>
                  <a:lnTo>
                    <a:pt x="15295"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56"/>
            <p:cNvSpPr/>
            <p:nvPr/>
          </p:nvSpPr>
          <p:spPr>
            <a:xfrm>
              <a:off x="3280250" y="5162675"/>
              <a:ext cx="411625" cy="140075"/>
            </a:xfrm>
            <a:custGeom>
              <a:rect b="b" l="l" r="r" t="t"/>
              <a:pathLst>
                <a:path extrusionOk="0" fill="none" h="5603" w="16465">
                  <a:moveTo>
                    <a:pt x="16465" y="5602"/>
                  </a:moveTo>
                  <a:lnTo>
                    <a:pt x="16465" y="5602"/>
                  </a:lnTo>
                  <a:lnTo>
                    <a:pt x="16392" y="5408"/>
                  </a:lnTo>
                  <a:lnTo>
                    <a:pt x="16294" y="5237"/>
                  </a:lnTo>
                  <a:lnTo>
                    <a:pt x="16075" y="4921"/>
                  </a:lnTo>
                  <a:lnTo>
                    <a:pt x="15807" y="4628"/>
                  </a:lnTo>
                  <a:lnTo>
                    <a:pt x="15490" y="4385"/>
                  </a:lnTo>
                  <a:lnTo>
                    <a:pt x="15320" y="4287"/>
                  </a:lnTo>
                  <a:lnTo>
                    <a:pt x="15149" y="4190"/>
                  </a:lnTo>
                  <a:lnTo>
                    <a:pt x="14979" y="4092"/>
                  </a:lnTo>
                  <a:lnTo>
                    <a:pt x="14784" y="4044"/>
                  </a:lnTo>
                  <a:lnTo>
                    <a:pt x="14589" y="3971"/>
                  </a:lnTo>
                  <a:lnTo>
                    <a:pt x="14394" y="3946"/>
                  </a:lnTo>
                  <a:lnTo>
                    <a:pt x="14175" y="3922"/>
                  </a:lnTo>
                  <a:lnTo>
                    <a:pt x="13980" y="3898"/>
                  </a:lnTo>
                  <a:lnTo>
                    <a:pt x="13980" y="3898"/>
                  </a:lnTo>
                  <a:lnTo>
                    <a:pt x="13737" y="3922"/>
                  </a:lnTo>
                  <a:lnTo>
                    <a:pt x="13518" y="3946"/>
                  </a:lnTo>
                  <a:lnTo>
                    <a:pt x="13518" y="3946"/>
                  </a:lnTo>
                  <a:lnTo>
                    <a:pt x="13420" y="3532"/>
                  </a:lnTo>
                  <a:lnTo>
                    <a:pt x="13299" y="3143"/>
                  </a:lnTo>
                  <a:lnTo>
                    <a:pt x="13128" y="2753"/>
                  </a:lnTo>
                  <a:lnTo>
                    <a:pt x="12933" y="2388"/>
                  </a:lnTo>
                  <a:lnTo>
                    <a:pt x="12714" y="2047"/>
                  </a:lnTo>
                  <a:lnTo>
                    <a:pt x="12470" y="1706"/>
                  </a:lnTo>
                  <a:lnTo>
                    <a:pt x="12178" y="1413"/>
                  </a:lnTo>
                  <a:lnTo>
                    <a:pt x="11886" y="1121"/>
                  </a:lnTo>
                  <a:lnTo>
                    <a:pt x="11545" y="878"/>
                  </a:lnTo>
                  <a:lnTo>
                    <a:pt x="11204" y="658"/>
                  </a:lnTo>
                  <a:lnTo>
                    <a:pt x="10839" y="464"/>
                  </a:lnTo>
                  <a:lnTo>
                    <a:pt x="10449" y="293"/>
                  </a:lnTo>
                  <a:lnTo>
                    <a:pt x="10059" y="171"/>
                  </a:lnTo>
                  <a:lnTo>
                    <a:pt x="9645" y="74"/>
                  </a:lnTo>
                  <a:lnTo>
                    <a:pt x="9207" y="25"/>
                  </a:lnTo>
                  <a:lnTo>
                    <a:pt x="8768" y="1"/>
                  </a:lnTo>
                  <a:lnTo>
                    <a:pt x="8768" y="1"/>
                  </a:lnTo>
                  <a:lnTo>
                    <a:pt x="8452" y="1"/>
                  </a:lnTo>
                  <a:lnTo>
                    <a:pt x="8135" y="50"/>
                  </a:lnTo>
                  <a:lnTo>
                    <a:pt x="7819" y="98"/>
                  </a:lnTo>
                  <a:lnTo>
                    <a:pt x="7502" y="171"/>
                  </a:lnTo>
                  <a:lnTo>
                    <a:pt x="7210" y="269"/>
                  </a:lnTo>
                  <a:lnTo>
                    <a:pt x="6918" y="366"/>
                  </a:lnTo>
                  <a:lnTo>
                    <a:pt x="6625" y="512"/>
                  </a:lnTo>
                  <a:lnTo>
                    <a:pt x="6357" y="658"/>
                  </a:lnTo>
                  <a:lnTo>
                    <a:pt x="6089" y="805"/>
                  </a:lnTo>
                  <a:lnTo>
                    <a:pt x="5846" y="999"/>
                  </a:lnTo>
                  <a:lnTo>
                    <a:pt x="5602" y="1170"/>
                  </a:lnTo>
                  <a:lnTo>
                    <a:pt x="5383" y="1389"/>
                  </a:lnTo>
                  <a:lnTo>
                    <a:pt x="5188" y="1608"/>
                  </a:lnTo>
                  <a:lnTo>
                    <a:pt x="4993" y="1852"/>
                  </a:lnTo>
                  <a:lnTo>
                    <a:pt x="4799" y="2095"/>
                  </a:lnTo>
                  <a:lnTo>
                    <a:pt x="4628" y="2363"/>
                  </a:lnTo>
                  <a:lnTo>
                    <a:pt x="4628" y="2363"/>
                  </a:lnTo>
                  <a:lnTo>
                    <a:pt x="4360" y="2266"/>
                  </a:lnTo>
                  <a:lnTo>
                    <a:pt x="4092" y="2217"/>
                  </a:lnTo>
                  <a:lnTo>
                    <a:pt x="3824" y="2193"/>
                  </a:lnTo>
                  <a:lnTo>
                    <a:pt x="3532" y="2168"/>
                  </a:lnTo>
                  <a:lnTo>
                    <a:pt x="3532" y="2168"/>
                  </a:lnTo>
                  <a:lnTo>
                    <a:pt x="3191" y="2193"/>
                  </a:lnTo>
                  <a:lnTo>
                    <a:pt x="2850" y="2242"/>
                  </a:lnTo>
                  <a:lnTo>
                    <a:pt x="2509" y="2339"/>
                  </a:lnTo>
                  <a:lnTo>
                    <a:pt x="2193" y="2436"/>
                  </a:lnTo>
                  <a:lnTo>
                    <a:pt x="1876" y="2582"/>
                  </a:lnTo>
                  <a:lnTo>
                    <a:pt x="1584" y="2753"/>
                  </a:lnTo>
                  <a:lnTo>
                    <a:pt x="1316" y="2948"/>
                  </a:lnTo>
                  <a:lnTo>
                    <a:pt x="1072" y="3167"/>
                  </a:lnTo>
                  <a:lnTo>
                    <a:pt x="853" y="3411"/>
                  </a:lnTo>
                  <a:lnTo>
                    <a:pt x="634" y="3678"/>
                  </a:lnTo>
                  <a:lnTo>
                    <a:pt x="463" y="3971"/>
                  </a:lnTo>
                  <a:lnTo>
                    <a:pt x="317" y="4263"/>
                  </a:lnTo>
                  <a:lnTo>
                    <a:pt x="196" y="4580"/>
                  </a:lnTo>
                  <a:lnTo>
                    <a:pt x="98" y="4896"/>
                  </a:lnTo>
                  <a:lnTo>
                    <a:pt x="25" y="5237"/>
                  </a:lnTo>
                  <a:lnTo>
                    <a:pt x="1" y="5602"/>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56"/>
            <p:cNvSpPr/>
            <p:nvPr/>
          </p:nvSpPr>
          <p:spPr>
            <a:xfrm>
              <a:off x="3471450" y="5001950"/>
              <a:ext cx="17075" cy="114475"/>
            </a:xfrm>
            <a:custGeom>
              <a:rect b="b" l="l" r="r" t="t"/>
              <a:pathLst>
                <a:path extrusionOk="0" fill="none" h="4579" w="683">
                  <a:moveTo>
                    <a:pt x="682" y="0"/>
                  </a:moveTo>
                  <a:lnTo>
                    <a:pt x="682" y="0"/>
                  </a:lnTo>
                  <a:lnTo>
                    <a:pt x="658" y="171"/>
                  </a:lnTo>
                  <a:lnTo>
                    <a:pt x="609" y="317"/>
                  </a:lnTo>
                  <a:lnTo>
                    <a:pt x="512" y="439"/>
                  </a:lnTo>
                  <a:lnTo>
                    <a:pt x="414" y="585"/>
                  </a:lnTo>
                  <a:lnTo>
                    <a:pt x="414" y="585"/>
                  </a:lnTo>
                  <a:lnTo>
                    <a:pt x="268" y="731"/>
                  </a:lnTo>
                  <a:lnTo>
                    <a:pt x="146" y="950"/>
                  </a:lnTo>
                  <a:lnTo>
                    <a:pt x="73" y="1072"/>
                  </a:lnTo>
                  <a:lnTo>
                    <a:pt x="49" y="1194"/>
                  </a:lnTo>
                  <a:lnTo>
                    <a:pt x="0" y="1364"/>
                  </a:lnTo>
                  <a:lnTo>
                    <a:pt x="0" y="1535"/>
                  </a:lnTo>
                  <a:lnTo>
                    <a:pt x="0" y="1535"/>
                  </a:lnTo>
                  <a:lnTo>
                    <a:pt x="0" y="1705"/>
                  </a:lnTo>
                  <a:lnTo>
                    <a:pt x="49" y="1851"/>
                  </a:lnTo>
                  <a:lnTo>
                    <a:pt x="73" y="1997"/>
                  </a:lnTo>
                  <a:lnTo>
                    <a:pt x="146" y="2095"/>
                  </a:lnTo>
                  <a:lnTo>
                    <a:pt x="268" y="2314"/>
                  </a:lnTo>
                  <a:lnTo>
                    <a:pt x="414" y="2484"/>
                  </a:lnTo>
                  <a:lnTo>
                    <a:pt x="414" y="2484"/>
                  </a:lnTo>
                  <a:lnTo>
                    <a:pt x="512" y="2606"/>
                  </a:lnTo>
                  <a:lnTo>
                    <a:pt x="609" y="2728"/>
                  </a:lnTo>
                  <a:lnTo>
                    <a:pt x="658" y="2874"/>
                  </a:lnTo>
                  <a:lnTo>
                    <a:pt x="682" y="3045"/>
                  </a:lnTo>
                  <a:lnTo>
                    <a:pt x="682" y="3045"/>
                  </a:lnTo>
                  <a:lnTo>
                    <a:pt x="658" y="3239"/>
                  </a:lnTo>
                  <a:lnTo>
                    <a:pt x="609" y="3385"/>
                  </a:lnTo>
                  <a:lnTo>
                    <a:pt x="512" y="3507"/>
                  </a:lnTo>
                  <a:lnTo>
                    <a:pt x="414" y="3629"/>
                  </a:lnTo>
                  <a:lnTo>
                    <a:pt x="414" y="3629"/>
                  </a:lnTo>
                  <a:lnTo>
                    <a:pt x="268" y="3800"/>
                  </a:lnTo>
                  <a:lnTo>
                    <a:pt x="146" y="3994"/>
                  </a:lnTo>
                  <a:lnTo>
                    <a:pt x="73" y="4116"/>
                  </a:lnTo>
                  <a:lnTo>
                    <a:pt x="49" y="4262"/>
                  </a:lnTo>
                  <a:lnTo>
                    <a:pt x="0" y="4408"/>
                  </a:lnTo>
                  <a:lnTo>
                    <a:pt x="0" y="4579"/>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56"/>
            <p:cNvSpPr/>
            <p:nvPr/>
          </p:nvSpPr>
          <p:spPr>
            <a:xfrm>
              <a:off x="3427600" y="5001950"/>
              <a:ext cx="17075" cy="114475"/>
            </a:xfrm>
            <a:custGeom>
              <a:rect b="b" l="l" r="r" t="t"/>
              <a:pathLst>
                <a:path extrusionOk="0" fill="none" h="4579" w="683">
                  <a:moveTo>
                    <a:pt x="683" y="0"/>
                  </a:moveTo>
                  <a:lnTo>
                    <a:pt x="683" y="0"/>
                  </a:lnTo>
                  <a:lnTo>
                    <a:pt x="658" y="171"/>
                  </a:lnTo>
                  <a:lnTo>
                    <a:pt x="609" y="317"/>
                  </a:lnTo>
                  <a:lnTo>
                    <a:pt x="536" y="439"/>
                  </a:lnTo>
                  <a:lnTo>
                    <a:pt x="415" y="585"/>
                  </a:lnTo>
                  <a:lnTo>
                    <a:pt x="415" y="585"/>
                  </a:lnTo>
                  <a:lnTo>
                    <a:pt x="269" y="731"/>
                  </a:lnTo>
                  <a:lnTo>
                    <a:pt x="147" y="950"/>
                  </a:lnTo>
                  <a:lnTo>
                    <a:pt x="98" y="1072"/>
                  </a:lnTo>
                  <a:lnTo>
                    <a:pt x="49" y="1194"/>
                  </a:lnTo>
                  <a:lnTo>
                    <a:pt x="25" y="1364"/>
                  </a:lnTo>
                  <a:lnTo>
                    <a:pt x="1" y="1535"/>
                  </a:lnTo>
                  <a:lnTo>
                    <a:pt x="1" y="1535"/>
                  </a:lnTo>
                  <a:lnTo>
                    <a:pt x="25" y="1705"/>
                  </a:lnTo>
                  <a:lnTo>
                    <a:pt x="49" y="1851"/>
                  </a:lnTo>
                  <a:lnTo>
                    <a:pt x="98" y="1997"/>
                  </a:lnTo>
                  <a:lnTo>
                    <a:pt x="147" y="2095"/>
                  </a:lnTo>
                  <a:lnTo>
                    <a:pt x="269" y="2314"/>
                  </a:lnTo>
                  <a:lnTo>
                    <a:pt x="415" y="2484"/>
                  </a:lnTo>
                  <a:lnTo>
                    <a:pt x="415" y="2484"/>
                  </a:lnTo>
                  <a:lnTo>
                    <a:pt x="536" y="2606"/>
                  </a:lnTo>
                  <a:lnTo>
                    <a:pt x="609" y="2728"/>
                  </a:lnTo>
                  <a:lnTo>
                    <a:pt x="658" y="2874"/>
                  </a:lnTo>
                  <a:lnTo>
                    <a:pt x="683" y="3045"/>
                  </a:lnTo>
                  <a:lnTo>
                    <a:pt x="683" y="3045"/>
                  </a:lnTo>
                  <a:lnTo>
                    <a:pt x="658" y="3239"/>
                  </a:lnTo>
                  <a:lnTo>
                    <a:pt x="609" y="3385"/>
                  </a:lnTo>
                  <a:lnTo>
                    <a:pt x="536" y="3507"/>
                  </a:lnTo>
                  <a:lnTo>
                    <a:pt x="415" y="3629"/>
                  </a:lnTo>
                  <a:lnTo>
                    <a:pt x="415" y="3629"/>
                  </a:lnTo>
                  <a:lnTo>
                    <a:pt x="269" y="3800"/>
                  </a:lnTo>
                  <a:lnTo>
                    <a:pt x="147" y="3994"/>
                  </a:lnTo>
                  <a:lnTo>
                    <a:pt x="98" y="4116"/>
                  </a:lnTo>
                  <a:lnTo>
                    <a:pt x="49" y="4262"/>
                  </a:lnTo>
                  <a:lnTo>
                    <a:pt x="25" y="4408"/>
                  </a:lnTo>
                  <a:lnTo>
                    <a:pt x="1" y="4579"/>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56"/>
            <p:cNvSpPr/>
            <p:nvPr/>
          </p:nvSpPr>
          <p:spPr>
            <a:xfrm>
              <a:off x="3515275" y="5001950"/>
              <a:ext cx="16475" cy="114475"/>
            </a:xfrm>
            <a:custGeom>
              <a:rect b="b" l="l" r="r" t="t"/>
              <a:pathLst>
                <a:path extrusionOk="0" fill="none" h="4579" w="659">
                  <a:moveTo>
                    <a:pt x="658" y="0"/>
                  </a:moveTo>
                  <a:lnTo>
                    <a:pt x="658" y="0"/>
                  </a:lnTo>
                  <a:lnTo>
                    <a:pt x="658" y="171"/>
                  </a:lnTo>
                  <a:lnTo>
                    <a:pt x="585" y="317"/>
                  </a:lnTo>
                  <a:lnTo>
                    <a:pt x="512" y="439"/>
                  </a:lnTo>
                  <a:lnTo>
                    <a:pt x="390" y="585"/>
                  </a:lnTo>
                  <a:lnTo>
                    <a:pt x="390" y="585"/>
                  </a:lnTo>
                  <a:lnTo>
                    <a:pt x="269" y="731"/>
                  </a:lnTo>
                  <a:lnTo>
                    <a:pt x="122" y="950"/>
                  </a:lnTo>
                  <a:lnTo>
                    <a:pt x="74" y="1072"/>
                  </a:lnTo>
                  <a:lnTo>
                    <a:pt x="25" y="1194"/>
                  </a:lnTo>
                  <a:lnTo>
                    <a:pt x="1" y="1364"/>
                  </a:lnTo>
                  <a:lnTo>
                    <a:pt x="1" y="1535"/>
                  </a:lnTo>
                  <a:lnTo>
                    <a:pt x="1" y="1535"/>
                  </a:lnTo>
                  <a:lnTo>
                    <a:pt x="1" y="1705"/>
                  </a:lnTo>
                  <a:lnTo>
                    <a:pt x="25" y="1851"/>
                  </a:lnTo>
                  <a:lnTo>
                    <a:pt x="74" y="1997"/>
                  </a:lnTo>
                  <a:lnTo>
                    <a:pt x="122" y="2095"/>
                  </a:lnTo>
                  <a:lnTo>
                    <a:pt x="269"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9" y="3800"/>
                  </a:lnTo>
                  <a:lnTo>
                    <a:pt x="122" y="3994"/>
                  </a:lnTo>
                  <a:lnTo>
                    <a:pt x="74" y="4116"/>
                  </a:lnTo>
                  <a:lnTo>
                    <a:pt x="25" y="4262"/>
                  </a:lnTo>
                  <a:lnTo>
                    <a:pt x="1" y="4408"/>
                  </a:lnTo>
                  <a:lnTo>
                    <a:pt x="1" y="4579"/>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2" name="Google Shape;922;p56"/>
          <p:cNvGrpSpPr/>
          <p:nvPr/>
        </p:nvGrpSpPr>
        <p:grpSpPr>
          <a:xfrm>
            <a:off x="3187977" y="4313985"/>
            <a:ext cx="319369" cy="380263"/>
            <a:chOff x="3968275" y="4980625"/>
            <a:chExt cx="379975" cy="452425"/>
          </a:xfrm>
        </p:grpSpPr>
        <p:sp>
          <p:nvSpPr>
            <p:cNvPr id="923" name="Google Shape;923;p56"/>
            <p:cNvSpPr/>
            <p:nvPr/>
          </p:nvSpPr>
          <p:spPr>
            <a:xfrm>
              <a:off x="4168000" y="4980625"/>
              <a:ext cx="85875" cy="102325"/>
            </a:xfrm>
            <a:custGeom>
              <a:rect b="b" l="l" r="r" t="t"/>
              <a:pathLst>
                <a:path extrusionOk="0" fill="none" h="4093" w="3435">
                  <a:moveTo>
                    <a:pt x="317" y="1486"/>
                  </a:moveTo>
                  <a:lnTo>
                    <a:pt x="317" y="1486"/>
                  </a:lnTo>
                  <a:lnTo>
                    <a:pt x="487" y="1292"/>
                  </a:lnTo>
                  <a:lnTo>
                    <a:pt x="682" y="1097"/>
                  </a:lnTo>
                  <a:lnTo>
                    <a:pt x="901" y="951"/>
                  </a:lnTo>
                  <a:lnTo>
                    <a:pt x="1145" y="780"/>
                  </a:lnTo>
                  <a:lnTo>
                    <a:pt x="1388" y="658"/>
                  </a:lnTo>
                  <a:lnTo>
                    <a:pt x="1632" y="537"/>
                  </a:lnTo>
                  <a:lnTo>
                    <a:pt x="2143" y="317"/>
                  </a:lnTo>
                  <a:lnTo>
                    <a:pt x="2631" y="171"/>
                  </a:lnTo>
                  <a:lnTo>
                    <a:pt x="3020" y="74"/>
                  </a:lnTo>
                  <a:lnTo>
                    <a:pt x="3386" y="1"/>
                  </a:lnTo>
                  <a:lnTo>
                    <a:pt x="3386" y="1"/>
                  </a:lnTo>
                  <a:lnTo>
                    <a:pt x="3410" y="366"/>
                  </a:lnTo>
                  <a:lnTo>
                    <a:pt x="3434" y="780"/>
                  </a:lnTo>
                  <a:lnTo>
                    <a:pt x="3434" y="1267"/>
                  </a:lnTo>
                  <a:lnTo>
                    <a:pt x="3410" y="1827"/>
                  </a:lnTo>
                  <a:lnTo>
                    <a:pt x="3386" y="2095"/>
                  </a:lnTo>
                  <a:lnTo>
                    <a:pt x="3312" y="2363"/>
                  </a:lnTo>
                  <a:lnTo>
                    <a:pt x="3264" y="2655"/>
                  </a:lnTo>
                  <a:lnTo>
                    <a:pt x="3166" y="2899"/>
                  </a:lnTo>
                  <a:lnTo>
                    <a:pt x="3045" y="3143"/>
                  </a:lnTo>
                  <a:lnTo>
                    <a:pt x="2923" y="3362"/>
                  </a:lnTo>
                  <a:lnTo>
                    <a:pt x="2923" y="3362"/>
                  </a:lnTo>
                  <a:lnTo>
                    <a:pt x="2752" y="3557"/>
                  </a:lnTo>
                  <a:lnTo>
                    <a:pt x="2582" y="3703"/>
                  </a:lnTo>
                  <a:lnTo>
                    <a:pt x="2387" y="3824"/>
                  </a:lnTo>
                  <a:lnTo>
                    <a:pt x="2192" y="3922"/>
                  </a:lnTo>
                  <a:lnTo>
                    <a:pt x="1997" y="3995"/>
                  </a:lnTo>
                  <a:lnTo>
                    <a:pt x="1778" y="4044"/>
                  </a:lnTo>
                  <a:lnTo>
                    <a:pt x="1583" y="4092"/>
                  </a:lnTo>
                  <a:lnTo>
                    <a:pt x="1388" y="4092"/>
                  </a:lnTo>
                  <a:lnTo>
                    <a:pt x="1047" y="4092"/>
                  </a:lnTo>
                  <a:lnTo>
                    <a:pt x="755" y="4044"/>
                  </a:lnTo>
                  <a:lnTo>
                    <a:pt x="487" y="3995"/>
                  </a:lnTo>
                  <a:lnTo>
                    <a:pt x="487" y="3995"/>
                  </a:lnTo>
                  <a:lnTo>
                    <a:pt x="341" y="3751"/>
                  </a:lnTo>
                  <a:lnTo>
                    <a:pt x="219" y="3483"/>
                  </a:lnTo>
                  <a:lnTo>
                    <a:pt x="98" y="3143"/>
                  </a:lnTo>
                  <a:lnTo>
                    <a:pt x="49" y="2972"/>
                  </a:lnTo>
                  <a:lnTo>
                    <a:pt x="25" y="2753"/>
                  </a:lnTo>
                  <a:lnTo>
                    <a:pt x="0" y="2558"/>
                  </a:lnTo>
                  <a:lnTo>
                    <a:pt x="0" y="2339"/>
                  </a:lnTo>
                  <a:lnTo>
                    <a:pt x="25" y="2120"/>
                  </a:lnTo>
                  <a:lnTo>
                    <a:pt x="98" y="1900"/>
                  </a:lnTo>
                  <a:lnTo>
                    <a:pt x="195" y="1706"/>
                  </a:lnTo>
                  <a:lnTo>
                    <a:pt x="317" y="1486"/>
                  </a:lnTo>
                  <a:lnTo>
                    <a:pt x="317" y="1486"/>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56"/>
            <p:cNvSpPr/>
            <p:nvPr/>
          </p:nvSpPr>
          <p:spPr>
            <a:xfrm>
              <a:off x="3968275" y="5043350"/>
              <a:ext cx="379975" cy="389700"/>
            </a:xfrm>
            <a:custGeom>
              <a:rect b="b" l="l" r="r" t="t"/>
              <a:pathLst>
                <a:path extrusionOk="0" fill="none" h="15588" w="15199">
                  <a:moveTo>
                    <a:pt x="7965" y="2679"/>
                  </a:moveTo>
                  <a:lnTo>
                    <a:pt x="7965" y="2679"/>
                  </a:lnTo>
                  <a:lnTo>
                    <a:pt x="7478" y="2655"/>
                  </a:lnTo>
                  <a:lnTo>
                    <a:pt x="6942" y="2606"/>
                  </a:lnTo>
                  <a:lnTo>
                    <a:pt x="5822" y="2509"/>
                  </a:lnTo>
                  <a:lnTo>
                    <a:pt x="5261" y="2484"/>
                  </a:lnTo>
                  <a:lnTo>
                    <a:pt x="4726" y="2509"/>
                  </a:lnTo>
                  <a:lnTo>
                    <a:pt x="4482" y="2533"/>
                  </a:lnTo>
                  <a:lnTo>
                    <a:pt x="4239" y="2582"/>
                  </a:lnTo>
                  <a:lnTo>
                    <a:pt x="4019" y="2655"/>
                  </a:lnTo>
                  <a:lnTo>
                    <a:pt x="3825" y="2728"/>
                  </a:lnTo>
                  <a:lnTo>
                    <a:pt x="3825" y="2728"/>
                  </a:lnTo>
                  <a:lnTo>
                    <a:pt x="3410" y="2947"/>
                  </a:lnTo>
                  <a:lnTo>
                    <a:pt x="2996" y="3166"/>
                  </a:lnTo>
                  <a:lnTo>
                    <a:pt x="2631" y="3434"/>
                  </a:lnTo>
                  <a:lnTo>
                    <a:pt x="2266" y="3702"/>
                  </a:lnTo>
                  <a:lnTo>
                    <a:pt x="1925" y="4019"/>
                  </a:lnTo>
                  <a:lnTo>
                    <a:pt x="1608" y="4335"/>
                  </a:lnTo>
                  <a:lnTo>
                    <a:pt x="1316" y="4676"/>
                  </a:lnTo>
                  <a:lnTo>
                    <a:pt x="1072" y="5042"/>
                  </a:lnTo>
                  <a:lnTo>
                    <a:pt x="829" y="5431"/>
                  </a:lnTo>
                  <a:lnTo>
                    <a:pt x="610" y="5845"/>
                  </a:lnTo>
                  <a:lnTo>
                    <a:pt x="439" y="6284"/>
                  </a:lnTo>
                  <a:lnTo>
                    <a:pt x="293" y="6722"/>
                  </a:lnTo>
                  <a:lnTo>
                    <a:pt x="171" y="7185"/>
                  </a:lnTo>
                  <a:lnTo>
                    <a:pt x="74" y="7672"/>
                  </a:lnTo>
                  <a:lnTo>
                    <a:pt x="25" y="8184"/>
                  </a:lnTo>
                  <a:lnTo>
                    <a:pt x="1" y="8695"/>
                  </a:lnTo>
                  <a:lnTo>
                    <a:pt x="1" y="8695"/>
                  </a:lnTo>
                  <a:lnTo>
                    <a:pt x="25" y="9231"/>
                  </a:lnTo>
                  <a:lnTo>
                    <a:pt x="74" y="9767"/>
                  </a:lnTo>
                  <a:lnTo>
                    <a:pt x="171" y="10278"/>
                  </a:lnTo>
                  <a:lnTo>
                    <a:pt x="293" y="10765"/>
                  </a:lnTo>
                  <a:lnTo>
                    <a:pt x="464" y="11277"/>
                  </a:lnTo>
                  <a:lnTo>
                    <a:pt x="658" y="11739"/>
                  </a:lnTo>
                  <a:lnTo>
                    <a:pt x="878" y="12202"/>
                  </a:lnTo>
                  <a:lnTo>
                    <a:pt x="1121" y="12641"/>
                  </a:lnTo>
                  <a:lnTo>
                    <a:pt x="1389" y="13055"/>
                  </a:lnTo>
                  <a:lnTo>
                    <a:pt x="1706" y="13469"/>
                  </a:lnTo>
                  <a:lnTo>
                    <a:pt x="2022" y="13834"/>
                  </a:lnTo>
                  <a:lnTo>
                    <a:pt x="2388" y="14199"/>
                  </a:lnTo>
                  <a:lnTo>
                    <a:pt x="2753" y="14540"/>
                  </a:lnTo>
                  <a:lnTo>
                    <a:pt x="3143" y="14832"/>
                  </a:lnTo>
                  <a:lnTo>
                    <a:pt x="3581" y="15125"/>
                  </a:lnTo>
                  <a:lnTo>
                    <a:pt x="4019" y="15368"/>
                  </a:lnTo>
                  <a:lnTo>
                    <a:pt x="4019" y="15368"/>
                  </a:lnTo>
                  <a:lnTo>
                    <a:pt x="4214" y="15466"/>
                  </a:lnTo>
                  <a:lnTo>
                    <a:pt x="4409" y="15539"/>
                  </a:lnTo>
                  <a:lnTo>
                    <a:pt x="4628" y="15587"/>
                  </a:lnTo>
                  <a:lnTo>
                    <a:pt x="4847" y="15587"/>
                  </a:lnTo>
                  <a:lnTo>
                    <a:pt x="5042" y="15587"/>
                  </a:lnTo>
                  <a:lnTo>
                    <a:pt x="5261" y="15587"/>
                  </a:lnTo>
                  <a:lnTo>
                    <a:pt x="5724" y="15514"/>
                  </a:lnTo>
                  <a:lnTo>
                    <a:pt x="6650" y="15320"/>
                  </a:lnTo>
                  <a:lnTo>
                    <a:pt x="7112" y="15246"/>
                  </a:lnTo>
                  <a:lnTo>
                    <a:pt x="7356" y="15222"/>
                  </a:lnTo>
                  <a:lnTo>
                    <a:pt x="7600" y="15222"/>
                  </a:lnTo>
                  <a:lnTo>
                    <a:pt x="7600" y="15222"/>
                  </a:lnTo>
                  <a:lnTo>
                    <a:pt x="7843" y="15222"/>
                  </a:lnTo>
                  <a:lnTo>
                    <a:pt x="8087" y="15246"/>
                  </a:lnTo>
                  <a:lnTo>
                    <a:pt x="8574" y="15320"/>
                  </a:lnTo>
                  <a:lnTo>
                    <a:pt x="9524" y="15514"/>
                  </a:lnTo>
                  <a:lnTo>
                    <a:pt x="9962" y="15563"/>
                  </a:lnTo>
                  <a:lnTo>
                    <a:pt x="10181" y="15587"/>
                  </a:lnTo>
                  <a:lnTo>
                    <a:pt x="10400" y="15587"/>
                  </a:lnTo>
                  <a:lnTo>
                    <a:pt x="10620" y="15563"/>
                  </a:lnTo>
                  <a:lnTo>
                    <a:pt x="10839" y="15514"/>
                  </a:lnTo>
                  <a:lnTo>
                    <a:pt x="11034" y="15441"/>
                  </a:lnTo>
                  <a:lnTo>
                    <a:pt x="11253" y="15344"/>
                  </a:lnTo>
                  <a:lnTo>
                    <a:pt x="11253" y="15344"/>
                  </a:lnTo>
                  <a:lnTo>
                    <a:pt x="11691" y="15100"/>
                  </a:lnTo>
                  <a:lnTo>
                    <a:pt x="12081" y="14808"/>
                  </a:lnTo>
                  <a:lnTo>
                    <a:pt x="12495" y="14491"/>
                  </a:lnTo>
                  <a:lnTo>
                    <a:pt x="12860" y="14175"/>
                  </a:lnTo>
                  <a:lnTo>
                    <a:pt x="13201" y="13810"/>
                  </a:lnTo>
                  <a:lnTo>
                    <a:pt x="13518" y="13420"/>
                  </a:lnTo>
                  <a:lnTo>
                    <a:pt x="13834" y="13030"/>
                  </a:lnTo>
                  <a:lnTo>
                    <a:pt x="14102" y="12616"/>
                  </a:lnTo>
                  <a:lnTo>
                    <a:pt x="14346" y="12178"/>
                  </a:lnTo>
                  <a:lnTo>
                    <a:pt x="14565" y="11715"/>
                  </a:lnTo>
                  <a:lnTo>
                    <a:pt x="14760" y="11252"/>
                  </a:lnTo>
                  <a:lnTo>
                    <a:pt x="14906" y="10765"/>
                  </a:lnTo>
                  <a:lnTo>
                    <a:pt x="15028" y="10254"/>
                  </a:lnTo>
                  <a:lnTo>
                    <a:pt x="15125" y="9742"/>
                  </a:lnTo>
                  <a:lnTo>
                    <a:pt x="15174" y="9231"/>
                  </a:lnTo>
                  <a:lnTo>
                    <a:pt x="15198" y="8695"/>
                  </a:lnTo>
                  <a:lnTo>
                    <a:pt x="15198" y="8695"/>
                  </a:lnTo>
                  <a:lnTo>
                    <a:pt x="15174" y="8159"/>
                  </a:lnTo>
                  <a:lnTo>
                    <a:pt x="15125" y="7648"/>
                  </a:lnTo>
                  <a:lnTo>
                    <a:pt x="15028" y="7161"/>
                  </a:lnTo>
                  <a:lnTo>
                    <a:pt x="14906" y="6674"/>
                  </a:lnTo>
                  <a:lnTo>
                    <a:pt x="14736" y="6235"/>
                  </a:lnTo>
                  <a:lnTo>
                    <a:pt x="14565" y="5797"/>
                  </a:lnTo>
                  <a:lnTo>
                    <a:pt x="14346" y="5383"/>
                  </a:lnTo>
                  <a:lnTo>
                    <a:pt x="14102" y="4993"/>
                  </a:lnTo>
                  <a:lnTo>
                    <a:pt x="13810" y="4603"/>
                  </a:lnTo>
                  <a:lnTo>
                    <a:pt x="13518" y="4262"/>
                  </a:lnTo>
                  <a:lnTo>
                    <a:pt x="13177" y="3946"/>
                  </a:lnTo>
                  <a:lnTo>
                    <a:pt x="12836" y="3629"/>
                  </a:lnTo>
                  <a:lnTo>
                    <a:pt x="12471" y="3361"/>
                  </a:lnTo>
                  <a:lnTo>
                    <a:pt x="12056" y="3093"/>
                  </a:lnTo>
                  <a:lnTo>
                    <a:pt x="11642" y="2850"/>
                  </a:lnTo>
                  <a:lnTo>
                    <a:pt x="11228" y="2655"/>
                  </a:lnTo>
                  <a:lnTo>
                    <a:pt x="11228" y="2655"/>
                  </a:lnTo>
                  <a:lnTo>
                    <a:pt x="11034" y="2582"/>
                  </a:lnTo>
                  <a:lnTo>
                    <a:pt x="10863" y="2533"/>
                  </a:lnTo>
                  <a:lnTo>
                    <a:pt x="10668" y="2509"/>
                  </a:lnTo>
                  <a:lnTo>
                    <a:pt x="10498" y="2484"/>
                  </a:lnTo>
                  <a:lnTo>
                    <a:pt x="10084" y="2484"/>
                  </a:lnTo>
                  <a:lnTo>
                    <a:pt x="9670" y="2509"/>
                  </a:lnTo>
                  <a:lnTo>
                    <a:pt x="8817" y="2606"/>
                  </a:lnTo>
                  <a:lnTo>
                    <a:pt x="8403" y="2655"/>
                  </a:lnTo>
                  <a:lnTo>
                    <a:pt x="7965" y="2679"/>
                  </a:lnTo>
                  <a:lnTo>
                    <a:pt x="7965" y="2679"/>
                  </a:lnTo>
                  <a:lnTo>
                    <a:pt x="6357"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56"/>
            <p:cNvSpPr/>
            <p:nvPr/>
          </p:nvSpPr>
          <p:spPr>
            <a:xfrm>
              <a:off x="4031000" y="5150500"/>
              <a:ext cx="54200" cy="61525"/>
            </a:xfrm>
            <a:custGeom>
              <a:rect b="b" l="l" r="r" t="t"/>
              <a:pathLst>
                <a:path extrusionOk="0" fill="none" h="2461" w="2168">
                  <a:moveTo>
                    <a:pt x="2168" y="1"/>
                  </a:moveTo>
                  <a:lnTo>
                    <a:pt x="2168" y="1"/>
                  </a:lnTo>
                  <a:lnTo>
                    <a:pt x="1900" y="49"/>
                  </a:lnTo>
                  <a:lnTo>
                    <a:pt x="1656" y="123"/>
                  </a:lnTo>
                  <a:lnTo>
                    <a:pt x="1437" y="220"/>
                  </a:lnTo>
                  <a:lnTo>
                    <a:pt x="1218" y="342"/>
                  </a:lnTo>
                  <a:lnTo>
                    <a:pt x="1048" y="488"/>
                  </a:lnTo>
                  <a:lnTo>
                    <a:pt x="877" y="634"/>
                  </a:lnTo>
                  <a:lnTo>
                    <a:pt x="731" y="780"/>
                  </a:lnTo>
                  <a:lnTo>
                    <a:pt x="585" y="951"/>
                  </a:lnTo>
                  <a:lnTo>
                    <a:pt x="487" y="1121"/>
                  </a:lnTo>
                  <a:lnTo>
                    <a:pt x="366" y="1316"/>
                  </a:lnTo>
                  <a:lnTo>
                    <a:pt x="220" y="1681"/>
                  </a:lnTo>
                  <a:lnTo>
                    <a:pt x="98" y="2071"/>
                  </a:lnTo>
                  <a:lnTo>
                    <a:pt x="0" y="246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6" name="Google Shape;926;p56"/>
          <p:cNvGrpSpPr/>
          <p:nvPr/>
        </p:nvGrpSpPr>
        <p:grpSpPr>
          <a:xfrm>
            <a:off x="4843510" y="4398938"/>
            <a:ext cx="404323" cy="220085"/>
            <a:chOff x="5937975" y="5081700"/>
            <a:chExt cx="481050" cy="261850"/>
          </a:xfrm>
        </p:grpSpPr>
        <p:sp>
          <p:nvSpPr>
            <p:cNvPr id="927" name="Google Shape;927;p56"/>
            <p:cNvSpPr/>
            <p:nvPr/>
          </p:nvSpPr>
          <p:spPr>
            <a:xfrm>
              <a:off x="6104200" y="5081700"/>
              <a:ext cx="314825" cy="215575"/>
            </a:xfrm>
            <a:custGeom>
              <a:rect b="b" l="l" r="r" t="t"/>
              <a:pathLst>
                <a:path extrusionOk="0" fill="none" h="8623" w="12593">
                  <a:moveTo>
                    <a:pt x="5481" y="8622"/>
                  </a:moveTo>
                  <a:lnTo>
                    <a:pt x="5481" y="8622"/>
                  </a:lnTo>
                  <a:lnTo>
                    <a:pt x="6017" y="8574"/>
                  </a:lnTo>
                  <a:lnTo>
                    <a:pt x="6382" y="8525"/>
                  </a:lnTo>
                  <a:lnTo>
                    <a:pt x="6796" y="8452"/>
                  </a:lnTo>
                  <a:lnTo>
                    <a:pt x="7234" y="8354"/>
                  </a:lnTo>
                  <a:lnTo>
                    <a:pt x="7697" y="8257"/>
                  </a:lnTo>
                  <a:lnTo>
                    <a:pt x="8184" y="8086"/>
                  </a:lnTo>
                  <a:lnTo>
                    <a:pt x="8671" y="7892"/>
                  </a:lnTo>
                  <a:lnTo>
                    <a:pt x="9134" y="7648"/>
                  </a:lnTo>
                  <a:lnTo>
                    <a:pt x="9353" y="7526"/>
                  </a:lnTo>
                  <a:lnTo>
                    <a:pt x="9597" y="7356"/>
                  </a:lnTo>
                  <a:lnTo>
                    <a:pt x="9792" y="7185"/>
                  </a:lnTo>
                  <a:lnTo>
                    <a:pt x="9986" y="7015"/>
                  </a:lnTo>
                  <a:lnTo>
                    <a:pt x="10181" y="6820"/>
                  </a:lnTo>
                  <a:lnTo>
                    <a:pt x="10376" y="6601"/>
                  </a:lnTo>
                  <a:lnTo>
                    <a:pt x="10522" y="6357"/>
                  </a:lnTo>
                  <a:lnTo>
                    <a:pt x="10668" y="6114"/>
                  </a:lnTo>
                  <a:lnTo>
                    <a:pt x="10814" y="5846"/>
                  </a:lnTo>
                  <a:lnTo>
                    <a:pt x="10912" y="5554"/>
                  </a:lnTo>
                  <a:lnTo>
                    <a:pt x="11009" y="5261"/>
                  </a:lnTo>
                  <a:lnTo>
                    <a:pt x="11082" y="4945"/>
                  </a:lnTo>
                  <a:lnTo>
                    <a:pt x="11131" y="4579"/>
                  </a:lnTo>
                  <a:lnTo>
                    <a:pt x="11155" y="4214"/>
                  </a:lnTo>
                  <a:lnTo>
                    <a:pt x="11155" y="4214"/>
                  </a:lnTo>
                  <a:lnTo>
                    <a:pt x="11155" y="3873"/>
                  </a:lnTo>
                  <a:lnTo>
                    <a:pt x="11131" y="3435"/>
                  </a:lnTo>
                  <a:lnTo>
                    <a:pt x="11131" y="2972"/>
                  </a:lnTo>
                  <a:lnTo>
                    <a:pt x="11131" y="2753"/>
                  </a:lnTo>
                  <a:lnTo>
                    <a:pt x="11180" y="2582"/>
                  </a:lnTo>
                  <a:lnTo>
                    <a:pt x="12032" y="2607"/>
                  </a:lnTo>
                  <a:lnTo>
                    <a:pt x="11594" y="2120"/>
                  </a:lnTo>
                  <a:lnTo>
                    <a:pt x="11594" y="2120"/>
                  </a:lnTo>
                  <a:lnTo>
                    <a:pt x="11764" y="2046"/>
                  </a:lnTo>
                  <a:lnTo>
                    <a:pt x="11935" y="1973"/>
                  </a:lnTo>
                  <a:lnTo>
                    <a:pt x="12300" y="1827"/>
                  </a:lnTo>
                  <a:lnTo>
                    <a:pt x="12568" y="1730"/>
                  </a:lnTo>
                  <a:lnTo>
                    <a:pt x="12592" y="1681"/>
                  </a:lnTo>
                  <a:lnTo>
                    <a:pt x="12592" y="1657"/>
                  </a:lnTo>
                  <a:lnTo>
                    <a:pt x="12568" y="1632"/>
                  </a:lnTo>
                  <a:lnTo>
                    <a:pt x="12568" y="1632"/>
                  </a:lnTo>
                  <a:lnTo>
                    <a:pt x="12203" y="1511"/>
                  </a:lnTo>
                  <a:lnTo>
                    <a:pt x="11789" y="1389"/>
                  </a:lnTo>
                  <a:lnTo>
                    <a:pt x="11302" y="1267"/>
                  </a:lnTo>
                  <a:lnTo>
                    <a:pt x="11302" y="1267"/>
                  </a:lnTo>
                  <a:lnTo>
                    <a:pt x="11082" y="1024"/>
                  </a:lnTo>
                  <a:lnTo>
                    <a:pt x="10863" y="780"/>
                  </a:lnTo>
                  <a:lnTo>
                    <a:pt x="10547" y="512"/>
                  </a:lnTo>
                  <a:lnTo>
                    <a:pt x="10352" y="390"/>
                  </a:lnTo>
                  <a:lnTo>
                    <a:pt x="10157" y="269"/>
                  </a:lnTo>
                  <a:lnTo>
                    <a:pt x="9938" y="171"/>
                  </a:lnTo>
                  <a:lnTo>
                    <a:pt x="9719" y="98"/>
                  </a:lnTo>
                  <a:lnTo>
                    <a:pt x="9475" y="25"/>
                  </a:lnTo>
                  <a:lnTo>
                    <a:pt x="9231" y="1"/>
                  </a:lnTo>
                  <a:lnTo>
                    <a:pt x="8964" y="25"/>
                  </a:lnTo>
                  <a:lnTo>
                    <a:pt x="8696" y="74"/>
                  </a:lnTo>
                  <a:lnTo>
                    <a:pt x="8696" y="74"/>
                  </a:lnTo>
                  <a:lnTo>
                    <a:pt x="8501" y="122"/>
                  </a:lnTo>
                  <a:lnTo>
                    <a:pt x="8306" y="171"/>
                  </a:lnTo>
                  <a:lnTo>
                    <a:pt x="8111" y="269"/>
                  </a:lnTo>
                  <a:lnTo>
                    <a:pt x="7916" y="366"/>
                  </a:lnTo>
                  <a:lnTo>
                    <a:pt x="7746" y="488"/>
                  </a:lnTo>
                  <a:lnTo>
                    <a:pt x="7575" y="610"/>
                  </a:lnTo>
                  <a:lnTo>
                    <a:pt x="7405" y="756"/>
                  </a:lnTo>
                  <a:lnTo>
                    <a:pt x="7283" y="926"/>
                  </a:lnTo>
                  <a:lnTo>
                    <a:pt x="7137" y="1097"/>
                  </a:lnTo>
                  <a:lnTo>
                    <a:pt x="7039" y="1267"/>
                  </a:lnTo>
                  <a:lnTo>
                    <a:pt x="6942" y="1462"/>
                  </a:lnTo>
                  <a:lnTo>
                    <a:pt x="6845" y="1657"/>
                  </a:lnTo>
                  <a:lnTo>
                    <a:pt x="6796" y="1876"/>
                  </a:lnTo>
                  <a:lnTo>
                    <a:pt x="6747" y="2095"/>
                  </a:lnTo>
                  <a:lnTo>
                    <a:pt x="6723" y="2339"/>
                  </a:lnTo>
                  <a:lnTo>
                    <a:pt x="6723" y="2558"/>
                  </a:lnTo>
                  <a:lnTo>
                    <a:pt x="1" y="4360"/>
                  </a:lnTo>
                  <a:lnTo>
                    <a:pt x="1" y="4360"/>
                  </a:lnTo>
                  <a:lnTo>
                    <a:pt x="318" y="4579"/>
                  </a:lnTo>
                  <a:lnTo>
                    <a:pt x="634" y="4799"/>
                  </a:lnTo>
                  <a:lnTo>
                    <a:pt x="951" y="5018"/>
                  </a:lnTo>
                  <a:lnTo>
                    <a:pt x="1267" y="5188"/>
                  </a:lnTo>
                  <a:lnTo>
                    <a:pt x="1608" y="5359"/>
                  </a:lnTo>
                  <a:lnTo>
                    <a:pt x="1925" y="5481"/>
                  </a:lnTo>
                  <a:lnTo>
                    <a:pt x="2266" y="5602"/>
                  </a:lnTo>
                  <a:lnTo>
                    <a:pt x="2583" y="5724"/>
                  </a:lnTo>
                  <a:lnTo>
                    <a:pt x="2923" y="5797"/>
                  </a:lnTo>
                  <a:lnTo>
                    <a:pt x="3264" y="5846"/>
                  </a:lnTo>
                  <a:lnTo>
                    <a:pt x="3581" y="5895"/>
                  </a:lnTo>
                  <a:lnTo>
                    <a:pt x="3922" y="5919"/>
                  </a:lnTo>
                  <a:lnTo>
                    <a:pt x="4263" y="5919"/>
                  </a:lnTo>
                  <a:lnTo>
                    <a:pt x="4604" y="5895"/>
                  </a:lnTo>
                  <a:lnTo>
                    <a:pt x="4945" y="5846"/>
                  </a:lnTo>
                  <a:lnTo>
                    <a:pt x="5286" y="5797"/>
                  </a:lnTo>
                  <a:lnTo>
                    <a:pt x="5286" y="5797"/>
                  </a:lnTo>
                  <a:lnTo>
                    <a:pt x="5603" y="5700"/>
                  </a:lnTo>
                  <a:lnTo>
                    <a:pt x="5919" y="5627"/>
                  </a:lnTo>
                  <a:lnTo>
                    <a:pt x="6455" y="5407"/>
                  </a:lnTo>
                  <a:lnTo>
                    <a:pt x="6942" y="5188"/>
                  </a:lnTo>
                  <a:lnTo>
                    <a:pt x="7356" y="4969"/>
                  </a:lnTo>
                  <a:lnTo>
                    <a:pt x="7697" y="4750"/>
                  </a:lnTo>
                  <a:lnTo>
                    <a:pt x="7941" y="4579"/>
                  </a:lnTo>
                  <a:lnTo>
                    <a:pt x="8160" y="4409"/>
                  </a:lnTo>
                  <a:lnTo>
                    <a:pt x="8160" y="4409"/>
                  </a:lnTo>
                  <a:lnTo>
                    <a:pt x="8233" y="4360"/>
                  </a:lnTo>
                  <a:lnTo>
                    <a:pt x="8330" y="4336"/>
                  </a:lnTo>
                  <a:lnTo>
                    <a:pt x="8428" y="4360"/>
                  </a:lnTo>
                  <a:lnTo>
                    <a:pt x="8501" y="4409"/>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56"/>
            <p:cNvSpPr/>
            <p:nvPr/>
          </p:nvSpPr>
          <p:spPr>
            <a:xfrm>
              <a:off x="5937975" y="5210175"/>
              <a:ext cx="333700" cy="133375"/>
            </a:xfrm>
            <a:custGeom>
              <a:rect b="b" l="l" r="r" t="t"/>
              <a:pathLst>
                <a:path extrusionOk="0" fill="none" h="5335" w="13348">
                  <a:moveTo>
                    <a:pt x="7819" y="1"/>
                  </a:moveTo>
                  <a:lnTo>
                    <a:pt x="318" y="2533"/>
                  </a:lnTo>
                  <a:lnTo>
                    <a:pt x="318" y="2533"/>
                  </a:lnTo>
                  <a:lnTo>
                    <a:pt x="245" y="2582"/>
                  </a:lnTo>
                  <a:lnTo>
                    <a:pt x="147" y="2631"/>
                  </a:lnTo>
                  <a:lnTo>
                    <a:pt x="98" y="2704"/>
                  </a:lnTo>
                  <a:lnTo>
                    <a:pt x="50" y="2777"/>
                  </a:lnTo>
                  <a:lnTo>
                    <a:pt x="1" y="2874"/>
                  </a:lnTo>
                  <a:lnTo>
                    <a:pt x="1" y="2972"/>
                  </a:lnTo>
                  <a:lnTo>
                    <a:pt x="1" y="3045"/>
                  </a:lnTo>
                  <a:lnTo>
                    <a:pt x="25" y="3142"/>
                  </a:lnTo>
                  <a:lnTo>
                    <a:pt x="25" y="3142"/>
                  </a:lnTo>
                  <a:lnTo>
                    <a:pt x="98" y="3288"/>
                  </a:lnTo>
                  <a:lnTo>
                    <a:pt x="196" y="3386"/>
                  </a:lnTo>
                  <a:lnTo>
                    <a:pt x="318" y="3459"/>
                  </a:lnTo>
                  <a:lnTo>
                    <a:pt x="488" y="3483"/>
                  </a:lnTo>
                  <a:lnTo>
                    <a:pt x="488" y="3483"/>
                  </a:lnTo>
                  <a:lnTo>
                    <a:pt x="610" y="3459"/>
                  </a:lnTo>
                  <a:lnTo>
                    <a:pt x="269" y="3629"/>
                  </a:lnTo>
                  <a:lnTo>
                    <a:pt x="269" y="3629"/>
                  </a:lnTo>
                  <a:lnTo>
                    <a:pt x="171" y="3678"/>
                  </a:lnTo>
                  <a:lnTo>
                    <a:pt x="123" y="3751"/>
                  </a:lnTo>
                  <a:lnTo>
                    <a:pt x="50" y="3824"/>
                  </a:lnTo>
                  <a:lnTo>
                    <a:pt x="25" y="3922"/>
                  </a:lnTo>
                  <a:lnTo>
                    <a:pt x="1" y="3995"/>
                  </a:lnTo>
                  <a:lnTo>
                    <a:pt x="1" y="4092"/>
                  </a:lnTo>
                  <a:lnTo>
                    <a:pt x="1" y="4190"/>
                  </a:lnTo>
                  <a:lnTo>
                    <a:pt x="50" y="4287"/>
                  </a:lnTo>
                  <a:lnTo>
                    <a:pt x="50" y="4287"/>
                  </a:lnTo>
                  <a:lnTo>
                    <a:pt x="123" y="4409"/>
                  </a:lnTo>
                  <a:lnTo>
                    <a:pt x="220" y="4482"/>
                  </a:lnTo>
                  <a:lnTo>
                    <a:pt x="342" y="4531"/>
                  </a:lnTo>
                  <a:lnTo>
                    <a:pt x="488" y="4555"/>
                  </a:lnTo>
                  <a:lnTo>
                    <a:pt x="488" y="4555"/>
                  </a:lnTo>
                  <a:lnTo>
                    <a:pt x="586" y="4555"/>
                  </a:lnTo>
                  <a:lnTo>
                    <a:pt x="683" y="4506"/>
                  </a:lnTo>
                  <a:lnTo>
                    <a:pt x="853" y="4433"/>
                  </a:lnTo>
                  <a:lnTo>
                    <a:pt x="853" y="4433"/>
                  </a:lnTo>
                  <a:lnTo>
                    <a:pt x="780" y="4555"/>
                  </a:lnTo>
                  <a:lnTo>
                    <a:pt x="756" y="4701"/>
                  </a:lnTo>
                  <a:lnTo>
                    <a:pt x="780" y="4847"/>
                  </a:lnTo>
                  <a:lnTo>
                    <a:pt x="829" y="4993"/>
                  </a:lnTo>
                  <a:lnTo>
                    <a:pt x="829" y="4993"/>
                  </a:lnTo>
                  <a:lnTo>
                    <a:pt x="926" y="5091"/>
                  </a:lnTo>
                  <a:lnTo>
                    <a:pt x="1024" y="5139"/>
                  </a:lnTo>
                  <a:lnTo>
                    <a:pt x="1121" y="5188"/>
                  </a:lnTo>
                  <a:lnTo>
                    <a:pt x="1243" y="5212"/>
                  </a:lnTo>
                  <a:lnTo>
                    <a:pt x="1243" y="5212"/>
                  </a:lnTo>
                  <a:lnTo>
                    <a:pt x="1389" y="5188"/>
                  </a:lnTo>
                  <a:lnTo>
                    <a:pt x="1511" y="5115"/>
                  </a:lnTo>
                  <a:lnTo>
                    <a:pt x="6065" y="2144"/>
                  </a:lnTo>
                  <a:lnTo>
                    <a:pt x="6065" y="2144"/>
                  </a:lnTo>
                  <a:lnTo>
                    <a:pt x="6528" y="2363"/>
                  </a:lnTo>
                  <a:lnTo>
                    <a:pt x="7088" y="2582"/>
                  </a:lnTo>
                  <a:lnTo>
                    <a:pt x="7770" y="2826"/>
                  </a:lnTo>
                  <a:lnTo>
                    <a:pt x="8501" y="3045"/>
                  </a:lnTo>
                  <a:lnTo>
                    <a:pt x="9280" y="3240"/>
                  </a:lnTo>
                  <a:lnTo>
                    <a:pt x="10060" y="3386"/>
                  </a:lnTo>
                  <a:lnTo>
                    <a:pt x="10425" y="3435"/>
                  </a:lnTo>
                  <a:lnTo>
                    <a:pt x="10790" y="3483"/>
                  </a:lnTo>
                  <a:lnTo>
                    <a:pt x="11156" y="3483"/>
                  </a:lnTo>
                  <a:lnTo>
                    <a:pt x="11497" y="3483"/>
                  </a:lnTo>
                  <a:lnTo>
                    <a:pt x="12178" y="5188"/>
                  </a:lnTo>
                  <a:lnTo>
                    <a:pt x="12178" y="5188"/>
                  </a:lnTo>
                  <a:lnTo>
                    <a:pt x="12227" y="5237"/>
                  </a:lnTo>
                  <a:lnTo>
                    <a:pt x="12276" y="5286"/>
                  </a:lnTo>
                  <a:lnTo>
                    <a:pt x="12349" y="5310"/>
                  </a:lnTo>
                  <a:lnTo>
                    <a:pt x="12422" y="5334"/>
                  </a:lnTo>
                  <a:lnTo>
                    <a:pt x="13347" y="5334"/>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56"/>
            <p:cNvSpPr/>
            <p:nvPr/>
          </p:nvSpPr>
          <p:spPr>
            <a:xfrm>
              <a:off x="6352025" y="5109100"/>
              <a:ext cx="19500" cy="18900"/>
            </a:xfrm>
            <a:custGeom>
              <a:rect b="b" l="l" r="r" t="t"/>
              <a:pathLst>
                <a:path extrusionOk="0" h="756" w="780">
                  <a:moveTo>
                    <a:pt x="317" y="1"/>
                  </a:moveTo>
                  <a:lnTo>
                    <a:pt x="244" y="25"/>
                  </a:lnTo>
                  <a:lnTo>
                    <a:pt x="122" y="98"/>
                  </a:lnTo>
                  <a:lnTo>
                    <a:pt x="49" y="220"/>
                  </a:lnTo>
                  <a:lnTo>
                    <a:pt x="25" y="293"/>
                  </a:lnTo>
                  <a:lnTo>
                    <a:pt x="0" y="390"/>
                  </a:lnTo>
                  <a:lnTo>
                    <a:pt x="25" y="463"/>
                  </a:lnTo>
                  <a:lnTo>
                    <a:pt x="49" y="536"/>
                  </a:lnTo>
                  <a:lnTo>
                    <a:pt x="122" y="658"/>
                  </a:lnTo>
                  <a:lnTo>
                    <a:pt x="244" y="731"/>
                  </a:lnTo>
                  <a:lnTo>
                    <a:pt x="317" y="756"/>
                  </a:lnTo>
                  <a:lnTo>
                    <a:pt x="463" y="756"/>
                  </a:lnTo>
                  <a:lnTo>
                    <a:pt x="536" y="731"/>
                  </a:lnTo>
                  <a:lnTo>
                    <a:pt x="658" y="658"/>
                  </a:lnTo>
                  <a:lnTo>
                    <a:pt x="755" y="536"/>
                  </a:lnTo>
                  <a:lnTo>
                    <a:pt x="780" y="463"/>
                  </a:lnTo>
                  <a:lnTo>
                    <a:pt x="780" y="390"/>
                  </a:lnTo>
                  <a:lnTo>
                    <a:pt x="780" y="293"/>
                  </a:lnTo>
                  <a:lnTo>
                    <a:pt x="755" y="220"/>
                  </a:lnTo>
                  <a:lnTo>
                    <a:pt x="658" y="98"/>
                  </a:lnTo>
                  <a:lnTo>
                    <a:pt x="536" y="25"/>
                  </a:lnTo>
                  <a:lnTo>
                    <a:pt x="463" y="1"/>
                  </a:lnTo>
                  <a:close/>
                </a:path>
              </a:pathLst>
            </a:cu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0" name="Google Shape;930;p56"/>
          <p:cNvGrpSpPr/>
          <p:nvPr/>
        </p:nvGrpSpPr>
        <p:grpSpPr>
          <a:xfrm>
            <a:off x="5461718" y="4356472"/>
            <a:ext cx="290183" cy="333678"/>
            <a:chOff x="6673500" y="5031175"/>
            <a:chExt cx="345250" cy="397000"/>
          </a:xfrm>
        </p:grpSpPr>
        <p:sp>
          <p:nvSpPr>
            <p:cNvPr id="931" name="Google Shape;931;p56"/>
            <p:cNvSpPr/>
            <p:nvPr/>
          </p:nvSpPr>
          <p:spPr>
            <a:xfrm>
              <a:off x="6731950" y="5031175"/>
              <a:ext cx="105375" cy="147375"/>
            </a:xfrm>
            <a:custGeom>
              <a:rect b="b" l="l" r="r" t="t"/>
              <a:pathLst>
                <a:path extrusionOk="0" fill="none" h="5895" w="4215">
                  <a:moveTo>
                    <a:pt x="2436" y="5894"/>
                  </a:moveTo>
                  <a:lnTo>
                    <a:pt x="2436" y="5894"/>
                  </a:lnTo>
                  <a:lnTo>
                    <a:pt x="2656" y="5845"/>
                  </a:lnTo>
                  <a:lnTo>
                    <a:pt x="2850" y="5772"/>
                  </a:lnTo>
                  <a:lnTo>
                    <a:pt x="3045" y="5699"/>
                  </a:lnTo>
                  <a:lnTo>
                    <a:pt x="3216" y="5577"/>
                  </a:lnTo>
                  <a:lnTo>
                    <a:pt x="3386" y="5456"/>
                  </a:lnTo>
                  <a:lnTo>
                    <a:pt x="3532" y="5285"/>
                  </a:lnTo>
                  <a:lnTo>
                    <a:pt x="3678" y="5115"/>
                  </a:lnTo>
                  <a:lnTo>
                    <a:pt x="3800" y="4920"/>
                  </a:lnTo>
                  <a:lnTo>
                    <a:pt x="3922" y="4725"/>
                  </a:lnTo>
                  <a:lnTo>
                    <a:pt x="4019" y="4506"/>
                  </a:lnTo>
                  <a:lnTo>
                    <a:pt x="4092" y="4262"/>
                  </a:lnTo>
                  <a:lnTo>
                    <a:pt x="4141" y="4019"/>
                  </a:lnTo>
                  <a:lnTo>
                    <a:pt x="4190" y="3775"/>
                  </a:lnTo>
                  <a:lnTo>
                    <a:pt x="4214" y="3507"/>
                  </a:lnTo>
                  <a:lnTo>
                    <a:pt x="4190" y="3239"/>
                  </a:lnTo>
                  <a:lnTo>
                    <a:pt x="4166" y="2971"/>
                  </a:lnTo>
                  <a:lnTo>
                    <a:pt x="4166" y="2971"/>
                  </a:lnTo>
                  <a:lnTo>
                    <a:pt x="4044" y="1876"/>
                  </a:lnTo>
                  <a:lnTo>
                    <a:pt x="3946" y="1364"/>
                  </a:lnTo>
                  <a:lnTo>
                    <a:pt x="3825" y="901"/>
                  </a:lnTo>
                  <a:lnTo>
                    <a:pt x="3727" y="682"/>
                  </a:lnTo>
                  <a:lnTo>
                    <a:pt x="3654" y="512"/>
                  </a:lnTo>
                  <a:lnTo>
                    <a:pt x="3532" y="341"/>
                  </a:lnTo>
                  <a:lnTo>
                    <a:pt x="3411" y="219"/>
                  </a:lnTo>
                  <a:lnTo>
                    <a:pt x="3264" y="122"/>
                  </a:lnTo>
                  <a:lnTo>
                    <a:pt x="3118" y="49"/>
                  </a:lnTo>
                  <a:lnTo>
                    <a:pt x="2923" y="0"/>
                  </a:lnTo>
                  <a:lnTo>
                    <a:pt x="2729" y="25"/>
                  </a:lnTo>
                  <a:lnTo>
                    <a:pt x="2729" y="25"/>
                  </a:lnTo>
                  <a:lnTo>
                    <a:pt x="2509" y="73"/>
                  </a:lnTo>
                  <a:lnTo>
                    <a:pt x="2266" y="146"/>
                  </a:lnTo>
                  <a:lnTo>
                    <a:pt x="2022" y="268"/>
                  </a:lnTo>
                  <a:lnTo>
                    <a:pt x="1779" y="414"/>
                  </a:lnTo>
                  <a:lnTo>
                    <a:pt x="1535" y="609"/>
                  </a:lnTo>
                  <a:lnTo>
                    <a:pt x="1316" y="804"/>
                  </a:lnTo>
                  <a:lnTo>
                    <a:pt x="1072" y="1023"/>
                  </a:lnTo>
                  <a:lnTo>
                    <a:pt x="853" y="1267"/>
                  </a:lnTo>
                  <a:lnTo>
                    <a:pt x="658" y="1535"/>
                  </a:lnTo>
                  <a:lnTo>
                    <a:pt x="488" y="1802"/>
                  </a:lnTo>
                  <a:lnTo>
                    <a:pt x="317" y="2095"/>
                  </a:lnTo>
                  <a:lnTo>
                    <a:pt x="196" y="2363"/>
                  </a:lnTo>
                  <a:lnTo>
                    <a:pt x="98" y="2655"/>
                  </a:lnTo>
                  <a:lnTo>
                    <a:pt x="25" y="2947"/>
                  </a:lnTo>
                  <a:lnTo>
                    <a:pt x="1" y="3239"/>
                  </a:lnTo>
                  <a:lnTo>
                    <a:pt x="1" y="3507"/>
                  </a:lnTo>
                  <a:lnTo>
                    <a:pt x="1" y="3507"/>
                  </a:lnTo>
                  <a:lnTo>
                    <a:pt x="50" y="3775"/>
                  </a:lnTo>
                  <a:lnTo>
                    <a:pt x="123" y="4043"/>
                  </a:lnTo>
                  <a:lnTo>
                    <a:pt x="196" y="4287"/>
                  </a:lnTo>
                  <a:lnTo>
                    <a:pt x="293" y="4530"/>
                  </a:lnTo>
                  <a:lnTo>
                    <a:pt x="415" y="4749"/>
                  </a:lnTo>
                  <a:lnTo>
                    <a:pt x="561" y="4944"/>
                  </a:lnTo>
                  <a:lnTo>
                    <a:pt x="707" y="5139"/>
                  </a:lnTo>
                  <a:lnTo>
                    <a:pt x="853" y="5310"/>
                  </a:lnTo>
                  <a:lnTo>
                    <a:pt x="1024" y="5456"/>
                  </a:lnTo>
                  <a:lnTo>
                    <a:pt x="1219" y="5602"/>
                  </a:lnTo>
                  <a:lnTo>
                    <a:pt x="1389" y="5699"/>
                  </a:lnTo>
                  <a:lnTo>
                    <a:pt x="1584" y="5797"/>
                  </a:lnTo>
                  <a:lnTo>
                    <a:pt x="1803" y="5845"/>
                  </a:lnTo>
                  <a:lnTo>
                    <a:pt x="1998" y="5894"/>
                  </a:lnTo>
                  <a:lnTo>
                    <a:pt x="2217" y="5894"/>
                  </a:lnTo>
                  <a:lnTo>
                    <a:pt x="2436" y="5894"/>
                  </a:lnTo>
                  <a:lnTo>
                    <a:pt x="2436" y="5894"/>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56"/>
            <p:cNvSpPr/>
            <p:nvPr/>
          </p:nvSpPr>
          <p:spPr>
            <a:xfrm>
              <a:off x="6673500" y="5146850"/>
              <a:ext cx="84050" cy="116925"/>
            </a:xfrm>
            <a:custGeom>
              <a:rect b="b" l="l" r="r" t="t"/>
              <a:pathLst>
                <a:path extrusionOk="0" fill="none" h="4677" w="3362">
                  <a:moveTo>
                    <a:pt x="2875" y="4579"/>
                  </a:moveTo>
                  <a:lnTo>
                    <a:pt x="2875" y="4579"/>
                  </a:lnTo>
                  <a:lnTo>
                    <a:pt x="3021" y="4482"/>
                  </a:lnTo>
                  <a:lnTo>
                    <a:pt x="3143" y="4385"/>
                  </a:lnTo>
                  <a:lnTo>
                    <a:pt x="3240" y="4287"/>
                  </a:lnTo>
                  <a:lnTo>
                    <a:pt x="3313" y="4141"/>
                  </a:lnTo>
                  <a:lnTo>
                    <a:pt x="3362" y="3995"/>
                  </a:lnTo>
                  <a:lnTo>
                    <a:pt x="3362" y="3849"/>
                  </a:lnTo>
                  <a:lnTo>
                    <a:pt x="3362" y="3678"/>
                  </a:lnTo>
                  <a:lnTo>
                    <a:pt x="3337" y="3508"/>
                  </a:lnTo>
                  <a:lnTo>
                    <a:pt x="3240" y="3118"/>
                  </a:lnTo>
                  <a:lnTo>
                    <a:pt x="3069" y="2704"/>
                  </a:lnTo>
                  <a:lnTo>
                    <a:pt x="2704" y="1803"/>
                  </a:lnTo>
                  <a:lnTo>
                    <a:pt x="2704" y="1803"/>
                  </a:lnTo>
                  <a:lnTo>
                    <a:pt x="2363" y="950"/>
                  </a:lnTo>
                  <a:lnTo>
                    <a:pt x="2193" y="609"/>
                  </a:lnTo>
                  <a:lnTo>
                    <a:pt x="2022" y="342"/>
                  </a:lnTo>
                  <a:lnTo>
                    <a:pt x="1949" y="220"/>
                  </a:lnTo>
                  <a:lnTo>
                    <a:pt x="1852" y="122"/>
                  </a:lnTo>
                  <a:lnTo>
                    <a:pt x="1730" y="74"/>
                  </a:lnTo>
                  <a:lnTo>
                    <a:pt x="1633" y="25"/>
                  </a:lnTo>
                  <a:lnTo>
                    <a:pt x="1486" y="1"/>
                  </a:lnTo>
                  <a:lnTo>
                    <a:pt x="1365" y="1"/>
                  </a:lnTo>
                  <a:lnTo>
                    <a:pt x="1194" y="25"/>
                  </a:lnTo>
                  <a:lnTo>
                    <a:pt x="1024" y="98"/>
                  </a:lnTo>
                  <a:lnTo>
                    <a:pt x="1024" y="98"/>
                  </a:lnTo>
                  <a:lnTo>
                    <a:pt x="853" y="171"/>
                  </a:lnTo>
                  <a:lnTo>
                    <a:pt x="707" y="269"/>
                  </a:lnTo>
                  <a:lnTo>
                    <a:pt x="561" y="390"/>
                  </a:lnTo>
                  <a:lnTo>
                    <a:pt x="439" y="536"/>
                  </a:lnTo>
                  <a:lnTo>
                    <a:pt x="317" y="683"/>
                  </a:lnTo>
                  <a:lnTo>
                    <a:pt x="220" y="853"/>
                  </a:lnTo>
                  <a:lnTo>
                    <a:pt x="147" y="1048"/>
                  </a:lnTo>
                  <a:lnTo>
                    <a:pt x="74" y="1243"/>
                  </a:lnTo>
                  <a:lnTo>
                    <a:pt x="49" y="1438"/>
                  </a:lnTo>
                  <a:lnTo>
                    <a:pt x="1" y="1657"/>
                  </a:lnTo>
                  <a:lnTo>
                    <a:pt x="1" y="1876"/>
                  </a:lnTo>
                  <a:lnTo>
                    <a:pt x="1" y="2095"/>
                  </a:lnTo>
                  <a:lnTo>
                    <a:pt x="25" y="2339"/>
                  </a:lnTo>
                  <a:lnTo>
                    <a:pt x="74" y="2558"/>
                  </a:lnTo>
                  <a:lnTo>
                    <a:pt x="147" y="2801"/>
                  </a:lnTo>
                  <a:lnTo>
                    <a:pt x="220" y="3045"/>
                  </a:lnTo>
                  <a:lnTo>
                    <a:pt x="220" y="3045"/>
                  </a:lnTo>
                  <a:lnTo>
                    <a:pt x="342" y="3264"/>
                  </a:lnTo>
                  <a:lnTo>
                    <a:pt x="439" y="3483"/>
                  </a:lnTo>
                  <a:lnTo>
                    <a:pt x="585" y="3678"/>
                  </a:lnTo>
                  <a:lnTo>
                    <a:pt x="731" y="3849"/>
                  </a:lnTo>
                  <a:lnTo>
                    <a:pt x="878" y="4019"/>
                  </a:lnTo>
                  <a:lnTo>
                    <a:pt x="1048" y="4165"/>
                  </a:lnTo>
                  <a:lnTo>
                    <a:pt x="1219" y="4311"/>
                  </a:lnTo>
                  <a:lnTo>
                    <a:pt x="1389" y="4409"/>
                  </a:lnTo>
                  <a:lnTo>
                    <a:pt x="1559" y="4506"/>
                  </a:lnTo>
                  <a:lnTo>
                    <a:pt x="1754" y="4579"/>
                  </a:lnTo>
                  <a:lnTo>
                    <a:pt x="1949" y="4628"/>
                  </a:lnTo>
                  <a:lnTo>
                    <a:pt x="2120" y="4677"/>
                  </a:lnTo>
                  <a:lnTo>
                    <a:pt x="2314" y="4677"/>
                  </a:lnTo>
                  <a:lnTo>
                    <a:pt x="2509" y="4677"/>
                  </a:lnTo>
                  <a:lnTo>
                    <a:pt x="2680" y="4628"/>
                  </a:lnTo>
                  <a:lnTo>
                    <a:pt x="2875" y="4579"/>
                  </a:lnTo>
                  <a:lnTo>
                    <a:pt x="2875" y="4579"/>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56"/>
            <p:cNvSpPr/>
            <p:nvPr/>
          </p:nvSpPr>
          <p:spPr>
            <a:xfrm>
              <a:off x="6859225" y="5033600"/>
              <a:ext cx="105350" cy="144950"/>
            </a:xfrm>
            <a:custGeom>
              <a:rect b="b" l="l" r="r" t="t"/>
              <a:pathLst>
                <a:path extrusionOk="0" fill="none" h="5798" w="4214">
                  <a:moveTo>
                    <a:pt x="1778" y="5797"/>
                  </a:moveTo>
                  <a:lnTo>
                    <a:pt x="1778" y="5797"/>
                  </a:lnTo>
                  <a:lnTo>
                    <a:pt x="1997" y="5797"/>
                  </a:lnTo>
                  <a:lnTo>
                    <a:pt x="2216" y="5797"/>
                  </a:lnTo>
                  <a:lnTo>
                    <a:pt x="2411" y="5748"/>
                  </a:lnTo>
                  <a:lnTo>
                    <a:pt x="2630" y="5700"/>
                  </a:lnTo>
                  <a:lnTo>
                    <a:pt x="2825" y="5602"/>
                  </a:lnTo>
                  <a:lnTo>
                    <a:pt x="2996" y="5505"/>
                  </a:lnTo>
                  <a:lnTo>
                    <a:pt x="3191" y="5359"/>
                  </a:lnTo>
                  <a:lnTo>
                    <a:pt x="3361" y="5213"/>
                  </a:lnTo>
                  <a:lnTo>
                    <a:pt x="3507" y="5042"/>
                  </a:lnTo>
                  <a:lnTo>
                    <a:pt x="3653" y="4847"/>
                  </a:lnTo>
                  <a:lnTo>
                    <a:pt x="3799" y="4652"/>
                  </a:lnTo>
                  <a:lnTo>
                    <a:pt x="3921" y="4433"/>
                  </a:lnTo>
                  <a:lnTo>
                    <a:pt x="4019" y="4190"/>
                  </a:lnTo>
                  <a:lnTo>
                    <a:pt x="4092" y="3946"/>
                  </a:lnTo>
                  <a:lnTo>
                    <a:pt x="4165" y="3678"/>
                  </a:lnTo>
                  <a:lnTo>
                    <a:pt x="4213" y="3410"/>
                  </a:lnTo>
                  <a:lnTo>
                    <a:pt x="4213" y="3410"/>
                  </a:lnTo>
                  <a:lnTo>
                    <a:pt x="4213" y="3142"/>
                  </a:lnTo>
                  <a:lnTo>
                    <a:pt x="4189" y="2850"/>
                  </a:lnTo>
                  <a:lnTo>
                    <a:pt x="4116" y="2582"/>
                  </a:lnTo>
                  <a:lnTo>
                    <a:pt x="4019" y="2290"/>
                  </a:lnTo>
                  <a:lnTo>
                    <a:pt x="3897" y="2022"/>
                  </a:lnTo>
                  <a:lnTo>
                    <a:pt x="3726" y="1730"/>
                  </a:lnTo>
                  <a:lnTo>
                    <a:pt x="3556" y="1486"/>
                  </a:lnTo>
                  <a:lnTo>
                    <a:pt x="3361" y="1218"/>
                  </a:lnTo>
                  <a:lnTo>
                    <a:pt x="3142" y="999"/>
                  </a:lnTo>
                  <a:lnTo>
                    <a:pt x="2898" y="780"/>
                  </a:lnTo>
                  <a:lnTo>
                    <a:pt x="2679" y="585"/>
                  </a:lnTo>
                  <a:lnTo>
                    <a:pt x="2436" y="415"/>
                  </a:lnTo>
                  <a:lnTo>
                    <a:pt x="2192" y="269"/>
                  </a:lnTo>
                  <a:lnTo>
                    <a:pt x="1948" y="147"/>
                  </a:lnTo>
                  <a:lnTo>
                    <a:pt x="1705" y="74"/>
                  </a:lnTo>
                  <a:lnTo>
                    <a:pt x="1486" y="25"/>
                  </a:lnTo>
                  <a:lnTo>
                    <a:pt x="1486" y="25"/>
                  </a:lnTo>
                  <a:lnTo>
                    <a:pt x="1291" y="1"/>
                  </a:lnTo>
                  <a:lnTo>
                    <a:pt x="1096" y="49"/>
                  </a:lnTo>
                  <a:lnTo>
                    <a:pt x="950" y="98"/>
                  </a:lnTo>
                  <a:lnTo>
                    <a:pt x="804" y="195"/>
                  </a:lnTo>
                  <a:lnTo>
                    <a:pt x="682" y="317"/>
                  </a:lnTo>
                  <a:lnTo>
                    <a:pt x="585" y="463"/>
                  </a:lnTo>
                  <a:lnTo>
                    <a:pt x="487" y="658"/>
                  </a:lnTo>
                  <a:lnTo>
                    <a:pt x="390" y="853"/>
                  </a:lnTo>
                  <a:lnTo>
                    <a:pt x="268" y="1291"/>
                  </a:lnTo>
                  <a:lnTo>
                    <a:pt x="170" y="1803"/>
                  </a:lnTo>
                  <a:lnTo>
                    <a:pt x="49" y="2874"/>
                  </a:lnTo>
                  <a:lnTo>
                    <a:pt x="49" y="2874"/>
                  </a:lnTo>
                  <a:lnTo>
                    <a:pt x="0" y="3142"/>
                  </a:lnTo>
                  <a:lnTo>
                    <a:pt x="0" y="3410"/>
                  </a:lnTo>
                  <a:lnTo>
                    <a:pt x="24" y="3678"/>
                  </a:lnTo>
                  <a:lnTo>
                    <a:pt x="73" y="3922"/>
                  </a:lnTo>
                  <a:lnTo>
                    <a:pt x="122" y="4165"/>
                  </a:lnTo>
                  <a:lnTo>
                    <a:pt x="195" y="4409"/>
                  </a:lnTo>
                  <a:lnTo>
                    <a:pt x="292" y="4628"/>
                  </a:lnTo>
                  <a:lnTo>
                    <a:pt x="414" y="4823"/>
                  </a:lnTo>
                  <a:lnTo>
                    <a:pt x="536" y="5018"/>
                  </a:lnTo>
                  <a:lnTo>
                    <a:pt x="682" y="5188"/>
                  </a:lnTo>
                  <a:lnTo>
                    <a:pt x="828" y="5359"/>
                  </a:lnTo>
                  <a:lnTo>
                    <a:pt x="999" y="5480"/>
                  </a:lnTo>
                  <a:lnTo>
                    <a:pt x="1169" y="5602"/>
                  </a:lnTo>
                  <a:lnTo>
                    <a:pt x="1364" y="5675"/>
                  </a:lnTo>
                  <a:lnTo>
                    <a:pt x="1583" y="5748"/>
                  </a:lnTo>
                  <a:lnTo>
                    <a:pt x="1778" y="5797"/>
                  </a:lnTo>
                  <a:lnTo>
                    <a:pt x="1778" y="5797"/>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56"/>
            <p:cNvSpPr/>
            <p:nvPr/>
          </p:nvSpPr>
          <p:spPr>
            <a:xfrm>
              <a:off x="6931675" y="5150500"/>
              <a:ext cx="87075" cy="115725"/>
            </a:xfrm>
            <a:custGeom>
              <a:rect b="b" l="l" r="r" t="t"/>
              <a:pathLst>
                <a:path extrusionOk="0" fill="none" h="4629" w="3483">
                  <a:moveTo>
                    <a:pt x="2558" y="98"/>
                  </a:moveTo>
                  <a:lnTo>
                    <a:pt x="2558" y="98"/>
                  </a:lnTo>
                  <a:lnTo>
                    <a:pt x="2387" y="49"/>
                  </a:lnTo>
                  <a:lnTo>
                    <a:pt x="2241" y="1"/>
                  </a:lnTo>
                  <a:lnTo>
                    <a:pt x="2095" y="1"/>
                  </a:lnTo>
                  <a:lnTo>
                    <a:pt x="1973" y="1"/>
                  </a:lnTo>
                  <a:lnTo>
                    <a:pt x="1851" y="49"/>
                  </a:lnTo>
                  <a:lnTo>
                    <a:pt x="1729" y="98"/>
                  </a:lnTo>
                  <a:lnTo>
                    <a:pt x="1632" y="196"/>
                  </a:lnTo>
                  <a:lnTo>
                    <a:pt x="1535" y="293"/>
                  </a:lnTo>
                  <a:lnTo>
                    <a:pt x="1364" y="561"/>
                  </a:lnTo>
                  <a:lnTo>
                    <a:pt x="1169" y="902"/>
                  </a:lnTo>
                  <a:lnTo>
                    <a:pt x="780" y="1730"/>
                  </a:lnTo>
                  <a:lnTo>
                    <a:pt x="780" y="1730"/>
                  </a:lnTo>
                  <a:lnTo>
                    <a:pt x="366" y="2607"/>
                  </a:lnTo>
                  <a:lnTo>
                    <a:pt x="195" y="2996"/>
                  </a:lnTo>
                  <a:lnTo>
                    <a:pt x="73" y="3386"/>
                  </a:lnTo>
                  <a:lnTo>
                    <a:pt x="25" y="3557"/>
                  </a:lnTo>
                  <a:lnTo>
                    <a:pt x="0" y="3727"/>
                  </a:lnTo>
                  <a:lnTo>
                    <a:pt x="25" y="3898"/>
                  </a:lnTo>
                  <a:lnTo>
                    <a:pt x="49" y="4044"/>
                  </a:lnTo>
                  <a:lnTo>
                    <a:pt x="98" y="4165"/>
                  </a:lnTo>
                  <a:lnTo>
                    <a:pt x="195" y="4287"/>
                  </a:lnTo>
                  <a:lnTo>
                    <a:pt x="317" y="4385"/>
                  </a:lnTo>
                  <a:lnTo>
                    <a:pt x="463" y="4482"/>
                  </a:lnTo>
                  <a:lnTo>
                    <a:pt x="463" y="4482"/>
                  </a:lnTo>
                  <a:lnTo>
                    <a:pt x="633" y="4555"/>
                  </a:lnTo>
                  <a:lnTo>
                    <a:pt x="828" y="4604"/>
                  </a:lnTo>
                  <a:lnTo>
                    <a:pt x="1023" y="4628"/>
                  </a:lnTo>
                  <a:lnTo>
                    <a:pt x="1194" y="4628"/>
                  </a:lnTo>
                  <a:lnTo>
                    <a:pt x="1388" y="4604"/>
                  </a:lnTo>
                  <a:lnTo>
                    <a:pt x="1583" y="4555"/>
                  </a:lnTo>
                  <a:lnTo>
                    <a:pt x="1778" y="4482"/>
                  </a:lnTo>
                  <a:lnTo>
                    <a:pt x="1949" y="4409"/>
                  </a:lnTo>
                  <a:lnTo>
                    <a:pt x="2143" y="4312"/>
                  </a:lnTo>
                  <a:lnTo>
                    <a:pt x="2314" y="4190"/>
                  </a:lnTo>
                  <a:lnTo>
                    <a:pt x="2484" y="4044"/>
                  </a:lnTo>
                  <a:lnTo>
                    <a:pt x="2655" y="3873"/>
                  </a:lnTo>
                  <a:lnTo>
                    <a:pt x="2801" y="3703"/>
                  </a:lnTo>
                  <a:lnTo>
                    <a:pt x="2947" y="3508"/>
                  </a:lnTo>
                  <a:lnTo>
                    <a:pt x="3069" y="3313"/>
                  </a:lnTo>
                  <a:lnTo>
                    <a:pt x="3191" y="3094"/>
                  </a:lnTo>
                  <a:lnTo>
                    <a:pt x="3191" y="3094"/>
                  </a:lnTo>
                  <a:lnTo>
                    <a:pt x="3288" y="2875"/>
                  </a:lnTo>
                  <a:lnTo>
                    <a:pt x="3361" y="2631"/>
                  </a:lnTo>
                  <a:lnTo>
                    <a:pt x="3410" y="2412"/>
                  </a:lnTo>
                  <a:lnTo>
                    <a:pt x="3459" y="2168"/>
                  </a:lnTo>
                  <a:lnTo>
                    <a:pt x="3483" y="1949"/>
                  </a:lnTo>
                  <a:lnTo>
                    <a:pt x="3483" y="1730"/>
                  </a:lnTo>
                  <a:lnTo>
                    <a:pt x="3459" y="1511"/>
                  </a:lnTo>
                  <a:lnTo>
                    <a:pt x="3434" y="1316"/>
                  </a:lnTo>
                  <a:lnTo>
                    <a:pt x="3386" y="1121"/>
                  </a:lnTo>
                  <a:lnTo>
                    <a:pt x="3313" y="926"/>
                  </a:lnTo>
                  <a:lnTo>
                    <a:pt x="3239" y="756"/>
                  </a:lnTo>
                  <a:lnTo>
                    <a:pt x="3118" y="585"/>
                  </a:lnTo>
                  <a:lnTo>
                    <a:pt x="2996" y="439"/>
                  </a:lnTo>
                  <a:lnTo>
                    <a:pt x="2874" y="317"/>
                  </a:lnTo>
                  <a:lnTo>
                    <a:pt x="2728" y="196"/>
                  </a:lnTo>
                  <a:lnTo>
                    <a:pt x="2558" y="98"/>
                  </a:lnTo>
                  <a:lnTo>
                    <a:pt x="2558" y="98"/>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56"/>
            <p:cNvSpPr/>
            <p:nvPr/>
          </p:nvSpPr>
          <p:spPr>
            <a:xfrm>
              <a:off x="6715525" y="5180350"/>
              <a:ext cx="263050" cy="247825"/>
            </a:xfrm>
            <a:custGeom>
              <a:rect b="b" l="l" r="r" t="t"/>
              <a:pathLst>
                <a:path extrusionOk="0" fill="none" h="9913" w="10522">
                  <a:moveTo>
                    <a:pt x="8135" y="3191"/>
                  </a:moveTo>
                  <a:lnTo>
                    <a:pt x="8135" y="3191"/>
                  </a:lnTo>
                  <a:lnTo>
                    <a:pt x="8037" y="2923"/>
                  </a:lnTo>
                  <a:lnTo>
                    <a:pt x="7940" y="2655"/>
                  </a:lnTo>
                  <a:lnTo>
                    <a:pt x="7794" y="2119"/>
                  </a:lnTo>
                  <a:lnTo>
                    <a:pt x="7721" y="1851"/>
                  </a:lnTo>
                  <a:lnTo>
                    <a:pt x="7623" y="1608"/>
                  </a:lnTo>
                  <a:lnTo>
                    <a:pt x="7502" y="1340"/>
                  </a:lnTo>
                  <a:lnTo>
                    <a:pt x="7355" y="1120"/>
                  </a:lnTo>
                  <a:lnTo>
                    <a:pt x="7355" y="1120"/>
                  </a:lnTo>
                  <a:lnTo>
                    <a:pt x="7161" y="853"/>
                  </a:lnTo>
                  <a:lnTo>
                    <a:pt x="6941" y="633"/>
                  </a:lnTo>
                  <a:lnTo>
                    <a:pt x="6698" y="463"/>
                  </a:lnTo>
                  <a:lnTo>
                    <a:pt x="6430" y="292"/>
                  </a:lnTo>
                  <a:lnTo>
                    <a:pt x="6162" y="171"/>
                  </a:lnTo>
                  <a:lnTo>
                    <a:pt x="5870" y="73"/>
                  </a:lnTo>
                  <a:lnTo>
                    <a:pt x="5578" y="25"/>
                  </a:lnTo>
                  <a:lnTo>
                    <a:pt x="5285" y="0"/>
                  </a:lnTo>
                  <a:lnTo>
                    <a:pt x="5285" y="0"/>
                  </a:lnTo>
                  <a:lnTo>
                    <a:pt x="5261" y="0"/>
                  </a:lnTo>
                  <a:lnTo>
                    <a:pt x="5261" y="0"/>
                  </a:lnTo>
                  <a:lnTo>
                    <a:pt x="5237" y="0"/>
                  </a:lnTo>
                  <a:lnTo>
                    <a:pt x="5237" y="0"/>
                  </a:lnTo>
                  <a:lnTo>
                    <a:pt x="4944" y="25"/>
                  </a:lnTo>
                  <a:lnTo>
                    <a:pt x="4652" y="73"/>
                  </a:lnTo>
                  <a:lnTo>
                    <a:pt x="4360" y="171"/>
                  </a:lnTo>
                  <a:lnTo>
                    <a:pt x="4092" y="292"/>
                  </a:lnTo>
                  <a:lnTo>
                    <a:pt x="3824" y="463"/>
                  </a:lnTo>
                  <a:lnTo>
                    <a:pt x="3580" y="633"/>
                  </a:lnTo>
                  <a:lnTo>
                    <a:pt x="3361" y="853"/>
                  </a:lnTo>
                  <a:lnTo>
                    <a:pt x="3166" y="1120"/>
                  </a:lnTo>
                  <a:lnTo>
                    <a:pt x="3166" y="1120"/>
                  </a:lnTo>
                  <a:lnTo>
                    <a:pt x="3020" y="1340"/>
                  </a:lnTo>
                  <a:lnTo>
                    <a:pt x="2898" y="1608"/>
                  </a:lnTo>
                  <a:lnTo>
                    <a:pt x="2801" y="1851"/>
                  </a:lnTo>
                  <a:lnTo>
                    <a:pt x="2728" y="2119"/>
                  </a:lnTo>
                  <a:lnTo>
                    <a:pt x="2558" y="2655"/>
                  </a:lnTo>
                  <a:lnTo>
                    <a:pt x="2484" y="2923"/>
                  </a:lnTo>
                  <a:lnTo>
                    <a:pt x="2387" y="3191"/>
                  </a:lnTo>
                  <a:lnTo>
                    <a:pt x="2387" y="3191"/>
                  </a:lnTo>
                  <a:lnTo>
                    <a:pt x="2241" y="3434"/>
                  </a:lnTo>
                  <a:lnTo>
                    <a:pt x="2095" y="3678"/>
                  </a:lnTo>
                  <a:lnTo>
                    <a:pt x="1900" y="3897"/>
                  </a:lnTo>
                  <a:lnTo>
                    <a:pt x="1729" y="4092"/>
                  </a:lnTo>
                  <a:lnTo>
                    <a:pt x="1315" y="4457"/>
                  </a:lnTo>
                  <a:lnTo>
                    <a:pt x="901" y="4847"/>
                  </a:lnTo>
                  <a:lnTo>
                    <a:pt x="901" y="4847"/>
                  </a:lnTo>
                  <a:lnTo>
                    <a:pt x="707" y="5066"/>
                  </a:lnTo>
                  <a:lnTo>
                    <a:pt x="512" y="5310"/>
                  </a:lnTo>
                  <a:lnTo>
                    <a:pt x="366" y="5553"/>
                  </a:lnTo>
                  <a:lnTo>
                    <a:pt x="244" y="5821"/>
                  </a:lnTo>
                  <a:lnTo>
                    <a:pt x="146" y="6113"/>
                  </a:lnTo>
                  <a:lnTo>
                    <a:pt x="73" y="6405"/>
                  </a:lnTo>
                  <a:lnTo>
                    <a:pt x="25" y="6722"/>
                  </a:lnTo>
                  <a:lnTo>
                    <a:pt x="0" y="7014"/>
                  </a:lnTo>
                  <a:lnTo>
                    <a:pt x="0" y="7014"/>
                  </a:lnTo>
                  <a:lnTo>
                    <a:pt x="25" y="7307"/>
                  </a:lnTo>
                  <a:lnTo>
                    <a:pt x="49" y="7599"/>
                  </a:lnTo>
                  <a:lnTo>
                    <a:pt x="122" y="7867"/>
                  </a:lnTo>
                  <a:lnTo>
                    <a:pt x="219" y="8135"/>
                  </a:lnTo>
                  <a:lnTo>
                    <a:pt x="317" y="8403"/>
                  </a:lnTo>
                  <a:lnTo>
                    <a:pt x="439" y="8622"/>
                  </a:lnTo>
                  <a:lnTo>
                    <a:pt x="609" y="8865"/>
                  </a:lnTo>
                  <a:lnTo>
                    <a:pt x="780" y="9060"/>
                  </a:lnTo>
                  <a:lnTo>
                    <a:pt x="950" y="9255"/>
                  </a:lnTo>
                  <a:lnTo>
                    <a:pt x="1145" y="9401"/>
                  </a:lnTo>
                  <a:lnTo>
                    <a:pt x="1364" y="9547"/>
                  </a:lnTo>
                  <a:lnTo>
                    <a:pt x="1608" y="9669"/>
                  </a:lnTo>
                  <a:lnTo>
                    <a:pt x="1851" y="9766"/>
                  </a:lnTo>
                  <a:lnTo>
                    <a:pt x="2095" y="9840"/>
                  </a:lnTo>
                  <a:lnTo>
                    <a:pt x="2363" y="9888"/>
                  </a:lnTo>
                  <a:lnTo>
                    <a:pt x="2606" y="9913"/>
                  </a:lnTo>
                  <a:lnTo>
                    <a:pt x="2606" y="9913"/>
                  </a:lnTo>
                  <a:lnTo>
                    <a:pt x="2972" y="9888"/>
                  </a:lnTo>
                  <a:lnTo>
                    <a:pt x="3337" y="9791"/>
                  </a:lnTo>
                  <a:lnTo>
                    <a:pt x="3678" y="9669"/>
                  </a:lnTo>
                  <a:lnTo>
                    <a:pt x="3994" y="9474"/>
                  </a:lnTo>
                  <a:lnTo>
                    <a:pt x="3994" y="9474"/>
                  </a:lnTo>
                  <a:lnTo>
                    <a:pt x="4141" y="9377"/>
                  </a:lnTo>
                  <a:lnTo>
                    <a:pt x="4287" y="9304"/>
                  </a:lnTo>
                  <a:lnTo>
                    <a:pt x="4433" y="9279"/>
                  </a:lnTo>
                  <a:lnTo>
                    <a:pt x="4579" y="9231"/>
                  </a:lnTo>
                  <a:lnTo>
                    <a:pt x="4896" y="9206"/>
                  </a:lnTo>
                  <a:lnTo>
                    <a:pt x="5261" y="9206"/>
                  </a:lnTo>
                  <a:lnTo>
                    <a:pt x="5261" y="9206"/>
                  </a:lnTo>
                  <a:lnTo>
                    <a:pt x="5626" y="9206"/>
                  </a:lnTo>
                  <a:lnTo>
                    <a:pt x="5943" y="9231"/>
                  </a:lnTo>
                  <a:lnTo>
                    <a:pt x="6089" y="9279"/>
                  </a:lnTo>
                  <a:lnTo>
                    <a:pt x="6235" y="9304"/>
                  </a:lnTo>
                  <a:lnTo>
                    <a:pt x="6381" y="9377"/>
                  </a:lnTo>
                  <a:lnTo>
                    <a:pt x="6527" y="9474"/>
                  </a:lnTo>
                  <a:lnTo>
                    <a:pt x="6527" y="9474"/>
                  </a:lnTo>
                  <a:lnTo>
                    <a:pt x="6844" y="9669"/>
                  </a:lnTo>
                  <a:lnTo>
                    <a:pt x="7185" y="9791"/>
                  </a:lnTo>
                  <a:lnTo>
                    <a:pt x="7550" y="9888"/>
                  </a:lnTo>
                  <a:lnTo>
                    <a:pt x="7916" y="9913"/>
                  </a:lnTo>
                  <a:lnTo>
                    <a:pt x="7916" y="9913"/>
                  </a:lnTo>
                  <a:lnTo>
                    <a:pt x="8184" y="9888"/>
                  </a:lnTo>
                  <a:lnTo>
                    <a:pt x="8427" y="9840"/>
                  </a:lnTo>
                  <a:lnTo>
                    <a:pt x="8671" y="9766"/>
                  </a:lnTo>
                  <a:lnTo>
                    <a:pt x="8914" y="9669"/>
                  </a:lnTo>
                  <a:lnTo>
                    <a:pt x="9158" y="9547"/>
                  </a:lnTo>
                  <a:lnTo>
                    <a:pt x="9377" y="9401"/>
                  </a:lnTo>
                  <a:lnTo>
                    <a:pt x="9572" y="9255"/>
                  </a:lnTo>
                  <a:lnTo>
                    <a:pt x="9742" y="9060"/>
                  </a:lnTo>
                  <a:lnTo>
                    <a:pt x="9913" y="8865"/>
                  </a:lnTo>
                  <a:lnTo>
                    <a:pt x="10083" y="8622"/>
                  </a:lnTo>
                  <a:lnTo>
                    <a:pt x="10205" y="8403"/>
                  </a:lnTo>
                  <a:lnTo>
                    <a:pt x="10302" y="8135"/>
                  </a:lnTo>
                  <a:lnTo>
                    <a:pt x="10400" y="7867"/>
                  </a:lnTo>
                  <a:lnTo>
                    <a:pt x="10473" y="7599"/>
                  </a:lnTo>
                  <a:lnTo>
                    <a:pt x="10497" y="7307"/>
                  </a:lnTo>
                  <a:lnTo>
                    <a:pt x="10522" y="7014"/>
                  </a:lnTo>
                  <a:lnTo>
                    <a:pt x="10522" y="7014"/>
                  </a:lnTo>
                  <a:lnTo>
                    <a:pt x="10497" y="6722"/>
                  </a:lnTo>
                  <a:lnTo>
                    <a:pt x="10449" y="6405"/>
                  </a:lnTo>
                  <a:lnTo>
                    <a:pt x="10375" y="6113"/>
                  </a:lnTo>
                  <a:lnTo>
                    <a:pt x="10278" y="5821"/>
                  </a:lnTo>
                  <a:lnTo>
                    <a:pt x="10156" y="5553"/>
                  </a:lnTo>
                  <a:lnTo>
                    <a:pt x="10010" y="5310"/>
                  </a:lnTo>
                  <a:lnTo>
                    <a:pt x="9815" y="5066"/>
                  </a:lnTo>
                  <a:lnTo>
                    <a:pt x="9620" y="4847"/>
                  </a:lnTo>
                  <a:lnTo>
                    <a:pt x="9620" y="4847"/>
                  </a:lnTo>
                  <a:lnTo>
                    <a:pt x="9206" y="4457"/>
                  </a:lnTo>
                  <a:lnTo>
                    <a:pt x="8792" y="4092"/>
                  </a:lnTo>
                  <a:lnTo>
                    <a:pt x="8622" y="3897"/>
                  </a:lnTo>
                  <a:lnTo>
                    <a:pt x="8427" y="3678"/>
                  </a:lnTo>
                  <a:lnTo>
                    <a:pt x="8281" y="3434"/>
                  </a:lnTo>
                  <a:lnTo>
                    <a:pt x="8135" y="3191"/>
                  </a:lnTo>
                  <a:lnTo>
                    <a:pt x="8135" y="3191"/>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6" name="Google Shape;936;p56"/>
          <p:cNvGrpSpPr/>
          <p:nvPr/>
        </p:nvGrpSpPr>
        <p:grpSpPr>
          <a:xfrm>
            <a:off x="3153705" y="381117"/>
            <a:ext cx="387933" cy="345971"/>
            <a:chOff x="3927500" y="301425"/>
            <a:chExt cx="461550" cy="411625"/>
          </a:xfrm>
        </p:grpSpPr>
        <p:sp>
          <p:nvSpPr>
            <p:cNvPr id="937" name="Google Shape;937;p56"/>
            <p:cNvSpPr/>
            <p:nvPr/>
          </p:nvSpPr>
          <p:spPr>
            <a:xfrm>
              <a:off x="4080925" y="302050"/>
              <a:ext cx="154075" cy="411000"/>
            </a:xfrm>
            <a:custGeom>
              <a:rect b="b" l="l" r="r" t="t"/>
              <a:pathLst>
                <a:path extrusionOk="0" fill="none" h="16440" w="6163">
                  <a:moveTo>
                    <a:pt x="6162" y="3118"/>
                  </a:moveTo>
                  <a:lnTo>
                    <a:pt x="0" y="0"/>
                  </a:lnTo>
                  <a:lnTo>
                    <a:pt x="0" y="13322"/>
                  </a:lnTo>
                  <a:lnTo>
                    <a:pt x="6162" y="16440"/>
                  </a:lnTo>
                  <a:lnTo>
                    <a:pt x="6162" y="3118"/>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56"/>
            <p:cNvSpPr/>
            <p:nvPr/>
          </p:nvSpPr>
          <p:spPr>
            <a:xfrm>
              <a:off x="3927500" y="301425"/>
              <a:ext cx="153450" cy="406150"/>
            </a:xfrm>
            <a:custGeom>
              <a:rect b="b" l="l" r="r" t="t"/>
              <a:pathLst>
                <a:path extrusionOk="0" fill="none" h="16246" w="6138">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56"/>
            <p:cNvSpPr/>
            <p:nvPr/>
          </p:nvSpPr>
          <p:spPr>
            <a:xfrm>
              <a:off x="4234975" y="306925"/>
              <a:ext cx="154075" cy="405525"/>
            </a:xfrm>
            <a:custGeom>
              <a:rect b="b" l="l" r="r" t="t"/>
              <a:pathLst>
                <a:path extrusionOk="0" fill="none" h="16221" w="6163">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56"/>
            <p:cNvSpPr/>
            <p:nvPr/>
          </p:nvSpPr>
          <p:spPr>
            <a:xfrm>
              <a:off x="4295850" y="442075"/>
              <a:ext cx="46300" cy="26225"/>
            </a:xfrm>
            <a:custGeom>
              <a:rect b="b" l="l" r="r" t="t"/>
              <a:pathLst>
                <a:path extrusionOk="0" fill="none" h="1049" w="1852">
                  <a:moveTo>
                    <a:pt x="1" y="1"/>
                  </a:moveTo>
                  <a:lnTo>
                    <a:pt x="1852" y="1048"/>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56"/>
            <p:cNvSpPr/>
            <p:nvPr/>
          </p:nvSpPr>
          <p:spPr>
            <a:xfrm>
              <a:off x="4296475" y="415900"/>
              <a:ext cx="45075" cy="78575"/>
            </a:xfrm>
            <a:custGeom>
              <a:rect b="b" l="l" r="r" t="t"/>
              <a:pathLst>
                <a:path extrusionOk="0" fill="none" h="3143" w="1803">
                  <a:moveTo>
                    <a:pt x="1802" y="1"/>
                  </a:moveTo>
                  <a:lnTo>
                    <a:pt x="0" y="3142"/>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56"/>
            <p:cNvSpPr/>
            <p:nvPr/>
          </p:nvSpPr>
          <p:spPr>
            <a:xfrm>
              <a:off x="3968275" y="590050"/>
              <a:ext cx="25" cy="6100"/>
            </a:xfrm>
            <a:custGeom>
              <a:rect b="b" l="l" r="r" t="t"/>
              <a:pathLst>
                <a:path extrusionOk="0" fill="none" h="244" w="1">
                  <a:moveTo>
                    <a:pt x="1" y="244"/>
                  </a:moveTo>
                  <a:lnTo>
                    <a:pt x="1" y="244"/>
                  </a:lnTo>
                  <a:lnTo>
                    <a:pt x="1"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56"/>
            <p:cNvSpPr/>
            <p:nvPr/>
          </p:nvSpPr>
          <p:spPr>
            <a:xfrm>
              <a:off x="3970725" y="558375"/>
              <a:ext cx="1850" cy="12200"/>
            </a:xfrm>
            <a:custGeom>
              <a:rect b="b" l="l" r="r" t="t"/>
              <a:pathLst>
                <a:path extrusionOk="0" fill="none" h="488" w="74">
                  <a:moveTo>
                    <a:pt x="0" y="488"/>
                  </a:moveTo>
                  <a:lnTo>
                    <a:pt x="73"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56"/>
            <p:cNvSpPr/>
            <p:nvPr/>
          </p:nvSpPr>
          <p:spPr>
            <a:xfrm>
              <a:off x="3976200" y="527325"/>
              <a:ext cx="3675" cy="12200"/>
            </a:xfrm>
            <a:custGeom>
              <a:rect b="b" l="l" r="r" t="t"/>
              <a:pathLst>
                <a:path extrusionOk="0" fill="none" h="488" w="147">
                  <a:moveTo>
                    <a:pt x="0" y="488"/>
                  </a:moveTo>
                  <a:lnTo>
                    <a:pt x="98" y="147"/>
                  </a:lnTo>
                  <a:lnTo>
                    <a:pt x="147"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56"/>
            <p:cNvSpPr/>
            <p:nvPr/>
          </p:nvSpPr>
          <p:spPr>
            <a:xfrm>
              <a:off x="3985950" y="498100"/>
              <a:ext cx="4875" cy="10975"/>
            </a:xfrm>
            <a:custGeom>
              <a:rect b="b" l="l" r="r" t="t"/>
              <a:pathLst>
                <a:path extrusionOk="0" fill="none" h="439" w="195">
                  <a:moveTo>
                    <a:pt x="0" y="439"/>
                  </a:moveTo>
                  <a:lnTo>
                    <a:pt x="195" y="25"/>
                  </a:lnTo>
                  <a:lnTo>
                    <a:pt x="195"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56"/>
            <p:cNvSpPr/>
            <p:nvPr/>
          </p:nvSpPr>
          <p:spPr>
            <a:xfrm>
              <a:off x="4000550" y="471300"/>
              <a:ext cx="7325" cy="9775"/>
            </a:xfrm>
            <a:custGeom>
              <a:rect b="b" l="l" r="r" t="t"/>
              <a:pathLst>
                <a:path extrusionOk="0" fill="none" h="391" w="293">
                  <a:moveTo>
                    <a:pt x="1" y="391"/>
                  </a:moveTo>
                  <a:lnTo>
                    <a:pt x="74" y="269"/>
                  </a:lnTo>
                  <a:lnTo>
                    <a:pt x="293"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56"/>
            <p:cNvSpPr/>
            <p:nvPr/>
          </p:nvSpPr>
          <p:spPr>
            <a:xfrm>
              <a:off x="4021250" y="450600"/>
              <a:ext cx="10375" cy="6725"/>
            </a:xfrm>
            <a:custGeom>
              <a:rect b="b" l="l" r="r" t="t"/>
              <a:pathLst>
                <a:path extrusionOk="0" fill="none" h="269" w="415">
                  <a:moveTo>
                    <a:pt x="1" y="269"/>
                  </a:moveTo>
                  <a:lnTo>
                    <a:pt x="25" y="244"/>
                  </a:lnTo>
                  <a:lnTo>
                    <a:pt x="220" y="123"/>
                  </a:lnTo>
                  <a:lnTo>
                    <a:pt x="415"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56"/>
            <p:cNvSpPr/>
            <p:nvPr/>
          </p:nvSpPr>
          <p:spPr>
            <a:xfrm>
              <a:off x="4049250" y="440250"/>
              <a:ext cx="11600" cy="2475"/>
            </a:xfrm>
            <a:custGeom>
              <a:rect b="b" l="l" r="r" t="t"/>
              <a:pathLst>
                <a:path extrusionOk="0" fill="none" h="99" w="464">
                  <a:moveTo>
                    <a:pt x="1" y="98"/>
                  </a:moveTo>
                  <a:lnTo>
                    <a:pt x="220" y="50"/>
                  </a:lnTo>
                  <a:lnTo>
                    <a:pt x="464" y="1"/>
                  </a:lnTo>
                  <a:lnTo>
                    <a:pt x="464"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56"/>
            <p:cNvSpPr/>
            <p:nvPr/>
          </p:nvSpPr>
          <p:spPr>
            <a:xfrm>
              <a:off x="4080325" y="439650"/>
              <a:ext cx="12200" cy="1850"/>
            </a:xfrm>
            <a:custGeom>
              <a:rect b="b" l="l" r="r" t="t"/>
              <a:pathLst>
                <a:path extrusionOk="0" fill="none" h="74" w="488">
                  <a:moveTo>
                    <a:pt x="0" y="0"/>
                  </a:moveTo>
                  <a:lnTo>
                    <a:pt x="146" y="0"/>
                  </a:lnTo>
                  <a:lnTo>
                    <a:pt x="463" y="74"/>
                  </a:lnTo>
                  <a:lnTo>
                    <a:pt x="487" y="74"/>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56"/>
            <p:cNvSpPr/>
            <p:nvPr/>
          </p:nvSpPr>
          <p:spPr>
            <a:xfrm>
              <a:off x="4110150" y="450000"/>
              <a:ext cx="9150" cy="7950"/>
            </a:xfrm>
            <a:custGeom>
              <a:rect b="b" l="l" r="r" t="t"/>
              <a:pathLst>
                <a:path extrusionOk="0" fill="none" h="318" w="366">
                  <a:moveTo>
                    <a:pt x="0" y="1"/>
                  </a:moveTo>
                  <a:lnTo>
                    <a:pt x="98" y="74"/>
                  </a:lnTo>
                  <a:lnTo>
                    <a:pt x="317" y="268"/>
                  </a:lnTo>
                  <a:lnTo>
                    <a:pt x="366" y="317"/>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56"/>
            <p:cNvSpPr/>
            <p:nvPr/>
          </p:nvSpPr>
          <p:spPr>
            <a:xfrm>
              <a:off x="4130250" y="473750"/>
              <a:ext cx="4900" cy="10975"/>
            </a:xfrm>
            <a:custGeom>
              <a:rect b="b" l="l" r="r" t="t"/>
              <a:pathLst>
                <a:path extrusionOk="0" fill="none" h="439" w="196">
                  <a:moveTo>
                    <a:pt x="0" y="0"/>
                  </a:moveTo>
                  <a:lnTo>
                    <a:pt x="25" y="73"/>
                  </a:lnTo>
                  <a:lnTo>
                    <a:pt x="171" y="366"/>
                  </a:lnTo>
                  <a:lnTo>
                    <a:pt x="195" y="439"/>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56"/>
            <p:cNvSpPr/>
            <p:nvPr/>
          </p:nvSpPr>
          <p:spPr>
            <a:xfrm>
              <a:off x="4141800" y="502975"/>
              <a:ext cx="3700" cy="11600"/>
            </a:xfrm>
            <a:custGeom>
              <a:rect b="b" l="l" r="r" t="t"/>
              <a:pathLst>
                <a:path extrusionOk="0" fill="none" h="464" w="148">
                  <a:moveTo>
                    <a:pt x="1" y="0"/>
                  </a:moveTo>
                  <a:lnTo>
                    <a:pt x="147" y="46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56"/>
            <p:cNvSpPr/>
            <p:nvPr/>
          </p:nvSpPr>
          <p:spPr>
            <a:xfrm>
              <a:off x="4150950" y="533425"/>
              <a:ext cx="3675" cy="11575"/>
            </a:xfrm>
            <a:custGeom>
              <a:rect b="b" l="l" r="r" t="t"/>
              <a:pathLst>
                <a:path extrusionOk="0" fill="none" h="463" w="147">
                  <a:moveTo>
                    <a:pt x="0" y="0"/>
                  </a:moveTo>
                  <a:lnTo>
                    <a:pt x="146" y="46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56"/>
            <p:cNvSpPr/>
            <p:nvPr/>
          </p:nvSpPr>
          <p:spPr>
            <a:xfrm>
              <a:off x="4160675" y="563850"/>
              <a:ext cx="4900" cy="11000"/>
            </a:xfrm>
            <a:custGeom>
              <a:rect b="b" l="l" r="r" t="t"/>
              <a:pathLst>
                <a:path extrusionOk="0" fill="none" h="440" w="196">
                  <a:moveTo>
                    <a:pt x="1" y="1"/>
                  </a:moveTo>
                  <a:lnTo>
                    <a:pt x="50" y="123"/>
                  </a:lnTo>
                  <a:lnTo>
                    <a:pt x="196" y="415"/>
                  </a:lnTo>
                  <a:lnTo>
                    <a:pt x="196" y="439"/>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56"/>
            <p:cNvSpPr/>
            <p:nvPr/>
          </p:nvSpPr>
          <p:spPr>
            <a:xfrm>
              <a:off x="4175300" y="591875"/>
              <a:ext cx="7325" cy="9150"/>
            </a:xfrm>
            <a:custGeom>
              <a:rect b="b" l="l" r="r" t="t"/>
              <a:pathLst>
                <a:path extrusionOk="0" fill="none" h="366" w="293">
                  <a:moveTo>
                    <a:pt x="0" y="0"/>
                  </a:moveTo>
                  <a:lnTo>
                    <a:pt x="98" y="146"/>
                  </a:lnTo>
                  <a:lnTo>
                    <a:pt x="293" y="366"/>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56"/>
            <p:cNvSpPr/>
            <p:nvPr/>
          </p:nvSpPr>
          <p:spPr>
            <a:xfrm>
              <a:off x="4198425" y="613175"/>
              <a:ext cx="11000" cy="4900"/>
            </a:xfrm>
            <a:custGeom>
              <a:rect b="b" l="l" r="r" t="t"/>
              <a:pathLst>
                <a:path extrusionOk="0" fill="none" h="196" w="440">
                  <a:moveTo>
                    <a:pt x="1" y="1"/>
                  </a:moveTo>
                  <a:lnTo>
                    <a:pt x="171" y="98"/>
                  </a:lnTo>
                  <a:lnTo>
                    <a:pt x="439" y="195"/>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56"/>
            <p:cNvSpPr/>
            <p:nvPr/>
          </p:nvSpPr>
          <p:spPr>
            <a:xfrm>
              <a:off x="4228275" y="621100"/>
              <a:ext cx="12200" cy="625"/>
            </a:xfrm>
            <a:custGeom>
              <a:rect b="b" l="l" r="r" t="t"/>
              <a:pathLst>
                <a:path extrusionOk="0" fill="none" h="25" w="488">
                  <a:moveTo>
                    <a:pt x="0" y="0"/>
                  </a:moveTo>
                  <a:lnTo>
                    <a:pt x="49" y="25"/>
                  </a:lnTo>
                  <a:lnTo>
                    <a:pt x="487" y="0"/>
                  </a:lnTo>
                  <a:lnTo>
                    <a:pt x="487"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56"/>
            <p:cNvSpPr/>
            <p:nvPr/>
          </p:nvSpPr>
          <p:spPr>
            <a:xfrm>
              <a:off x="4259925" y="616225"/>
              <a:ext cx="11600" cy="3075"/>
            </a:xfrm>
            <a:custGeom>
              <a:rect b="b" l="l" r="r" t="t"/>
              <a:pathLst>
                <a:path extrusionOk="0" fill="none" h="123" w="464">
                  <a:moveTo>
                    <a:pt x="1" y="122"/>
                  </a:moveTo>
                  <a:lnTo>
                    <a:pt x="196" y="73"/>
                  </a:lnTo>
                  <a:lnTo>
                    <a:pt x="464" y="0"/>
                  </a:lnTo>
                  <a:lnTo>
                    <a:pt x="464"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56"/>
            <p:cNvSpPr/>
            <p:nvPr/>
          </p:nvSpPr>
          <p:spPr>
            <a:xfrm>
              <a:off x="4289775" y="602225"/>
              <a:ext cx="10375" cy="6725"/>
            </a:xfrm>
            <a:custGeom>
              <a:rect b="b" l="l" r="r" t="t"/>
              <a:pathLst>
                <a:path extrusionOk="0" fill="none" h="269" w="415">
                  <a:moveTo>
                    <a:pt x="0" y="268"/>
                  </a:moveTo>
                  <a:lnTo>
                    <a:pt x="195" y="146"/>
                  </a:lnTo>
                  <a:lnTo>
                    <a:pt x="390" y="0"/>
                  </a:lnTo>
                  <a:lnTo>
                    <a:pt x="414"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56"/>
            <p:cNvSpPr/>
            <p:nvPr/>
          </p:nvSpPr>
          <p:spPr>
            <a:xfrm>
              <a:off x="4313525" y="577875"/>
              <a:ext cx="6100" cy="10375"/>
            </a:xfrm>
            <a:custGeom>
              <a:rect b="b" l="l" r="r" t="t"/>
              <a:pathLst>
                <a:path extrusionOk="0" fill="none" h="415" w="244">
                  <a:moveTo>
                    <a:pt x="0" y="414"/>
                  </a:moveTo>
                  <a:lnTo>
                    <a:pt x="24" y="365"/>
                  </a:lnTo>
                  <a:lnTo>
                    <a:pt x="146" y="195"/>
                  </a:lnTo>
                  <a:lnTo>
                    <a:pt x="244"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56"/>
            <p:cNvSpPr/>
            <p:nvPr/>
          </p:nvSpPr>
          <p:spPr>
            <a:xfrm>
              <a:off x="4326300" y="547425"/>
              <a:ext cx="2450" cy="12200"/>
            </a:xfrm>
            <a:custGeom>
              <a:rect b="b" l="l" r="r" t="t"/>
              <a:pathLst>
                <a:path extrusionOk="0" fill="none" h="488" w="98">
                  <a:moveTo>
                    <a:pt x="0" y="487"/>
                  </a:moveTo>
                  <a:lnTo>
                    <a:pt x="49" y="293"/>
                  </a:lnTo>
                  <a:lnTo>
                    <a:pt x="98"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56"/>
            <p:cNvSpPr/>
            <p:nvPr/>
          </p:nvSpPr>
          <p:spPr>
            <a:xfrm>
              <a:off x="4329350" y="515750"/>
              <a:ext cx="625" cy="12200"/>
            </a:xfrm>
            <a:custGeom>
              <a:rect b="b" l="l" r="r" t="t"/>
              <a:pathLst>
                <a:path extrusionOk="0" fill="none" h="488" w="25">
                  <a:moveTo>
                    <a:pt x="25" y="488"/>
                  </a:moveTo>
                  <a:lnTo>
                    <a:pt x="25" y="464"/>
                  </a:lnTo>
                  <a:lnTo>
                    <a:pt x="25" y="123"/>
                  </a:lnTo>
                  <a:lnTo>
                    <a:pt x="0"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56"/>
            <p:cNvSpPr/>
            <p:nvPr/>
          </p:nvSpPr>
          <p:spPr>
            <a:xfrm>
              <a:off x="4325075" y="488975"/>
              <a:ext cx="1250" cy="6100"/>
            </a:xfrm>
            <a:custGeom>
              <a:rect b="b" l="l" r="r" t="t"/>
              <a:pathLst>
                <a:path extrusionOk="0" fill="none" h="244" w="50">
                  <a:moveTo>
                    <a:pt x="49" y="244"/>
                  </a:moveTo>
                  <a:lnTo>
                    <a:pt x="49" y="244"/>
                  </a:lnTo>
                  <a:lnTo>
                    <a:pt x="1"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4" name="Google Shape;964;p56"/>
          <p:cNvGrpSpPr/>
          <p:nvPr/>
        </p:nvGrpSpPr>
        <p:grpSpPr>
          <a:xfrm>
            <a:off x="5441252" y="387778"/>
            <a:ext cx="332670" cy="332670"/>
            <a:chOff x="6649150" y="309350"/>
            <a:chExt cx="395800" cy="395800"/>
          </a:xfrm>
        </p:grpSpPr>
        <p:sp>
          <p:nvSpPr>
            <p:cNvPr id="965" name="Google Shape;965;p56"/>
            <p:cNvSpPr/>
            <p:nvPr/>
          </p:nvSpPr>
          <p:spPr>
            <a:xfrm>
              <a:off x="6649150" y="309350"/>
              <a:ext cx="395800" cy="395800"/>
            </a:xfrm>
            <a:custGeom>
              <a:rect b="b" l="l" r="r" t="t"/>
              <a:pathLst>
                <a:path extrusionOk="0" fill="none" h="15832" w="15832">
                  <a:moveTo>
                    <a:pt x="7916" y="1"/>
                  </a:moveTo>
                  <a:lnTo>
                    <a:pt x="7916" y="1"/>
                  </a:lnTo>
                  <a:lnTo>
                    <a:pt x="7502" y="25"/>
                  </a:lnTo>
                  <a:lnTo>
                    <a:pt x="7112" y="49"/>
                  </a:lnTo>
                  <a:lnTo>
                    <a:pt x="6723" y="98"/>
                  </a:lnTo>
                  <a:lnTo>
                    <a:pt x="6333" y="171"/>
                  </a:lnTo>
                  <a:lnTo>
                    <a:pt x="5943" y="244"/>
                  </a:lnTo>
                  <a:lnTo>
                    <a:pt x="5553" y="366"/>
                  </a:lnTo>
                  <a:lnTo>
                    <a:pt x="5188" y="488"/>
                  </a:lnTo>
                  <a:lnTo>
                    <a:pt x="4847" y="634"/>
                  </a:lnTo>
                  <a:lnTo>
                    <a:pt x="4482" y="780"/>
                  </a:lnTo>
                  <a:lnTo>
                    <a:pt x="4141" y="950"/>
                  </a:lnTo>
                  <a:lnTo>
                    <a:pt x="3824" y="1145"/>
                  </a:lnTo>
                  <a:lnTo>
                    <a:pt x="3483" y="1364"/>
                  </a:lnTo>
                  <a:lnTo>
                    <a:pt x="3191" y="1584"/>
                  </a:lnTo>
                  <a:lnTo>
                    <a:pt x="2874" y="1803"/>
                  </a:lnTo>
                  <a:lnTo>
                    <a:pt x="2607" y="2071"/>
                  </a:lnTo>
                  <a:lnTo>
                    <a:pt x="2314" y="2314"/>
                  </a:lnTo>
                  <a:lnTo>
                    <a:pt x="2071" y="2607"/>
                  </a:lnTo>
                  <a:lnTo>
                    <a:pt x="1803" y="2874"/>
                  </a:lnTo>
                  <a:lnTo>
                    <a:pt x="1584" y="3191"/>
                  </a:lnTo>
                  <a:lnTo>
                    <a:pt x="1364" y="3483"/>
                  </a:lnTo>
                  <a:lnTo>
                    <a:pt x="1145" y="3824"/>
                  </a:lnTo>
                  <a:lnTo>
                    <a:pt x="950" y="4141"/>
                  </a:lnTo>
                  <a:lnTo>
                    <a:pt x="780" y="4482"/>
                  </a:lnTo>
                  <a:lnTo>
                    <a:pt x="634" y="4847"/>
                  </a:lnTo>
                  <a:lnTo>
                    <a:pt x="488" y="5188"/>
                  </a:lnTo>
                  <a:lnTo>
                    <a:pt x="366" y="5553"/>
                  </a:lnTo>
                  <a:lnTo>
                    <a:pt x="244" y="5943"/>
                  </a:lnTo>
                  <a:lnTo>
                    <a:pt x="171" y="6333"/>
                  </a:lnTo>
                  <a:lnTo>
                    <a:pt x="98" y="6722"/>
                  </a:lnTo>
                  <a:lnTo>
                    <a:pt x="49" y="7112"/>
                  </a:lnTo>
                  <a:lnTo>
                    <a:pt x="25" y="7502"/>
                  </a:lnTo>
                  <a:lnTo>
                    <a:pt x="1" y="7916"/>
                  </a:lnTo>
                  <a:lnTo>
                    <a:pt x="1" y="7916"/>
                  </a:lnTo>
                  <a:lnTo>
                    <a:pt x="25" y="8330"/>
                  </a:lnTo>
                  <a:lnTo>
                    <a:pt x="49" y="8720"/>
                  </a:lnTo>
                  <a:lnTo>
                    <a:pt x="98" y="9109"/>
                  </a:lnTo>
                  <a:lnTo>
                    <a:pt x="171" y="9499"/>
                  </a:lnTo>
                  <a:lnTo>
                    <a:pt x="244" y="9889"/>
                  </a:lnTo>
                  <a:lnTo>
                    <a:pt x="366" y="10278"/>
                  </a:lnTo>
                  <a:lnTo>
                    <a:pt x="488" y="10644"/>
                  </a:lnTo>
                  <a:lnTo>
                    <a:pt x="634" y="10985"/>
                  </a:lnTo>
                  <a:lnTo>
                    <a:pt x="780" y="11350"/>
                  </a:lnTo>
                  <a:lnTo>
                    <a:pt x="950" y="11691"/>
                  </a:lnTo>
                  <a:lnTo>
                    <a:pt x="1145" y="12008"/>
                  </a:lnTo>
                  <a:lnTo>
                    <a:pt x="1364" y="12348"/>
                  </a:lnTo>
                  <a:lnTo>
                    <a:pt x="1584" y="12641"/>
                  </a:lnTo>
                  <a:lnTo>
                    <a:pt x="1803" y="12957"/>
                  </a:lnTo>
                  <a:lnTo>
                    <a:pt x="2071" y="13225"/>
                  </a:lnTo>
                  <a:lnTo>
                    <a:pt x="2314" y="13518"/>
                  </a:lnTo>
                  <a:lnTo>
                    <a:pt x="2607" y="13761"/>
                  </a:lnTo>
                  <a:lnTo>
                    <a:pt x="2874" y="14029"/>
                  </a:lnTo>
                  <a:lnTo>
                    <a:pt x="3191" y="14248"/>
                  </a:lnTo>
                  <a:lnTo>
                    <a:pt x="3483" y="14467"/>
                  </a:lnTo>
                  <a:lnTo>
                    <a:pt x="3824" y="14687"/>
                  </a:lnTo>
                  <a:lnTo>
                    <a:pt x="4141" y="14881"/>
                  </a:lnTo>
                  <a:lnTo>
                    <a:pt x="4482" y="15052"/>
                  </a:lnTo>
                  <a:lnTo>
                    <a:pt x="4847" y="15198"/>
                  </a:lnTo>
                  <a:lnTo>
                    <a:pt x="5188" y="15344"/>
                  </a:lnTo>
                  <a:lnTo>
                    <a:pt x="5553" y="15466"/>
                  </a:lnTo>
                  <a:lnTo>
                    <a:pt x="5943" y="15588"/>
                  </a:lnTo>
                  <a:lnTo>
                    <a:pt x="6333" y="15661"/>
                  </a:lnTo>
                  <a:lnTo>
                    <a:pt x="6723" y="15734"/>
                  </a:lnTo>
                  <a:lnTo>
                    <a:pt x="7112" y="15783"/>
                  </a:lnTo>
                  <a:lnTo>
                    <a:pt x="7502" y="15807"/>
                  </a:lnTo>
                  <a:lnTo>
                    <a:pt x="7916" y="15831"/>
                  </a:lnTo>
                  <a:lnTo>
                    <a:pt x="7916" y="15831"/>
                  </a:lnTo>
                  <a:lnTo>
                    <a:pt x="8330" y="15807"/>
                  </a:lnTo>
                  <a:lnTo>
                    <a:pt x="8720" y="15783"/>
                  </a:lnTo>
                  <a:lnTo>
                    <a:pt x="9109" y="15734"/>
                  </a:lnTo>
                  <a:lnTo>
                    <a:pt x="9499" y="15661"/>
                  </a:lnTo>
                  <a:lnTo>
                    <a:pt x="9889" y="15588"/>
                  </a:lnTo>
                  <a:lnTo>
                    <a:pt x="10278" y="15466"/>
                  </a:lnTo>
                  <a:lnTo>
                    <a:pt x="10644" y="15344"/>
                  </a:lnTo>
                  <a:lnTo>
                    <a:pt x="10985" y="15198"/>
                  </a:lnTo>
                  <a:lnTo>
                    <a:pt x="11350" y="15052"/>
                  </a:lnTo>
                  <a:lnTo>
                    <a:pt x="11691" y="14881"/>
                  </a:lnTo>
                  <a:lnTo>
                    <a:pt x="12008" y="14687"/>
                  </a:lnTo>
                  <a:lnTo>
                    <a:pt x="12349" y="14467"/>
                  </a:lnTo>
                  <a:lnTo>
                    <a:pt x="12641" y="14248"/>
                  </a:lnTo>
                  <a:lnTo>
                    <a:pt x="12957" y="14029"/>
                  </a:lnTo>
                  <a:lnTo>
                    <a:pt x="13225" y="13761"/>
                  </a:lnTo>
                  <a:lnTo>
                    <a:pt x="13518" y="13518"/>
                  </a:lnTo>
                  <a:lnTo>
                    <a:pt x="13761" y="13225"/>
                  </a:lnTo>
                  <a:lnTo>
                    <a:pt x="14029" y="12957"/>
                  </a:lnTo>
                  <a:lnTo>
                    <a:pt x="14248" y="12641"/>
                  </a:lnTo>
                  <a:lnTo>
                    <a:pt x="14467" y="12348"/>
                  </a:lnTo>
                  <a:lnTo>
                    <a:pt x="14687" y="12008"/>
                  </a:lnTo>
                  <a:lnTo>
                    <a:pt x="14881" y="11691"/>
                  </a:lnTo>
                  <a:lnTo>
                    <a:pt x="15052" y="11350"/>
                  </a:lnTo>
                  <a:lnTo>
                    <a:pt x="15198" y="10985"/>
                  </a:lnTo>
                  <a:lnTo>
                    <a:pt x="15344" y="10644"/>
                  </a:lnTo>
                  <a:lnTo>
                    <a:pt x="15466" y="10278"/>
                  </a:lnTo>
                  <a:lnTo>
                    <a:pt x="15588" y="9889"/>
                  </a:lnTo>
                  <a:lnTo>
                    <a:pt x="15661" y="9499"/>
                  </a:lnTo>
                  <a:lnTo>
                    <a:pt x="15734" y="9109"/>
                  </a:lnTo>
                  <a:lnTo>
                    <a:pt x="15783" y="8720"/>
                  </a:lnTo>
                  <a:lnTo>
                    <a:pt x="15807" y="8330"/>
                  </a:lnTo>
                  <a:lnTo>
                    <a:pt x="15831" y="7916"/>
                  </a:lnTo>
                  <a:lnTo>
                    <a:pt x="15831" y="7916"/>
                  </a:lnTo>
                  <a:lnTo>
                    <a:pt x="15807" y="7502"/>
                  </a:lnTo>
                  <a:lnTo>
                    <a:pt x="15783" y="7112"/>
                  </a:lnTo>
                  <a:lnTo>
                    <a:pt x="15734" y="6722"/>
                  </a:lnTo>
                  <a:lnTo>
                    <a:pt x="15661" y="6333"/>
                  </a:lnTo>
                  <a:lnTo>
                    <a:pt x="15588" y="5943"/>
                  </a:lnTo>
                  <a:lnTo>
                    <a:pt x="15466" y="5553"/>
                  </a:lnTo>
                  <a:lnTo>
                    <a:pt x="15344" y="5188"/>
                  </a:lnTo>
                  <a:lnTo>
                    <a:pt x="15198" y="4847"/>
                  </a:lnTo>
                  <a:lnTo>
                    <a:pt x="15052" y="4482"/>
                  </a:lnTo>
                  <a:lnTo>
                    <a:pt x="14881" y="4141"/>
                  </a:lnTo>
                  <a:lnTo>
                    <a:pt x="14687" y="3824"/>
                  </a:lnTo>
                  <a:lnTo>
                    <a:pt x="14467" y="3483"/>
                  </a:lnTo>
                  <a:lnTo>
                    <a:pt x="14248" y="3191"/>
                  </a:lnTo>
                  <a:lnTo>
                    <a:pt x="14029" y="2874"/>
                  </a:lnTo>
                  <a:lnTo>
                    <a:pt x="13761" y="2607"/>
                  </a:lnTo>
                  <a:lnTo>
                    <a:pt x="13518" y="2314"/>
                  </a:lnTo>
                  <a:lnTo>
                    <a:pt x="13225" y="2071"/>
                  </a:lnTo>
                  <a:lnTo>
                    <a:pt x="12957" y="1803"/>
                  </a:lnTo>
                  <a:lnTo>
                    <a:pt x="12641" y="1584"/>
                  </a:lnTo>
                  <a:lnTo>
                    <a:pt x="12349" y="1364"/>
                  </a:lnTo>
                  <a:lnTo>
                    <a:pt x="12008" y="1145"/>
                  </a:lnTo>
                  <a:lnTo>
                    <a:pt x="11691" y="950"/>
                  </a:lnTo>
                  <a:lnTo>
                    <a:pt x="11350" y="780"/>
                  </a:lnTo>
                  <a:lnTo>
                    <a:pt x="10985" y="634"/>
                  </a:lnTo>
                  <a:lnTo>
                    <a:pt x="10644" y="488"/>
                  </a:lnTo>
                  <a:lnTo>
                    <a:pt x="10278" y="366"/>
                  </a:lnTo>
                  <a:lnTo>
                    <a:pt x="9889" y="244"/>
                  </a:lnTo>
                  <a:lnTo>
                    <a:pt x="9499" y="171"/>
                  </a:lnTo>
                  <a:lnTo>
                    <a:pt x="9109" y="98"/>
                  </a:lnTo>
                  <a:lnTo>
                    <a:pt x="8720" y="49"/>
                  </a:lnTo>
                  <a:lnTo>
                    <a:pt x="8330" y="25"/>
                  </a:lnTo>
                  <a:lnTo>
                    <a:pt x="7916" y="1"/>
                  </a:lnTo>
                  <a:lnTo>
                    <a:pt x="7916" y="1"/>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56"/>
            <p:cNvSpPr/>
            <p:nvPr/>
          </p:nvSpPr>
          <p:spPr>
            <a:xfrm>
              <a:off x="6673500" y="333700"/>
              <a:ext cx="347100" cy="347100"/>
            </a:xfrm>
            <a:custGeom>
              <a:rect b="b" l="l" r="r" t="t"/>
              <a:pathLst>
                <a:path extrusionOk="0" fill="none" h="13884" w="13884">
                  <a:moveTo>
                    <a:pt x="6942" y="13883"/>
                  </a:moveTo>
                  <a:lnTo>
                    <a:pt x="6942" y="13883"/>
                  </a:lnTo>
                  <a:lnTo>
                    <a:pt x="6577" y="13883"/>
                  </a:lnTo>
                  <a:lnTo>
                    <a:pt x="6236" y="13834"/>
                  </a:lnTo>
                  <a:lnTo>
                    <a:pt x="5895" y="13810"/>
                  </a:lnTo>
                  <a:lnTo>
                    <a:pt x="5554" y="13737"/>
                  </a:lnTo>
                  <a:lnTo>
                    <a:pt x="5213" y="13664"/>
                  </a:lnTo>
                  <a:lnTo>
                    <a:pt x="4872" y="13566"/>
                  </a:lnTo>
                  <a:lnTo>
                    <a:pt x="4555" y="13469"/>
                  </a:lnTo>
                  <a:lnTo>
                    <a:pt x="4239" y="13323"/>
                  </a:lnTo>
                  <a:lnTo>
                    <a:pt x="3946" y="13201"/>
                  </a:lnTo>
                  <a:lnTo>
                    <a:pt x="3630" y="13031"/>
                  </a:lnTo>
                  <a:lnTo>
                    <a:pt x="3337" y="12884"/>
                  </a:lnTo>
                  <a:lnTo>
                    <a:pt x="3069" y="12690"/>
                  </a:lnTo>
                  <a:lnTo>
                    <a:pt x="2802" y="12495"/>
                  </a:lnTo>
                  <a:lnTo>
                    <a:pt x="2534" y="12300"/>
                  </a:lnTo>
                  <a:lnTo>
                    <a:pt x="2290" y="12081"/>
                  </a:lnTo>
                  <a:lnTo>
                    <a:pt x="2047" y="11837"/>
                  </a:lnTo>
                  <a:lnTo>
                    <a:pt x="1803" y="11594"/>
                  </a:lnTo>
                  <a:lnTo>
                    <a:pt x="1584" y="11350"/>
                  </a:lnTo>
                  <a:lnTo>
                    <a:pt x="1389" y="11082"/>
                  </a:lnTo>
                  <a:lnTo>
                    <a:pt x="1194" y="10814"/>
                  </a:lnTo>
                  <a:lnTo>
                    <a:pt x="999" y="10546"/>
                  </a:lnTo>
                  <a:lnTo>
                    <a:pt x="853" y="10254"/>
                  </a:lnTo>
                  <a:lnTo>
                    <a:pt x="683" y="9938"/>
                  </a:lnTo>
                  <a:lnTo>
                    <a:pt x="561" y="9645"/>
                  </a:lnTo>
                  <a:lnTo>
                    <a:pt x="415" y="9329"/>
                  </a:lnTo>
                  <a:lnTo>
                    <a:pt x="317" y="9012"/>
                  </a:lnTo>
                  <a:lnTo>
                    <a:pt x="220" y="8671"/>
                  </a:lnTo>
                  <a:lnTo>
                    <a:pt x="147" y="8330"/>
                  </a:lnTo>
                  <a:lnTo>
                    <a:pt x="74" y="7989"/>
                  </a:lnTo>
                  <a:lnTo>
                    <a:pt x="49" y="7648"/>
                  </a:lnTo>
                  <a:lnTo>
                    <a:pt x="1" y="7307"/>
                  </a:lnTo>
                  <a:lnTo>
                    <a:pt x="1" y="6942"/>
                  </a:lnTo>
                  <a:lnTo>
                    <a:pt x="1" y="6942"/>
                  </a:lnTo>
                  <a:lnTo>
                    <a:pt x="1" y="6577"/>
                  </a:lnTo>
                  <a:lnTo>
                    <a:pt x="49" y="6236"/>
                  </a:lnTo>
                  <a:lnTo>
                    <a:pt x="74" y="5895"/>
                  </a:lnTo>
                  <a:lnTo>
                    <a:pt x="147" y="5554"/>
                  </a:lnTo>
                  <a:lnTo>
                    <a:pt x="220" y="5213"/>
                  </a:lnTo>
                  <a:lnTo>
                    <a:pt x="317" y="4872"/>
                  </a:lnTo>
                  <a:lnTo>
                    <a:pt x="415" y="4555"/>
                  </a:lnTo>
                  <a:lnTo>
                    <a:pt x="561" y="4238"/>
                  </a:lnTo>
                  <a:lnTo>
                    <a:pt x="683" y="3946"/>
                  </a:lnTo>
                  <a:lnTo>
                    <a:pt x="853" y="3630"/>
                  </a:lnTo>
                  <a:lnTo>
                    <a:pt x="999" y="3337"/>
                  </a:lnTo>
                  <a:lnTo>
                    <a:pt x="1194" y="3069"/>
                  </a:lnTo>
                  <a:lnTo>
                    <a:pt x="1389" y="2802"/>
                  </a:lnTo>
                  <a:lnTo>
                    <a:pt x="1584" y="2534"/>
                  </a:lnTo>
                  <a:lnTo>
                    <a:pt x="1803" y="2290"/>
                  </a:lnTo>
                  <a:lnTo>
                    <a:pt x="2047" y="2047"/>
                  </a:lnTo>
                  <a:lnTo>
                    <a:pt x="2290" y="1803"/>
                  </a:lnTo>
                  <a:lnTo>
                    <a:pt x="2534" y="1584"/>
                  </a:lnTo>
                  <a:lnTo>
                    <a:pt x="2802" y="1389"/>
                  </a:lnTo>
                  <a:lnTo>
                    <a:pt x="3069" y="1194"/>
                  </a:lnTo>
                  <a:lnTo>
                    <a:pt x="3337" y="999"/>
                  </a:lnTo>
                  <a:lnTo>
                    <a:pt x="3630" y="853"/>
                  </a:lnTo>
                  <a:lnTo>
                    <a:pt x="3946" y="683"/>
                  </a:lnTo>
                  <a:lnTo>
                    <a:pt x="4239" y="561"/>
                  </a:lnTo>
                  <a:lnTo>
                    <a:pt x="4555" y="415"/>
                  </a:lnTo>
                  <a:lnTo>
                    <a:pt x="4872" y="317"/>
                  </a:lnTo>
                  <a:lnTo>
                    <a:pt x="5213" y="220"/>
                  </a:lnTo>
                  <a:lnTo>
                    <a:pt x="5554" y="147"/>
                  </a:lnTo>
                  <a:lnTo>
                    <a:pt x="5895" y="74"/>
                  </a:lnTo>
                  <a:lnTo>
                    <a:pt x="6236" y="49"/>
                  </a:lnTo>
                  <a:lnTo>
                    <a:pt x="6577" y="1"/>
                  </a:lnTo>
                  <a:lnTo>
                    <a:pt x="6942" y="1"/>
                  </a:lnTo>
                  <a:lnTo>
                    <a:pt x="6942" y="1"/>
                  </a:lnTo>
                  <a:lnTo>
                    <a:pt x="7307" y="1"/>
                  </a:lnTo>
                  <a:lnTo>
                    <a:pt x="7648" y="49"/>
                  </a:lnTo>
                  <a:lnTo>
                    <a:pt x="7989" y="74"/>
                  </a:lnTo>
                  <a:lnTo>
                    <a:pt x="8330" y="147"/>
                  </a:lnTo>
                  <a:lnTo>
                    <a:pt x="8671" y="220"/>
                  </a:lnTo>
                  <a:lnTo>
                    <a:pt x="9012" y="317"/>
                  </a:lnTo>
                  <a:lnTo>
                    <a:pt x="9329" y="415"/>
                  </a:lnTo>
                  <a:lnTo>
                    <a:pt x="9645" y="561"/>
                  </a:lnTo>
                  <a:lnTo>
                    <a:pt x="9938" y="683"/>
                  </a:lnTo>
                  <a:lnTo>
                    <a:pt x="10254" y="853"/>
                  </a:lnTo>
                  <a:lnTo>
                    <a:pt x="10546" y="999"/>
                  </a:lnTo>
                  <a:lnTo>
                    <a:pt x="10814" y="1194"/>
                  </a:lnTo>
                  <a:lnTo>
                    <a:pt x="11082" y="1389"/>
                  </a:lnTo>
                  <a:lnTo>
                    <a:pt x="11350" y="1584"/>
                  </a:lnTo>
                  <a:lnTo>
                    <a:pt x="11594" y="1803"/>
                  </a:lnTo>
                  <a:lnTo>
                    <a:pt x="11837" y="2047"/>
                  </a:lnTo>
                  <a:lnTo>
                    <a:pt x="12081" y="2290"/>
                  </a:lnTo>
                  <a:lnTo>
                    <a:pt x="12300" y="2534"/>
                  </a:lnTo>
                  <a:lnTo>
                    <a:pt x="12495" y="2802"/>
                  </a:lnTo>
                  <a:lnTo>
                    <a:pt x="12690" y="3069"/>
                  </a:lnTo>
                  <a:lnTo>
                    <a:pt x="12885" y="3337"/>
                  </a:lnTo>
                  <a:lnTo>
                    <a:pt x="13031" y="3630"/>
                  </a:lnTo>
                  <a:lnTo>
                    <a:pt x="13201" y="3946"/>
                  </a:lnTo>
                  <a:lnTo>
                    <a:pt x="13323" y="4238"/>
                  </a:lnTo>
                  <a:lnTo>
                    <a:pt x="13469" y="4555"/>
                  </a:lnTo>
                  <a:lnTo>
                    <a:pt x="13566" y="4872"/>
                  </a:lnTo>
                  <a:lnTo>
                    <a:pt x="13664" y="5213"/>
                  </a:lnTo>
                  <a:lnTo>
                    <a:pt x="13737" y="5554"/>
                  </a:lnTo>
                  <a:lnTo>
                    <a:pt x="13810" y="5895"/>
                  </a:lnTo>
                  <a:lnTo>
                    <a:pt x="13834" y="6236"/>
                  </a:lnTo>
                  <a:lnTo>
                    <a:pt x="13883" y="6577"/>
                  </a:lnTo>
                  <a:lnTo>
                    <a:pt x="13883" y="6942"/>
                  </a:lnTo>
                  <a:lnTo>
                    <a:pt x="13883" y="6942"/>
                  </a:lnTo>
                  <a:lnTo>
                    <a:pt x="13883" y="7307"/>
                  </a:lnTo>
                  <a:lnTo>
                    <a:pt x="13834" y="7648"/>
                  </a:lnTo>
                  <a:lnTo>
                    <a:pt x="13810" y="7989"/>
                  </a:lnTo>
                  <a:lnTo>
                    <a:pt x="13737" y="8330"/>
                  </a:lnTo>
                  <a:lnTo>
                    <a:pt x="13664" y="8671"/>
                  </a:lnTo>
                  <a:lnTo>
                    <a:pt x="13566" y="9012"/>
                  </a:lnTo>
                  <a:lnTo>
                    <a:pt x="13469" y="9329"/>
                  </a:lnTo>
                  <a:lnTo>
                    <a:pt x="13323" y="9645"/>
                  </a:lnTo>
                  <a:lnTo>
                    <a:pt x="13201" y="9938"/>
                  </a:lnTo>
                  <a:lnTo>
                    <a:pt x="13031" y="10254"/>
                  </a:lnTo>
                  <a:lnTo>
                    <a:pt x="12885" y="10546"/>
                  </a:lnTo>
                  <a:lnTo>
                    <a:pt x="12690" y="10814"/>
                  </a:lnTo>
                  <a:lnTo>
                    <a:pt x="12495" y="11082"/>
                  </a:lnTo>
                  <a:lnTo>
                    <a:pt x="12300" y="11350"/>
                  </a:lnTo>
                  <a:lnTo>
                    <a:pt x="12081" y="11594"/>
                  </a:lnTo>
                  <a:lnTo>
                    <a:pt x="11837" y="11837"/>
                  </a:lnTo>
                  <a:lnTo>
                    <a:pt x="11594" y="12081"/>
                  </a:lnTo>
                  <a:lnTo>
                    <a:pt x="11350" y="12300"/>
                  </a:lnTo>
                  <a:lnTo>
                    <a:pt x="11082" y="12495"/>
                  </a:lnTo>
                  <a:lnTo>
                    <a:pt x="10814" y="12690"/>
                  </a:lnTo>
                  <a:lnTo>
                    <a:pt x="10546" y="12884"/>
                  </a:lnTo>
                  <a:lnTo>
                    <a:pt x="10254" y="13031"/>
                  </a:lnTo>
                  <a:lnTo>
                    <a:pt x="9938" y="13201"/>
                  </a:lnTo>
                  <a:lnTo>
                    <a:pt x="9645" y="13323"/>
                  </a:lnTo>
                  <a:lnTo>
                    <a:pt x="9329" y="13469"/>
                  </a:lnTo>
                  <a:lnTo>
                    <a:pt x="9012" y="13566"/>
                  </a:lnTo>
                  <a:lnTo>
                    <a:pt x="8671" y="13664"/>
                  </a:lnTo>
                  <a:lnTo>
                    <a:pt x="8330" y="13737"/>
                  </a:lnTo>
                  <a:lnTo>
                    <a:pt x="7989" y="13810"/>
                  </a:lnTo>
                  <a:lnTo>
                    <a:pt x="7648" y="13834"/>
                  </a:lnTo>
                  <a:lnTo>
                    <a:pt x="7307" y="13883"/>
                  </a:lnTo>
                  <a:lnTo>
                    <a:pt x="6942" y="13883"/>
                  </a:lnTo>
                  <a:lnTo>
                    <a:pt x="6942" y="13883"/>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56"/>
            <p:cNvSpPr/>
            <p:nvPr/>
          </p:nvSpPr>
          <p:spPr>
            <a:xfrm>
              <a:off x="6848850" y="397625"/>
              <a:ext cx="54825" cy="169300"/>
            </a:xfrm>
            <a:custGeom>
              <a:rect b="b" l="l" r="r" t="t"/>
              <a:pathLst>
                <a:path extrusionOk="0" fill="none" h="6772" w="2193">
                  <a:moveTo>
                    <a:pt x="1" y="1"/>
                  </a:moveTo>
                  <a:lnTo>
                    <a:pt x="1" y="4580"/>
                  </a:lnTo>
                  <a:lnTo>
                    <a:pt x="2193" y="6772"/>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56"/>
            <p:cNvSpPr/>
            <p:nvPr/>
          </p:nvSpPr>
          <p:spPr>
            <a:xfrm>
              <a:off x="6847025" y="333700"/>
              <a:ext cx="25" cy="29250"/>
            </a:xfrm>
            <a:custGeom>
              <a:rect b="b" l="l" r="r" t="t"/>
              <a:pathLst>
                <a:path extrusionOk="0" fill="none" h="1170" w="1">
                  <a:moveTo>
                    <a:pt x="1" y="1170"/>
                  </a:moveTo>
                  <a:lnTo>
                    <a:pt x="1" y="1"/>
                  </a:lnTo>
                </a:path>
              </a:pathLst>
            </a:custGeom>
            <a:noFill/>
            <a:ln cap="rnd" cmpd="sng" w="1217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56"/>
            <p:cNvSpPr/>
            <p:nvPr/>
          </p:nvSpPr>
          <p:spPr>
            <a:xfrm>
              <a:off x="6760575" y="356850"/>
              <a:ext cx="25" cy="25"/>
            </a:xfrm>
            <a:custGeom>
              <a:rect b="b" l="l" r="r" t="t"/>
              <a:pathLst>
                <a:path extrusionOk="0" fill="none" h="1" w="1">
                  <a:moveTo>
                    <a:pt x="1" y="0"/>
                  </a:moveTo>
                  <a:lnTo>
                    <a:pt x="1" y="0"/>
                  </a:lnTo>
                </a:path>
              </a:pathLst>
            </a:custGeom>
            <a:noFill/>
            <a:ln cap="rnd" cmpd="sng" w="1217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56"/>
            <p:cNvSpPr/>
            <p:nvPr/>
          </p:nvSpPr>
          <p:spPr>
            <a:xfrm>
              <a:off x="6760575" y="356850"/>
              <a:ext cx="14025" cy="24975"/>
            </a:xfrm>
            <a:custGeom>
              <a:rect b="b" l="l" r="r" t="t"/>
              <a:pathLst>
                <a:path extrusionOk="0" fill="none" h="999" w="561">
                  <a:moveTo>
                    <a:pt x="1" y="0"/>
                  </a:moveTo>
                  <a:lnTo>
                    <a:pt x="561" y="999"/>
                  </a:lnTo>
                </a:path>
              </a:pathLst>
            </a:custGeom>
            <a:noFill/>
            <a:ln cap="rnd" cmpd="sng" w="1217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56"/>
            <p:cNvSpPr/>
            <p:nvPr/>
          </p:nvSpPr>
          <p:spPr>
            <a:xfrm>
              <a:off x="6696650" y="420775"/>
              <a:ext cx="25" cy="25"/>
            </a:xfrm>
            <a:custGeom>
              <a:rect b="b" l="l" r="r" t="t"/>
              <a:pathLst>
                <a:path extrusionOk="0" fill="none" h="1" w="1">
                  <a:moveTo>
                    <a:pt x="0" y="0"/>
                  </a:moveTo>
                  <a:lnTo>
                    <a:pt x="0" y="0"/>
                  </a:lnTo>
                </a:path>
              </a:pathLst>
            </a:custGeom>
            <a:noFill/>
            <a:ln cap="rnd" cmpd="sng" w="1217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56"/>
            <p:cNvSpPr/>
            <p:nvPr/>
          </p:nvSpPr>
          <p:spPr>
            <a:xfrm>
              <a:off x="6696650" y="420775"/>
              <a:ext cx="24975" cy="14025"/>
            </a:xfrm>
            <a:custGeom>
              <a:rect b="b" l="l" r="r" t="t"/>
              <a:pathLst>
                <a:path extrusionOk="0" fill="none" h="561" w="999">
                  <a:moveTo>
                    <a:pt x="0" y="0"/>
                  </a:moveTo>
                  <a:lnTo>
                    <a:pt x="999" y="561"/>
                  </a:lnTo>
                </a:path>
              </a:pathLst>
            </a:custGeom>
            <a:noFill/>
            <a:ln cap="rnd" cmpd="sng" w="1217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56"/>
            <p:cNvSpPr/>
            <p:nvPr/>
          </p:nvSpPr>
          <p:spPr>
            <a:xfrm>
              <a:off x="6673500" y="507225"/>
              <a:ext cx="29250" cy="25"/>
            </a:xfrm>
            <a:custGeom>
              <a:rect b="b" l="l" r="r" t="t"/>
              <a:pathLst>
                <a:path extrusionOk="0" fill="none" h="1" w="1170">
                  <a:moveTo>
                    <a:pt x="1" y="1"/>
                  </a:moveTo>
                  <a:lnTo>
                    <a:pt x="1170" y="1"/>
                  </a:lnTo>
                </a:path>
              </a:pathLst>
            </a:custGeom>
            <a:noFill/>
            <a:ln cap="rnd" cmpd="sng" w="1217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56"/>
            <p:cNvSpPr/>
            <p:nvPr/>
          </p:nvSpPr>
          <p:spPr>
            <a:xfrm>
              <a:off x="6696650" y="593700"/>
              <a:ext cx="25" cy="25"/>
            </a:xfrm>
            <a:custGeom>
              <a:rect b="b" l="l" r="r" t="t"/>
              <a:pathLst>
                <a:path extrusionOk="0" fill="none" h="1" w="1">
                  <a:moveTo>
                    <a:pt x="0" y="0"/>
                  </a:moveTo>
                  <a:lnTo>
                    <a:pt x="0" y="0"/>
                  </a:lnTo>
                </a:path>
              </a:pathLst>
            </a:custGeom>
            <a:noFill/>
            <a:ln cap="rnd" cmpd="sng" w="1217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56"/>
            <p:cNvSpPr/>
            <p:nvPr/>
          </p:nvSpPr>
          <p:spPr>
            <a:xfrm>
              <a:off x="6696650" y="579700"/>
              <a:ext cx="24975" cy="14025"/>
            </a:xfrm>
            <a:custGeom>
              <a:rect b="b" l="l" r="r" t="t"/>
              <a:pathLst>
                <a:path extrusionOk="0" fill="none" h="561" w="999">
                  <a:moveTo>
                    <a:pt x="0" y="560"/>
                  </a:moveTo>
                  <a:lnTo>
                    <a:pt x="999" y="0"/>
                  </a:lnTo>
                </a:path>
              </a:pathLst>
            </a:custGeom>
            <a:noFill/>
            <a:ln cap="rnd" cmpd="sng" w="1217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56"/>
            <p:cNvSpPr/>
            <p:nvPr/>
          </p:nvSpPr>
          <p:spPr>
            <a:xfrm>
              <a:off x="6760575" y="632675"/>
              <a:ext cx="14025" cy="24975"/>
            </a:xfrm>
            <a:custGeom>
              <a:rect b="b" l="l" r="r" t="t"/>
              <a:pathLst>
                <a:path extrusionOk="0" fill="none" h="999" w="561">
                  <a:moveTo>
                    <a:pt x="1" y="999"/>
                  </a:moveTo>
                  <a:lnTo>
                    <a:pt x="561" y="0"/>
                  </a:lnTo>
                </a:path>
              </a:pathLst>
            </a:custGeom>
            <a:noFill/>
            <a:ln cap="rnd" cmpd="sng" w="1217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56"/>
            <p:cNvSpPr/>
            <p:nvPr/>
          </p:nvSpPr>
          <p:spPr>
            <a:xfrm>
              <a:off x="6760575" y="657625"/>
              <a:ext cx="25" cy="25"/>
            </a:xfrm>
            <a:custGeom>
              <a:rect b="b" l="l" r="r" t="t"/>
              <a:pathLst>
                <a:path extrusionOk="0" fill="none" h="1" w="1">
                  <a:moveTo>
                    <a:pt x="1" y="1"/>
                  </a:moveTo>
                  <a:lnTo>
                    <a:pt x="1" y="1"/>
                  </a:lnTo>
                </a:path>
              </a:pathLst>
            </a:custGeom>
            <a:noFill/>
            <a:ln cap="rnd" cmpd="sng" w="1217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56"/>
            <p:cNvSpPr/>
            <p:nvPr/>
          </p:nvSpPr>
          <p:spPr>
            <a:xfrm>
              <a:off x="6847025" y="651550"/>
              <a:ext cx="25" cy="29250"/>
            </a:xfrm>
            <a:custGeom>
              <a:rect b="b" l="l" r="r" t="t"/>
              <a:pathLst>
                <a:path extrusionOk="0" fill="none" h="1170" w="1">
                  <a:moveTo>
                    <a:pt x="1" y="0"/>
                  </a:moveTo>
                  <a:lnTo>
                    <a:pt x="1" y="1169"/>
                  </a:lnTo>
                </a:path>
              </a:pathLst>
            </a:custGeom>
            <a:noFill/>
            <a:ln cap="rnd" cmpd="sng" w="1217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56"/>
            <p:cNvSpPr/>
            <p:nvPr/>
          </p:nvSpPr>
          <p:spPr>
            <a:xfrm>
              <a:off x="6919500" y="632675"/>
              <a:ext cx="14025" cy="24975"/>
            </a:xfrm>
            <a:custGeom>
              <a:rect b="b" l="l" r="r" t="t"/>
              <a:pathLst>
                <a:path extrusionOk="0" fill="none" h="999" w="561">
                  <a:moveTo>
                    <a:pt x="560" y="999"/>
                  </a:moveTo>
                  <a:lnTo>
                    <a:pt x="0" y="0"/>
                  </a:lnTo>
                </a:path>
              </a:pathLst>
            </a:custGeom>
            <a:noFill/>
            <a:ln cap="rnd" cmpd="sng" w="1217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56"/>
            <p:cNvSpPr/>
            <p:nvPr/>
          </p:nvSpPr>
          <p:spPr>
            <a:xfrm>
              <a:off x="6933500" y="657625"/>
              <a:ext cx="25" cy="25"/>
            </a:xfrm>
            <a:custGeom>
              <a:rect b="b" l="l" r="r" t="t"/>
              <a:pathLst>
                <a:path extrusionOk="0" fill="none" h="1" w="1">
                  <a:moveTo>
                    <a:pt x="0" y="1"/>
                  </a:moveTo>
                  <a:lnTo>
                    <a:pt x="0" y="1"/>
                  </a:lnTo>
                </a:path>
              </a:pathLst>
            </a:custGeom>
            <a:noFill/>
            <a:ln cap="rnd" cmpd="sng" w="1217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56"/>
            <p:cNvSpPr/>
            <p:nvPr/>
          </p:nvSpPr>
          <p:spPr>
            <a:xfrm>
              <a:off x="6972475" y="579700"/>
              <a:ext cx="24975" cy="14025"/>
            </a:xfrm>
            <a:custGeom>
              <a:rect b="b" l="l" r="r" t="t"/>
              <a:pathLst>
                <a:path extrusionOk="0" fill="none" h="561" w="999">
                  <a:moveTo>
                    <a:pt x="999" y="560"/>
                  </a:moveTo>
                  <a:lnTo>
                    <a:pt x="0" y="0"/>
                  </a:lnTo>
                </a:path>
              </a:pathLst>
            </a:custGeom>
            <a:noFill/>
            <a:ln cap="rnd" cmpd="sng" w="1217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56"/>
            <p:cNvSpPr/>
            <p:nvPr/>
          </p:nvSpPr>
          <p:spPr>
            <a:xfrm>
              <a:off x="6997425" y="593700"/>
              <a:ext cx="25" cy="25"/>
            </a:xfrm>
            <a:custGeom>
              <a:rect b="b" l="l" r="r" t="t"/>
              <a:pathLst>
                <a:path extrusionOk="0" fill="none" h="1" w="1">
                  <a:moveTo>
                    <a:pt x="1" y="0"/>
                  </a:moveTo>
                  <a:lnTo>
                    <a:pt x="1" y="0"/>
                  </a:lnTo>
                </a:path>
              </a:pathLst>
            </a:custGeom>
            <a:noFill/>
            <a:ln cap="rnd" cmpd="sng" w="1217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56"/>
            <p:cNvSpPr/>
            <p:nvPr/>
          </p:nvSpPr>
          <p:spPr>
            <a:xfrm>
              <a:off x="6991350" y="507225"/>
              <a:ext cx="29250" cy="25"/>
            </a:xfrm>
            <a:custGeom>
              <a:rect b="b" l="l" r="r" t="t"/>
              <a:pathLst>
                <a:path extrusionOk="0" fill="none" h="1" w="1170">
                  <a:moveTo>
                    <a:pt x="1169" y="1"/>
                  </a:moveTo>
                  <a:lnTo>
                    <a:pt x="0" y="1"/>
                  </a:lnTo>
                </a:path>
              </a:pathLst>
            </a:custGeom>
            <a:noFill/>
            <a:ln cap="rnd" cmpd="sng" w="1217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56"/>
            <p:cNvSpPr/>
            <p:nvPr/>
          </p:nvSpPr>
          <p:spPr>
            <a:xfrm>
              <a:off x="6972475" y="420775"/>
              <a:ext cx="24975" cy="14025"/>
            </a:xfrm>
            <a:custGeom>
              <a:rect b="b" l="l" r="r" t="t"/>
              <a:pathLst>
                <a:path extrusionOk="0" fill="none" h="561" w="999">
                  <a:moveTo>
                    <a:pt x="0" y="561"/>
                  </a:moveTo>
                  <a:lnTo>
                    <a:pt x="999" y="0"/>
                  </a:lnTo>
                </a:path>
              </a:pathLst>
            </a:custGeom>
            <a:noFill/>
            <a:ln cap="rnd" cmpd="sng" w="1217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56"/>
            <p:cNvSpPr/>
            <p:nvPr/>
          </p:nvSpPr>
          <p:spPr>
            <a:xfrm>
              <a:off x="6997425" y="420775"/>
              <a:ext cx="25" cy="25"/>
            </a:xfrm>
            <a:custGeom>
              <a:rect b="b" l="l" r="r" t="t"/>
              <a:pathLst>
                <a:path extrusionOk="0" fill="none" h="1" w="1">
                  <a:moveTo>
                    <a:pt x="1" y="0"/>
                  </a:moveTo>
                  <a:lnTo>
                    <a:pt x="1" y="0"/>
                  </a:lnTo>
                </a:path>
              </a:pathLst>
            </a:custGeom>
            <a:noFill/>
            <a:ln cap="rnd" cmpd="sng" w="1217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56"/>
            <p:cNvSpPr/>
            <p:nvPr/>
          </p:nvSpPr>
          <p:spPr>
            <a:xfrm>
              <a:off x="6919500" y="356850"/>
              <a:ext cx="14025" cy="24975"/>
            </a:xfrm>
            <a:custGeom>
              <a:rect b="b" l="l" r="r" t="t"/>
              <a:pathLst>
                <a:path extrusionOk="0" fill="none" h="999" w="561">
                  <a:moveTo>
                    <a:pt x="560" y="0"/>
                  </a:moveTo>
                  <a:lnTo>
                    <a:pt x="0" y="999"/>
                  </a:lnTo>
                </a:path>
              </a:pathLst>
            </a:custGeom>
            <a:noFill/>
            <a:ln cap="rnd" cmpd="sng" w="1217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56"/>
            <p:cNvSpPr/>
            <p:nvPr/>
          </p:nvSpPr>
          <p:spPr>
            <a:xfrm>
              <a:off x="6933500" y="356850"/>
              <a:ext cx="25" cy="25"/>
            </a:xfrm>
            <a:custGeom>
              <a:rect b="b" l="l" r="r" t="t"/>
              <a:pathLst>
                <a:path extrusionOk="0" fill="none" h="1" w="1">
                  <a:moveTo>
                    <a:pt x="0" y="0"/>
                  </a:moveTo>
                  <a:lnTo>
                    <a:pt x="0" y="0"/>
                  </a:lnTo>
                </a:path>
              </a:pathLst>
            </a:custGeom>
            <a:noFill/>
            <a:ln cap="rnd" cmpd="sng" w="1217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8" name="Google Shape;988;p56"/>
          <p:cNvGrpSpPr/>
          <p:nvPr/>
        </p:nvGrpSpPr>
        <p:grpSpPr>
          <a:xfrm>
            <a:off x="4873705" y="395448"/>
            <a:ext cx="337797" cy="319873"/>
            <a:chOff x="5973900" y="318475"/>
            <a:chExt cx="401900" cy="380575"/>
          </a:xfrm>
        </p:grpSpPr>
        <p:sp>
          <p:nvSpPr>
            <p:cNvPr id="989" name="Google Shape;989;p56"/>
            <p:cNvSpPr/>
            <p:nvPr/>
          </p:nvSpPr>
          <p:spPr>
            <a:xfrm>
              <a:off x="5973900" y="337975"/>
              <a:ext cx="401900" cy="67000"/>
            </a:xfrm>
            <a:custGeom>
              <a:rect b="b" l="l" r="r" t="t"/>
              <a:pathLst>
                <a:path extrusionOk="0" fill="none" h="2680" w="16076">
                  <a:moveTo>
                    <a:pt x="16075" y="2679"/>
                  </a:moveTo>
                  <a:lnTo>
                    <a:pt x="16075" y="0"/>
                  </a:lnTo>
                  <a:lnTo>
                    <a:pt x="1" y="0"/>
                  </a:lnTo>
                  <a:lnTo>
                    <a:pt x="1" y="2679"/>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56"/>
            <p:cNvSpPr/>
            <p:nvPr/>
          </p:nvSpPr>
          <p:spPr>
            <a:xfrm>
              <a:off x="6024450" y="348325"/>
              <a:ext cx="45075" cy="45075"/>
            </a:xfrm>
            <a:custGeom>
              <a:rect b="b" l="l" r="r" t="t"/>
              <a:pathLst>
                <a:path extrusionOk="0" fill="none" h="1803" w="1803">
                  <a:moveTo>
                    <a:pt x="902" y="1803"/>
                  </a:moveTo>
                  <a:lnTo>
                    <a:pt x="902" y="1803"/>
                  </a:lnTo>
                  <a:lnTo>
                    <a:pt x="731" y="1778"/>
                  </a:lnTo>
                  <a:lnTo>
                    <a:pt x="561" y="1729"/>
                  </a:lnTo>
                  <a:lnTo>
                    <a:pt x="390" y="1632"/>
                  </a:lnTo>
                  <a:lnTo>
                    <a:pt x="268" y="1535"/>
                  </a:lnTo>
                  <a:lnTo>
                    <a:pt x="147" y="1388"/>
                  </a:lnTo>
                  <a:lnTo>
                    <a:pt x="73" y="1242"/>
                  </a:lnTo>
                  <a:lnTo>
                    <a:pt x="25" y="1072"/>
                  </a:lnTo>
                  <a:lnTo>
                    <a:pt x="0" y="901"/>
                  </a:lnTo>
                  <a:lnTo>
                    <a:pt x="0" y="901"/>
                  </a:lnTo>
                  <a:lnTo>
                    <a:pt x="25" y="707"/>
                  </a:lnTo>
                  <a:lnTo>
                    <a:pt x="73" y="536"/>
                  </a:lnTo>
                  <a:lnTo>
                    <a:pt x="147" y="390"/>
                  </a:lnTo>
                  <a:lnTo>
                    <a:pt x="268" y="244"/>
                  </a:lnTo>
                  <a:lnTo>
                    <a:pt x="390" y="146"/>
                  </a:lnTo>
                  <a:lnTo>
                    <a:pt x="561" y="49"/>
                  </a:lnTo>
                  <a:lnTo>
                    <a:pt x="731" y="0"/>
                  </a:lnTo>
                  <a:lnTo>
                    <a:pt x="902" y="0"/>
                  </a:lnTo>
                  <a:lnTo>
                    <a:pt x="902" y="0"/>
                  </a:lnTo>
                  <a:lnTo>
                    <a:pt x="1072" y="0"/>
                  </a:lnTo>
                  <a:lnTo>
                    <a:pt x="1242"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2" y="1729"/>
                  </a:lnTo>
                  <a:lnTo>
                    <a:pt x="1072" y="1778"/>
                  </a:lnTo>
                  <a:lnTo>
                    <a:pt x="902" y="1803"/>
                  </a:lnTo>
                  <a:lnTo>
                    <a:pt x="902" y="180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56"/>
            <p:cNvSpPr/>
            <p:nvPr/>
          </p:nvSpPr>
          <p:spPr>
            <a:xfrm>
              <a:off x="6280175" y="348325"/>
              <a:ext cx="45075" cy="45075"/>
            </a:xfrm>
            <a:custGeom>
              <a:rect b="b" l="l" r="r" t="t"/>
              <a:pathLst>
                <a:path extrusionOk="0" fill="none" h="1803" w="1803">
                  <a:moveTo>
                    <a:pt x="902" y="1803"/>
                  </a:moveTo>
                  <a:lnTo>
                    <a:pt x="902" y="1803"/>
                  </a:lnTo>
                  <a:lnTo>
                    <a:pt x="731" y="1778"/>
                  </a:lnTo>
                  <a:lnTo>
                    <a:pt x="561" y="1729"/>
                  </a:lnTo>
                  <a:lnTo>
                    <a:pt x="390" y="1632"/>
                  </a:lnTo>
                  <a:lnTo>
                    <a:pt x="268" y="1535"/>
                  </a:lnTo>
                  <a:lnTo>
                    <a:pt x="147" y="1388"/>
                  </a:lnTo>
                  <a:lnTo>
                    <a:pt x="74" y="1242"/>
                  </a:lnTo>
                  <a:lnTo>
                    <a:pt x="25" y="1072"/>
                  </a:lnTo>
                  <a:lnTo>
                    <a:pt x="0" y="901"/>
                  </a:lnTo>
                  <a:lnTo>
                    <a:pt x="0" y="901"/>
                  </a:lnTo>
                  <a:lnTo>
                    <a:pt x="25" y="707"/>
                  </a:lnTo>
                  <a:lnTo>
                    <a:pt x="74" y="536"/>
                  </a:lnTo>
                  <a:lnTo>
                    <a:pt x="147" y="390"/>
                  </a:lnTo>
                  <a:lnTo>
                    <a:pt x="268" y="244"/>
                  </a:lnTo>
                  <a:lnTo>
                    <a:pt x="390" y="146"/>
                  </a:lnTo>
                  <a:lnTo>
                    <a:pt x="561" y="49"/>
                  </a:lnTo>
                  <a:lnTo>
                    <a:pt x="731" y="0"/>
                  </a:lnTo>
                  <a:lnTo>
                    <a:pt x="902" y="0"/>
                  </a:lnTo>
                  <a:lnTo>
                    <a:pt x="902" y="0"/>
                  </a:lnTo>
                  <a:lnTo>
                    <a:pt x="1072" y="0"/>
                  </a:lnTo>
                  <a:lnTo>
                    <a:pt x="1243"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3" y="1729"/>
                  </a:lnTo>
                  <a:lnTo>
                    <a:pt x="1072" y="1778"/>
                  </a:lnTo>
                  <a:lnTo>
                    <a:pt x="902" y="1803"/>
                  </a:lnTo>
                  <a:lnTo>
                    <a:pt x="902" y="180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56"/>
            <p:cNvSpPr/>
            <p:nvPr/>
          </p:nvSpPr>
          <p:spPr>
            <a:xfrm>
              <a:off x="5973900" y="667375"/>
              <a:ext cx="401900" cy="31675"/>
            </a:xfrm>
            <a:custGeom>
              <a:rect b="b" l="l" r="r" t="t"/>
              <a:pathLst>
                <a:path extrusionOk="0" fill="none" h="1267" w="16076">
                  <a:moveTo>
                    <a:pt x="1" y="0"/>
                  </a:moveTo>
                  <a:lnTo>
                    <a:pt x="1" y="487"/>
                  </a:lnTo>
                  <a:lnTo>
                    <a:pt x="1" y="487"/>
                  </a:lnTo>
                  <a:lnTo>
                    <a:pt x="25" y="658"/>
                  </a:lnTo>
                  <a:lnTo>
                    <a:pt x="74" y="804"/>
                  </a:lnTo>
                  <a:lnTo>
                    <a:pt x="147" y="926"/>
                  </a:lnTo>
                  <a:lnTo>
                    <a:pt x="220" y="1048"/>
                  </a:lnTo>
                  <a:lnTo>
                    <a:pt x="342" y="1145"/>
                  </a:lnTo>
                  <a:lnTo>
                    <a:pt x="488" y="1218"/>
                  </a:lnTo>
                  <a:lnTo>
                    <a:pt x="634" y="1267"/>
                  </a:lnTo>
                  <a:lnTo>
                    <a:pt x="780" y="1267"/>
                  </a:lnTo>
                  <a:lnTo>
                    <a:pt x="15296" y="1267"/>
                  </a:lnTo>
                  <a:lnTo>
                    <a:pt x="15296" y="1267"/>
                  </a:lnTo>
                  <a:lnTo>
                    <a:pt x="15442" y="1267"/>
                  </a:lnTo>
                  <a:lnTo>
                    <a:pt x="15588" y="1218"/>
                  </a:lnTo>
                  <a:lnTo>
                    <a:pt x="15734" y="1145"/>
                  </a:lnTo>
                  <a:lnTo>
                    <a:pt x="15856" y="1048"/>
                  </a:lnTo>
                  <a:lnTo>
                    <a:pt x="15929" y="926"/>
                  </a:lnTo>
                  <a:lnTo>
                    <a:pt x="16002" y="804"/>
                  </a:lnTo>
                  <a:lnTo>
                    <a:pt x="16051" y="658"/>
                  </a:lnTo>
                  <a:lnTo>
                    <a:pt x="16075" y="487"/>
                  </a:lnTo>
                  <a:lnTo>
                    <a:pt x="16075"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56"/>
            <p:cNvSpPr/>
            <p:nvPr/>
          </p:nvSpPr>
          <p:spPr>
            <a:xfrm>
              <a:off x="6302700" y="318475"/>
              <a:ext cx="28650" cy="63350"/>
            </a:xfrm>
            <a:custGeom>
              <a:rect b="b" l="l" r="r" t="t"/>
              <a:pathLst>
                <a:path extrusionOk="0" fill="none" h="2534" w="1146">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3" y="1"/>
                  </a:lnTo>
                  <a:lnTo>
                    <a:pt x="683" y="1"/>
                  </a:lnTo>
                  <a:lnTo>
                    <a:pt x="780" y="1"/>
                  </a:lnTo>
                  <a:lnTo>
                    <a:pt x="877" y="50"/>
                  </a:lnTo>
                  <a:lnTo>
                    <a:pt x="950" y="74"/>
                  </a:lnTo>
                  <a:lnTo>
                    <a:pt x="1024" y="147"/>
                  </a:lnTo>
                  <a:lnTo>
                    <a:pt x="1072" y="220"/>
                  </a:lnTo>
                  <a:lnTo>
                    <a:pt x="1121" y="293"/>
                  </a:lnTo>
                  <a:lnTo>
                    <a:pt x="1145" y="391"/>
                  </a:lnTo>
                  <a:lnTo>
                    <a:pt x="1145" y="488"/>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56"/>
            <p:cNvSpPr/>
            <p:nvPr/>
          </p:nvSpPr>
          <p:spPr>
            <a:xfrm>
              <a:off x="6046975" y="318475"/>
              <a:ext cx="28650" cy="63350"/>
            </a:xfrm>
            <a:custGeom>
              <a:rect b="b" l="l" r="r" t="t"/>
              <a:pathLst>
                <a:path extrusionOk="0" fill="none" h="2534" w="1146">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2" y="1"/>
                  </a:lnTo>
                  <a:lnTo>
                    <a:pt x="682" y="1"/>
                  </a:lnTo>
                  <a:lnTo>
                    <a:pt x="780" y="1"/>
                  </a:lnTo>
                  <a:lnTo>
                    <a:pt x="877" y="50"/>
                  </a:lnTo>
                  <a:lnTo>
                    <a:pt x="950" y="74"/>
                  </a:lnTo>
                  <a:lnTo>
                    <a:pt x="1023" y="147"/>
                  </a:lnTo>
                  <a:lnTo>
                    <a:pt x="1072" y="220"/>
                  </a:lnTo>
                  <a:lnTo>
                    <a:pt x="1121" y="293"/>
                  </a:lnTo>
                  <a:lnTo>
                    <a:pt x="1145" y="391"/>
                  </a:lnTo>
                  <a:lnTo>
                    <a:pt x="1145" y="488"/>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56"/>
            <p:cNvSpPr/>
            <p:nvPr/>
          </p:nvSpPr>
          <p:spPr>
            <a:xfrm>
              <a:off x="5973900" y="407375"/>
              <a:ext cx="401900" cy="272200"/>
            </a:xfrm>
            <a:custGeom>
              <a:rect b="b" l="l" r="r" t="t"/>
              <a:pathLst>
                <a:path extrusionOk="0" fill="none" h="10888" w="16076">
                  <a:moveTo>
                    <a:pt x="1" y="1"/>
                  </a:moveTo>
                  <a:lnTo>
                    <a:pt x="1" y="10303"/>
                  </a:lnTo>
                  <a:lnTo>
                    <a:pt x="1" y="10303"/>
                  </a:lnTo>
                  <a:lnTo>
                    <a:pt x="25" y="10400"/>
                  </a:lnTo>
                  <a:lnTo>
                    <a:pt x="74" y="10498"/>
                  </a:lnTo>
                  <a:lnTo>
                    <a:pt x="147" y="10595"/>
                  </a:lnTo>
                  <a:lnTo>
                    <a:pt x="220" y="10693"/>
                  </a:lnTo>
                  <a:lnTo>
                    <a:pt x="342" y="10766"/>
                  </a:lnTo>
                  <a:lnTo>
                    <a:pt x="488" y="10839"/>
                  </a:lnTo>
                  <a:lnTo>
                    <a:pt x="634" y="10887"/>
                  </a:lnTo>
                  <a:lnTo>
                    <a:pt x="780" y="10887"/>
                  </a:lnTo>
                  <a:lnTo>
                    <a:pt x="15296" y="10887"/>
                  </a:lnTo>
                  <a:lnTo>
                    <a:pt x="15296" y="10887"/>
                  </a:lnTo>
                  <a:lnTo>
                    <a:pt x="15442" y="10887"/>
                  </a:lnTo>
                  <a:lnTo>
                    <a:pt x="15588" y="10839"/>
                  </a:lnTo>
                  <a:lnTo>
                    <a:pt x="15734" y="10766"/>
                  </a:lnTo>
                  <a:lnTo>
                    <a:pt x="15856" y="10668"/>
                  </a:lnTo>
                  <a:lnTo>
                    <a:pt x="15929" y="10546"/>
                  </a:lnTo>
                  <a:lnTo>
                    <a:pt x="16002" y="10425"/>
                  </a:lnTo>
                  <a:lnTo>
                    <a:pt x="16051" y="10278"/>
                  </a:lnTo>
                  <a:lnTo>
                    <a:pt x="16075" y="10108"/>
                  </a:lnTo>
                  <a:lnTo>
                    <a:pt x="16075" y="1"/>
                  </a:lnTo>
                  <a:lnTo>
                    <a:pt x="1" y="1"/>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56"/>
            <p:cNvSpPr/>
            <p:nvPr/>
          </p:nvSpPr>
          <p:spPr>
            <a:xfrm>
              <a:off x="6024450" y="456100"/>
              <a:ext cx="300800" cy="175375"/>
            </a:xfrm>
            <a:custGeom>
              <a:rect b="b" l="l" r="r" t="t"/>
              <a:pathLst>
                <a:path extrusionOk="0" fill="none" h="7015" w="12032">
                  <a:moveTo>
                    <a:pt x="0" y="0"/>
                  </a:moveTo>
                  <a:lnTo>
                    <a:pt x="12032" y="0"/>
                  </a:lnTo>
                  <a:lnTo>
                    <a:pt x="12032" y="7014"/>
                  </a:lnTo>
                  <a:lnTo>
                    <a:pt x="0" y="7014"/>
                  </a:lnTo>
                  <a:lnTo>
                    <a:pt x="0" y="0"/>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56"/>
            <p:cNvSpPr/>
            <p:nvPr/>
          </p:nvSpPr>
          <p:spPr>
            <a:xfrm>
              <a:off x="6024450" y="573000"/>
              <a:ext cx="300800" cy="25"/>
            </a:xfrm>
            <a:custGeom>
              <a:rect b="b" l="l" r="r" t="t"/>
              <a:pathLst>
                <a:path extrusionOk="0" fill="none" h="1" w="12032">
                  <a:moveTo>
                    <a:pt x="0" y="0"/>
                  </a:moveTo>
                  <a:lnTo>
                    <a:pt x="12032"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56"/>
            <p:cNvSpPr/>
            <p:nvPr/>
          </p:nvSpPr>
          <p:spPr>
            <a:xfrm>
              <a:off x="6024450" y="514550"/>
              <a:ext cx="300800" cy="25"/>
            </a:xfrm>
            <a:custGeom>
              <a:rect b="b" l="l" r="r" t="t"/>
              <a:pathLst>
                <a:path extrusionOk="0" fill="none" h="1" w="12032">
                  <a:moveTo>
                    <a:pt x="0" y="0"/>
                  </a:moveTo>
                  <a:lnTo>
                    <a:pt x="12032"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56"/>
            <p:cNvSpPr/>
            <p:nvPr/>
          </p:nvSpPr>
          <p:spPr>
            <a:xfrm>
              <a:off x="6264950" y="456100"/>
              <a:ext cx="25" cy="175375"/>
            </a:xfrm>
            <a:custGeom>
              <a:rect b="b" l="l" r="r" t="t"/>
              <a:pathLst>
                <a:path extrusionOk="0" fill="none" h="7015" w="1">
                  <a:moveTo>
                    <a:pt x="1" y="0"/>
                  </a:moveTo>
                  <a:lnTo>
                    <a:pt x="1" y="7014"/>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56"/>
            <p:cNvSpPr/>
            <p:nvPr/>
          </p:nvSpPr>
          <p:spPr>
            <a:xfrm>
              <a:off x="6204675" y="456100"/>
              <a:ext cx="25" cy="175375"/>
            </a:xfrm>
            <a:custGeom>
              <a:rect b="b" l="l" r="r" t="t"/>
              <a:pathLst>
                <a:path extrusionOk="0" fill="none" h="7015" w="1">
                  <a:moveTo>
                    <a:pt x="0" y="0"/>
                  </a:moveTo>
                  <a:lnTo>
                    <a:pt x="0" y="7014"/>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56"/>
            <p:cNvSpPr/>
            <p:nvPr/>
          </p:nvSpPr>
          <p:spPr>
            <a:xfrm>
              <a:off x="6145000" y="456100"/>
              <a:ext cx="25" cy="175375"/>
            </a:xfrm>
            <a:custGeom>
              <a:rect b="b" l="l" r="r" t="t"/>
              <a:pathLst>
                <a:path extrusionOk="0" fill="none" h="7015" w="1">
                  <a:moveTo>
                    <a:pt x="1" y="0"/>
                  </a:moveTo>
                  <a:lnTo>
                    <a:pt x="1" y="7014"/>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56"/>
            <p:cNvSpPr/>
            <p:nvPr/>
          </p:nvSpPr>
          <p:spPr>
            <a:xfrm>
              <a:off x="6084725" y="456100"/>
              <a:ext cx="25" cy="175375"/>
            </a:xfrm>
            <a:custGeom>
              <a:rect b="b" l="l" r="r" t="t"/>
              <a:pathLst>
                <a:path extrusionOk="0" fill="none" h="7015" w="1">
                  <a:moveTo>
                    <a:pt x="1" y="0"/>
                  </a:moveTo>
                  <a:lnTo>
                    <a:pt x="1" y="7014"/>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3" name="Google Shape;1003;p56"/>
          <p:cNvGrpSpPr/>
          <p:nvPr/>
        </p:nvGrpSpPr>
        <p:grpSpPr>
          <a:xfrm>
            <a:off x="918858" y="908741"/>
            <a:ext cx="342882" cy="418128"/>
            <a:chOff x="1268550" y="929175"/>
            <a:chExt cx="407950" cy="497475"/>
          </a:xfrm>
        </p:grpSpPr>
        <p:sp>
          <p:nvSpPr>
            <p:cNvPr id="1004" name="Google Shape;1004;p56"/>
            <p:cNvSpPr/>
            <p:nvPr/>
          </p:nvSpPr>
          <p:spPr>
            <a:xfrm>
              <a:off x="1268550" y="953550"/>
              <a:ext cx="387250" cy="473100"/>
            </a:xfrm>
            <a:custGeom>
              <a:rect b="b" l="l" r="r" t="t"/>
              <a:pathLst>
                <a:path extrusionOk="0" fill="none" h="18924" w="15490">
                  <a:moveTo>
                    <a:pt x="15490" y="17828"/>
                  </a:moveTo>
                  <a:lnTo>
                    <a:pt x="15490" y="17828"/>
                  </a:lnTo>
                  <a:lnTo>
                    <a:pt x="15465" y="17998"/>
                  </a:lnTo>
                  <a:lnTo>
                    <a:pt x="15417" y="18169"/>
                  </a:lnTo>
                  <a:lnTo>
                    <a:pt x="15319" y="18364"/>
                  </a:lnTo>
                  <a:lnTo>
                    <a:pt x="15197" y="18534"/>
                  </a:lnTo>
                  <a:lnTo>
                    <a:pt x="15051" y="18680"/>
                  </a:lnTo>
                  <a:lnTo>
                    <a:pt x="14881" y="18802"/>
                  </a:lnTo>
                  <a:lnTo>
                    <a:pt x="14735" y="18900"/>
                  </a:lnTo>
                  <a:lnTo>
                    <a:pt x="14564" y="18924"/>
                  </a:lnTo>
                  <a:lnTo>
                    <a:pt x="1023" y="18924"/>
                  </a:lnTo>
                  <a:lnTo>
                    <a:pt x="1023" y="18924"/>
                  </a:lnTo>
                  <a:lnTo>
                    <a:pt x="852" y="18900"/>
                  </a:lnTo>
                  <a:lnTo>
                    <a:pt x="682" y="18802"/>
                  </a:lnTo>
                  <a:lnTo>
                    <a:pt x="511" y="18680"/>
                  </a:lnTo>
                  <a:lnTo>
                    <a:pt x="341" y="18534"/>
                  </a:lnTo>
                  <a:lnTo>
                    <a:pt x="219" y="18364"/>
                  </a:lnTo>
                  <a:lnTo>
                    <a:pt x="97" y="18169"/>
                  </a:lnTo>
                  <a:lnTo>
                    <a:pt x="24" y="17998"/>
                  </a:lnTo>
                  <a:lnTo>
                    <a:pt x="0" y="17828"/>
                  </a:lnTo>
                  <a:lnTo>
                    <a:pt x="0" y="877"/>
                  </a:lnTo>
                  <a:lnTo>
                    <a:pt x="0" y="877"/>
                  </a:lnTo>
                  <a:lnTo>
                    <a:pt x="24" y="706"/>
                  </a:lnTo>
                  <a:lnTo>
                    <a:pt x="97" y="560"/>
                  </a:lnTo>
                  <a:lnTo>
                    <a:pt x="195" y="414"/>
                  </a:lnTo>
                  <a:lnTo>
                    <a:pt x="341" y="268"/>
                  </a:lnTo>
                  <a:lnTo>
                    <a:pt x="487" y="171"/>
                  </a:lnTo>
                  <a:lnTo>
                    <a:pt x="658" y="73"/>
                  </a:lnTo>
                  <a:lnTo>
                    <a:pt x="828" y="24"/>
                  </a:lnTo>
                  <a:lnTo>
                    <a:pt x="974"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56"/>
            <p:cNvSpPr/>
            <p:nvPr/>
          </p:nvSpPr>
          <p:spPr>
            <a:xfrm>
              <a:off x="1298975" y="929175"/>
              <a:ext cx="377525" cy="462775"/>
            </a:xfrm>
            <a:custGeom>
              <a:rect b="b" l="l" r="r" t="t"/>
              <a:pathLst>
                <a:path extrusionOk="0" fill="none" h="18511" w="15101">
                  <a:moveTo>
                    <a:pt x="15101" y="3362"/>
                  </a:moveTo>
                  <a:lnTo>
                    <a:pt x="15101" y="17731"/>
                  </a:lnTo>
                  <a:lnTo>
                    <a:pt x="15101" y="17731"/>
                  </a:lnTo>
                  <a:lnTo>
                    <a:pt x="15076" y="17877"/>
                  </a:lnTo>
                  <a:lnTo>
                    <a:pt x="15028" y="18024"/>
                  </a:lnTo>
                  <a:lnTo>
                    <a:pt x="14979" y="18145"/>
                  </a:lnTo>
                  <a:lnTo>
                    <a:pt x="14882" y="18267"/>
                  </a:lnTo>
                  <a:lnTo>
                    <a:pt x="14760" y="18365"/>
                  </a:lnTo>
                  <a:lnTo>
                    <a:pt x="14614" y="18438"/>
                  </a:lnTo>
                  <a:lnTo>
                    <a:pt x="14468" y="18486"/>
                  </a:lnTo>
                  <a:lnTo>
                    <a:pt x="14321"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56"/>
            <p:cNvSpPr/>
            <p:nvPr/>
          </p:nvSpPr>
          <p:spPr>
            <a:xfrm>
              <a:off x="1592450" y="929175"/>
              <a:ext cx="84050" cy="84050"/>
            </a:xfrm>
            <a:custGeom>
              <a:rect b="b" l="l" r="r" t="t"/>
              <a:pathLst>
                <a:path extrusionOk="0" fill="none" h="3362" w="3362">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7" name="Google Shape;1007;p56"/>
          <p:cNvGrpSpPr/>
          <p:nvPr/>
        </p:nvGrpSpPr>
        <p:grpSpPr>
          <a:xfrm>
            <a:off x="5404922" y="924605"/>
            <a:ext cx="405331" cy="388962"/>
            <a:chOff x="6605925" y="948050"/>
            <a:chExt cx="482250" cy="462775"/>
          </a:xfrm>
        </p:grpSpPr>
        <p:sp>
          <p:nvSpPr>
            <p:cNvPr id="1008" name="Google Shape;1008;p56"/>
            <p:cNvSpPr/>
            <p:nvPr/>
          </p:nvSpPr>
          <p:spPr>
            <a:xfrm>
              <a:off x="6847025" y="1209875"/>
              <a:ext cx="60325" cy="200950"/>
            </a:xfrm>
            <a:custGeom>
              <a:rect b="b" l="l" r="r" t="t"/>
              <a:pathLst>
                <a:path extrusionOk="0" fill="none" h="8038" w="2413">
                  <a:moveTo>
                    <a:pt x="2412" y="6820"/>
                  </a:moveTo>
                  <a:lnTo>
                    <a:pt x="2412" y="6820"/>
                  </a:lnTo>
                  <a:lnTo>
                    <a:pt x="2388" y="7063"/>
                  </a:lnTo>
                  <a:lnTo>
                    <a:pt x="2315" y="7283"/>
                  </a:lnTo>
                  <a:lnTo>
                    <a:pt x="2217" y="7502"/>
                  </a:lnTo>
                  <a:lnTo>
                    <a:pt x="2071" y="7672"/>
                  </a:lnTo>
                  <a:lnTo>
                    <a:pt x="1876" y="7818"/>
                  </a:lnTo>
                  <a:lnTo>
                    <a:pt x="1681" y="7940"/>
                  </a:lnTo>
                  <a:lnTo>
                    <a:pt x="1462" y="8013"/>
                  </a:lnTo>
                  <a:lnTo>
                    <a:pt x="1219" y="8038"/>
                  </a:lnTo>
                  <a:lnTo>
                    <a:pt x="1219" y="8038"/>
                  </a:lnTo>
                  <a:lnTo>
                    <a:pt x="975" y="8013"/>
                  </a:lnTo>
                  <a:lnTo>
                    <a:pt x="732" y="7940"/>
                  </a:lnTo>
                  <a:lnTo>
                    <a:pt x="537" y="7818"/>
                  </a:lnTo>
                  <a:lnTo>
                    <a:pt x="366" y="7672"/>
                  </a:lnTo>
                  <a:lnTo>
                    <a:pt x="196" y="7502"/>
                  </a:lnTo>
                  <a:lnTo>
                    <a:pt x="98" y="7283"/>
                  </a:lnTo>
                  <a:lnTo>
                    <a:pt x="25" y="7063"/>
                  </a:lnTo>
                  <a:lnTo>
                    <a:pt x="1" y="6820"/>
                  </a:lnTo>
                  <a:lnTo>
                    <a:pt x="1"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56"/>
            <p:cNvSpPr/>
            <p:nvPr/>
          </p:nvSpPr>
          <p:spPr>
            <a:xfrm>
              <a:off x="6605925" y="971800"/>
              <a:ext cx="482250" cy="228350"/>
            </a:xfrm>
            <a:custGeom>
              <a:rect b="b" l="l" r="r" t="t"/>
              <a:pathLst>
                <a:path extrusionOk="0" fill="none" h="9134" w="19290">
                  <a:moveTo>
                    <a:pt x="4993" y="8817"/>
                  </a:moveTo>
                  <a:lnTo>
                    <a:pt x="4993" y="8817"/>
                  </a:lnTo>
                  <a:lnTo>
                    <a:pt x="5212" y="8671"/>
                  </a:lnTo>
                  <a:lnTo>
                    <a:pt x="5456" y="8501"/>
                  </a:lnTo>
                  <a:lnTo>
                    <a:pt x="5748" y="8330"/>
                  </a:lnTo>
                  <a:lnTo>
                    <a:pt x="6040" y="8184"/>
                  </a:lnTo>
                  <a:lnTo>
                    <a:pt x="6357" y="8038"/>
                  </a:lnTo>
                  <a:lnTo>
                    <a:pt x="6674" y="7940"/>
                  </a:lnTo>
                  <a:lnTo>
                    <a:pt x="6990" y="7867"/>
                  </a:lnTo>
                  <a:lnTo>
                    <a:pt x="7307" y="7843"/>
                  </a:lnTo>
                  <a:lnTo>
                    <a:pt x="7307" y="7843"/>
                  </a:lnTo>
                  <a:lnTo>
                    <a:pt x="7623" y="7867"/>
                  </a:lnTo>
                  <a:lnTo>
                    <a:pt x="7916" y="7892"/>
                  </a:lnTo>
                  <a:lnTo>
                    <a:pt x="8184" y="7940"/>
                  </a:lnTo>
                  <a:lnTo>
                    <a:pt x="8452" y="8038"/>
                  </a:lnTo>
                  <a:lnTo>
                    <a:pt x="8719" y="8135"/>
                  </a:lnTo>
                  <a:lnTo>
                    <a:pt x="8963" y="8257"/>
                  </a:lnTo>
                  <a:lnTo>
                    <a:pt x="9182" y="8379"/>
                  </a:lnTo>
                  <a:lnTo>
                    <a:pt x="9401" y="8525"/>
                  </a:lnTo>
                  <a:lnTo>
                    <a:pt x="9888" y="8525"/>
                  </a:lnTo>
                  <a:lnTo>
                    <a:pt x="9888" y="8525"/>
                  </a:lnTo>
                  <a:lnTo>
                    <a:pt x="10108" y="8379"/>
                  </a:lnTo>
                  <a:lnTo>
                    <a:pt x="10327" y="8257"/>
                  </a:lnTo>
                  <a:lnTo>
                    <a:pt x="10570" y="8135"/>
                  </a:lnTo>
                  <a:lnTo>
                    <a:pt x="10838" y="8038"/>
                  </a:lnTo>
                  <a:lnTo>
                    <a:pt x="11106" y="7940"/>
                  </a:lnTo>
                  <a:lnTo>
                    <a:pt x="11374" y="7892"/>
                  </a:lnTo>
                  <a:lnTo>
                    <a:pt x="11666" y="7867"/>
                  </a:lnTo>
                  <a:lnTo>
                    <a:pt x="11983" y="7843"/>
                  </a:lnTo>
                  <a:lnTo>
                    <a:pt x="11983" y="7843"/>
                  </a:lnTo>
                  <a:lnTo>
                    <a:pt x="12300" y="7867"/>
                  </a:lnTo>
                  <a:lnTo>
                    <a:pt x="12616" y="7940"/>
                  </a:lnTo>
                  <a:lnTo>
                    <a:pt x="12933" y="8038"/>
                  </a:lnTo>
                  <a:lnTo>
                    <a:pt x="13249" y="8184"/>
                  </a:lnTo>
                  <a:lnTo>
                    <a:pt x="13542" y="8330"/>
                  </a:lnTo>
                  <a:lnTo>
                    <a:pt x="13834" y="8501"/>
                  </a:lnTo>
                  <a:lnTo>
                    <a:pt x="14078" y="8671"/>
                  </a:lnTo>
                  <a:lnTo>
                    <a:pt x="14297" y="8817"/>
                  </a:lnTo>
                  <a:lnTo>
                    <a:pt x="14297" y="8817"/>
                  </a:lnTo>
                  <a:lnTo>
                    <a:pt x="14516" y="8647"/>
                  </a:lnTo>
                  <a:lnTo>
                    <a:pt x="14784" y="8476"/>
                  </a:lnTo>
                  <a:lnTo>
                    <a:pt x="15052" y="8330"/>
                  </a:lnTo>
                  <a:lnTo>
                    <a:pt x="15368" y="8184"/>
                  </a:lnTo>
                  <a:lnTo>
                    <a:pt x="15685" y="8038"/>
                  </a:lnTo>
                  <a:lnTo>
                    <a:pt x="16002" y="7940"/>
                  </a:lnTo>
                  <a:lnTo>
                    <a:pt x="16343" y="7867"/>
                  </a:lnTo>
                  <a:lnTo>
                    <a:pt x="16659" y="7843"/>
                  </a:lnTo>
                  <a:lnTo>
                    <a:pt x="16659" y="7843"/>
                  </a:lnTo>
                  <a:lnTo>
                    <a:pt x="17073" y="7867"/>
                  </a:lnTo>
                  <a:lnTo>
                    <a:pt x="17487" y="7940"/>
                  </a:lnTo>
                  <a:lnTo>
                    <a:pt x="17853" y="8062"/>
                  </a:lnTo>
                  <a:lnTo>
                    <a:pt x="18218" y="8208"/>
                  </a:lnTo>
                  <a:lnTo>
                    <a:pt x="18534" y="8379"/>
                  </a:lnTo>
                  <a:lnTo>
                    <a:pt x="18827" y="8598"/>
                  </a:lnTo>
                  <a:lnTo>
                    <a:pt x="19095" y="8866"/>
                  </a:lnTo>
                  <a:lnTo>
                    <a:pt x="19289" y="9134"/>
                  </a:lnTo>
                  <a:lnTo>
                    <a:pt x="19289" y="9134"/>
                  </a:lnTo>
                  <a:lnTo>
                    <a:pt x="19265" y="8695"/>
                  </a:lnTo>
                  <a:lnTo>
                    <a:pt x="19192" y="8233"/>
                  </a:lnTo>
                  <a:lnTo>
                    <a:pt x="19119" y="7819"/>
                  </a:lnTo>
                  <a:lnTo>
                    <a:pt x="19046" y="7380"/>
                  </a:lnTo>
                  <a:lnTo>
                    <a:pt x="18924" y="6942"/>
                  </a:lnTo>
                  <a:lnTo>
                    <a:pt x="18802" y="6528"/>
                  </a:lnTo>
                  <a:lnTo>
                    <a:pt x="18632" y="6114"/>
                  </a:lnTo>
                  <a:lnTo>
                    <a:pt x="18486" y="5724"/>
                  </a:lnTo>
                  <a:lnTo>
                    <a:pt x="18291" y="5334"/>
                  </a:lnTo>
                  <a:lnTo>
                    <a:pt x="18072" y="4945"/>
                  </a:lnTo>
                  <a:lnTo>
                    <a:pt x="17853" y="4555"/>
                  </a:lnTo>
                  <a:lnTo>
                    <a:pt x="17609" y="4190"/>
                  </a:lnTo>
                  <a:lnTo>
                    <a:pt x="17365" y="3824"/>
                  </a:lnTo>
                  <a:lnTo>
                    <a:pt x="17073" y="3483"/>
                  </a:lnTo>
                  <a:lnTo>
                    <a:pt x="16781" y="3143"/>
                  </a:lnTo>
                  <a:lnTo>
                    <a:pt x="16464" y="2826"/>
                  </a:lnTo>
                  <a:lnTo>
                    <a:pt x="16464" y="2826"/>
                  </a:lnTo>
                  <a:lnTo>
                    <a:pt x="16148" y="2509"/>
                  </a:lnTo>
                  <a:lnTo>
                    <a:pt x="15831" y="2217"/>
                  </a:lnTo>
                  <a:lnTo>
                    <a:pt x="15490" y="1949"/>
                  </a:lnTo>
                  <a:lnTo>
                    <a:pt x="15125" y="1706"/>
                  </a:lnTo>
                  <a:lnTo>
                    <a:pt x="14759" y="1462"/>
                  </a:lnTo>
                  <a:lnTo>
                    <a:pt x="14394" y="1243"/>
                  </a:lnTo>
                  <a:lnTo>
                    <a:pt x="14004" y="1024"/>
                  </a:lnTo>
                  <a:lnTo>
                    <a:pt x="13615" y="853"/>
                  </a:lnTo>
                  <a:lnTo>
                    <a:pt x="13225" y="683"/>
                  </a:lnTo>
                  <a:lnTo>
                    <a:pt x="12811" y="512"/>
                  </a:lnTo>
                  <a:lnTo>
                    <a:pt x="12397" y="390"/>
                  </a:lnTo>
                  <a:lnTo>
                    <a:pt x="11983" y="269"/>
                  </a:lnTo>
                  <a:lnTo>
                    <a:pt x="11545" y="171"/>
                  </a:lnTo>
                  <a:lnTo>
                    <a:pt x="11131" y="98"/>
                  </a:lnTo>
                  <a:lnTo>
                    <a:pt x="10692" y="49"/>
                  </a:lnTo>
                  <a:lnTo>
                    <a:pt x="10254" y="1"/>
                  </a:lnTo>
                  <a:lnTo>
                    <a:pt x="9036" y="1"/>
                  </a:lnTo>
                  <a:lnTo>
                    <a:pt x="9036" y="1"/>
                  </a:lnTo>
                  <a:lnTo>
                    <a:pt x="8598" y="49"/>
                  </a:lnTo>
                  <a:lnTo>
                    <a:pt x="8159" y="98"/>
                  </a:lnTo>
                  <a:lnTo>
                    <a:pt x="7745" y="171"/>
                  </a:lnTo>
                  <a:lnTo>
                    <a:pt x="7307" y="269"/>
                  </a:lnTo>
                  <a:lnTo>
                    <a:pt x="6893" y="390"/>
                  </a:lnTo>
                  <a:lnTo>
                    <a:pt x="6479" y="512"/>
                  </a:lnTo>
                  <a:lnTo>
                    <a:pt x="6065" y="683"/>
                  </a:lnTo>
                  <a:lnTo>
                    <a:pt x="5675" y="853"/>
                  </a:lnTo>
                  <a:lnTo>
                    <a:pt x="5285" y="1024"/>
                  </a:lnTo>
                  <a:lnTo>
                    <a:pt x="4896" y="1243"/>
                  </a:lnTo>
                  <a:lnTo>
                    <a:pt x="4530" y="1462"/>
                  </a:lnTo>
                  <a:lnTo>
                    <a:pt x="4165" y="1706"/>
                  </a:lnTo>
                  <a:lnTo>
                    <a:pt x="3800" y="1949"/>
                  </a:lnTo>
                  <a:lnTo>
                    <a:pt x="3459" y="2217"/>
                  </a:lnTo>
                  <a:lnTo>
                    <a:pt x="3142" y="2509"/>
                  </a:lnTo>
                  <a:lnTo>
                    <a:pt x="2826" y="2826"/>
                  </a:lnTo>
                  <a:lnTo>
                    <a:pt x="2826" y="2826"/>
                  </a:lnTo>
                  <a:lnTo>
                    <a:pt x="2509" y="3143"/>
                  </a:lnTo>
                  <a:lnTo>
                    <a:pt x="2217" y="3483"/>
                  </a:lnTo>
                  <a:lnTo>
                    <a:pt x="1924" y="3824"/>
                  </a:lnTo>
                  <a:lnTo>
                    <a:pt x="1681" y="4190"/>
                  </a:lnTo>
                  <a:lnTo>
                    <a:pt x="1437" y="4555"/>
                  </a:lnTo>
                  <a:lnTo>
                    <a:pt x="1218" y="4945"/>
                  </a:lnTo>
                  <a:lnTo>
                    <a:pt x="999" y="5334"/>
                  </a:lnTo>
                  <a:lnTo>
                    <a:pt x="804" y="5724"/>
                  </a:lnTo>
                  <a:lnTo>
                    <a:pt x="658" y="6114"/>
                  </a:lnTo>
                  <a:lnTo>
                    <a:pt x="487" y="6528"/>
                  </a:lnTo>
                  <a:lnTo>
                    <a:pt x="366" y="6942"/>
                  </a:lnTo>
                  <a:lnTo>
                    <a:pt x="244" y="7380"/>
                  </a:lnTo>
                  <a:lnTo>
                    <a:pt x="171" y="7819"/>
                  </a:lnTo>
                  <a:lnTo>
                    <a:pt x="98" y="8233"/>
                  </a:lnTo>
                  <a:lnTo>
                    <a:pt x="25" y="8695"/>
                  </a:lnTo>
                  <a:lnTo>
                    <a:pt x="0" y="9134"/>
                  </a:lnTo>
                  <a:lnTo>
                    <a:pt x="0" y="9134"/>
                  </a:lnTo>
                  <a:lnTo>
                    <a:pt x="195" y="8866"/>
                  </a:lnTo>
                  <a:lnTo>
                    <a:pt x="463" y="8598"/>
                  </a:lnTo>
                  <a:lnTo>
                    <a:pt x="755" y="8379"/>
                  </a:lnTo>
                  <a:lnTo>
                    <a:pt x="1072" y="8208"/>
                  </a:lnTo>
                  <a:lnTo>
                    <a:pt x="1437" y="8062"/>
                  </a:lnTo>
                  <a:lnTo>
                    <a:pt x="1803" y="7940"/>
                  </a:lnTo>
                  <a:lnTo>
                    <a:pt x="2217" y="7867"/>
                  </a:lnTo>
                  <a:lnTo>
                    <a:pt x="2631" y="7843"/>
                  </a:lnTo>
                  <a:lnTo>
                    <a:pt x="2631" y="7843"/>
                  </a:lnTo>
                  <a:lnTo>
                    <a:pt x="2947" y="7867"/>
                  </a:lnTo>
                  <a:lnTo>
                    <a:pt x="3288" y="7940"/>
                  </a:lnTo>
                  <a:lnTo>
                    <a:pt x="3605" y="8038"/>
                  </a:lnTo>
                  <a:lnTo>
                    <a:pt x="3922" y="8184"/>
                  </a:lnTo>
                  <a:lnTo>
                    <a:pt x="4238" y="8330"/>
                  </a:lnTo>
                  <a:lnTo>
                    <a:pt x="4506" y="8476"/>
                  </a:lnTo>
                  <a:lnTo>
                    <a:pt x="4774" y="8647"/>
                  </a:lnTo>
                  <a:lnTo>
                    <a:pt x="4993" y="8817"/>
                  </a:lnTo>
                  <a:lnTo>
                    <a:pt x="4993" y="8817"/>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56"/>
            <p:cNvSpPr/>
            <p:nvPr/>
          </p:nvSpPr>
          <p:spPr>
            <a:xfrm>
              <a:off x="6847025" y="948050"/>
              <a:ext cx="25" cy="23775"/>
            </a:xfrm>
            <a:custGeom>
              <a:rect b="b" l="l" r="r" t="t"/>
              <a:pathLst>
                <a:path extrusionOk="0" fill="none" h="951" w="1">
                  <a:moveTo>
                    <a:pt x="1" y="951"/>
                  </a:moveTo>
                  <a:lnTo>
                    <a:pt x="1"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56"/>
            <p:cNvSpPr/>
            <p:nvPr/>
          </p:nvSpPr>
          <p:spPr>
            <a:xfrm>
              <a:off x="6847025" y="1001025"/>
              <a:ext cx="25" cy="183900"/>
            </a:xfrm>
            <a:custGeom>
              <a:rect b="b" l="l" r="r" t="t"/>
              <a:pathLst>
                <a:path extrusionOk="0" fill="none" h="7356" w="1">
                  <a:moveTo>
                    <a:pt x="1" y="1"/>
                  </a:moveTo>
                  <a:lnTo>
                    <a:pt x="1" y="7356"/>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56"/>
            <p:cNvSpPr/>
            <p:nvPr/>
          </p:nvSpPr>
          <p:spPr>
            <a:xfrm>
              <a:off x="6872000" y="994325"/>
              <a:ext cx="85275" cy="190600"/>
            </a:xfrm>
            <a:custGeom>
              <a:rect b="b" l="l" r="r" t="t"/>
              <a:pathLst>
                <a:path extrusionOk="0" fill="none" h="7624" w="3411">
                  <a:moveTo>
                    <a:pt x="3410" y="7624"/>
                  </a:moveTo>
                  <a:lnTo>
                    <a:pt x="3410" y="7624"/>
                  </a:lnTo>
                  <a:lnTo>
                    <a:pt x="3337" y="7112"/>
                  </a:lnTo>
                  <a:lnTo>
                    <a:pt x="3215" y="6406"/>
                  </a:lnTo>
                  <a:lnTo>
                    <a:pt x="3142" y="5968"/>
                  </a:lnTo>
                  <a:lnTo>
                    <a:pt x="3020" y="5505"/>
                  </a:lnTo>
                  <a:lnTo>
                    <a:pt x="2874" y="4994"/>
                  </a:lnTo>
                  <a:lnTo>
                    <a:pt x="2704" y="4482"/>
                  </a:lnTo>
                  <a:lnTo>
                    <a:pt x="2509" y="3922"/>
                  </a:lnTo>
                  <a:lnTo>
                    <a:pt x="2265" y="3362"/>
                  </a:lnTo>
                  <a:lnTo>
                    <a:pt x="1998" y="2802"/>
                  </a:lnTo>
                  <a:lnTo>
                    <a:pt x="1681" y="2217"/>
                  </a:lnTo>
                  <a:lnTo>
                    <a:pt x="1340" y="1633"/>
                  </a:lnTo>
                  <a:lnTo>
                    <a:pt x="950" y="1072"/>
                  </a:lnTo>
                  <a:lnTo>
                    <a:pt x="488" y="512"/>
                  </a:lnTo>
                  <a:lnTo>
                    <a:pt x="0"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56"/>
            <p:cNvSpPr/>
            <p:nvPr/>
          </p:nvSpPr>
          <p:spPr>
            <a:xfrm>
              <a:off x="6736825" y="994325"/>
              <a:ext cx="85275" cy="190600"/>
            </a:xfrm>
            <a:custGeom>
              <a:rect b="b" l="l" r="r" t="t"/>
              <a:pathLst>
                <a:path extrusionOk="0" fill="none" h="7624" w="3411">
                  <a:moveTo>
                    <a:pt x="3410" y="1"/>
                  </a:moveTo>
                  <a:lnTo>
                    <a:pt x="3410" y="1"/>
                  </a:lnTo>
                  <a:lnTo>
                    <a:pt x="2923" y="512"/>
                  </a:lnTo>
                  <a:lnTo>
                    <a:pt x="2461" y="1072"/>
                  </a:lnTo>
                  <a:lnTo>
                    <a:pt x="2071" y="1633"/>
                  </a:lnTo>
                  <a:lnTo>
                    <a:pt x="1706" y="2217"/>
                  </a:lnTo>
                  <a:lnTo>
                    <a:pt x="1413" y="2802"/>
                  </a:lnTo>
                  <a:lnTo>
                    <a:pt x="1121" y="3362"/>
                  </a:lnTo>
                  <a:lnTo>
                    <a:pt x="902" y="3922"/>
                  </a:lnTo>
                  <a:lnTo>
                    <a:pt x="707" y="4482"/>
                  </a:lnTo>
                  <a:lnTo>
                    <a:pt x="536" y="4994"/>
                  </a:lnTo>
                  <a:lnTo>
                    <a:pt x="390" y="5505"/>
                  </a:lnTo>
                  <a:lnTo>
                    <a:pt x="269" y="5968"/>
                  </a:lnTo>
                  <a:lnTo>
                    <a:pt x="171" y="6406"/>
                  </a:lnTo>
                  <a:lnTo>
                    <a:pt x="49" y="7112"/>
                  </a:lnTo>
                  <a:lnTo>
                    <a:pt x="1" y="7624"/>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4" name="Google Shape;1014;p56"/>
          <p:cNvGrpSpPr/>
          <p:nvPr/>
        </p:nvGrpSpPr>
        <p:grpSpPr>
          <a:xfrm>
            <a:off x="5499604" y="2076574"/>
            <a:ext cx="215966" cy="342399"/>
            <a:chOff x="6718575" y="2318625"/>
            <a:chExt cx="256950" cy="407375"/>
          </a:xfrm>
        </p:grpSpPr>
        <p:sp>
          <p:nvSpPr>
            <p:cNvPr id="1015" name="Google Shape;1015;p56"/>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56"/>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56"/>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56"/>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56"/>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56"/>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56"/>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56"/>
            <p:cNvSpPr/>
            <p:nvPr/>
          </p:nvSpPr>
          <p:spPr>
            <a:xfrm>
              <a:off x="6795900" y="2628550"/>
              <a:ext cx="102300" cy="25"/>
            </a:xfrm>
            <a:custGeom>
              <a:rect b="b" l="l" r="r" t="t"/>
              <a:pathLst>
                <a:path extrusionOk="0" fill="none" h="1" w="4092">
                  <a:moveTo>
                    <a:pt x="0" y="1"/>
                  </a:moveTo>
                  <a:lnTo>
                    <a:pt x="4092"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3" name="Google Shape;1023;p56"/>
          <p:cNvGrpSpPr/>
          <p:nvPr/>
        </p:nvGrpSpPr>
        <p:grpSpPr>
          <a:xfrm>
            <a:off x="2600993" y="2703482"/>
            <a:ext cx="363369" cy="221115"/>
            <a:chOff x="3269900" y="3064500"/>
            <a:chExt cx="432325" cy="263075"/>
          </a:xfrm>
        </p:grpSpPr>
        <p:sp>
          <p:nvSpPr>
            <p:cNvPr id="1024" name="Google Shape;1024;p56"/>
            <p:cNvSpPr/>
            <p:nvPr/>
          </p:nvSpPr>
          <p:spPr>
            <a:xfrm>
              <a:off x="3269900" y="3064500"/>
              <a:ext cx="432325" cy="263075"/>
            </a:xfrm>
            <a:custGeom>
              <a:rect b="b" l="l" r="r" t="t"/>
              <a:pathLst>
                <a:path extrusionOk="0" fill="none" h="10523" w="17293">
                  <a:moveTo>
                    <a:pt x="14711" y="7916"/>
                  </a:moveTo>
                  <a:lnTo>
                    <a:pt x="14711" y="7916"/>
                  </a:lnTo>
                  <a:lnTo>
                    <a:pt x="14151" y="8379"/>
                  </a:lnTo>
                  <a:lnTo>
                    <a:pt x="13493" y="8842"/>
                  </a:lnTo>
                  <a:lnTo>
                    <a:pt x="12811" y="9280"/>
                  </a:lnTo>
                  <a:lnTo>
                    <a:pt x="12446" y="9475"/>
                  </a:lnTo>
                  <a:lnTo>
                    <a:pt x="12056" y="9670"/>
                  </a:lnTo>
                  <a:lnTo>
                    <a:pt x="11667" y="9840"/>
                  </a:lnTo>
                  <a:lnTo>
                    <a:pt x="11253" y="10011"/>
                  </a:lnTo>
                  <a:lnTo>
                    <a:pt x="10839" y="10157"/>
                  </a:lnTo>
                  <a:lnTo>
                    <a:pt x="10425" y="10278"/>
                  </a:lnTo>
                  <a:lnTo>
                    <a:pt x="9986" y="10376"/>
                  </a:lnTo>
                  <a:lnTo>
                    <a:pt x="9548" y="10449"/>
                  </a:lnTo>
                  <a:lnTo>
                    <a:pt x="9109" y="10498"/>
                  </a:lnTo>
                  <a:lnTo>
                    <a:pt x="8647" y="10522"/>
                  </a:lnTo>
                  <a:lnTo>
                    <a:pt x="8647" y="10522"/>
                  </a:lnTo>
                  <a:lnTo>
                    <a:pt x="8233" y="10522"/>
                  </a:lnTo>
                  <a:lnTo>
                    <a:pt x="7843" y="10473"/>
                  </a:lnTo>
                  <a:lnTo>
                    <a:pt x="7453" y="10425"/>
                  </a:lnTo>
                  <a:lnTo>
                    <a:pt x="7064" y="10327"/>
                  </a:lnTo>
                  <a:lnTo>
                    <a:pt x="6674" y="10230"/>
                  </a:lnTo>
                  <a:lnTo>
                    <a:pt x="6284" y="10108"/>
                  </a:lnTo>
                  <a:lnTo>
                    <a:pt x="5919" y="9986"/>
                  </a:lnTo>
                  <a:lnTo>
                    <a:pt x="5554" y="9840"/>
                  </a:lnTo>
                  <a:lnTo>
                    <a:pt x="5213" y="9670"/>
                  </a:lnTo>
                  <a:lnTo>
                    <a:pt x="4847" y="9499"/>
                  </a:lnTo>
                  <a:lnTo>
                    <a:pt x="4190" y="9109"/>
                  </a:lnTo>
                  <a:lnTo>
                    <a:pt x="3557" y="8695"/>
                  </a:lnTo>
                  <a:lnTo>
                    <a:pt x="2972" y="8233"/>
                  </a:lnTo>
                  <a:lnTo>
                    <a:pt x="2412" y="7794"/>
                  </a:lnTo>
                  <a:lnTo>
                    <a:pt x="1900" y="7332"/>
                  </a:lnTo>
                  <a:lnTo>
                    <a:pt x="1438" y="6893"/>
                  </a:lnTo>
                  <a:lnTo>
                    <a:pt x="1048" y="6479"/>
                  </a:lnTo>
                  <a:lnTo>
                    <a:pt x="390" y="5748"/>
                  </a:lnTo>
                  <a:lnTo>
                    <a:pt x="1" y="5261"/>
                  </a:lnTo>
                  <a:lnTo>
                    <a:pt x="1" y="5261"/>
                  </a:lnTo>
                  <a:lnTo>
                    <a:pt x="390" y="4774"/>
                  </a:lnTo>
                  <a:lnTo>
                    <a:pt x="1048" y="4044"/>
                  </a:lnTo>
                  <a:lnTo>
                    <a:pt x="1438" y="3630"/>
                  </a:lnTo>
                  <a:lnTo>
                    <a:pt x="1900" y="3191"/>
                  </a:lnTo>
                  <a:lnTo>
                    <a:pt x="2412" y="2728"/>
                  </a:lnTo>
                  <a:lnTo>
                    <a:pt x="2972" y="2290"/>
                  </a:lnTo>
                  <a:lnTo>
                    <a:pt x="3557" y="1852"/>
                  </a:lnTo>
                  <a:lnTo>
                    <a:pt x="4190" y="1413"/>
                  </a:lnTo>
                  <a:lnTo>
                    <a:pt x="4847" y="1024"/>
                  </a:lnTo>
                  <a:lnTo>
                    <a:pt x="5213" y="853"/>
                  </a:lnTo>
                  <a:lnTo>
                    <a:pt x="5554" y="683"/>
                  </a:lnTo>
                  <a:lnTo>
                    <a:pt x="5919" y="536"/>
                  </a:lnTo>
                  <a:lnTo>
                    <a:pt x="6284" y="415"/>
                  </a:lnTo>
                  <a:lnTo>
                    <a:pt x="6674" y="293"/>
                  </a:lnTo>
                  <a:lnTo>
                    <a:pt x="7064" y="196"/>
                  </a:lnTo>
                  <a:lnTo>
                    <a:pt x="7453" y="98"/>
                  </a:lnTo>
                  <a:lnTo>
                    <a:pt x="7843" y="49"/>
                  </a:lnTo>
                  <a:lnTo>
                    <a:pt x="8233" y="1"/>
                  </a:lnTo>
                  <a:lnTo>
                    <a:pt x="8647" y="1"/>
                  </a:lnTo>
                  <a:lnTo>
                    <a:pt x="8647" y="1"/>
                  </a:lnTo>
                  <a:lnTo>
                    <a:pt x="9109" y="25"/>
                  </a:lnTo>
                  <a:lnTo>
                    <a:pt x="9548" y="74"/>
                  </a:lnTo>
                  <a:lnTo>
                    <a:pt x="9986" y="147"/>
                  </a:lnTo>
                  <a:lnTo>
                    <a:pt x="10425" y="244"/>
                  </a:lnTo>
                  <a:lnTo>
                    <a:pt x="10839" y="366"/>
                  </a:lnTo>
                  <a:lnTo>
                    <a:pt x="11253" y="512"/>
                  </a:lnTo>
                  <a:lnTo>
                    <a:pt x="11667" y="683"/>
                  </a:lnTo>
                  <a:lnTo>
                    <a:pt x="12056" y="853"/>
                  </a:lnTo>
                  <a:lnTo>
                    <a:pt x="12446" y="1048"/>
                  </a:lnTo>
                  <a:lnTo>
                    <a:pt x="12811" y="1243"/>
                  </a:lnTo>
                  <a:lnTo>
                    <a:pt x="13493" y="1681"/>
                  </a:lnTo>
                  <a:lnTo>
                    <a:pt x="14151" y="2144"/>
                  </a:lnTo>
                  <a:lnTo>
                    <a:pt x="14711" y="2607"/>
                  </a:lnTo>
                  <a:lnTo>
                    <a:pt x="14711" y="2607"/>
                  </a:lnTo>
                  <a:lnTo>
                    <a:pt x="15198" y="3021"/>
                  </a:lnTo>
                  <a:lnTo>
                    <a:pt x="15637" y="3435"/>
                  </a:lnTo>
                  <a:lnTo>
                    <a:pt x="16026" y="3824"/>
                  </a:lnTo>
                  <a:lnTo>
                    <a:pt x="16367" y="4190"/>
                  </a:lnTo>
                  <a:lnTo>
                    <a:pt x="16927" y="4823"/>
                  </a:lnTo>
                  <a:lnTo>
                    <a:pt x="17293" y="5261"/>
                  </a:lnTo>
                  <a:lnTo>
                    <a:pt x="17293" y="5261"/>
                  </a:lnTo>
                  <a:lnTo>
                    <a:pt x="16927" y="5700"/>
                  </a:lnTo>
                  <a:lnTo>
                    <a:pt x="16367" y="6333"/>
                  </a:lnTo>
                  <a:lnTo>
                    <a:pt x="16026" y="6698"/>
                  </a:lnTo>
                  <a:lnTo>
                    <a:pt x="15637" y="7088"/>
                  </a:lnTo>
                  <a:lnTo>
                    <a:pt x="15198" y="7502"/>
                  </a:lnTo>
                  <a:lnTo>
                    <a:pt x="14711" y="7916"/>
                  </a:lnTo>
                  <a:lnTo>
                    <a:pt x="14711" y="7916"/>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56"/>
            <p:cNvSpPr/>
            <p:nvPr/>
          </p:nvSpPr>
          <p:spPr>
            <a:xfrm>
              <a:off x="3445875" y="3155825"/>
              <a:ext cx="80400" cy="80400"/>
            </a:xfrm>
            <a:custGeom>
              <a:rect b="b" l="l" r="r" t="t"/>
              <a:pathLst>
                <a:path extrusionOk="0" fill="none" h="3216" w="3216">
                  <a:moveTo>
                    <a:pt x="0" y="1608"/>
                  </a:moveTo>
                  <a:lnTo>
                    <a:pt x="0" y="1608"/>
                  </a:lnTo>
                  <a:lnTo>
                    <a:pt x="25" y="1438"/>
                  </a:lnTo>
                  <a:lnTo>
                    <a:pt x="49" y="1292"/>
                  </a:lnTo>
                  <a:lnTo>
                    <a:pt x="73" y="1121"/>
                  </a:lnTo>
                  <a:lnTo>
                    <a:pt x="146" y="975"/>
                  </a:lnTo>
                  <a:lnTo>
                    <a:pt x="195" y="853"/>
                  </a:lnTo>
                  <a:lnTo>
                    <a:pt x="293" y="707"/>
                  </a:lnTo>
                  <a:lnTo>
                    <a:pt x="366" y="585"/>
                  </a:lnTo>
                  <a:lnTo>
                    <a:pt x="487" y="488"/>
                  </a:lnTo>
                  <a:lnTo>
                    <a:pt x="585" y="366"/>
                  </a:lnTo>
                  <a:lnTo>
                    <a:pt x="707" y="293"/>
                  </a:lnTo>
                  <a:lnTo>
                    <a:pt x="853" y="196"/>
                  </a:lnTo>
                  <a:lnTo>
                    <a:pt x="974" y="147"/>
                  </a:lnTo>
                  <a:lnTo>
                    <a:pt x="1121" y="74"/>
                  </a:lnTo>
                  <a:lnTo>
                    <a:pt x="1291" y="50"/>
                  </a:lnTo>
                  <a:lnTo>
                    <a:pt x="1437" y="25"/>
                  </a:lnTo>
                  <a:lnTo>
                    <a:pt x="1608" y="1"/>
                  </a:lnTo>
                  <a:lnTo>
                    <a:pt x="1608" y="1"/>
                  </a:lnTo>
                  <a:lnTo>
                    <a:pt x="1778" y="25"/>
                  </a:lnTo>
                  <a:lnTo>
                    <a:pt x="1924" y="50"/>
                  </a:lnTo>
                  <a:lnTo>
                    <a:pt x="2095" y="74"/>
                  </a:lnTo>
                  <a:lnTo>
                    <a:pt x="2241" y="147"/>
                  </a:lnTo>
                  <a:lnTo>
                    <a:pt x="2363" y="196"/>
                  </a:lnTo>
                  <a:lnTo>
                    <a:pt x="2509" y="293"/>
                  </a:lnTo>
                  <a:lnTo>
                    <a:pt x="2631" y="366"/>
                  </a:lnTo>
                  <a:lnTo>
                    <a:pt x="2728" y="488"/>
                  </a:lnTo>
                  <a:lnTo>
                    <a:pt x="2850" y="585"/>
                  </a:lnTo>
                  <a:lnTo>
                    <a:pt x="2923" y="707"/>
                  </a:lnTo>
                  <a:lnTo>
                    <a:pt x="3020" y="853"/>
                  </a:lnTo>
                  <a:lnTo>
                    <a:pt x="3069" y="975"/>
                  </a:lnTo>
                  <a:lnTo>
                    <a:pt x="3142" y="1121"/>
                  </a:lnTo>
                  <a:lnTo>
                    <a:pt x="3166" y="1292"/>
                  </a:lnTo>
                  <a:lnTo>
                    <a:pt x="3191" y="1438"/>
                  </a:lnTo>
                  <a:lnTo>
                    <a:pt x="3215" y="1608"/>
                  </a:lnTo>
                  <a:lnTo>
                    <a:pt x="3215" y="1608"/>
                  </a:lnTo>
                  <a:lnTo>
                    <a:pt x="3191" y="1779"/>
                  </a:lnTo>
                  <a:lnTo>
                    <a:pt x="3166" y="1925"/>
                  </a:lnTo>
                  <a:lnTo>
                    <a:pt x="3142" y="2095"/>
                  </a:lnTo>
                  <a:lnTo>
                    <a:pt x="3069" y="2242"/>
                  </a:lnTo>
                  <a:lnTo>
                    <a:pt x="3020" y="2363"/>
                  </a:lnTo>
                  <a:lnTo>
                    <a:pt x="2923" y="2509"/>
                  </a:lnTo>
                  <a:lnTo>
                    <a:pt x="2850" y="2631"/>
                  </a:lnTo>
                  <a:lnTo>
                    <a:pt x="2728" y="2729"/>
                  </a:lnTo>
                  <a:lnTo>
                    <a:pt x="2631" y="2850"/>
                  </a:lnTo>
                  <a:lnTo>
                    <a:pt x="2509" y="2924"/>
                  </a:lnTo>
                  <a:lnTo>
                    <a:pt x="2363" y="3021"/>
                  </a:lnTo>
                  <a:lnTo>
                    <a:pt x="2241" y="3070"/>
                  </a:lnTo>
                  <a:lnTo>
                    <a:pt x="2095" y="3143"/>
                  </a:lnTo>
                  <a:lnTo>
                    <a:pt x="1924" y="3167"/>
                  </a:lnTo>
                  <a:lnTo>
                    <a:pt x="1778" y="3191"/>
                  </a:lnTo>
                  <a:lnTo>
                    <a:pt x="1608" y="3216"/>
                  </a:lnTo>
                  <a:lnTo>
                    <a:pt x="1608" y="3216"/>
                  </a:lnTo>
                  <a:lnTo>
                    <a:pt x="1437" y="3191"/>
                  </a:lnTo>
                  <a:lnTo>
                    <a:pt x="1291" y="3167"/>
                  </a:lnTo>
                  <a:lnTo>
                    <a:pt x="1121" y="3143"/>
                  </a:lnTo>
                  <a:lnTo>
                    <a:pt x="974" y="3070"/>
                  </a:lnTo>
                  <a:lnTo>
                    <a:pt x="853" y="3021"/>
                  </a:lnTo>
                  <a:lnTo>
                    <a:pt x="707" y="2924"/>
                  </a:lnTo>
                  <a:lnTo>
                    <a:pt x="585" y="2850"/>
                  </a:lnTo>
                  <a:lnTo>
                    <a:pt x="487" y="2729"/>
                  </a:lnTo>
                  <a:lnTo>
                    <a:pt x="366" y="2631"/>
                  </a:lnTo>
                  <a:lnTo>
                    <a:pt x="293" y="2509"/>
                  </a:lnTo>
                  <a:lnTo>
                    <a:pt x="195" y="2363"/>
                  </a:lnTo>
                  <a:lnTo>
                    <a:pt x="146" y="2242"/>
                  </a:lnTo>
                  <a:lnTo>
                    <a:pt x="73" y="2095"/>
                  </a:lnTo>
                  <a:lnTo>
                    <a:pt x="49" y="1925"/>
                  </a:lnTo>
                  <a:lnTo>
                    <a:pt x="25" y="1779"/>
                  </a:lnTo>
                  <a:lnTo>
                    <a:pt x="0" y="1608"/>
                  </a:lnTo>
                  <a:lnTo>
                    <a:pt x="0" y="1608"/>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56"/>
            <p:cNvSpPr/>
            <p:nvPr/>
          </p:nvSpPr>
          <p:spPr>
            <a:xfrm>
              <a:off x="3381925" y="3091900"/>
              <a:ext cx="208275" cy="208275"/>
            </a:xfrm>
            <a:custGeom>
              <a:rect b="b" l="l" r="r" t="t"/>
              <a:pathLst>
                <a:path extrusionOk="0" fill="none" h="8331" w="8331">
                  <a:moveTo>
                    <a:pt x="1" y="4165"/>
                  </a:moveTo>
                  <a:lnTo>
                    <a:pt x="1" y="4165"/>
                  </a:lnTo>
                  <a:lnTo>
                    <a:pt x="25" y="3751"/>
                  </a:lnTo>
                  <a:lnTo>
                    <a:pt x="74" y="3337"/>
                  </a:lnTo>
                  <a:lnTo>
                    <a:pt x="196" y="2923"/>
                  </a:lnTo>
                  <a:lnTo>
                    <a:pt x="318" y="2534"/>
                  </a:lnTo>
                  <a:lnTo>
                    <a:pt x="512" y="2168"/>
                  </a:lnTo>
                  <a:lnTo>
                    <a:pt x="707" y="1827"/>
                  </a:lnTo>
                  <a:lnTo>
                    <a:pt x="951" y="1511"/>
                  </a:lnTo>
                  <a:lnTo>
                    <a:pt x="1219" y="1218"/>
                  </a:lnTo>
                  <a:lnTo>
                    <a:pt x="1511" y="951"/>
                  </a:lnTo>
                  <a:lnTo>
                    <a:pt x="1828" y="707"/>
                  </a:lnTo>
                  <a:lnTo>
                    <a:pt x="2169" y="512"/>
                  </a:lnTo>
                  <a:lnTo>
                    <a:pt x="2534" y="317"/>
                  </a:lnTo>
                  <a:lnTo>
                    <a:pt x="2924" y="195"/>
                  </a:lnTo>
                  <a:lnTo>
                    <a:pt x="3313" y="74"/>
                  </a:lnTo>
                  <a:lnTo>
                    <a:pt x="3727" y="25"/>
                  </a:lnTo>
                  <a:lnTo>
                    <a:pt x="4166" y="1"/>
                  </a:lnTo>
                  <a:lnTo>
                    <a:pt x="4166" y="1"/>
                  </a:lnTo>
                  <a:lnTo>
                    <a:pt x="4580" y="25"/>
                  </a:lnTo>
                  <a:lnTo>
                    <a:pt x="4994" y="74"/>
                  </a:lnTo>
                  <a:lnTo>
                    <a:pt x="5408" y="195"/>
                  </a:lnTo>
                  <a:lnTo>
                    <a:pt x="5797" y="317"/>
                  </a:lnTo>
                  <a:lnTo>
                    <a:pt x="6163" y="512"/>
                  </a:lnTo>
                  <a:lnTo>
                    <a:pt x="6504" y="707"/>
                  </a:lnTo>
                  <a:lnTo>
                    <a:pt x="6820" y="951"/>
                  </a:lnTo>
                  <a:lnTo>
                    <a:pt x="7113" y="1218"/>
                  </a:lnTo>
                  <a:lnTo>
                    <a:pt x="7381" y="1511"/>
                  </a:lnTo>
                  <a:lnTo>
                    <a:pt x="7624" y="1827"/>
                  </a:lnTo>
                  <a:lnTo>
                    <a:pt x="7819" y="2168"/>
                  </a:lnTo>
                  <a:lnTo>
                    <a:pt x="8014" y="2534"/>
                  </a:lnTo>
                  <a:lnTo>
                    <a:pt x="8136" y="2923"/>
                  </a:lnTo>
                  <a:lnTo>
                    <a:pt x="8257" y="3337"/>
                  </a:lnTo>
                  <a:lnTo>
                    <a:pt x="8306" y="3751"/>
                  </a:lnTo>
                  <a:lnTo>
                    <a:pt x="8330" y="4165"/>
                  </a:lnTo>
                  <a:lnTo>
                    <a:pt x="8330" y="4165"/>
                  </a:lnTo>
                  <a:lnTo>
                    <a:pt x="8306" y="4579"/>
                  </a:lnTo>
                  <a:lnTo>
                    <a:pt x="8257" y="4993"/>
                  </a:lnTo>
                  <a:lnTo>
                    <a:pt x="8136" y="5407"/>
                  </a:lnTo>
                  <a:lnTo>
                    <a:pt x="8014" y="5797"/>
                  </a:lnTo>
                  <a:lnTo>
                    <a:pt x="7819" y="6162"/>
                  </a:lnTo>
                  <a:lnTo>
                    <a:pt x="7624" y="6503"/>
                  </a:lnTo>
                  <a:lnTo>
                    <a:pt x="7381" y="6820"/>
                  </a:lnTo>
                  <a:lnTo>
                    <a:pt x="7113" y="7112"/>
                  </a:lnTo>
                  <a:lnTo>
                    <a:pt x="6820" y="7380"/>
                  </a:lnTo>
                  <a:lnTo>
                    <a:pt x="6504" y="7624"/>
                  </a:lnTo>
                  <a:lnTo>
                    <a:pt x="6163" y="7819"/>
                  </a:lnTo>
                  <a:lnTo>
                    <a:pt x="5797" y="8013"/>
                  </a:lnTo>
                  <a:lnTo>
                    <a:pt x="5408" y="8135"/>
                  </a:lnTo>
                  <a:lnTo>
                    <a:pt x="4994" y="8257"/>
                  </a:lnTo>
                  <a:lnTo>
                    <a:pt x="4580" y="8306"/>
                  </a:lnTo>
                  <a:lnTo>
                    <a:pt x="4166" y="8330"/>
                  </a:lnTo>
                  <a:lnTo>
                    <a:pt x="4166" y="8330"/>
                  </a:lnTo>
                  <a:lnTo>
                    <a:pt x="3727" y="8306"/>
                  </a:lnTo>
                  <a:lnTo>
                    <a:pt x="3313" y="8257"/>
                  </a:lnTo>
                  <a:lnTo>
                    <a:pt x="2924" y="8135"/>
                  </a:lnTo>
                  <a:lnTo>
                    <a:pt x="2534" y="8013"/>
                  </a:lnTo>
                  <a:lnTo>
                    <a:pt x="2169" y="7819"/>
                  </a:lnTo>
                  <a:lnTo>
                    <a:pt x="1828" y="7624"/>
                  </a:lnTo>
                  <a:lnTo>
                    <a:pt x="1511" y="7380"/>
                  </a:lnTo>
                  <a:lnTo>
                    <a:pt x="1219" y="7112"/>
                  </a:lnTo>
                  <a:lnTo>
                    <a:pt x="951" y="6820"/>
                  </a:lnTo>
                  <a:lnTo>
                    <a:pt x="707" y="6503"/>
                  </a:lnTo>
                  <a:lnTo>
                    <a:pt x="512" y="6162"/>
                  </a:lnTo>
                  <a:lnTo>
                    <a:pt x="318" y="5797"/>
                  </a:lnTo>
                  <a:lnTo>
                    <a:pt x="196" y="5407"/>
                  </a:lnTo>
                  <a:lnTo>
                    <a:pt x="74" y="4993"/>
                  </a:lnTo>
                  <a:lnTo>
                    <a:pt x="25" y="4579"/>
                  </a:lnTo>
                  <a:lnTo>
                    <a:pt x="1" y="4165"/>
                  </a:lnTo>
                  <a:lnTo>
                    <a:pt x="1" y="4165"/>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7" name="Google Shape;1027;p56"/>
          <p:cNvGrpSpPr/>
          <p:nvPr/>
        </p:nvGrpSpPr>
        <p:grpSpPr>
          <a:xfrm>
            <a:off x="5475019" y="2635926"/>
            <a:ext cx="265115" cy="372594"/>
            <a:chOff x="6689325" y="2984125"/>
            <a:chExt cx="315425" cy="443300"/>
          </a:xfrm>
        </p:grpSpPr>
        <p:sp>
          <p:nvSpPr>
            <p:cNvPr id="1028" name="Google Shape;1028;p56"/>
            <p:cNvSpPr/>
            <p:nvPr/>
          </p:nvSpPr>
          <p:spPr>
            <a:xfrm>
              <a:off x="6689325" y="2984125"/>
              <a:ext cx="315425" cy="77975"/>
            </a:xfrm>
            <a:custGeom>
              <a:rect b="b" l="l" r="r" t="t"/>
              <a:pathLst>
                <a:path extrusionOk="0" fill="none" h="3119" w="12617">
                  <a:moveTo>
                    <a:pt x="12130" y="1413"/>
                  </a:moveTo>
                  <a:lnTo>
                    <a:pt x="8647" y="1413"/>
                  </a:lnTo>
                  <a:lnTo>
                    <a:pt x="8647" y="878"/>
                  </a:lnTo>
                  <a:lnTo>
                    <a:pt x="8647" y="878"/>
                  </a:lnTo>
                  <a:lnTo>
                    <a:pt x="8623" y="707"/>
                  </a:lnTo>
                  <a:lnTo>
                    <a:pt x="8574" y="537"/>
                  </a:lnTo>
                  <a:lnTo>
                    <a:pt x="8501" y="391"/>
                  </a:lnTo>
                  <a:lnTo>
                    <a:pt x="8379" y="269"/>
                  </a:lnTo>
                  <a:lnTo>
                    <a:pt x="8257" y="147"/>
                  </a:lnTo>
                  <a:lnTo>
                    <a:pt x="8111" y="74"/>
                  </a:lnTo>
                  <a:lnTo>
                    <a:pt x="7941" y="25"/>
                  </a:lnTo>
                  <a:lnTo>
                    <a:pt x="7770" y="1"/>
                  </a:lnTo>
                  <a:lnTo>
                    <a:pt x="4848" y="1"/>
                  </a:lnTo>
                  <a:lnTo>
                    <a:pt x="4848" y="1"/>
                  </a:lnTo>
                  <a:lnTo>
                    <a:pt x="4677" y="25"/>
                  </a:lnTo>
                  <a:lnTo>
                    <a:pt x="4507" y="74"/>
                  </a:lnTo>
                  <a:lnTo>
                    <a:pt x="4361" y="147"/>
                  </a:lnTo>
                  <a:lnTo>
                    <a:pt x="4239" y="269"/>
                  </a:lnTo>
                  <a:lnTo>
                    <a:pt x="4117" y="391"/>
                  </a:lnTo>
                  <a:lnTo>
                    <a:pt x="4044" y="537"/>
                  </a:lnTo>
                  <a:lnTo>
                    <a:pt x="3995" y="707"/>
                  </a:lnTo>
                  <a:lnTo>
                    <a:pt x="3971" y="878"/>
                  </a:lnTo>
                  <a:lnTo>
                    <a:pt x="3971" y="1413"/>
                  </a:lnTo>
                  <a:lnTo>
                    <a:pt x="488" y="1413"/>
                  </a:lnTo>
                  <a:lnTo>
                    <a:pt x="488" y="1413"/>
                  </a:lnTo>
                  <a:lnTo>
                    <a:pt x="391" y="1413"/>
                  </a:lnTo>
                  <a:lnTo>
                    <a:pt x="293" y="1462"/>
                  </a:lnTo>
                  <a:lnTo>
                    <a:pt x="220" y="1486"/>
                  </a:lnTo>
                  <a:lnTo>
                    <a:pt x="147" y="1560"/>
                  </a:lnTo>
                  <a:lnTo>
                    <a:pt x="74" y="1633"/>
                  </a:lnTo>
                  <a:lnTo>
                    <a:pt x="50" y="1706"/>
                  </a:lnTo>
                  <a:lnTo>
                    <a:pt x="1" y="1803"/>
                  </a:lnTo>
                  <a:lnTo>
                    <a:pt x="1" y="1901"/>
                  </a:lnTo>
                  <a:lnTo>
                    <a:pt x="1" y="3118"/>
                  </a:lnTo>
                  <a:lnTo>
                    <a:pt x="12617" y="3118"/>
                  </a:lnTo>
                  <a:lnTo>
                    <a:pt x="12617" y="1901"/>
                  </a:lnTo>
                  <a:lnTo>
                    <a:pt x="12617" y="1901"/>
                  </a:lnTo>
                  <a:lnTo>
                    <a:pt x="12617" y="1803"/>
                  </a:lnTo>
                  <a:lnTo>
                    <a:pt x="12568" y="1706"/>
                  </a:lnTo>
                  <a:lnTo>
                    <a:pt x="12544" y="1633"/>
                  </a:lnTo>
                  <a:lnTo>
                    <a:pt x="12471" y="1560"/>
                  </a:lnTo>
                  <a:lnTo>
                    <a:pt x="12398" y="1486"/>
                  </a:lnTo>
                  <a:lnTo>
                    <a:pt x="12325" y="1462"/>
                  </a:lnTo>
                  <a:lnTo>
                    <a:pt x="12227" y="1413"/>
                  </a:lnTo>
                  <a:lnTo>
                    <a:pt x="12130" y="1413"/>
                  </a:lnTo>
                  <a:lnTo>
                    <a:pt x="12130" y="1413"/>
                  </a:lnTo>
                  <a:close/>
                  <a:moveTo>
                    <a:pt x="4750" y="878"/>
                  </a:moveTo>
                  <a:lnTo>
                    <a:pt x="4750" y="878"/>
                  </a:lnTo>
                  <a:lnTo>
                    <a:pt x="4750" y="829"/>
                  </a:lnTo>
                  <a:lnTo>
                    <a:pt x="4775" y="805"/>
                  </a:lnTo>
                  <a:lnTo>
                    <a:pt x="4799" y="780"/>
                  </a:lnTo>
                  <a:lnTo>
                    <a:pt x="4848" y="780"/>
                  </a:lnTo>
                  <a:lnTo>
                    <a:pt x="7770" y="780"/>
                  </a:lnTo>
                  <a:lnTo>
                    <a:pt x="7770" y="780"/>
                  </a:lnTo>
                  <a:lnTo>
                    <a:pt x="7819" y="780"/>
                  </a:lnTo>
                  <a:lnTo>
                    <a:pt x="7843" y="805"/>
                  </a:lnTo>
                  <a:lnTo>
                    <a:pt x="7868" y="829"/>
                  </a:lnTo>
                  <a:lnTo>
                    <a:pt x="7868" y="878"/>
                  </a:lnTo>
                  <a:lnTo>
                    <a:pt x="7868" y="1413"/>
                  </a:lnTo>
                  <a:lnTo>
                    <a:pt x="4750" y="1413"/>
                  </a:lnTo>
                  <a:lnTo>
                    <a:pt x="4750" y="878"/>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56"/>
            <p:cNvSpPr/>
            <p:nvPr/>
          </p:nvSpPr>
          <p:spPr>
            <a:xfrm>
              <a:off x="6702125" y="3069375"/>
              <a:ext cx="289850" cy="358050"/>
            </a:xfrm>
            <a:custGeom>
              <a:rect b="b" l="l" r="r" t="t"/>
              <a:pathLst>
                <a:path extrusionOk="0" fill="none" h="14322" w="11594">
                  <a:moveTo>
                    <a:pt x="0" y="1"/>
                  </a:moveTo>
                  <a:lnTo>
                    <a:pt x="0" y="13834"/>
                  </a:lnTo>
                  <a:lnTo>
                    <a:pt x="0" y="13834"/>
                  </a:lnTo>
                  <a:lnTo>
                    <a:pt x="0" y="13932"/>
                  </a:lnTo>
                  <a:lnTo>
                    <a:pt x="49" y="14029"/>
                  </a:lnTo>
                  <a:lnTo>
                    <a:pt x="74" y="14102"/>
                  </a:lnTo>
                  <a:lnTo>
                    <a:pt x="147" y="14175"/>
                  </a:lnTo>
                  <a:lnTo>
                    <a:pt x="220" y="14224"/>
                  </a:lnTo>
                  <a:lnTo>
                    <a:pt x="293" y="14273"/>
                  </a:lnTo>
                  <a:lnTo>
                    <a:pt x="390" y="14297"/>
                  </a:lnTo>
                  <a:lnTo>
                    <a:pt x="488" y="14321"/>
                  </a:lnTo>
                  <a:lnTo>
                    <a:pt x="11106" y="14321"/>
                  </a:lnTo>
                  <a:lnTo>
                    <a:pt x="11106" y="14321"/>
                  </a:lnTo>
                  <a:lnTo>
                    <a:pt x="11204" y="14297"/>
                  </a:lnTo>
                  <a:lnTo>
                    <a:pt x="11301" y="14273"/>
                  </a:lnTo>
                  <a:lnTo>
                    <a:pt x="11374" y="14224"/>
                  </a:lnTo>
                  <a:lnTo>
                    <a:pt x="11447" y="14175"/>
                  </a:lnTo>
                  <a:lnTo>
                    <a:pt x="11520" y="14102"/>
                  </a:lnTo>
                  <a:lnTo>
                    <a:pt x="11545" y="14029"/>
                  </a:lnTo>
                  <a:lnTo>
                    <a:pt x="11593" y="13932"/>
                  </a:lnTo>
                  <a:lnTo>
                    <a:pt x="11593" y="13834"/>
                  </a:lnTo>
                  <a:lnTo>
                    <a:pt x="11593"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56"/>
            <p:cNvSpPr/>
            <p:nvPr/>
          </p:nvSpPr>
          <p:spPr>
            <a:xfrm>
              <a:off x="6761175" y="3117475"/>
              <a:ext cx="25" cy="261850"/>
            </a:xfrm>
            <a:custGeom>
              <a:rect b="b" l="l" r="r" t="t"/>
              <a:pathLst>
                <a:path extrusionOk="0" fill="none" h="10474" w="1">
                  <a:moveTo>
                    <a:pt x="1" y="10473"/>
                  </a:moveTo>
                  <a:lnTo>
                    <a:pt x="1"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56"/>
            <p:cNvSpPr/>
            <p:nvPr/>
          </p:nvSpPr>
          <p:spPr>
            <a:xfrm>
              <a:off x="6847025" y="3117475"/>
              <a:ext cx="25" cy="261850"/>
            </a:xfrm>
            <a:custGeom>
              <a:rect b="b" l="l" r="r" t="t"/>
              <a:pathLst>
                <a:path extrusionOk="0" fill="none" h="10474" w="1">
                  <a:moveTo>
                    <a:pt x="1" y="1"/>
                  </a:moveTo>
                  <a:lnTo>
                    <a:pt x="1" y="1047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56"/>
            <p:cNvSpPr/>
            <p:nvPr/>
          </p:nvSpPr>
          <p:spPr>
            <a:xfrm>
              <a:off x="6932875" y="3117475"/>
              <a:ext cx="25" cy="261850"/>
            </a:xfrm>
            <a:custGeom>
              <a:rect b="b" l="l" r="r" t="t"/>
              <a:pathLst>
                <a:path extrusionOk="0" fill="none" h="10474" w="1">
                  <a:moveTo>
                    <a:pt x="1" y="1"/>
                  </a:moveTo>
                  <a:lnTo>
                    <a:pt x="1" y="1047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3" name="Google Shape;1033;p56"/>
          <p:cNvGrpSpPr/>
          <p:nvPr/>
        </p:nvGrpSpPr>
        <p:grpSpPr>
          <a:xfrm>
            <a:off x="1523745" y="3730594"/>
            <a:ext cx="256416" cy="414535"/>
            <a:chOff x="1988225" y="4286525"/>
            <a:chExt cx="305075" cy="493200"/>
          </a:xfrm>
        </p:grpSpPr>
        <p:sp>
          <p:nvSpPr>
            <p:cNvPr id="1034" name="Google Shape;1034;p56"/>
            <p:cNvSpPr/>
            <p:nvPr/>
          </p:nvSpPr>
          <p:spPr>
            <a:xfrm>
              <a:off x="2178800" y="4519725"/>
              <a:ext cx="114500" cy="114475"/>
            </a:xfrm>
            <a:custGeom>
              <a:rect b="b" l="l" r="r" t="t"/>
              <a:pathLst>
                <a:path extrusionOk="0" fill="none" h="4579" w="4580">
                  <a:moveTo>
                    <a:pt x="731" y="4189"/>
                  </a:moveTo>
                  <a:lnTo>
                    <a:pt x="731" y="4189"/>
                  </a:lnTo>
                  <a:lnTo>
                    <a:pt x="853" y="4286"/>
                  </a:lnTo>
                  <a:lnTo>
                    <a:pt x="999" y="4384"/>
                  </a:lnTo>
                  <a:lnTo>
                    <a:pt x="1170" y="4457"/>
                  </a:lnTo>
                  <a:lnTo>
                    <a:pt x="1316" y="4506"/>
                  </a:lnTo>
                  <a:lnTo>
                    <a:pt x="1486" y="4554"/>
                  </a:lnTo>
                  <a:lnTo>
                    <a:pt x="1657" y="4579"/>
                  </a:lnTo>
                  <a:lnTo>
                    <a:pt x="1827" y="4579"/>
                  </a:lnTo>
                  <a:lnTo>
                    <a:pt x="1973" y="4579"/>
                  </a:lnTo>
                  <a:lnTo>
                    <a:pt x="2144" y="4579"/>
                  </a:lnTo>
                  <a:lnTo>
                    <a:pt x="2314" y="4530"/>
                  </a:lnTo>
                  <a:lnTo>
                    <a:pt x="2485" y="4481"/>
                  </a:lnTo>
                  <a:lnTo>
                    <a:pt x="2631" y="4433"/>
                  </a:lnTo>
                  <a:lnTo>
                    <a:pt x="2777" y="4360"/>
                  </a:lnTo>
                  <a:lnTo>
                    <a:pt x="2923" y="4262"/>
                  </a:lnTo>
                  <a:lnTo>
                    <a:pt x="3069" y="4165"/>
                  </a:lnTo>
                  <a:lnTo>
                    <a:pt x="3191" y="4043"/>
                  </a:lnTo>
                  <a:lnTo>
                    <a:pt x="3191" y="4043"/>
                  </a:lnTo>
                  <a:lnTo>
                    <a:pt x="3337" y="3872"/>
                  </a:lnTo>
                  <a:lnTo>
                    <a:pt x="3483" y="3653"/>
                  </a:lnTo>
                  <a:lnTo>
                    <a:pt x="3605" y="3410"/>
                  </a:lnTo>
                  <a:lnTo>
                    <a:pt x="3751" y="3117"/>
                  </a:lnTo>
                  <a:lnTo>
                    <a:pt x="3995" y="2484"/>
                  </a:lnTo>
                  <a:lnTo>
                    <a:pt x="4214" y="1827"/>
                  </a:lnTo>
                  <a:lnTo>
                    <a:pt x="4409" y="1169"/>
                  </a:lnTo>
                  <a:lnTo>
                    <a:pt x="4531" y="609"/>
                  </a:lnTo>
                  <a:lnTo>
                    <a:pt x="4579" y="219"/>
                  </a:lnTo>
                  <a:lnTo>
                    <a:pt x="4579" y="97"/>
                  </a:lnTo>
                  <a:lnTo>
                    <a:pt x="4579" y="24"/>
                  </a:lnTo>
                  <a:lnTo>
                    <a:pt x="4579" y="24"/>
                  </a:lnTo>
                  <a:lnTo>
                    <a:pt x="4506" y="0"/>
                  </a:lnTo>
                  <a:lnTo>
                    <a:pt x="4385" y="0"/>
                  </a:lnTo>
                  <a:lnTo>
                    <a:pt x="3970" y="73"/>
                  </a:lnTo>
                  <a:lnTo>
                    <a:pt x="3410" y="195"/>
                  </a:lnTo>
                  <a:lnTo>
                    <a:pt x="2777" y="365"/>
                  </a:lnTo>
                  <a:lnTo>
                    <a:pt x="2095" y="609"/>
                  </a:lnTo>
                  <a:lnTo>
                    <a:pt x="1462" y="852"/>
                  </a:lnTo>
                  <a:lnTo>
                    <a:pt x="1194" y="974"/>
                  </a:lnTo>
                  <a:lnTo>
                    <a:pt x="926" y="1120"/>
                  </a:lnTo>
                  <a:lnTo>
                    <a:pt x="707" y="1266"/>
                  </a:lnTo>
                  <a:lnTo>
                    <a:pt x="561" y="1388"/>
                  </a:lnTo>
                  <a:lnTo>
                    <a:pt x="561" y="1388"/>
                  </a:lnTo>
                  <a:lnTo>
                    <a:pt x="439" y="1534"/>
                  </a:lnTo>
                  <a:lnTo>
                    <a:pt x="342" y="1656"/>
                  </a:lnTo>
                  <a:lnTo>
                    <a:pt x="244" y="1802"/>
                  </a:lnTo>
                  <a:lnTo>
                    <a:pt x="171" y="1973"/>
                  </a:lnTo>
                  <a:lnTo>
                    <a:pt x="98" y="2119"/>
                  </a:lnTo>
                  <a:lnTo>
                    <a:pt x="49" y="2289"/>
                  </a:lnTo>
                  <a:lnTo>
                    <a:pt x="25" y="2436"/>
                  </a:lnTo>
                  <a:lnTo>
                    <a:pt x="1" y="2606"/>
                  </a:lnTo>
                  <a:lnTo>
                    <a:pt x="1" y="2776"/>
                  </a:lnTo>
                  <a:lnTo>
                    <a:pt x="25" y="2947"/>
                  </a:lnTo>
                  <a:lnTo>
                    <a:pt x="49" y="3117"/>
                  </a:lnTo>
                  <a:lnTo>
                    <a:pt x="98" y="3264"/>
                  </a:lnTo>
                  <a:lnTo>
                    <a:pt x="147" y="3434"/>
                  </a:lnTo>
                  <a:lnTo>
                    <a:pt x="220" y="3580"/>
                  </a:lnTo>
                  <a:lnTo>
                    <a:pt x="317" y="3726"/>
                  </a:lnTo>
                  <a:lnTo>
                    <a:pt x="415" y="3872"/>
                  </a:lnTo>
                  <a:lnTo>
                    <a:pt x="731" y="4189"/>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56"/>
            <p:cNvSpPr/>
            <p:nvPr/>
          </p:nvSpPr>
          <p:spPr>
            <a:xfrm>
              <a:off x="1988225" y="4539200"/>
              <a:ext cx="156500" cy="156500"/>
            </a:xfrm>
            <a:custGeom>
              <a:rect b="b" l="l" r="r" t="t"/>
              <a:pathLst>
                <a:path extrusionOk="0" fill="none" h="6260" w="6260">
                  <a:moveTo>
                    <a:pt x="5675" y="5334"/>
                  </a:moveTo>
                  <a:lnTo>
                    <a:pt x="5675" y="5334"/>
                  </a:lnTo>
                  <a:lnTo>
                    <a:pt x="5821" y="5139"/>
                  </a:lnTo>
                  <a:lnTo>
                    <a:pt x="5943" y="4944"/>
                  </a:lnTo>
                  <a:lnTo>
                    <a:pt x="6041" y="4725"/>
                  </a:lnTo>
                  <a:lnTo>
                    <a:pt x="6138" y="4506"/>
                  </a:lnTo>
                  <a:lnTo>
                    <a:pt x="6187" y="4287"/>
                  </a:lnTo>
                  <a:lnTo>
                    <a:pt x="6235" y="4043"/>
                  </a:lnTo>
                  <a:lnTo>
                    <a:pt x="6260" y="3824"/>
                  </a:lnTo>
                  <a:lnTo>
                    <a:pt x="6260" y="3581"/>
                  </a:lnTo>
                  <a:lnTo>
                    <a:pt x="6235" y="3361"/>
                  </a:lnTo>
                  <a:lnTo>
                    <a:pt x="6187" y="3118"/>
                  </a:lnTo>
                  <a:lnTo>
                    <a:pt x="6138" y="2899"/>
                  </a:lnTo>
                  <a:lnTo>
                    <a:pt x="6041" y="2679"/>
                  </a:lnTo>
                  <a:lnTo>
                    <a:pt x="5943" y="2460"/>
                  </a:lnTo>
                  <a:lnTo>
                    <a:pt x="5821" y="2265"/>
                  </a:lnTo>
                  <a:lnTo>
                    <a:pt x="5675" y="2071"/>
                  </a:lnTo>
                  <a:lnTo>
                    <a:pt x="5505" y="1900"/>
                  </a:lnTo>
                  <a:lnTo>
                    <a:pt x="5505" y="1900"/>
                  </a:lnTo>
                  <a:lnTo>
                    <a:pt x="5286" y="1705"/>
                  </a:lnTo>
                  <a:lnTo>
                    <a:pt x="4993" y="1510"/>
                  </a:lnTo>
                  <a:lnTo>
                    <a:pt x="4652" y="1316"/>
                  </a:lnTo>
                  <a:lnTo>
                    <a:pt x="4263" y="1145"/>
                  </a:lnTo>
                  <a:lnTo>
                    <a:pt x="3849" y="975"/>
                  </a:lnTo>
                  <a:lnTo>
                    <a:pt x="3410" y="804"/>
                  </a:lnTo>
                  <a:lnTo>
                    <a:pt x="2485" y="487"/>
                  </a:lnTo>
                  <a:lnTo>
                    <a:pt x="1608" y="244"/>
                  </a:lnTo>
                  <a:lnTo>
                    <a:pt x="853" y="73"/>
                  </a:lnTo>
                  <a:lnTo>
                    <a:pt x="536" y="25"/>
                  </a:lnTo>
                  <a:lnTo>
                    <a:pt x="293" y="0"/>
                  </a:lnTo>
                  <a:lnTo>
                    <a:pt x="122" y="0"/>
                  </a:lnTo>
                  <a:lnTo>
                    <a:pt x="25" y="25"/>
                  </a:lnTo>
                  <a:lnTo>
                    <a:pt x="25" y="25"/>
                  </a:lnTo>
                  <a:lnTo>
                    <a:pt x="1" y="122"/>
                  </a:lnTo>
                  <a:lnTo>
                    <a:pt x="1" y="293"/>
                  </a:lnTo>
                  <a:lnTo>
                    <a:pt x="25" y="536"/>
                  </a:lnTo>
                  <a:lnTo>
                    <a:pt x="74" y="853"/>
                  </a:lnTo>
                  <a:lnTo>
                    <a:pt x="244" y="1608"/>
                  </a:lnTo>
                  <a:lnTo>
                    <a:pt x="488" y="2485"/>
                  </a:lnTo>
                  <a:lnTo>
                    <a:pt x="804" y="3410"/>
                  </a:lnTo>
                  <a:lnTo>
                    <a:pt x="975" y="3848"/>
                  </a:lnTo>
                  <a:lnTo>
                    <a:pt x="1145" y="4262"/>
                  </a:lnTo>
                  <a:lnTo>
                    <a:pt x="1316" y="4652"/>
                  </a:lnTo>
                  <a:lnTo>
                    <a:pt x="1511" y="4993"/>
                  </a:lnTo>
                  <a:lnTo>
                    <a:pt x="1705" y="5285"/>
                  </a:lnTo>
                  <a:lnTo>
                    <a:pt x="1900" y="5505"/>
                  </a:lnTo>
                  <a:lnTo>
                    <a:pt x="1900" y="5505"/>
                  </a:lnTo>
                  <a:lnTo>
                    <a:pt x="2071" y="5675"/>
                  </a:lnTo>
                  <a:lnTo>
                    <a:pt x="2266" y="5821"/>
                  </a:lnTo>
                  <a:lnTo>
                    <a:pt x="2460" y="5943"/>
                  </a:lnTo>
                  <a:lnTo>
                    <a:pt x="2680" y="6040"/>
                  </a:lnTo>
                  <a:lnTo>
                    <a:pt x="2899" y="6138"/>
                  </a:lnTo>
                  <a:lnTo>
                    <a:pt x="3118" y="6187"/>
                  </a:lnTo>
                  <a:lnTo>
                    <a:pt x="3362" y="6235"/>
                  </a:lnTo>
                  <a:lnTo>
                    <a:pt x="3581" y="6260"/>
                  </a:lnTo>
                  <a:lnTo>
                    <a:pt x="3824" y="6260"/>
                  </a:lnTo>
                  <a:lnTo>
                    <a:pt x="4043" y="6235"/>
                  </a:lnTo>
                  <a:lnTo>
                    <a:pt x="4287" y="6187"/>
                  </a:lnTo>
                  <a:lnTo>
                    <a:pt x="4506" y="6138"/>
                  </a:lnTo>
                  <a:lnTo>
                    <a:pt x="4725" y="6040"/>
                  </a:lnTo>
                  <a:lnTo>
                    <a:pt x="4945" y="5943"/>
                  </a:lnTo>
                  <a:lnTo>
                    <a:pt x="5139" y="5821"/>
                  </a:lnTo>
                  <a:lnTo>
                    <a:pt x="5334" y="5675"/>
                  </a:lnTo>
                  <a:lnTo>
                    <a:pt x="5675" y="5334"/>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56"/>
            <p:cNvSpPr/>
            <p:nvPr/>
          </p:nvSpPr>
          <p:spPr>
            <a:xfrm>
              <a:off x="2042425" y="4286525"/>
              <a:ext cx="239300" cy="236250"/>
            </a:xfrm>
            <a:custGeom>
              <a:rect b="b" l="l" r="r" t="t"/>
              <a:pathLst>
                <a:path extrusionOk="0" fill="none" h="9450" w="9572">
                  <a:moveTo>
                    <a:pt x="5358" y="9450"/>
                  </a:moveTo>
                  <a:lnTo>
                    <a:pt x="5358" y="9450"/>
                  </a:lnTo>
                  <a:lnTo>
                    <a:pt x="5650" y="9328"/>
                  </a:lnTo>
                  <a:lnTo>
                    <a:pt x="5918" y="9133"/>
                  </a:lnTo>
                  <a:lnTo>
                    <a:pt x="6162" y="8914"/>
                  </a:lnTo>
                  <a:lnTo>
                    <a:pt x="6381" y="8646"/>
                  </a:lnTo>
                  <a:lnTo>
                    <a:pt x="6381" y="8646"/>
                  </a:lnTo>
                  <a:lnTo>
                    <a:pt x="6649" y="8670"/>
                  </a:lnTo>
                  <a:lnTo>
                    <a:pt x="6917" y="8670"/>
                  </a:lnTo>
                  <a:lnTo>
                    <a:pt x="7160" y="8646"/>
                  </a:lnTo>
                  <a:lnTo>
                    <a:pt x="7404" y="8597"/>
                  </a:lnTo>
                  <a:lnTo>
                    <a:pt x="7623" y="8524"/>
                  </a:lnTo>
                  <a:lnTo>
                    <a:pt x="7818" y="8427"/>
                  </a:lnTo>
                  <a:lnTo>
                    <a:pt x="7989" y="8305"/>
                  </a:lnTo>
                  <a:lnTo>
                    <a:pt x="8159" y="8159"/>
                  </a:lnTo>
                  <a:lnTo>
                    <a:pt x="8305" y="7989"/>
                  </a:lnTo>
                  <a:lnTo>
                    <a:pt x="8427" y="7794"/>
                  </a:lnTo>
                  <a:lnTo>
                    <a:pt x="8524" y="7599"/>
                  </a:lnTo>
                  <a:lnTo>
                    <a:pt x="8597" y="7380"/>
                  </a:lnTo>
                  <a:lnTo>
                    <a:pt x="8670" y="7160"/>
                  </a:lnTo>
                  <a:lnTo>
                    <a:pt x="8695" y="6917"/>
                  </a:lnTo>
                  <a:lnTo>
                    <a:pt x="8695" y="6649"/>
                  </a:lnTo>
                  <a:lnTo>
                    <a:pt x="8670" y="6381"/>
                  </a:lnTo>
                  <a:lnTo>
                    <a:pt x="8670" y="6381"/>
                  </a:lnTo>
                  <a:lnTo>
                    <a:pt x="8865" y="6211"/>
                  </a:lnTo>
                  <a:lnTo>
                    <a:pt x="9060" y="6016"/>
                  </a:lnTo>
                  <a:lnTo>
                    <a:pt x="9206" y="5821"/>
                  </a:lnTo>
                  <a:lnTo>
                    <a:pt x="9328" y="5626"/>
                  </a:lnTo>
                  <a:lnTo>
                    <a:pt x="9425" y="5407"/>
                  </a:lnTo>
                  <a:lnTo>
                    <a:pt x="9499" y="5212"/>
                  </a:lnTo>
                  <a:lnTo>
                    <a:pt x="9547" y="4993"/>
                  </a:lnTo>
                  <a:lnTo>
                    <a:pt x="9572" y="4774"/>
                  </a:lnTo>
                  <a:lnTo>
                    <a:pt x="9547" y="4554"/>
                  </a:lnTo>
                  <a:lnTo>
                    <a:pt x="9499" y="4335"/>
                  </a:lnTo>
                  <a:lnTo>
                    <a:pt x="9425" y="4116"/>
                  </a:lnTo>
                  <a:lnTo>
                    <a:pt x="9328" y="3921"/>
                  </a:lnTo>
                  <a:lnTo>
                    <a:pt x="9206" y="3702"/>
                  </a:lnTo>
                  <a:lnTo>
                    <a:pt x="9060" y="3507"/>
                  </a:lnTo>
                  <a:lnTo>
                    <a:pt x="8865" y="3337"/>
                  </a:lnTo>
                  <a:lnTo>
                    <a:pt x="8670" y="3166"/>
                  </a:lnTo>
                  <a:lnTo>
                    <a:pt x="8670" y="3166"/>
                  </a:lnTo>
                  <a:lnTo>
                    <a:pt x="8695" y="2898"/>
                  </a:lnTo>
                  <a:lnTo>
                    <a:pt x="8695" y="2630"/>
                  </a:lnTo>
                  <a:lnTo>
                    <a:pt x="8670" y="2387"/>
                  </a:lnTo>
                  <a:lnTo>
                    <a:pt x="8597" y="2143"/>
                  </a:lnTo>
                  <a:lnTo>
                    <a:pt x="8524" y="1924"/>
                  </a:lnTo>
                  <a:lnTo>
                    <a:pt x="8427" y="1729"/>
                  </a:lnTo>
                  <a:lnTo>
                    <a:pt x="8305" y="1559"/>
                  </a:lnTo>
                  <a:lnTo>
                    <a:pt x="8159" y="1388"/>
                  </a:lnTo>
                  <a:lnTo>
                    <a:pt x="7989" y="1242"/>
                  </a:lnTo>
                  <a:lnTo>
                    <a:pt x="7818" y="1120"/>
                  </a:lnTo>
                  <a:lnTo>
                    <a:pt x="7623" y="1023"/>
                  </a:lnTo>
                  <a:lnTo>
                    <a:pt x="7404" y="950"/>
                  </a:lnTo>
                  <a:lnTo>
                    <a:pt x="7160" y="901"/>
                  </a:lnTo>
                  <a:lnTo>
                    <a:pt x="6917" y="853"/>
                  </a:lnTo>
                  <a:lnTo>
                    <a:pt x="6649" y="853"/>
                  </a:lnTo>
                  <a:lnTo>
                    <a:pt x="6381" y="901"/>
                  </a:lnTo>
                  <a:lnTo>
                    <a:pt x="6381" y="901"/>
                  </a:lnTo>
                  <a:lnTo>
                    <a:pt x="6211" y="682"/>
                  </a:lnTo>
                  <a:lnTo>
                    <a:pt x="6040" y="487"/>
                  </a:lnTo>
                  <a:lnTo>
                    <a:pt x="5845" y="341"/>
                  </a:lnTo>
                  <a:lnTo>
                    <a:pt x="5626" y="219"/>
                  </a:lnTo>
                  <a:lnTo>
                    <a:pt x="5431" y="122"/>
                  </a:lnTo>
                  <a:lnTo>
                    <a:pt x="5212" y="49"/>
                  </a:lnTo>
                  <a:lnTo>
                    <a:pt x="4993" y="0"/>
                  </a:lnTo>
                  <a:lnTo>
                    <a:pt x="4774" y="0"/>
                  </a:lnTo>
                  <a:lnTo>
                    <a:pt x="4555" y="0"/>
                  </a:lnTo>
                  <a:lnTo>
                    <a:pt x="4335" y="49"/>
                  </a:lnTo>
                  <a:lnTo>
                    <a:pt x="4140" y="122"/>
                  </a:lnTo>
                  <a:lnTo>
                    <a:pt x="3921" y="219"/>
                  </a:lnTo>
                  <a:lnTo>
                    <a:pt x="3726" y="341"/>
                  </a:lnTo>
                  <a:lnTo>
                    <a:pt x="3532" y="487"/>
                  </a:lnTo>
                  <a:lnTo>
                    <a:pt x="3337" y="682"/>
                  </a:lnTo>
                  <a:lnTo>
                    <a:pt x="3166" y="901"/>
                  </a:lnTo>
                  <a:lnTo>
                    <a:pt x="3166" y="901"/>
                  </a:lnTo>
                  <a:lnTo>
                    <a:pt x="2898" y="853"/>
                  </a:lnTo>
                  <a:lnTo>
                    <a:pt x="2655" y="853"/>
                  </a:lnTo>
                  <a:lnTo>
                    <a:pt x="2387" y="901"/>
                  </a:lnTo>
                  <a:lnTo>
                    <a:pt x="2168" y="950"/>
                  </a:lnTo>
                  <a:lnTo>
                    <a:pt x="1949" y="1023"/>
                  </a:lnTo>
                  <a:lnTo>
                    <a:pt x="1754" y="1120"/>
                  </a:lnTo>
                  <a:lnTo>
                    <a:pt x="1559" y="1242"/>
                  </a:lnTo>
                  <a:lnTo>
                    <a:pt x="1388" y="1388"/>
                  </a:lnTo>
                  <a:lnTo>
                    <a:pt x="1267" y="1559"/>
                  </a:lnTo>
                  <a:lnTo>
                    <a:pt x="1120" y="1729"/>
                  </a:lnTo>
                  <a:lnTo>
                    <a:pt x="1023" y="1924"/>
                  </a:lnTo>
                  <a:lnTo>
                    <a:pt x="950" y="2143"/>
                  </a:lnTo>
                  <a:lnTo>
                    <a:pt x="901" y="2387"/>
                  </a:lnTo>
                  <a:lnTo>
                    <a:pt x="877" y="2630"/>
                  </a:lnTo>
                  <a:lnTo>
                    <a:pt x="877" y="2898"/>
                  </a:lnTo>
                  <a:lnTo>
                    <a:pt x="901" y="3166"/>
                  </a:lnTo>
                  <a:lnTo>
                    <a:pt x="901" y="3166"/>
                  </a:lnTo>
                  <a:lnTo>
                    <a:pt x="682" y="3337"/>
                  </a:lnTo>
                  <a:lnTo>
                    <a:pt x="512" y="3507"/>
                  </a:lnTo>
                  <a:lnTo>
                    <a:pt x="341" y="3702"/>
                  </a:lnTo>
                  <a:lnTo>
                    <a:pt x="219" y="3921"/>
                  </a:lnTo>
                  <a:lnTo>
                    <a:pt x="122" y="4116"/>
                  </a:lnTo>
                  <a:lnTo>
                    <a:pt x="49" y="4335"/>
                  </a:lnTo>
                  <a:lnTo>
                    <a:pt x="24" y="4554"/>
                  </a:lnTo>
                  <a:lnTo>
                    <a:pt x="0" y="4774"/>
                  </a:lnTo>
                  <a:lnTo>
                    <a:pt x="24" y="4993"/>
                  </a:lnTo>
                  <a:lnTo>
                    <a:pt x="49" y="5212"/>
                  </a:lnTo>
                  <a:lnTo>
                    <a:pt x="122" y="5407"/>
                  </a:lnTo>
                  <a:lnTo>
                    <a:pt x="219" y="5626"/>
                  </a:lnTo>
                  <a:lnTo>
                    <a:pt x="341" y="5821"/>
                  </a:lnTo>
                  <a:lnTo>
                    <a:pt x="512" y="6016"/>
                  </a:lnTo>
                  <a:lnTo>
                    <a:pt x="682" y="6211"/>
                  </a:lnTo>
                  <a:lnTo>
                    <a:pt x="901" y="6381"/>
                  </a:lnTo>
                  <a:lnTo>
                    <a:pt x="901" y="6381"/>
                  </a:lnTo>
                  <a:lnTo>
                    <a:pt x="877" y="6649"/>
                  </a:lnTo>
                  <a:lnTo>
                    <a:pt x="877" y="6917"/>
                  </a:lnTo>
                  <a:lnTo>
                    <a:pt x="901" y="7160"/>
                  </a:lnTo>
                  <a:lnTo>
                    <a:pt x="950" y="7380"/>
                  </a:lnTo>
                  <a:lnTo>
                    <a:pt x="1023" y="7599"/>
                  </a:lnTo>
                  <a:lnTo>
                    <a:pt x="1120" y="7794"/>
                  </a:lnTo>
                  <a:lnTo>
                    <a:pt x="1267" y="7989"/>
                  </a:lnTo>
                  <a:lnTo>
                    <a:pt x="1388" y="8159"/>
                  </a:lnTo>
                  <a:lnTo>
                    <a:pt x="1559" y="8305"/>
                  </a:lnTo>
                  <a:lnTo>
                    <a:pt x="1754" y="8427"/>
                  </a:lnTo>
                  <a:lnTo>
                    <a:pt x="1949" y="8524"/>
                  </a:lnTo>
                  <a:lnTo>
                    <a:pt x="2168" y="8597"/>
                  </a:lnTo>
                  <a:lnTo>
                    <a:pt x="2387" y="8646"/>
                  </a:lnTo>
                  <a:lnTo>
                    <a:pt x="2655" y="8670"/>
                  </a:lnTo>
                  <a:lnTo>
                    <a:pt x="2898" y="8670"/>
                  </a:lnTo>
                  <a:lnTo>
                    <a:pt x="3166" y="8646"/>
                  </a:lnTo>
                  <a:lnTo>
                    <a:pt x="3166" y="8646"/>
                  </a:lnTo>
                  <a:lnTo>
                    <a:pt x="3410" y="8914"/>
                  </a:lnTo>
                  <a:lnTo>
                    <a:pt x="3653" y="9133"/>
                  </a:lnTo>
                  <a:lnTo>
                    <a:pt x="3921" y="9328"/>
                  </a:lnTo>
                  <a:lnTo>
                    <a:pt x="4189" y="945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56"/>
            <p:cNvSpPr/>
            <p:nvPr/>
          </p:nvSpPr>
          <p:spPr>
            <a:xfrm>
              <a:off x="2161750" y="4522750"/>
              <a:ext cx="25" cy="256975"/>
            </a:xfrm>
            <a:custGeom>
              <a:rect b="b" l="l" r="r" t="t"/>
              <a:pathLst>
                <a:path extrusionOk="0" fill="none" h="10279" w="1">
                  <a:moveTo>
                    <a:pt x="1" y="10279"/>
                  </a:moveTo>
                  <a:lnTo>
                    <a:pt x="1"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56"/>
            <p:cNvSpPr/>
            <p:nvPr/>
          </p:nvSpPr>
          <p:spPr>
            <a:xfrm>
              <a:off x="2133750" y="4377850"/>
              <a:ext cx="56050" cy="56025"/>
            </a:xfrm>
            <a:custGeom>
              <a:rect b="b" l="l" r="r" t="t"/>
              <a:pathLst>
                <a:path extrusionOk="0" fill="none" h="2241" w="2242">
                  <a:moveTo>
                    <a:pt x="1121" y="2241"/>
                  </a:moveTo>
                  <a:lnTo>
                    <a:pt x="1121" y="2241"/>
                  </a:lnTo>
                  <a:lnTo>
                    <a:pt x="902" y="2217"/>
                  </a:lnTo>
                  <a:lnTo>
                    <a:pt x="682" y="2144"/>
                  </a:lnTo>
                  <a:lnTo>
                    <a:pt x="512" y="2046"/>
                  </a:lnTo>
                  <a:lnTo>
                    <a:pt x="341" y="1900"/>
                  </a:lnTo>
                  <a:lnTo>
                    <a:pt x="195" y="1754"/>
                  </a:lnTo>
                  <a:lnTo>
                    <a:pt x="98" y="1559"/>
                  </a:lnTo>
                  <a:lnTo>
                    <a:pt x="25" y="1340"/>
                  </a:lnTo>
                  <a:lnTo>
                    <a:pt x="0" y="1121"/>
                  </a:lnTo>
                  <a:lnTo>
                    <a:pt x="0" y="1121"/>
                  </a:lnTo>
                  <a:lnTo>
                    <a:pt x="25" y="901"/>
                  </a:lnTo>
                  <a:lnTo>
                    <a:pt x="98" y="682"/>
                  </a:lnTo>
                  <a:lnTo>
                    <a:pt x="195" y="487"/>
                  </a:lnTo>
                  <a:lnTo>
                    <a:pt x="341" y="317"/>
                  </a:lnTo>
                  <a:lnTo>
                    <a:pt x="512" y="195"/>
                  </a:lnTo>
                  <a:lnTo>
                    <a:pt x="682" y="98"/>
                  </a:lnTo>
                  <a:lnTo>
                    <a:pt x="902" y="25"/>
                  </a:lnTo>
                  <a:lnTo>
                    <a:pt x="1121" y="0"/>
                  </a:lnTo>
                  <a:lnTo>
                    <a:pt x="1121" y="0"/>
                  </a:lnTo>
                  <a:lnTo>
                    <a:pt x="1364" y="25"/>
                  </a:lnTo>
                  <a:lnTo>
                    <a:pt x="1559" y="98"/>
                  </a:lnTo>
                  <a:lnTo>
                    <a:pt x="1754" y="195"/>
                  </a:lnTo>
                  <a:lnTo>
                    <a:pt x="1924" y="317"/>
                  </a:lnTo>
                  <a:lnTo>
                    <a:pt x="2046" y="487"/>
                  </a:lnTo>
                  <a:lnTo>
                    <a:pt x="2168" y="682"/>
                  </a:lnTo>
                  <a:lnTo>
                    <a:pt x="2217" y="901"/>
                  </a:lnTo>
                  <a:lnTo>
                    <a:pt x="2241" y="1121"/>
                  </a:lnTo>
                  <a:lnTo>
                    <a:pt x="2241" y="1121"/>
                  </a:lnTo>
                  <a:lnTo>
                    <a:pt x="2217" y="1340"/>
                  </a:lnTo>
                  <a:lnTo>
                    <a:pt x="2168" y="1559"/>
                  </a:lnTo>
                  <a:lnTo>
                    <a:pt x="2046" y="1754"/>
                  </a:lnTo>
                  <a:lnTo>
                    <a:pt x="1924" y="1900"/>
                  </a:lnTo>
                  <a:lnTo>
                    <a:pt x="1754" y="2046"/>
                  </a:lnTo>
                  <a:lnTo>
                    <a:pt x="1559" y="2144"/>
                  </a:lnTo>
                  <a:lnTo>
                    <a:pt x="1364" y="2217"/>
                  </a:lnTo>
                  <a:lnTo>
                    <a:pt x="1121" y="2241"/>
                  </a:lnTo>
                  <a:lnTo>
                    <a:pt x="1121" y="224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56"/>
            <p:cNvSpPr/>
            <p:nvPr/>
          </p:nvSpPr>
          <p:spPr>
            <a:xfrm>
              <a:off x="2038150" y="4589125"/>
              <a:ext cx="87100" cy="87100"/>
            </a:xfrm>
            <a:custGeom>
              <a:rect b="b" l="l" r="r" t="t"/>
              <a:pathLst>
                <a:path extrusionOk="0" fill="none" h="3484" w="3484">
                  <a:moveTo>
                    <a:pt x="1" y="0"/>
                  </a:moveTo>
                  <a:lnTo>
                    <a:pt x="3483" y="348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56"/>
            <p:cNvSpPr/>
            <p:nvPr/>
          </p:nvSpPr>
          <p:spPr>
            <a:xfrm>
              <a:off x="2194025" y="4564150"/>
              <a:ext cx="54825" cy="54825"/>
            </a:xfrm>
            <a:custGeom>
              <a:rect b="b" l="l" r="r" t="t"/>
              <a:pathLst>
                <a:path extrusionOk="0" fill="none" h="2193" w="2193">
                  <a:moveTo>
                    <a:pt x="2192" y="1"/>
                  </a:moveTo>
                  <a:lnTo>
                    <a:pt x="1" y="219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1" name="Google Shape;1041;p56"/>
          <p:cNvGrpSpPr/>
          <p:nvPr/>
        </p:nvGrpSpPr>
        <p:grpSpPr>
          <a:xfrm>
            <a:off x="2067737" y="3759759"/>
            <a:ext cx="309640" cy="392030"/>
            <a:chOff x="2635450" y="4321225"/>
            <a:chExt cx="368400" cy="466425"/>
          </a:xfrm>
        </p:grpSpPr>
        <p:sp>
          <p:nvSpPr>
            <p:cNvPr id="1042" name="Google Shape;1042;p56"/>
            <p:cNvSpPr/>
            <p:nvPr/>
          </p:nvSpPr>
          <p:spPr>
            <a:xfrm>
              <a:off x="2635450" y="4653050"/>
              <a:ext cx="368400" cy="134600"/>
            </a:xfrm>
            <a:custGeom>
              <a:rect b="b" l="l" r="r" t="t"/>
              <a:pathLst>
                <a:path extrusionOk="0" fill="none" h="5384" w="14736">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56"/>
            <p:cNvSpPr/>
            <p:nvPr/>
          </p:nvSpPr>
          <p:spPr>
            <a:xfrm>
              <a:off x="2819350" y="4321225"/>
              <a:ext cx="25" cy="347075"/>
            </a:xfrm>
            <a:custGeom>
              <a:rect b="b" l="l" r="r" t="t"/>
              <a:pathLst>
                <a:path extrusionOk="0" fill="none" h="13883" w="1">
                  <a:moveTo>
                    <a:pt x="0" y="13883"/>
                  </a:moveTo>
                  <a:lnTo>
                    <a:pt x="0"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56"/>
            <p:cNvSpPr/>
            <p:nvPr/>
          </p:nvSpPr>
          <p:spPr>
            <a:xfrm>
              <a:off x="2835175" y="4328525"/>
              <a:ext cx="114475" cy="114500"/>
            </a:xfrm>
            <a:custGeom>
              <a:rect b="b" l="l" r="r" t="t"/>
              <a:pathLst>
                <a:path extrusionOk="0" fill="none" h="4580" w="4579">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56"/>
            <p:cNvSpPr/>
            <p:nvPr/>
          </p:nvSpPr>
          <p:spPr>
            <a:xfrm>
              <a:off x="2850400" y="4372975"/>
              <a:ext cx="54825" cy="54825"/>
            </a:xfrm>
            <a:custGeom>
              <a:rect b="b" l="l" r="r" t="t"/>
              <a:pathLst>
                <a:path extrusionOk="0" fill="none" h="2193" w="2193">
                  <a:moveTo>
                    <a:pt x="2192" y="0"/>
                  </a:moveTo>
                  <a:lnTo>
                    <a:pt x="0" y="2192"/>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56"/>
            <p:cNvSpPr/>
            <p:nvPr/>
          </p:nvSpPr>
          <p:spPr>
            <a:xfrm>
              <a:off x="2646425" y="4429600"/>
              <a:ext cx="156500" cy="156500"/>
            </a:xfrm>
            <a:custGeom>
              <a:rect b="b" l="l" r="r" t="t"/>
              <a:pathLst>
                <a:path extrusionOk="0" fill="none" h="6260" w="626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56"/>
            <p:cNvSpPr/>
            <p:nvPr/>
          </p:nvSpPr>
          <p:spPr>
            <a:xfrm>
              <a:off x="2696350" y="4479525"/>
              <a:ext cx="87100" cy="87100"/>
            </a:xfrm>
            <a:custGeom>
              <a:rect b="b" l="l" r="r" t="t"/>
              <a:pathLst>
                <a:path extrusionOk="0" fill="none" h="3484" w="3484">
                  <a:moveTo>
                    <a:pt x="0" y="1"/>
                  </a:moveTo>
                  <a:lnTo>
                    <a:pt x="3483" y="348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8" name="Google Shape;1048;p56"/>
          <p:cNvGrpSpPr/>
          <p:nvPr/>
        </p:nvGrpSpPr>
        <p:grpSpPr>
          <a:xfrm>
            <a:off x="5436146" y="3750030"/>
            <a:ext cx="342882" cy="383835"/>
            <a:chOff x="6643075" y="4309650"/>
            <a:chExt cx="407950" cy="456675"/>
          </a:xfrm>
        </p:grpSpPr>
        <p:sp>
          <p:nvSpPr>
            <p:cNvPr id="1049" name="Google Shape;1049;p56"/>
            <p:cNvSpPr/>
            <p:nvPr/>
          </p:nvSpPr>
          <p:spPr>
            <a:xfrm>
              <a:off x="6643075" y="4698125"/>
              <a:ext cx="407950" cy="14625"/>
            </a:xfrm>
            <a:custGeom>
              <a:rect b="b" l="l" r="r" t="t"/>
              <a:pathLst>
                <a:path extrusionOk="0" fill="none" h="585" w="16318">
                  <a:moveTo>
                    <a:pt x="16318" y="0"/>
                  </a:moveTo>
                  <a:lnTo>
                    <a:pt x="16318" y="0"/>
                  </a:lnTo>
                  <a:lnTo>
                    <a:pt x="16074" y="24"/>
                  </a:lnTo>
                  <a:lnTo>
                    <a:pt x="15879" y="73"/>
                  </a:lnTo>
                  <a:lnTo>
                    <a:pt x="15709" y="146"/>
                  </a:lnTo>
                  <a:lnTo>
                    <a:pt x="15538" y="244"/>
                  </a:lnTo>
                  <a:lnTo>
                    <a:pt x="15538" y="244"/>
                  </a:lnTo>
                  <a:lnTo>
                    <a:pt x="15319" y="365"/>
                  </a:lnTo>
                  <a:lnTo>
                    <a:pt x="15051" y="487"/>
                  </a:lnTo>
                  <a:lnTo>
                    <a:pt x="14881" y="536"/>
                  </a:lnTo>
                  <a:lnTo>
                    <a:pt x="14710" y="560"/>
                  </a:lnTo>
                  <a:lnTo>
                    <a:pt x="14516" y="585"/>
                  </a:lnTo>
                  <a:lnTo>
                    <a:pt x="14272" y="585"/>
                  </a:lnTo>
                  <a:lnTo>
                    <a:pt x="14272" y="585"/>
                  </a:lnTo>
                  <a:lnTo>
                    <a:pt x="14053" y="585"/>
                  </a:lnTo>
                  <a:lnTo>
                    <a:pt x="13858" y="560"/>
                  </a:lnTo>
                  <a:lnTo>
                    <a:pt x="13687" y="536"/>
                  </a:lnTo>
                  <a:lnTo>
                    <a:pt x="13517" y="487"/>
                  </a:lnTo>
                  <a:lnTo>
                    <a:pt x="13249" y="365"/>
                  </a:lnTo>
                  <a:lnTo>
                    <a:pt x="13030" y="244"/>
                  </a:lnTo>
                  <a:lnTo>
                    <a:pt x="13030" y="244"/>
                  </a:lnTo>
                  <a:lnTo>
                    <a:pt x="12859" y="146"/>
                  </a:lnTo>
                  <a:lnTo>
                    <a:pt x="12689" y="73"/>
                  </a:lnTo>
                  <a:lnTo>
                    <a:pt x="12494" y="24"/>
                  </a:lnTo>
                  <a:lnTo>
                    <a:pt x="12251" y="0"/>
                  </a:lnTo>
                  <a:lnTo>
                    <a:pt x="12251" y="0"/>
                  </a:lnTo>
                  <a:lnTo>
                    <a:pt x="11983" y="24"/>
                  </a:lnTo>
                  <a:lnTo>
                    <a:pt x="11788" y="73"/>
                  </a:lnTo>
                  <a:lnTo>
                    <a:pt x="11617" y="146"/>
                  </a:lnTo>
                  <a:lnTo>
                    <a:pt x="11471" y="244"/>
                  </a:lnTo>
                  <a:lnTo>
                    <a:pt x="11471" y="244"/>
                  </a:lnTo>
                  <a:lnTo>
                    <a:pt x="11228" y="365"/>
                  </a:lnTo>
                  <a:lnTo>
                    <a:pt x="10960" y="487"/>
                  </a:lnTo>
                  <a:lnTo>
                    <a:pt x="10814" y="536"/>
                  </a:lnTo>
                  <a:lnTo>
                    <a:pt x="10619" y="560"/>
                  </a:lnTo>
                  <a:lnTo>
                    <a:pt x="10424" y="585"/>
                  </a:lnTo>
                  <a:lnTo>
                    <a:pt x="10205" y="585"/>
                  </a:lnTo>
                  <a:lnTo>
                    <a:pt x="10205" y="585"/>
                  </a:lnTo>
                  <a:lnTo>
                    <a:pt x="9961" y="585"/>
                  </a:lnTo>
                  <a:lnTo>
                    <a:pt x="9766" y="560"/>
                  </a:lnTo>
                  <a:lnTo>
                    <a:pt x="9596" y="536"/>
                  </a:lnTo>
                  <a:lnTo>
                    <a:pt x="9425" y="487"/>
                  </a:lnTo>
                  <a:lnTo>
                    <a:pt x="9157" y="365"/>
                  </a:lnTo>
                  <a:lnTo>
                    <a:pt x="8938" y="244"/>
                  </a:lnTo>
                  <a:lnTo>
                    <a:pt x="8938" y="244"/>
                  </a:lnTo>
                  <a:lnTo>
                    <a:pt x="8768" y="146"/>
                  </a:lnTo>
                  <a:lnTo>
                    <a:pt x="8597" y="73"/>
                  </a:lnTo>
                  <a:lnTo>
                    <a:pt x="8402" y="24"/>
                  </a:lnTo>
                  <a:lnTo>
                    <a:pt x="8159" y="0"/>
                  </a:lnTo>
                  <a:lnTo>
                    <a:pt x="8159" y="0"/>
                  </a:lnTo>
                  <a:lnTo>
                    <a:pt x="7915" y="24"/>
                  </a:lnTo>
                  <a:lnTo>
                    <a:pt x="7721" y="73"/>
                  </a:lnTo>
                  <a:lnTo>
                    <a:pt x="7550" y="146"/>
                  </a:lnTo>
                  <a:lnTo>
                    <a:pt x="7380" y="244"/>
                  </a:lnTo>
                  <a:lnTo>
                    <a:pt x="7380" y="244"/>
                  </a:lnTo>
                  <a:lnTo>
                    <a:pt x="7160" y="365"/>
                  </a:lnTo>
                  <a:lnTo>
                    <a:pt x="6892" y="487"/>
                  </a:lnTo>
                  <a:lnTo>
                    <a:pt x="6722" y="536"/>
                  </a:lnTo>
                  <a:lnTo>
                    <a:pt x="6551" y="560"/>
                  </a:lnTo>
                  <a:lnTo>
                    <a:pt x="6332" y="585"/>
                  </a:lnTo>
                  <a:lnTo>
                    <a:pt x="6113" y="585"/>
                  </a:lnTo>
                  <a:lnTo>
                    <a:pt x="6113" y="585"/>
                  </a:lnTo>
                  <a:lnTo>
                    <a:pt x="5894" y="585"/>
                  </a:lnTo>
                  <a:lnTo>
                    <a:pt x="5699" y="560"/>
                  </a:lnTo>
                  <a:lnTo>
                    <a:pt x="5504" y="536"/>
                  </a:lnTo>
                  <a:lnTo>
                    <a:pt x="5358" y="487"/>
                  </a:lnTo>
                  <a:lnTo>
                    <a:pt x="5090" y="365"/>
                  </a:lnTo>
                  <a:lnTo>
                    <a:pt x="4847" y="244"/>
                  </a:lnTo>
                  <a:lnTo>
                    <a:pt x="4847" y="244"/>
                  </a:lnTo>
                  <a:lnTo>
                    <a:pt x="4676" y="146"/>
                  </a:lnTo>
                  <a:lnTo>
                    <a:pt x="4530" y="73"/>
                  </a:lnTo>
                  <a:lnTo>
                    <a:pt x="4335" y="24"/>
                  </a:lnTo>
                  <a:lnTo>
                    <a:pt x="4067" y="0"/>
                  </a:lnTo>
                  <a:lnTo>
                    <a:pt x="4067" y="0"/>
                  </a:lnTo>
                  <a:lnTo>
                    <a:pt x="3824" y="24"/>
                  </a:lnTo>
                  <a:lnTo>
                    <a:pt x="3629" y="73"/>
                  </a:lnTo>
                  <a:lnTo>
                    <a:pt x="3458" y="146"/>
                  </a:lnTo>
                  <a:lnTo>
                    <a:pt x="3288" y="244"/>
                  </a:lnTo>
                  <a:lnTo>
                    <a:pt x="3288" y="244"/>
                  </a:lnTo>
                  <a:lnTo>
                    <a:pt x="3069" y="365"/>
                  </a:lnTo>
                  <a:lnTo>
                    <a:pt x="2801" y="487"/>
                  </a:lnTo>
                  <a:lnTo>
                    <a:pt x="2630" y="536"/>
                  </a:lnTo>
                  <a:lnTo>
                    <a:pt x="2460" y="560"/>
                  </a:lnTo>
                  <a:lnTo>
                    <a:pt x="2265" y="585"/>
                  </a:lnTo>
                  <a:lnTo>
                    <a:pt x="2046" y="585"/>
                  </a:lnTo>
                  <a:lnTo>
                    <a:pt x="2046" y="585"/>
                  </a:lnTo>
                  <a:lnTo>
                    <a:pt x="1802" y="585"/>
                  </a:lnTo>
                  <a:lnTo>
                    <a:pt x="1607" y="560"/>
                  </a:lnTo>
                  <a:lnTo>
                    <a:pt x="1437" y="536"/>
                  </a:lnTo>
                  <a:lnTo>
                    <a:pt x="1266" y="487"/>
                  </a:lnTo>
                  <a:lnTo>
                    <a:pt x="999" y="365"/>
                  </a:lnTo>
                  <a:lnTo>
                    <a:pt x="779" y="244"/>
                  </a:lnTo>
                  <a:lnTo>
                    <a:pt x="779" y="244"/>
                  </a:lnTo>
                  <a:lnTo>
                    <a:pt x="609" y="146"/>
                  </a:lnTo>
                  <a:lnTo>
                    <a:pt x="438" y="73"/>
                  </a:lnTo>
                  <a:lnTo>
                    <a:pt x="244" y="24"/>
                  </a:lnTo>
                  <a:lnTo>
                    <a:pt x="0"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56"/>
            <p:cNvSpPr/>
            <p:nvPr/>
          </p:nvSpPr>
          <p:spPr>
            <a:xfrm>
              <a:off x="6643075" y="4727350"/>
              <a:ext cx="407950" cy="14625"/>
            </a:xfrm>
            <a:custGeom>
              <a:rect b="b" l="l" r="r" t="t"/>
              <a:pathLst>
                <a:path extrusionOk="0" fill="none" h="585" w="16318">
                  <a:moveTo>
                    <a:pt x="0" y="0"/>
                  </a:moveTo>
                  <a:lnTo>
                    <a:pt x="0" y="0"/>
                  </a:lnTo>
                  <a:lnTo>
                    <a:pt x="219" y="24"/>
                  </a:lnTo>
                  <a:lnTo>
                    <a:pt x="414" y="49"/>
                  </a:lnTo>
                  <a:lnTo>
                    <a:pt x="609" y="73"/>
                  </a:lnTo>
                  <a:lnTo>
                    <a:pt x="755" y="122"/>
                  </a:lnTo>
                  <a:lnTo>
                    <a:pt x="1023" y="244"/>
                  </a:lnTo>
                  <a:lnTo>
                    <a:pt x="1266" y="365"/>
                  </a:lnTo>
                  <a:lnTo>
                    <a:pt x="1266" y="365"/>
                  </a:lnTo>
                  <a:lnTo>
                    <a:pt x="1413" y="463"/>
                  </a:lnTo>
                  <a:lnTo>
                    <a:pt x="1583" y="536"/>
                  </a:lnTo>
                  <a:lnTo>
                    <a:pt x="1778" y="585"/>
                  </a:lnTo>
                  <a:lnTo>
                    <a:pt x="2046" y="585"/>
                  </a:lnTo>
                  <a:lnTo>
                    <a:pt x="2046" y="585"/>
                  </a:lnTo>
                  <a:lnTo>
                    <a:pt x="2289" y="585"/>
                  </a:lnTo>
                  <a:lnTo>
                    <a:pt x="2484" y="536"/>
                  </a:lnTo>
                  <a:lnTo>
                    <a:pt x="2655" y="463"/>
                  </a:lnTo>
                  <a:lnTo>
                    <a:pt x="2801" y="365"/>
                  </a:lnTo>
                  <a:lnTo>
                    <a:pt x="2801" y="365"/>
                  </a:lnTo>
                  <a:lnTo>
                    <a:pt x="3044" y="244"/>
                  </a:lnTo>
                  <a:lnTo>
                    <a:pt x="3312" y="122"/>
                  </a:lnTo>
                  <a:lnTo>
                    <a:pt x="3458" y="73"/>
                  </a:lnTo>
                  <a:lnTo>
                    <a:pt x="3653" y="49"/>
                  </a:lnTo>
                  <a:lnTo>
                    <a:pt x="3848" y="24"/>
                  </a:lnTo>
                  <a:lnTo>
                    <a:pt x="4067" y="0"/>
                  </a:lnTo>
                  <a:lnTo>
                    <a:pt x="4067" y="0"/>
                  </a:lnTo>
                  <a:lnTo>
                    <a:pt x="4311" y="24"/>
                  </a:lnTo>
                  <a:lnTo>
                    <a:pt x="4506" y="49"/>
                  </a:lnTo>
                  <a:lnTo>
                    <a:pt x="4676" y="73"/>
                  </a:lnTo>
                  <a:lnTo>
                    <a:pt x="4847" y="122"/>
                  </a:lnTo>
                  <a:lnTo>
                    <a:pt x="5115" y="244"/>
                  </a:lnTo>
                  <a:lnTo>
                    <a:pt x="5334" y="365"/>
                  </a:lnTo>
                  <a:lnTo>
                    <a:pt x="5334" y="365"/>
                  </a:lnTo>
                  <a:lnTo>
                    <a:pt x="5504" y="463"/>
                  </a:lnTo>
                  <a:lnTo>
                    <a:pt x="5675" y="536"/>
                  </a:lnTo>
                  <a:lnTo>
                    <a:pt x="5870" y="585"/>
                  </a:lnTo>
                  <a:lnTo>
                    <a:pt x="6113" y="585"/>
                  </a:lnTo>
                  <a:lnTo>
                    <a:pt x="6113" y="585"/>
                  </a:lnTo>
                  <a:lnTo>
                    <a:pt x="6357" y="585"/>
                  </a:lnTo>
                  <a:lnTo>
                    <a:pt x="6551" y="536"/>
                  </a:lnTo>
                  <a:lnTo>
                    <a:pt x="6722" y="463"/>
                  </a:lnTo>
                  <a:lnTo>
                    <a:pt x="6892" y="365"/>
                  </a:lnTo>
                  <a:lnTo>
                    <a:pt x="6892" y="365"/>
                  </a:lnTo>
                  <a:lnTo>
                    <a:pt x="7112" y="244"/>
                  </a:lnTo>
                  <a:lnTo>
                    <a:pt x="7380" y="122"/>
                  </a:lnTo>
                  <a:lnTo>
                    <a:pt x="7550" y="73"/>
                  </a:lnTo>
                  <a:lnTo>
                    <a:pt x="7721" y="49"/>
                  </a:lnTo>
                  <a:lnTo>
                    <a:pt x="7940" y="24"/>
                  </a:lnTo>
                  <a:lnTo>
                    <a:pt x="8159" y="0"/>
                  </a:lnTo>
                  <a:lnTo>
                    <a:pt x="8159" y="0"/>
                  </a:lnTo>
                  <a:lnTo>
                    <a:pt x="8378" y="24"/>
                  </a:lnTo>
                  <a:lnTo>
                    <a:pt x="8597" y="49"/>
                  </a:lnTo>
                  <a:lnTo>
                    <a:pt x="8768" y="73"/>
                  </a:lnTo>
                  <a:lnTo>
                    <a:pt x="8914" y="122"/>
                  </a:lnTo>
                  <a:lnTo>
                    <a:pt x="9206" y="244"/>
                  </a:lnTo>
                  <a:lnTo>
                    <a:pt x="9425" y="365"/>
                  </a:lnTo>
                  <a:lnTo>
                    <a:pt x="9425" y="365"/>
                  </a:lnTo>
                  <a:lnTo>
                    <a:pt x="9596" y="463"/>
                  </a:lnTo>
                  <a:lnTo>
                    <a:pt x="9766" y="536"/>
                  </a:lnTo>
                  <a:lnTo>
                    <a:pt x="9961" y="585"/>
                  </a:lnTo>
                  <a:lnTo>
                    <a:pt x="10205" y="585"/>
                  </a:lnTo>
                  <a:lnTo>
                    <a:pt x="10205" y="585"/>
                  </a:lnTo>
                  <a:lnTo>
                    <a:pt x="10448" y="585"/>
                  </a:lnTo>
                  <a:lnTo>
                    <a:pt x="10643" y="536"/>
                  </a:lnTo>
                  <a:lnTo>
                    <a:pt x="10814" y="463"/>
                  </a:lnTo>
                  <a:lnTo>
                    <a:pt x="10984" y="365"/>
                  </a:lnTo>
                  <a:lnTo>
                    <a:pt x="10984" y="365"/>
                  </a:lnTo>
                  <a:lnTo>
                    <a:pt x="11203" y="244"/>
                  </a:lnTo>
                  <a:lnTo>
                    <a:pt x="11471" y="122"/>
                  </a:lnTo>
                  <a:lnTo>
                    <a:pt x="11642" y="73"/>
                  </a:lnTo>
                  <a:lnTo>
                    <a:pt x="11812" y="49"/>
                  </a:lnTo>
                  <a:lnTo>
                    <a:pt x="12007" y="24"/>
                  </a:lnTo>
                  <a:lnTo>
                    <a:pt x="12251" y="0"/>
                  </a:lnTo>
                  <a:lnTo>
                    <a:pt x="12251" y="0"/>
                  </a:lnTo>
                  <a:lnTo>
                    <a:pt x="12470" y="24"/>
                  </a:lnTo>
                  <a:lnTo>
                    <a:pt x="12665" y="49"/>
                  </a:lnTo>
                  <a:lnTo>
                    <a:pt x="12859" y="73"/>
                  </a:lnTo>
                  <a:lnTo>
                    <a:pt x="13006" y="122"/>
                  </a:lnTo>
                  <a:lnTo>
                    <a:pt x="13273" y="244"/>
                  </a:lnTo>
                  <a:lnTo>
                    <a:pt x="13493" y="365"/>
                  </a:lnTo>
                  <a:lnTo>
                    <a:pt x="13493" y="365"/>
                  </a:lnTo>
                  <a:lnTo>
                    <a:pt x="13663" y="463"/>
                  </a:lnTo>
                  <a:lnTo>
                    <a:pt x="13834" y="536"/>
                  </a:lnTo>
                  <a:lnTo>
                    <a:pt x="14028" y="585"/>
                  </a:lnTo>
                  <a:lnTo>
                    <a:pt x="14272" y="585"/>
                  </a:lnTo>
                  <a:lnTo>
                    <a:pt x="14272" y="585"/>
                  </a:lnTo>
                  <a:lnTo>
                    <a:pt x="14540" y="585"/>
                  </a:lnTo>
                  <a:lnTo>
                    <a:pt x="14735" y="536"/>
                  </a:lnTo>
                  <a:lnTo>
                    <a:pt x="14905" y="463"/>
                  </a:lnTo>
                  <a:lnTo>
                    <a:pt x="15051" y="365"/>
                  </a:lnTo>
                  <a:lnTo>
                    <a:pt x="15051" y="365"/>
                  </a:lnTo>
                  <a:lnTo>
                    <a:pt x="15295" y="244"/>
                  </a:lnTo>
                  <a:lnTo>
                    <a:pt x="15563" y="122"/>
                  </a:lnTo>
                  <a:lnTo>
                    <a:pt x="15709" y="73"/>
                  </a:lnTo>
                  <a:lnTo>
                    <a:pt x="15904" y="49"/>
                  </a:lnTo>
                  <a:lnTo>
                    <a:pt x="16099" y="24"/>
                  </a:lnTo>
                  <a:lnTo>
                    <a:pt x="16318"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56"/>
            <p:cNvSpPr/>
            <p:nvPr/>
          </p:nvSpPr>
          <p:spPr>
            <a:xfrm>
              <a:off x="6643075" y="4751700"/>
              <a:ext cx="407950" cy="14625"/>
            </a:xfrm>
            <a:custGeom>
              <a:rect b="b" l="l" r="r" t="t"/>
              <a:pathLst>
                <a:path extrusionOk="0" fill="none" h="585" w="16318">
                  <a:moveTo>
                    <a:pt x="16318" y="0"/>
                  </a:moveTo>
                  <a:lnTo>
                    <a:pt x="16318" y="0"/>
                  </a:lnTo>
                  <a:lnTo>
                    <a:pt x="16074" y="25"/>
                  </a:lnTo>
                  <a:lnTo>
                    <a:pt x="15879" y="73"/>
                  </a:lnTo>
                  <a:lnTo>
                    <a:pt x="15709" y="146"/>
                  </a:lnTo>
                  <a:lnTo>
                    <a:pt x="15538" y="244"/>
                  </a:lnTo>
                  <a:lnTo>
                    <a:pt x="15538" y="244"/>
                  </a:lnTo>
                  <a:lnTo>
                    <a:pt x="15319" y="366"/>
                  </a:lnTo>
                  <a:lnTo>
                    <a:pt x="15051" y="487"/>
                  </a:lnTo>
                  <a:lnTo>
                    <a:pt x="14881" y="536"/>
                  </a:lnTo>
                  <a:lnTo>
                    <a:pt x="14710" y="560"/>
                  </a:lnTo>
                  <a:lnTo>
                    <a:pt x="14516" y="585"/>
                  </a:lnTo>
                  <a:lnTo>
                    <a:pt x="14272" y="585"/>
                  </a:lnTo>
                  <a:lnTo>
                    <a:pt x="14272" y="585"/>
                  </a:lnTo>
                  <a:lnTo>
                    <a:pt x="14053" y="585"/>
                  </a:lnTo>
                  <a:lnTo>
                    <a:pt x="13858" y="560"/>
                  </a:lnTo>
                  <a:lnTo>
                    <a:pt x="13687" y="536"/>
                  </a:lnTo>
                  <a:lnTo>
                    <a:pt x="13517" y="487"/>
                  </a:lnTo>
                  <a:lnTo>
                    <a:pt x="13249" y="366"/>
                  </a:lnTo>
                  <a:lnTo>
                    <a:pt x="13030" y="244"/>
                  </a:lnTo>
                  <a:lnTo>
                    <a:pt x="13030" y="244"/>
                  </a:lnTo>
                  <a:lnTo>
                    <a:pt x="12859" y="146"/>
                  </a:lnTo>
                  <a:lnTo>
                    <a:pt x="12689" y="73"/>
                  </a:lnTo>
                  <a:lnTo>
                    <a:pt x="12494" y="25"/>
                  </a:lnTo>
                  <a:lnTo>
                    <a:pt x="12251" y="0"/>
                  </a:lnTo>
                  <a:lnTo>
                    <a:pt x="12251" y="0"/>
                  </a:lnTo>
                  <a:lnTo>
                    <a:pt x="11983" y="25"/>
                  </a:lnTo>
                  <a:lnTo>
                    <a:pt x="11788" y="73"/>
                  </a:lnTo>
                  <a:lnTo>
                    <a:pt x="11617" y="146"/>
                  </a:lnTo>
                  <a:lnTo>
                    <a:pt x="11471" y="244"/>
                  </a:lnTo>
                  <a:lnTo>
                    <a:pt x="11471" y="244"/>
                  </a:lnTo>
                  <a:lnTo>
                    <a:pt x="11228" y="366"/>
                  </a:lnTo>
                  <a:lnTo>
                    <a:pt x="10960" y="487"/>
                  </a:lnTo>
                  <a:lnTo>
                    <a:pt x="10814" y="536"/>
                  </a:lnTo>
                  <a:lnTo>
                    <a:pt x="10619" y="560"/>
                  </a:lnTo>
                  <a:lnTo>
                    <a:pt x="10424" y="585"/>
                  </a:lnTo>
                  <a:lnTo>
                    <a:pt x="10205" y="585"/>
                  </a:lnTo>
                  <a:lnTo>
                    <a:pt x="10205" y="585"/>
                  </a:lnTo>
                  <a:lnTo>
                    <a:pt x="9961" y="585"/>
                  </a:lnTo>
                  <a:lnTo>
                    <a:pt x="9766" y="560"/>
                  </a:lnTo>
                  <a:lnTo>
                    <a:pt x="9596" y="536"/>
                  </a:lnTo>
                  <a:lnTo>
                    <a:pt x="9425" y="487"/>
                  </a:lnTo>
                  <a:lnTo>
                    <a:pt x="9157" y="366"/>
                  </a:lnTo>
                  <a:lnTo>
                    <a:pt x="8938" y="244"/>
                  </a:lnTo>
                  <a:lnTo>
                    <a:pt x="8938" y="244"/>
                  </a:lnTo>
                  <a:lnTo>
                    <a:pt x="8768" y="146"/>
                  </a:lnTo>
                  <a:lnTo>
                    <a:pt x="8597" y="73"/>
                  </a:lnTo>
                  <a:lnTo>
                    <a:pt x="8402" y="25"/>
                  </a:lnTo>
                  <a:lnTo>
                    <a:pt x="8159" y="0"/>
                  </a:lnTo>
                  <a:lnTo>
                    <a:pt x="8159" y="0"/>
                  </a:lnTo>
                  <a:lnTo>
                    <a:pt x="7915" y="25"/>
                  </a:lnTo>
                  <a:lnTo>
                    <a:pt x="7721" y="73"/>
                  </a:lnTo>
                  <a:lnTo>
                    <a:pt x="7550" y="146"/>
                  </a:lnTo>
                  <a:lnTo>
                    <a:pt x="7380" y="244"/>
                  </a:lnTo>
                  <a:lnTo>
                    <a:pt x="7380" y="244"/>
                  </a:lnTo>
                  <a:lnTo>
                    <a:pt x="7160" y="366"/>
                  </a:lnTo>
                  <a:lnTo>
                    <a:pt x="6892" y="487"/>
                  </a:lnTo>
                  <a:lnTo>
                    <a:pt x="6722" y="536"/>
                  </a:lnTo>
                  <a:lnTo>
                    <a:pt x="6551" y="560"/>
                  </a:lnTo>
                  <a:lnTo>
                    <a:pt x="6332" y="585"/>
                  </a:lnTo>
                  <a:lnTo>
                    <a:pt x="6113" y="585"/>
                  </a:lnTo>
                  <a:lnTo>
                    <a:pt x="6113" y="585"/>
                  </a:lnTo>
                  <a:lnTo>
                    <a:pt x="5894" y="585"/>
                  </a:lnTo>
                  <a:lnTo>
                    <a:pt x="5699" y="560"/>
                  </a:lnTo>
                  <a:lnTo>
                    <a:pt x="5504" y="536"/>
                  </a:lnTo>
                  <a:lnTo>
                    <a:pt x="5358" y="487"/>
                  </a:lnTo>
                  <a:lnTo>
                    <a:pt x="5090" y="366"/>
                  </a:lnTo>
                  <a:lnTo>
                    <a:pt x="4847" y="244"/>
                  </a:lnTo>
                  <a:lnTo>
                    <a:pt x="4847" y="244"/>
                  </a:lnTo>
                  <a:lnTo>
                    <a:pt x="4676" y="146"/>
                  </a:lnTo>
                  <a:lnTo>
                    <a:pt x="4530" y="73"/>
                  </a:lnTo>
                  <a:lnTo>
                    <a:pt x="4335" y="25"/>
                  </a:lnTo>
                  <a:lnTo>
                    <a:pt x="4067" y="0"/>
                  </a:lnTo>
                  <a:lnTo>
                    <a:pt x="4067" y="0"/>
                  </a:lnTo>
                  <a:lnTo>
                    <a:pt x="3824" y="25"/>
                  </a:lnTo>
                  <a:lnTo>
                    <a:pt x="3629" y="73"/>
                  </a:lnTo>
                  <a:lnTo>
                    <a:pt x="3458" y="146"/>
                  </a:lnTo>
                  <a:lnTo>
                    <a:pt x="3288" y="244"/>
                  </a:lnTo>
                  <a:lnTo>
                    <a:pt x="3288" y="244"/>
                  </a:lnTo>
                  <a:lnTo>
                    <a:pt x="3069" y="366"/>
                  </a:lnTo>
                  <a:lnTo>
                    <a:pt x="2801" y="487"/>
                  </a:lnTo>
                  <a:lnTo>
                    <a:pt x="2630" y="536"/>
                  </a:lnTo>
                  <a:lnTo>
                    <a:pt x="2460" y="560"/>
                  </a:lnTo>
                  <a:lnTo>
                    <a:pt x="2265" y="585"/>
                  </a:lnTo>
                  <a:lnTo>
                    <a:pt x="2046" y="585"/>
                  </a:lnTo>
                  <a:lnTo>
                    <a:pt x="2046" y="585"/>
                  </a:lnTo>
                  <a:lnTo>
                    <a:pt x="1802" y="585"/>
                  </a:lnTo>
                  <a:lnTo>
                    <a:pt x="1607" y="560"/>
                  </a:lnTo>
                  <a:lnTo>
                    <a:pt x="1437" y="536"/>
                  </a:lnTo>
                  <a:lnTo>
                    <a:pt x="1266" y="487"/>
                  </a:lnTo>
                  <a:lnTo>
                    <a:pt x="999" y="366"/>
                  </a:lnTo>
                  <a:lnTo>
                    <a:pt x="779" y="244"/>
                  </a:lnTo>
                  <a:lnTo>
                    <a:pt x="779" y="244"/>
                  </a:lnTo>
                  <a:lnTo>
                    <a:pt x="609" y="146"/>
                  </a:lnTo>
                  <a:lnTo>
                    <a:pt x="438" y="73"/>
                  </a:lnTo>
                  <a:lnTo>
                    <a:pt x="244" y="25"/>
                  </a:lnTo>
                  <a:lnTo>
                    <a:pt x="0"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56"/>
            <p:cNvSpPr/>
            <p:nvPr/>
          </p:nvSpPr>
          <p:spPr>
            <a:xfrm>
              <a:off x="6672900" y="4309650"/>
              <a:ext cx="348900" cy="376300"/>
            </a:xfrm>
            <a:custGeom>
              <a:rect b="b" l="l" r="r" t="t"/>
              <a:pathLst>
                <a:path extrusionOk="0" fill="none" h="15052" w="13956">
                  <a:moveTo>
                    <a:pt x="13347" y="6747"/>
                  </a:moveTo>
                  <a:lnTo>
                    <a:pt x="12470" y="6406"/>
                  </a:lnTo>
                  <a:lnTo>
                    <a:pt x="12470" y="3532"/>
                  </a:lnTo>
                  <a:lnTo>
                    <a:pt x="10790" y="3532"/>
                  </a:lnTo>
                  <a:lnTo>
                    <a:pt x="10790" y="2022"/>
                  </a:lnTo>
                  <a:lnTo>
                    <a:pt x="8427" y="2022"/>
                  </a:lnTo>
                  <a:lnTo>
                    <a:pt x="8427" y="1"/>
                  </a:lnTo>
                  <a:lnTo>
                    <a:pt x="6966" y="1"/>
                  </a:lnTo>
                  <a:lnTo>
                    <a:pt x="5505" y="1"/>
                  </a:lnTo>
                  <a:lnTo>
                    <a:pt x="5505" y="2022"/>
                  </a:lnTo>
                  <a:lnTo>
                    <a:pt x="3142" y="2022"/>
                  </a:lnTo>
                  <a:lnTo>
                    <a:pt x="3142" y="3532"/>
                  </a:lnTo>
                  <a:lnTo>
                    <a:pt x="1462" y="3532"/>
                  </a:lnTo>
                  <a:lnTo>
                    <a:pt x="1462" y="6406"/>
                  </a:lnTo>
                  <a:lnTo>
                    <a:pt x="585" y="6747"/>
                  </a:lnTo>
                  <a:lnTo>
                    <a:pt x="585" y="6747"/>
                  </a:lnTo>
                  <a:lnTo>
                    <a:pt x="414" y="6844"/>
                  </a:lnTo>
                  <a:lnTo>
                    <a:pt x="268" y="6966"/>
                  </a:lnTo>
                  <a:lnTo>
                    <a:pt x="147" y="7112"/>
                  </a:lnTo>
                  <a:lnTo>
                    <a:pt x="49" y="7258"/>
                  </a:lnTo>
                  <a:lnTo>
                    <a:pt x="0" y="7404"/>
                  </a:lnTo>
                  <a:lnTo>
                    <a:pt x="0" y="7575"/>
                  </a:lnTo>
                  <a:lnTo>
                    <a:pt x="0" y="7770"/>
                  </a:lnTo>
                  <a:lnTo>
                    <a:pt x="73" y="7965"/>
                  </a:lnTo>
                  <a:lnTo>
                    <a:pt x="1510" y="11277"/>
                  </a:lnTo>
                  <a:lnTo>
                    <a:pt x="1510" y="14833"/>
                  </a:lnTo>
                  <a:lnTo>
                    <a:pt x="1510" y="14833"/>
                  </a:lnTo>
                  <a:lnTo>
                    <a:pt x="1754" y="14711"/>
                  </a:lnTo>
                  <a:lnTo>
                    <a:pt x="2046" y="14589"/>
                  </a:lnTo>
                  <a:lnTo>
                    <a:pt x="2241" y="14540"/>
                  </a:lnTo>
                  <a:lnTo>
                    <a:pt x="2436" y="14516"/>
                  </a:lnTo>
                  <a:lnTo>
                    <a:pt x="2655" y="14492"/>
                  </a:lnTo>
                  <a:lnTo>
                    <a:pt x="2874" y="14467"/>
                  </a:lnTo>
                  <a:lnTo>
                    <a:pt x="2874" y="14467"/>
                  </a:lnTo>
                  <a:lnTo>
                    <a:pt x="3167" y="14492"/>
                  </a:lnTo>
                  <a:lnTo>
                    <a:pt x="3410" y="14516"/>
                  </a:lnTo>
                  <a:lnTo>
                    <a:pt x="3629" y="14565"/>
                  </a:lnTo>
                  <a:lnTo>
                    <a:pt x="3824" y="14638"/>
                  </a:lnTo>
                  <a:lnTo>
                    <a:pt x="4141" y="14760"/>
                  </a:lnTo>
                  <a:lnTo>
                    <a:pt x="4384" y="14906"/>
                  </a:lnTo>
                  <a:lnTo>
                    <a:pt x="4384" y="14906"/>
                  </a:lnTo>
                  <a:lnTo>
                    <a:pt x="4530" y="14979"/>
                  </a:lnTo>
                  <a:lnTo>
                    <a:pt x="4628" y="15028"/>
                  </a:lnTo>
                  <a:lnTo>
                    <a:pt x="4774" y="15052"/>
                  </a:lnTo>
                  <a:lnTo>
                    <a:pt x="4920" y="15052"/>
                  </a:lnTo>
                  <a:lnTo>
                    <a:pt x="4920" y="15052"/>
                  </a:lnTo>
                  <a:lnTo>
                    <a:pt x="5091" y="15052"/>
                  </a:lnTo>
                  <a:lnTo>
                    <a:pt x="5212" y="15028"/>
                  </a:lnTo>
                  <a:lnTo>
                    <a:pt x="5334" y="14979"/>
                  </a:lnTo>
                  <a:lnTo>
                    <a:pt x="5456" y="14906"/>
                  </a:lnTo>
                  <a:lnTo>
                    <a:pt x="5456" y="14906"/>
                  </a:lnTo>
                  <a:lnTo>
                    <a:pt x="5724" y="14760"/>
                  </a:lnTo>
                  <a:lnTo>
                    <a:pt x="6040" y="14638"/>
                  </a:lnTo>
                  <a:lnTo>
                    <a:pt x="6235" y="14565"/>
                  </a:lnTo>
                  <a:lnTo>
                    <a:pt x="6454" y="14516"/>
                  </a:lnTo>
                  <a:lnTo>
                    <a:pt x="6698" y="14492"/>
                  </a:lnTo>
                  <a:lnTo>
                    <a:pt x="6966" y="14467"/>
                  </a:lnTo>
                  <a:lnTo>
                    <a:pt x="6966" y="14467"/>
                  </a:lnTo>
                  <a:lnTo>
                    <a:pt x="7234" y="14492"/>
                  </a:lnTo>
                  <a:lnTo>
                    <a:pt x="7477" y="14516"/>
                  </a:lnTo>
                  <a:lnTo>
                    <a:pt x="7697" y="14565"/>
                  </a:lnTo>
                  <a:lnTo>
                    <a:pt x="7891" y="14638"/>
                  </a:lnTo>
                  <a:lnTo>
                    <a:pt x="8232" y="14760"/>
                  </a:lnTo>
                  <a:lnTo>
                    <a:pt x="8476" y="14906"/>
                  </a:lnTo>
                  <a:lnTo>
                    <a:pt x="8476" y="14906"/>
                  </a:lnTo>
                  <a:lnTo>
                    <a:pt x="8598" y="14979"/>
                  </a:lnTo>
                  <a:lnTo>
                    <a:pt x="8719" y="15028"/>
                  </a:lnTo>
                  <a:lnTo>
                    <a:pt x="8841" y="15052"/>
                  </a:lnTo>
                  <a:lnTo>
                    <a:pt x="9012" y="15052"/>
                  </a:lnTo>
                  <a:lnTo>
                    <a:pt x="9012" y="15052"/>
                  </a:lnTo>
                  <a:lnTo>
                    <a:pt x="9158" y="15052"/>
                  </a:lnTo>
                  <a:lnTo>
                    <a:pt x="9304" y="15028"/>
                  </a:lnTo>
                  <a:lnTo>
                    <a:pt x="9401" y="14979"/>
                  </a:lnTo>
                  <a:lnTo>
                    <a:pt x="9548" y="14906"/>
                  </a:lnTo>
                  <a:lnTo>
                    <a:pt x="9548" y="14906"/>
                  </a:lnTo>
                  <a:lnTo>
                    <a:pt x="9791" y="14760"/>
                  </a:lnTo>
                  <a:lnTo>
                    <a:pt x="10108" y="14638"/>
                  </a:lnTo>
                  <a:lnTo>
                    <a:pt x="10303" y="14565"/>
                  </a:lnTo>
                  <a:lnTo>
                    <a:pt x="10522" y="14516"/>
                  </a:lnTo>
                  <a:lnTo>
                    <a:pt x="10765" y="14492"/>
                  </a:lnTo>
                  <a:lnTo>
                    <a:pt x="11058" y="14467"/>
                  </a:lnTo>
                  <a:lnTo>
                    <a:pt x="11058" y="14467"/>
                  </a:lnTo>
                  <a:lnTo>
                    <a:pt x="11277" y="14492"/>
                  </a:lnTo>
                  <a:lnTo>
                    <a:pt x="11496" y="14516"/>
                  </a:lnTo>
                  <a:lnTo>
                    <a:pt x="11691" y="14540"/>
                  </a:lnTo>
                  <a:lnTo>
                    <a:pt x="11886" y="14589"/>
                  </a:lnTo>
                  <a:lnTo>
                    <a:pt x="12178" y="14711"/>
                  </a:lnTo>
                  <a:lnTo>
                    <a:pt x="12421" y="14833"/>
                  </a:lnTo>
                  <a:lnTo>
                    <a:pt x="12421" y="11277"/>
                  </a:lnTo>
                  <a:lnTo>
                    <a:pt x="13858" y="7965"/>
                  </a:lnTo>
                  <a:lnTo>
                    <a:pt x="13858" y="7965"/>
                  </a:lnTo>
                  <a:lnTo>
                    <a:pt x="13931" y="7770"/>
                  </a:lnTo>
                  <a:lnTo>
                    <a:pt x="13956" y="7575"/>
                  </a:lnTo>
                  <a:lnTo>
                    <a:pt x="13931" y="7404"/>
                  </a:lnTo>
                  <a:lnTo>
                    <a:pt x="13883" y="7258"/>
                  </a:lnTo>
                  <a:lnTo>
                    <a:pt x="13785" y="7112"/>
                  </a:lnTo>
                  <a:lnTo>
                    <a:pt x="13664" y="6966"/>
                  </a:lnTo>
                  <a:lnTo>
                    <a:pt x="13517" y="6844"/>
                  </a:lnTo>
                  <a:lnTo>
                    <a:pt x="13347" y="6747"/>
                  </a:lnTo>
                  <a:lnTo>
                    <a:pt x="13347" y="6747"/>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56"/>
            <p:cNvSpPr/>
            <p:nvPr/>
          </p:nvSpPr>
          <p:spPr>
            <a:xfrm>
              <a:off x="6805625" y="4452725"/>
              <a:ext cx="15850" cy="28050"/>
            </a:xfrm>
            <a:custGeom>
              <a:rect b="b" l="l" r="r" t="t"/>
              <a:pathLst>
                <a:path extrusionOk="0" fill="none" h="1122" w="634">
                  <a:moveTo>
                    <a:pt x="317" y="1121"/>
                  </a:moveTo>
                  <a:lnTo>
                    <a:pt x="317" y="1121"/>
                  </a:lnTo>
                  <a:lnTo>
                    <a:pt x="244" y="1097"/>
                  </a:lnTo>
                  <a:lnTo>
                    <a:pt x="196" y="1073"/>
                  </a:lnTo>
                  <a:lnTo>
                    <a:pt x="123" y="1024"/>
                  </a:lnTo>
                  <a:lnTo>
                    <a:pt x="74" y="951"/>
                  </a:lnTo>
                  <a:lnTo>
                    <a:pt x="25" y="780"/>
                  </a:lnTo>
                  <a:lnTo>
                    <a:pt x="1" y="561"/>
                  </a:lnTo>
                  <a:lnTo>
                    <a:pt x="1" y="561"/>
                  </a:lnTo>
                  <a:lnTo>
                    <a:pt x="25" y="342"/>
                  </a:lnTo>
                  <a:lnTo>
                    <a:pt x="74" y="147"/>
                  </a:lnTo>
                  <a:lnTo>
                    <a:pt x="123" y="98"/>
                  </a:lnTo>
                  <a:lnTo>
                    <a:pt x="196" y="25"/>
                  </a:lnTo>
                  <a:lnTo>
                    <a:pt x="244" y="1"/>
                  </a:lnTo>
                  <a:lnTo>
                    <a:pt x="317" y="1"/>
                  </a:lnTo>
                  <a:lnTo>
                    <a:pt x="317" y="1"/>
                  </a:lnTo>
                  <a:lnTo>
                    <a:pt x="366" y="1"/>
                  </a:lnTo>
                  <a:lnTo>
                    <a:pt x="439" y="25"/>
                  </a:lnTo>
                  <a:lnTo>
                    <a:pt x="488" y="98"/>
                  </a:lnTo>
                  <a:lnTo>
                    <a:pt x="537" y="147"/>
                  </a:lnTo>
                  <a:lnTo>
                    <a:pt x="610" y="342"/>
                  </a:lnTo>
                  <a:lnTo>
                    <a:pt x="634" y="561"/>
                  </a:lnTo>
                  <a:lnTo>
                    <a:pt x="634" y="561"/>
                  </a:lnTo>
                  <a:lnTo>
                    <a:pt x="610" y="780"/>
                  </a:lnTo>
                  <a:lnTo>
                    <a:pt x="537" y="951"/>
                  </a:lnTo>
                  <a:lnTo>
                    <a:pt x="488" y="1024"/>
                  </a:lnTo>
                  <a:lnTo>
                    <a:pt x="439" y="1073"/>
                  </a:lnTo>
                  <a:lnTo>
                    <a:pt x="366" y="1097"/>
                  </a:lnTo>
                  <a:lnTo>
                    <a:pt x="317" y="1121"/>
                  </a:lnTo>
                  <a:lnTo>
                    <a:pt x="317" y="112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56"/>
            <p:cNvSpPr/>
            <p:nvPr/>
          </p:nvSpPr>
          <p:spPr>
            <a:xfrm>
              <a:off x="6872600" y="4452725"/>
              <a:ext cx="15875" cy="28050"/>
            </a:xfrm>
            <a:custGeom>
              <a:rect b="b" l="l" r="r" t="t"/>
              <a:pathLst>
                <a:path extrusionOk="0" fill="none" h="1122" w="635">
                  <a:moveTo>
                    <a:pt x="317" y="1121"/>
                  </a:moveTo>
                  <a:lnTo>
                    <a:pt x="317" y="1121"/>
                  </a:lnTo>
                  <a:lnTo>
                    <a:pt x="269" y="1097"/>
                  </a:lnTo>
                  <a:lnTo>
                    <a:pt x="196" y="1073"/>
                  </a:lnTo>
                  <a:lnTo>
                    <a:pt x="147" y="1024"/>
                  </a:lnTo>
                  <a:lnTo>
                    <a:pt x="98" y="951"/>
                  </a:lnTo>
                  <a:lnTo>
                    <a:pt x="25" y="780"/>
                  </a:lnTo>
                  <a:lnTo>
                    <a:pt x="1" y="561"/>
                  </a:lnTo>
                  <a:lnTo>
                    <a:pt x="1" y="561"/>
                  </a:lnTo>
                  <a:lnTo>
                    <a:pt x="25" y="342"/>
                  </a:lnTo>
                  <a:lnTo>
                    <a:pt x="98" y="147"/>
                  </a:lnTo>
                  <a:lnTo>
                    <a:pt x="147" y="98"/>
                  </a:lnTo>
                  <a:lnTo>
                    <a:pt x="196" y="25"/>
                  </a:lnTo>
                  <a:lnTo>
                    <a:pt x="269" y="1"/>
                  </a:lnTo>
                  <a:lnTo>
                    <a:pt x="317" y="1"/>
                  </a:lnTo>
                  <a:lnTo>
                    <a:pt x="317" y="1"/>
                  </a:lnTo>
                  <a:lnTo>
                    <a:pt x="390" y="1"/>
                  </a:lnTo>
                  <a:lnTo>
                    <a:pt x="464" y="25"/>
                  </a:lnTo>
                  <a:lnTo>
                    <a:pt x="512" y="98"/>
                  </a:lnTo>
                  <a:lnTo>
                    <a:pt x="561" y="147"/>
                  </a:lnTo>
                  <a:lnTo>
                    <a:pt x="610" y="342"/>
                  </a:lnTo>
                  <a:lnTo>
                    <a:pt x="634" y="561"/>
                  </a:lnTo>
                  <a:lnTo>
                    <a:pt x="634" y="561"/>
                  </a:lnTo>
                  <a:lnTo>
                    <a:pt x="610" y="780"/>
                  </a:lnTo>
                  <a:lnTo>
                    <a:pt x="561" y="951"/>
                  </a:lnTo>
                  <a:lnTo>
                    <a:pt x="512" y="1024"/>
                  </a:lnTo>
                  <a:lnTo>
                    <a:pt x="464" y="1073"/>
                  </a:lnTo>
                  <a:lnTo>
                    <a:pt x="390" y="1097"/>
                  </a:lnTo>
                  <a:lnTo>
                    <a:pt x="317" y="1121"/>
                  </a:lnTo>
                  <a:lnTo>
                    <a:pt x="317" y="112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56"/>
            <p:cNvSpPr/>
            <p:nvPr/>
          </p:nvSpPr>
          <p:spPr>
            <a:xfrm>
              <a:off x="6709425" y="4414975"/>
              <a:ext cx="275250" cy="54825"/>
            </a:xfrm>
            <a:custGeom>
              <a:rect b="b" l="l" r="r" t="t"/>
              <a:pathLst>
                <a:path extrusionOk="0" fill="none" h="2193" w="11010">
                  <a:moveTo>
                    <a:pt x="11009" y="2193"/>
                  </a:moveTo>
                  <a:lnTo>
                    <a:pt x="5505" y="1"/>
                  </a:lnTo>
                  <a:lnTo>
                    <a:pt x="1" y="219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56"/>
            <p:cNvSpPr/>
            <p:nvPr/>
          </p:nvSpPr>
          <p:spPr>
            <a:xfrm>
              <a:off x="6733175" y="4382725"/>
              <a:ext cx="227750" cy="37150"/>
            </a:xfrm>
            <a:custGeom>
              <a:rect b="b" l="l" r="r" t="t"/>
              <a:pathLst>
                <a:path extrusionOk="0" fill="none" h="1486" w="9110">
                  <a:moveTo>
                    <a:pt x="1" y="1486"/>
                  </a:moveTo>
                  <a:lnTo>
                    <a:pt x="1681" y="1486"/>
                  </a:lnTo>
                  <a:lnTo>
                    <a:pt x="1681" y="0"/>
                  </a:lnTo>
                  <a:lnTo>
                    <a:pt x="4555" y="0"/>
                  </a:lnTo>
                  <a:lnTo>
                    <a:pt x="7429" y="0"/>
                  </a:lnTo>
                  <a:lnTo>
                    <a:pt x="7429" y="1486"/>
                  </a:lnTo>
                  <a:lnTo>
                    <a:pt x="9109" y="1486"/>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56"/>
            <p:cNvSpPr/>
            <p:nvPr/>
          </p:nvSpPr>
          <p:spPr>
            <a:xfrm>
              <a:off x="6847025" y="4414975"/>
              <a:ext cx="25" cy="145550"/>
            </a:xfrm>
            <a:custGeom>
              <a:rect b="b" l="l" r="r" t="t"/>
              <a:pathLst>
                <a:path extrusionOk="0" fill="none" h="5822" w="1">
                  <a:moveTo>
                    <a:pt x="1" y="1"/>
                  </a:moveTo>
                  <a:lnTo>
                    <a:pt x="1" y="5822"/>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8" name="Google Shape;1058;p56"/>
          <p:cNvGrpSpPr/>
          <p:nvPr/>
        </p:nvGrpSpPr>
        <p:grpSpPr>
          <a:xfrm>
            <a:off x="4251419" y="4291984"/>
            <a:ext cx="452420" cy="433992"/>
            <a:chOff x="5233525" y="4954450"/>
            <a:chExt cx="538275" cy="516350"/>
          </a:xfrm>
        </p:grpSpPr>
        <p:sp>
          <p:nvSpPr>
            <p:cNvPr id="1059" name="Google Shape;1059;p56"/>
            <p:cNvSpPr/>
            <p:nvPr/>
          </p:nvSpPr>
          <p:spPr>
            <a:xfrm>
              <a:off x="5637825" y="4954450"/>
              <a:ext cx="89525" cy="89525"/>
            </a:xfrm>
            <a:custGeom>
              <a:rect b="b" l="l" r="r" t="t"/>
              <a:pathLst>
                <a:path extrusionOk="0" fill="none" h="3581" w="3581">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56"/>
            <p:cNvSpPr/>
            <p:nvPr/>
          </p:nvSpPr>
          <p:spPr>
            <a:xfrm>
              <a:off x="5323025" y="4980625"/>
              <a:ext cx="88925" cy="88925"/>
            </a:xfrm>
            <a:custGeom>
              <a:rect b="b" l="l" r="r" t="t"/>
              <a:pathLst>
                <a:path extrusionOk="0" fill="none" h="3557" w="3557">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56"/>
            <p:cNvSpPr/>
            <p:nvPr/>
          </p:nvSpPr>
          <p:spPr>
            <a:xfrm>
              <a:off x="5233525" y="5255225"/>
              <a:ext cx="89525" cy="89525"/>
            </a:xfrm>
            <a:custGeom>
              <a:rect b="b" l="l" r="r" t="t"/>
              <a:pathLst>
                <a:path extrusionOk="0" fill="none" h="3581" w="3581">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56"/>
            <p:cNvSpPr/>
            <p:nvPr/>
          </p:nvSpPr>
          <p:spPr>
            <a:xfrm>
              <a:off x="5453325" y="5382475"/>
              <a:ext cx="88925" cy="88325"/>
            </a:xfrm>
            <a:custGeom>
              <a:rect b="b" l="l" r="r" t="t"/>
              <a:pathLst>
                <a:path extrusionOk="0" fill="none" h="3533" w="3557">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56"/>
            <p:cNvSpPr/>
            <p:nvPr/>
          </p:nvSpPr>
          <p:spPr>
            <a:xfrm>
              <a:off x="5682875" y="5188875"/>
              <a:ext cx="88925" cy="89525"/>
            </a:xfrm>
            <a:custGeom>
              <a:rect b="b" l="l" r="r" t="t"/>
              <a:pathLst>
                <a:path extrusionOk="0" fill="none" h="3581" w="3557">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56"/>
            <p:cNvSpPr/>
            <p:nvPr/>
          </p:nvSpPr>
          <p:spPr>
            <a:xfrm>
              <a:off x="5411925" y="5110925"/>
              <a:ext cx="188775" cy="189400"/>
            </a:xfrm>
            <a:custGeom>
              <a:rect b="b" l="l" r="r" t="t"/>
              <a:pathLst>
                <a:path extrusionOk="0" fill="none" h="7576" w="7551">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56"/>
            <p:cNvSpPr/>
            <p:nvPr/>
          </p:nvSpPr>
          <p:spPr>
            <a:xfrm>
              <a:off x="5367475" y="5025075"/>
              <a:ext cx="81600" cy="105975"/>
            </a:xfrm>
            <a:custGeom>
              <a:rect b="b" l="l" r="r" t="t"/>
              <a:pathLst>
                <a:path extrusionOk="0" fill="none" h="4239" w="3264">
                  <a:moveTo>
                    <a:pt x="0" y="1"/>
                  </a:moveTo>
                  <a:lnTo>
                    <a:pt x="3264" y="4238"/>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56"/>
            <p:cNvSpPr/>
            <p:nvPr/>
          </p:nvSpPr>
          <p:spPr>
            <a:xfrm>
              <a:off x="5567800" y="4999500"/>
              <a:ext cx="115100" cy="133975"/>
            </a:xfrm>
            <a:custGeom>
              <a:rect b="b" l="l" r="r" t="t"/>
              <a:pathLst>
                <a:path extrusionOk="0" fill="none" h="5359" w="4604">
                  <a:moveTo>
                    <a:pt x="0" y="5359"/>
                  </a:moveTo>
                  <a:lnTo>
                    <a:pt x="4603"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56"/>
            <p:cNvSpPr/>
            <p:nvPr/>
          </p:nvSpPr>
          <p:spPr>
            <a:xfrm>
              <a:off x="5600075" y="5217475"/>
              <a:ext cx="127275" cy="16475"/>
            </a:xfrm>
            <a:custGeom>
              <a:rect b="b" l="l" r="r" t="t"/>
              <a:pathLst>
                <a:path extrusionOk="0" fill="none" h="659" w="5091">
                  <a:moveTo>
                    <a:pt x="5090" y="658"/>
                  </a:moveTo>
                  <a:lnTo>
                    <a:pt x="0"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56"/>
            <p:cNvSpPr/>
            <p:nvPr/>
          </p:nvSpPr>
          <p:spPr>
            <a:xfrm>
              <a:off x="5497775" y="5299675"/>
              <a:ext cx="4900" cy="126675"/>
            </a:xfrm>
            <a:custGeom>
              <a:rect b="b" l="l" r="r" t="t"/>
              <a:pathLst>
                <a:path extrusionOk="0" fill="none" h="5067" w="196">
                  <a:moveTo>
                    <a:pt x="0" y="5067"/>
                  </a:moveTo>
                  <a:lnTo>
                    <a:pt x="195"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56"/>
            <p:cNvSpPr/>
            <p:nvPr/>
          </p:nvSpPr>
          <p:spPr>
            <a:xfrm>
              <a:off x="5277975" y="5241825"/>
              <a:ext cx="141275" cy="58500"/>
            </a:xfrm>
            <a:custGeom>
              <a:rect b="b" l="l" r="r" t="t"/>
              <a:pathLst>
                <a:path extrusionOk="0" fill="none" h="2340" w="5651">
                  <a:moveTo>
                    <a:pt x="0" y="2339"/>
                  </a:moveTo>
                  <a:lnTo>
                    <a:pt x="5651"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0" name="Google Shape;1070;p56"/>
          <p:cNvGrpSpPr/>
          <p:nvPr/>
        </p:nvGrpSpPr>
        <p:grpSpPr>
          <a:xfrm>
            <a:off x="3682338" y="4299654"/>
            <a:ext cx="460615" cy="418653"/>
            <a:chOff x="4556450" y="4963575"/>
            <a:chExt cx="548025" cy="498100"/>
          </a:xfrm>
        </p:grpSpPr>
        <p:sp>
          <p:nvSpPr>
            <p:cNvPr id="1071" name="Google Shape;1071;p56"/>
            <p:cNvSpPr/>
            <p:nvPr/>
          </p:nvSpPr>
          <p:spPr>
            <a:xfrm>
              <a:off x="4611850" y="5222350"/>
              <a:ext cx="436600" cy="239325"/>
            </a:xfrm>
            <a:custGeom>
              <a:rect b="b" l="l" r="r" t="t"/>
              <a:pathLst>
                <a:path extrusionOk="0" fill="none" h="9573" w="17464">
                  <a:moveTo>
                    <a:pt x="1" y="1"/>
                  </a:moveTo>
                  <a:lnTo>
                    <a:pt x="1" y="4677"/>
                  </a:lnTo>
                  <a:lnTo>
                    <a:pt x="8720" y="9572"/>
                  </a:lnTo>
                  <a:lnTo>
                    <a:pt x="17463" y="4677"/>
                  </a:lnTo>
                  <a:lnTo>
                    <a:pt x="17463" y="1"/>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56"/>
            <p:cNvSpPr/>
            <p:nvPr/>
          </p:nvSpPr>
          <p:spPr>
            <a:xfrm>
              <a:off x="4612475" y="4963575"/>
              <a:ext cx="435975" cy="125450"/>
            </a:xfrm>
            <a:custGeom>
              <a:rect b="b" l="l" r="r" t="t"/>
              <a:pathLst>
                <a:path extrusionOk="0" fill="none" h="5018" w="17439">
                  <a:moveTo>
                    <a:pt x="17438" y="5018"/>
                  </a:moveTo>
                  <a:lnTo>
                    <a:pt x="8671" y="1"/>
                  </a:lnTo>
                  <a:lnTo>
                    <a:pt x="0" y="5018"/>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56"/>
            <p:cNvSpPr/>
            <p:nvPr/>
          </p:nvSpPr>
          <p:spPr>
            <a:xfrm>
              <a:off x="4556450" y="5089000"/>
              <a:ext cx="274025" cy="225925"/>
            </a:xfrm>
            <a:custGeom>
              <a:rect b="b" l="l" r="r" t="t"/>
              <a:pathLst>
                <a:path extrusionOk="0" fill="none" h="9037" w="10961">
                  <a:moveTo>
                    <a:pt x="8720" y="9037"/>
                  </a:moveTo>
                  <a:lnTo>
                    <a:pt x="1" y="4068"/>
                  </a:lnTo>
                  <a:lnTo>
                    <a:pt x="2241" y="1"/>
                  </a:lnTo>
                  <a:lnTo>
                    <a:pt x="10960" y="4969"/>
                  </a:lnTo>
                  <a:lnTo>
                    <a:pt x="8720" y="9037"/>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56"/>
            <p:cNvSpPr/>
            <p:nvPr/>
          </p:nvSpPr>
          <p:spPr>
            <a:xfrm>
              <a:off x="4830450" y="5089000"/>
              <a:ext cx="274025" cy="225925"/>
            </a:xfrm>
            <a:custGeom>
              <a:rect b="b" l="l" r="r" t="t"/>
              <a:pathLst>
                <a:path extrusionOk="0" fill="none" h="9037" w="10961">
                  <a:moveTo>
                    <a:pt x="2241" y="9037"/>
                  </a:moveTo>
                  <a:lnTo>
                    <a:pt x="10960" y="4068"/>
                  </a:lnTo>
                  <a:lnTo>
                    <a:pt x="8719" y="1"/>
                  </a:lnTo>
                  <a:lnTo>
                    <a:pt x="0" y="4969"/>
                  </a:lnTo>
                  <a:lnTo>
                    <a:pt x="2241" y="9037"/>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56"/>
            <p:cNvSpPr/>
            <p:nvPr/>
          </p:nvSpPr>
          <p:spPr>
            <a:xfrm>
              <a:off x="4830450" y="5213225"/>
              <a:ext cx="25" cy="248450"/>
            </a:xfrm>
            <a:custGeom>
              <a:rect b="b" l="l" r="r" t="t"/>
              <a:pathLst>
                <a:path extrusionOk="0" fill="none" h="9938" w="1">
                  <a:moveTo>
                    <a:pt x="0" y="0"/>
                  </a:moveTo>
                  <a:lnTo>
                    <a:pt x="0" y="9937"/>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6" name="Google Shape;1076;p56"/>
          <p:cNvGrpSpPr/>
          <p:nvPr/>
        </p:nvGrpSpPr>
        <p:grpSpPr>
          <a:xfrm>
            <a:off x="299620" y="4390239"/>
            <a:ext cx="445255" cy="246182"/>
            <a:chOff x="531800" y="5071350"/>
            <a:chExt cx="529750" cy="292900"/>
          </a:xfrm>
        </p:grpSpPr>
        <p:sp>
          <p:nvSpPr>
            <p:cNvPr id="1077" name="Google Shape;1077;p56"/>
            <p:cNvSpPr/>
            <p:nvPr/>
          </p:nvSpPr>
          <p:spPr>
            <a:xfrm>
              <a:off x="632875" y="5077450"/>
              <a:ext cx="272200" cy="185725"/>
            </a:xfrm>
            <a:custGeom>
              <a:rect b="b" l="l" r="r" t="t"/>
              <a:pathLst>
                <a:path extrusionOk="0" fill="none" h="7429" w="10888">
                  <a:moveTo>
                    <a:pt x="2947" y="0"/>
                  </a:moveTo>
                  <a:lnTo>
                    <a:pt x="6406" y="7428"/>
                  </a:lnTo>
                  <a:lnTo>
                    <a:pt x="10887" y="2314"/>
                  </a:lnTo>
                  <a:lnTo>
                    <a:pt x="4019" y="2314"/>
                  </a:lnTo>
                  <a:lnTo>
                    <a:pt x="0" y="7428"/>
                  </a:lnTo>
                  <a:lnTo>
                    <a:pt x="6406" y="7428"/>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56"/>
            <p:cNvSpPr/>
            <p:nvPr/>
          </p:nvSpPr>
          <p:spPr>
            <a:xfrm>
              <a:off x="886175" y="5071350"/>
              <a:ext cx="74300" cy="191825"/>
            </a:xfrm>
            <a:custGeom>
              <a:rect b="b" l="l" r="r" t="t"/>
              <a:pathLst>
                <a:path extrusionOk="0" fill="none" h="7673" w="2972">
                  <a:moveTo>
                    <a:pt x="2971" y="7672"/>
                  </a:moveTo>
                  <a:lnTo>
                    <a:pt x="0" y="1"/>
                  </a:lnTo>
                  <a:lnTo>
                    <a:pt x="1364" y="1"/>
                  </a:lnTo>
                  <a:lnTo>
                    <a:pt x="1364" y="1"/>
                  </a:lnTo>
                  <a:lnTo>
                    <a:pt x="1534" y="25"/>
                  </a:lnTo>
                  <a:lnTo>
                    <a:pt x="1681" y="49"/>
                  </a:lnTo>
                  <a:lnTo>
                    <a:pt x="1827" y="147"/>
                  </a:lnTo>
                  <a:lnTo>
                    <a:pt x="1875" y="195"/>
                  </a:lnTo>
                  <a:lnTo>
                    <a:pt x="1900" y="244"/>
                  </a:lnTo>
                  <a:lnTo>
                    <a:pt x="1924" y="342"/>
                  </a:lnTo>
                  <a:lnTo>
                    <a:pt x="1900" y="439"/>
                  </a:lnTo>
                  <a:lnTo>
                    <a:pt x="1851" y="536"/>
                  </a:lnTo>
                  <a:lnTo>
                    <a:pt x="1778" y="658"/>
                  </a:lnTo>
                  <a:lnTo>
                    <a:pt x="1656" y="804"/>
                  </a:lnTo>
                  <a:lnTo>
                    <a:pt x="1486" y="975"/>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56"/>
            <p:cNvSpPr/>
            <p:nvPr/>
          </p:nvSpPr>
          <p:spPr>
            <a:xfrm>
              <a:off x="531800" y="5162075"/>
              <a:ext cx="202175" cy="202175"/>
            </a:xfrm>
            <a:custGeom>
              <a:rect b="b" l="l" r="r" t="t"/>
              <a:pathLst>
                <a:path extrusionOk="0" fill="none" h="8087" w="8087">
                  <a:moveTo>
                    <a:pt x="1" y="4043"/>
                  </a:moveTo>
                  <a:lnTo>
                    <a:pt x="1" y="4043"/>
                  </a:lnTo>
                  <a:lnTo>
                    <a:pt x="25" y="3629"/>
                  </a:lnTo>
                  <a:lnTo>
                    <a:pt x="74" y="3215"/>
                  </a:lnTo>
                  <a:lnTo>
                    <a:pt x="171" y="2826"/>
                  </a:lnTo>
                  <a:lnTo>
                    <a:pt x="317" y="2460"/>
                  </a:lnTo>
                  <a:lnTo>
                    <a:pt x="488" y="2119"/>
                  </a:lnTo>
                  <a:lnTo>
                    <a:pt x="682" y="1778"/>
                  </a:lnTo>
                  <a:lnTo>
                    <a:pt x="926" y="1462"/>
                  </a:lnTo>
                  <a:lnTo>
                    <a:pt x="1194" y="1170"/>
                  </a:lnTo>
                  <a:lnTo>
                    <a:pt x="1462" y="926"/>
                  </a:lnTo>
                  <a:lnTo>
                    <a:pt x="1778" y="682"/>
                  </a:lnTo>
                  <a:lnTo>
                    <a:pt x="2119" y="488"/>
                  </a:lnTo>
                  <a:lnTo>
                    <a:pt x="2460" y="317"/>
                  </a:lnTo>
                  <a:lnTo>
                    <a:pt x="2850" y="171"/>
                  </a:lnTo>
                  <a:lnTo>
                    <a:pt x="3240" y="74"/>
                  </a:lnTo>
                  <a:lnTo>
                    <a:pt x="3629" y="25"/>
                  </a:lnTo>
                  <a:lnTo>
                    <a:pt x="4043" y="0"/>
                  </a:lnTo>
                  <a:lnTo>
                    <a:pt x="4043" y="0"/>
                  </a:lnTo>
                  <a:lnTo>
                    <a:pt x="4458" y="25"/>
                  </a:lnTo>
                  <a:lnTo>
                    <a:pt x="4872" y="74"/>
                  </a:lnTo>
                  <a:lnTo>
                    <a:pt x="5237" y="171"/>
                  </a:lnTo>
                  <a:lnTo>
                    <a:pt x="5627" y="317"/>
                  </a:lnTo>
                  <a:lnTo>
                    <a:pt x="5968" y="488"/>
                  </a:lnTo>
                  <a:lnTo>
                    <a:pt x="6308" y="682"/>
                  </a:lnTo>
                  <a:lnTo>
                    <a:pt x="6625" y="926"/>
                  </a:lnTo>
                  <a:lnTo>
                    <a:pt x="6917" y="1170"/>
                  </a:lnTo>
                  <a:lnTo>
                    <a:pt x="7161" y="1462"/>
                  </a:lnTo>
                  <a:lnTo>
                    <a:pt x="7404" y="1778"/>
                  </a:lnTo>
                  <a:lnTo>
                    <a:pt x="7599" y="2119"/>
                  </a:lnTo>
                  <a:lnTo>
                    <a:pt x="7770" y="2460"/>
                  </a:lnTo>
                  <a:lnTo>
                    <a:pt x="7916" y="2826"/>
                  </a:lnTo>
                  <a:lnTo>
                    <a:pt x="8013" y="3215"/>
                  </a:lnTo>
                  <a:lnTo>
                    <a:pt x="8062" y="3629"/>
                  </a:lnTo>
                  <a:lnTo>
                    <a:pt x="8086" y="4043"/>
                  </a:lnTo>
                  <a:lnTo>
                    <a:pt x="8086" y="4043"/>
                  </a:lnTo>
                  <a:lnTo>
                    <a:pt x="8062" y="4457"/>
                  </a:lnTo>
                  <a:lnTo>
                    <a:pt x="8013" y="4847"/>
                  </a:lnTo>
                  <a:lnTo>
                    <a:pt x="7916" y="5237"/>
                  </a:lnTo>
                  <a:lnTo>
                    <a:pt x="7770" y="5626"/>
                  </a:lnTo>
                  <a:lnTo>
                    <a:pt x="7599" y="5967"/>
                  </a:lnTo>
                  <a:lnTo>
                    <a:pt x="7404" y="6308"/>
                  </a:lnTo>
                  <a:lnTo>
                    <a:pt x="7161" y="6625"/>
                  </a:lnTo>
                  <a:lnTo>
                    <a:pt x="6917" y="6893"/>
                  </a:lnTo>
                  <a:lnTo>
                    <a:pt x="6625" y="7161"/>
                  </a:lnTo>
                  <a:lnTo>
                    <a:pt x="6308" y="7404"/>
                  </a:lnTo>
                  <a:lnTo>
                    <a:pt x="5968" y="7599"/>
                  </a:lnTo>
                  <a:lnTo>
                    <a:pt x="5627" y="7770"/>
                  </a:lnTo>
                  <a:lnTo>
                    <a:pt x="5237" y="7916"/>
                  </a:lnTo>
                  <a:lnTo>
                    <a:pt x="4872" y="8013"/>
                  </a:lnTo>
                  <a:lnTo>
                    <a:pt x="4458" y="8062"/>
                  </a:lnTo>
                  <a:lnTo>
                    <a:pt x="4043" y="8086"/>
                  </a:lnTo>
                  <a:lnTo>
                    <a:pt x="4043" y="8086"/>
                  </a:lnTo>
                  <a:lnTo>
                    <a:pt x="3629" y="8062"/>
                  </a:lnTo>
                  <a:lnTo>
                    <a:pt x="3240" y="8013"/>
                  </a:lnTo>
                  <a:lnTo>
                    <a:pt x="2850" y="7916"/>
                  </a:lnTo>
                  <a:lnTo>
                    <a:pt x="2460" y="7770"/>
                  </a:lnTo>
                  <a:lnTo>
                    <a:pt x="2119" y="7599"/>
                  </a:lnTo>
                  <a:lnTo>
                    <a:pt x="1778" y="7404"/>
                  </a:lnTo>
                  <a:lnTo>
                    <a:pt x="1462" y="7161"/>
                  </a:lnTo>
                  <a:lnTo>
                    <a:pt x="1194" y="6893"/>
                  </a:lnTo>
                  <a:lnTo>
                    <a:pt x="926" y="6625"/>
                  </a:lnTo>
                  <a:lnTo>
                    <a:pt x="682" y="6308"/>
                  </a:lnTo>
                  <a:lnTo>
                    <a:pt x="488" y="5967"/>
                  </a:lnTo>
                  <a:lnTo>
                    <a:pt x="317" y="5626"/>
                  </a:lnTo>
                  <a:lnTo>
                    <a:pt x="171" y="5237"/>
                  </a:lnTo>
                  <a:lnTo>
                    <a:pt x="74" y="4847"/>
                  </a:lnTo>
                  <a:lnTo>
                    <a:pt x="25" y="4457"/>
                  </a:lnTo>
                  <a:lnTo>
                    <a:pt x="1" y="4043"/>
                  </a:lnTo>
                  <a:lnTo>
                    <a:pt x="1" y="4043"/>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56"/>
            <p:cNvSpPr/>
            <p:nvPr/>
          </p:nvSpPr>
          <p:spPr>
            <a:xfrm>
              <a:off x="859375" y="5162075"/>
              <a:ext cx="202175" cy="202175"/>
            </a:xfrm>
            <a:custGeom>
              <a:rect b="b" l="l" r="r" t="t"/>
              <a:pathLst>
                <a:path extrusionOk="0" fill="none" h="8087" w="8087">
                  <a:moveTo>
                    <a:pt x="1" y="4043"/>
                  </a:moveTo>
                  <a:lnTo>
                    <a:pt x="1" y="4043"/>
                  </a:lnTo>
                  <a:lnTo>
                    <a:pt x="1" y="3629"/>
                  </a:lnTo>
                  <a:lnTo>
                    <a:pt x="74" y="3215"/>
                  </a:lnTo>
                  <a:lnTo>
                    <a:pt x="171" y="2826"/>
                  </a:lnTo>
                  <a:lnTo>
                    <a:pt x="317" y="2460"/>
                  </a:lnTo>
                  <a:lnTo>
                    <a:pt x="488" y="2119"/>
                  </a:lnTo>
                  <a:lnTo>
                    <a:pt x="682" y="1778"/>
                  </a:lnTo>
                  <a:lnTo>
                    <a:pt x="926" y="1462"/>
                  </a:lnTo>
                  <a:lnTo>
                    <a:pt x="1170" y="1170"/>
                  </a:lnTo>
                  <a:lnTo>
                    <a:pt x="1462" y="926"/>
                  </a:lnTo>
                  <a:lnTo>
                    <a:pt x="1778" y="682"/>
                  </a:lnTo>
                  <a:lnTo>
                    <a:pt x="2119" y="488"/>
                  </a:lnTo>
                  <a:lnTo>
                    <a:pt x="2460" y="317"/>
                  </a:lnTo>
                  <a:lnTo>
                    <a:pt x="2826" y="171"/>
                  </a:lnTo>
                  <a:lnTo>
                    <a:pt x="3215" y="74"/>
                  </a:lnTo>
                  <a:lnTo>
                    <a:pt x="3629" y="25"/>
                  </a:lnTo>
                  <a:lnTo>
                    <a:pt x="4043" y="0"/>
                  </a:lnTo>
                  <a:lnTo>
                    <a:pt x="4043" y="0"/>
                  </a:lnTo>
                  <a:lnTo>
                    <a:pt x="4457" y="25"/>
                  </a:lnTo>
                  <a:lnTo>
                    <a:pt x="4847" y="74"/>
                  </a:lnTo>
                  <a:lnTo>
                    <a:pt x="5237" y="171"/>
                  </a:lnTo>
                  <a:lnTo>
                    <a:pt x="5602" y="317"/>
                  </a:lnTo>
                  <a:lnTo>
                    <a:pt x="5967" y="488"/>
                  </a:lnTo>
                  <a:lnTo>
                    <a:pt x="6308" y="682"/>
                  </a:lnTo>
                  <a:lnTo>
                    <a:pt x="6601" y="926"/>
                  </a:lnTo>
                  <a:lnTo>
                    <a:pt x="6893" y="1170"/>
                  </a:lnTo>
                  <a:lnTo>
                    <a:pt x="7161" y="1462"/>
                  </a:lnTo>
                  <a:lnTo>
                    <a:pt x="7380" y="1778"/>
                  </a:lnTo>
                  <a:lnTo>
                    <a:pt x="7599" y="2119"/>
                  </a:lnTo>
                  <a:lnTo>
                    <a:pt x="7770" y="2460"/>
                  </a:lnTo>
                  <a:lnTo>
                    <a:pt x="7892" y="2826"/>
                  </a:lnTo>
                  <a:lnTo>
                    <a:pt x="7989" y="3215"/>
                  </a:lnTo>
                  <a:lnTo>
                    <a:pt x="8062" y="3629"/>
                  </a:lnTo>
                  <a:lnTo>
                    <a:pt x="8086" y="4043"/>
                  </a:lnTo>
                  <a:lnTo>
                    <a:pt x="8086" y="4043"/>
                  </a:lnTo>
                  <a:lnTo>
                    <a:pt x="8062" y="4457"/>
                  </a:lnTo>
                  <a:lnTo>
                    <a:pt x="7989" y="4847"/>
                  </a:lnTo>
                  <a:lnTo>
                    <a:pt x="7892" y="5237"/>
                  </a:lnTo>
                  <a:lnTo>
                    <a:pt x="7770" y="5626"/>
                  </a:lnTo>
                  <a:lnTo>
                    <a:pt x="7599" y="5967"/>
                  </a:lnTo>
                  <a:lnTo>
                    <a:pt x="7380" y="6308"/>
                  </a:lnTo>
                  <a:lnTo>
                    <a:pt x="7161" y="6625"/>
                  </a:lnTo>
                  <a:lnTo>
                    <a:pt x="6893" y="6893"/>
                  </a:lnTo>
                  <a:lnTo>
                    <a:pt x="6601" y="7161"/>
                  </a:lnTo>
                  <a:lnTo>
                    <a:pt x="6308" y="7404"/>
                  </a:lnTo>
                  <a:lnTo>
                    <a:pt x="5967" y="7599"/>
                  </a:lnTo>
                  <a:lnTo>
                    <a:pt x="5602" y="7770"/>
                  </a:lnTo>
                  <a:lnTo>
                    <a:pt x="5237" y="7916"/>
                  </a:lnTo>
                  <a:lnTo>
                    <a:pt x="4847" y="8013"/>
                  </a:lnTo>
                  <a:lnTo>
                    <a:pt x="4457" y="8062"/>
                  </a:lnTo>
                  <a:lnTo>
                    <a:pt x="4043" y="8086"/>
                  </a:lnTo>
                  <a:lnTo>
                    <a:pt x="4043" y="8086"/>
                  </a:lnTo>
                  <a:lnTo>
                    <a:pt x="3629" y="8062"/>
                  </a:lnTo>
                  <a:lnTo>
                    <a:pt x="3215" y="8013"/>
                  </a:lnTo>
                  <a:lnTo>
                    <a:pt x="2826" y="7916"/>
                  </a:lnTo>
                  <a:lnTo>
                    <a:pt x="2460" y="7770"/>
                  </a:lnTo>
                  <a:lnTo>
                    <a:pt x="2119" y="7599"/>
                  </a:lnTo>
                  <a:lnTo>
                    <a:pt x="1778" y="7404"/>
                  </a:lnTo>
                  <a:lnTo>
                    <a:pt x="1462" y="7161"/>
                  </a:lnTo>
                  <a:lnTo>
                    <a:pt x="1170" y="6893"/>
                  </a:lnTo>
                  <a:lnTo>
                    <a:pt x="926" y="6625"/>
                  </a:lnTo>
                  <a:lnTo>
                    <a:pt x="682" y="6308"/>
                  </a:lnTo>
                  <a:lnTo>
                    <a:pt x="488" y="5967"/>
                  </a:lnTo>
                  <a:lnTo>
                    <a:pt x="317" y="5626"/>
                  </a:lnTo>
                  <a:lnTo>
                    <a:pt x="171" y="5237"/>
                  </a:lnTo>
                  <a:lnTo>
                    <a:pt x="74" y="4847"/>
                  </a:lnTo>
                  <a:lnTo>
                    <a:pt x="1" y="4457"/>
                  </a:lnTo>
                  <a:lnTo>
                    <a:pt x="1" y="4043"/>
                  </a:lnTo>
                  <a:lnTo>
                    <a:pt x="1" y="4043"/>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56"/>
            <p:cNvSpPr/>
            <p:nvPr/>
          </p:nvSpPr>
          <p:spPr>
            <a:xfrm>
              <a:off x="676100" y="5071350"/>
              <a:ext cx="86500" cy="7325"/>
            </a:xfrm>
            <a:custGeom>
              <a:rect b="b" l="l" r="r" t="t"/>
              <a:pathLst>
                <a:path extrusionOk="0" fill="none" h="293" w="3460">
                  <a:moveTo>
                    <a:pt x="1" y="1"/>
                  </a:moveTo>
                  <a:lnTo>
                    <a:pt x="3459" y="293"/>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56"/>
            <p:cNvSpPr/>
            <p:nvPr/>
          </p:nvSpPr>
          <p:spPr>
            <a:xfrm>
              <a:off x="941575" y="5244275"/>
              <a:ext cx="37175" cy="37175"/>
            </a:xfrm>
            <a:custGeom>
              <a:rect b="b" l="l" r="r" t="t"/>
              <a:pathLst>
                <a:path extrusionOk="0" fill="none" h="1487" w="1487">
                  <a:moveTo>
                    <a:pt x="0" y="755"/>
                  </a:moveTo>
                  <a:lnTo>
                    <a:pt x="0" y="755"/>
                  </a:lnTo>
                  <a:lnTo>
                    <a:pt x="25" y="609"/>
                  </a:lnTo>
                  <a:lnTo>
                    <a:pt x="73" y="463"/>
                  </a:lnTo>
                  <a:lnTo>
                    <a:pt x="122" y="341"/>
                  </a:lnTo>
                  <a:lnTo>
                    <a:pt x="220" y="220"/>
                  </a:lnTo>
                  <a:lnTo>
                    <a:pt x="341" y="147"/>
                  </a:lnTo>
                  <a:lnTo>
                    <a:pt x="463" y="73"/>
                  </a:lnTo>
                  <a:lnTo>
                    <a:pt x="609" y="25"/>
                  </a:lnTo>
                  <a:lnTo>
                    <a:pt x="755" y="0"/>
                  </a:lnTo>
                  <a:lnTo>
                    <a:pt x="755" y="0"/>
                  </a:lnTo>
                  <a:lnTo>
                    <a:pt x="902" y="25"/>
                  </a:lnTo>
                  <a:lnTo>
                    <a:pt x="1048" y="73"/>
                  </a:lnTo>
                  <a:lnTo>
                    <a:pt x="1169" y="147"/>
                  </a:lnTo>
                  <a:lnTo>
                    <a:pt x="1267" y="220"/>
                  </a:lnTo>
                  <a:lnTo>
                    <a:pt x="1364" y="341"/>
                  </a:lnTo>
                  <a:lnTo>
                    <a:pt x="1437" y="463"/>
                  </a:lnTo>
                  <a:lnTo>
                    <a:pt x="1486" y="609"/>
                  </a:lnTo>
                  <a:lnTo>
                    <a:pt x="1486" y="755"/>
                  </a:lnTo>
                  <a:lnTo>
                    <a:pt x="1486" y="755"/>
                  </a:lnTo>
                  <a:lnTo>
                    <a:pt x="1486" y="902"/>
                  </a:lnTo>
                  <a:lnTo>
                    <a:pt x="1437" y="1048"/>
                  </a:lnTo>
                  <a:lnTo>
                    <a:pt x="1364" y="1169"/>
                  </a:lnTo>
                  <a:lnTo>
                    <a:pt x="1267" y="1267"/>
                  </a:lnTo>
                  <a:lnTo>
                    <a:pt x="1169" y="1364"/>
                  </a:lnTo>
                  <a:lnTo>
                    <a:pt x="1048" y="1437"/>
                  </a:lnTo>
                  <a:lnTo>
                    <a:pt x="902" y="1486"/>
                  </a:lnTo>
                  <a:lnTo>
                    <a:pt x="755" y="1486"/>
                  </a:lnTo>
                  <a:lnTo>
                    <a:pt x="755" y="1486"/>
                  </a:lnTo>
                  <a:lnTo>
                    <a:pt x="609" y="1486"/>
                  </a:lnTo>
                  <a:lnTo>
                    <a:pt x="463" y="1437"/>
                  </a:lnTo>
                  <a:lnTo>
                    <a:pt x="341" y="1364"/>
                  </a:lnTo>
                  <a:lnTo>
                    <a:pt x="220" y="1267"/>
                  </a:lnTo>
                  <a:lnTo>
                    <a:pt x="122" y="1169"/>
                  </a:lnTo>
                  <a:lnTo>
                    <a:pt x="73" y="1048"/>
                  </a:lnTo>
                  <a:lnTo>
                    <a:pt x="25" y="902"/>
                  </a:lnTo>
                  <a:lnTo>
                    <a:pt x="0" y="755"/>
                  </a:lnTo>
                  <a:lnTo>
                    <a:pt x="0" y="755"/>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56"/>
            <p:cNvSpPr/>
            <p:nvPr/>
          </p:nvSpPr>
          <p:spPr>
            <a:xfrm>
              <a:off x="614600" y="5244275"/>
              <a:ext cx="37175" cy="37175"/>
            </a:xfrm>
            <a:custGeom>
              <a:rect b="b" l="l" r="r" t="t"/>
              <a:pathLst>
                <a:path extrusionOk="0" fill="none" h="1487" w="1487">
                  <a:moveTo>
                    <a:pt x="1" y="755"/>
                  </a:moveTo>
                  <a:lnTo>
                    <a:pt x="1" y="755"/>
                  </a:lnTo>
                  <a:lnTo>
                    <a:pt x="1" y="609"/>
                  </a:lnTo>
                  <a:lnTo>
                    <a:pt x="50" y="463"/>
                  </a:lnTo>
                  <a:lnTo>
                    <a:pt x="123" y="341"/>
                  </a:lnTo>
                  <a:lnTo>
                    <a:pt x="220" y="220"/>
                  </a:lnTo>
                  <a:lnTo>
                    <a:pt x="317" y="147"/>
                  </a:lnTo>
                  <a:lnTo>
                    <a:pt x="439" y="73"/>
                  </a:lnTo>
                  <a:lnTo>
                    <a:pt x="585" y="25"/>
                  </a:lnTo>
                  <a:lnTo>
                    <a:pt x="731" y="0"/>
                  </a:lnTo>
                  <a:lnTo>
                    <a:pt x="731" y="0"/>
                  </a:lnTo>
                  <a:lnTo>
                    <a:pt x="878" y="25"/>
                  </a:lnTo>
                  <a:lnTo>
                    <a:pt x="1024" y="73"/>
                  </a:lnTo>
                  <a:lnTo>
                    <a:pt x="1146" y="147"/>
                  </a:lnTo>
                  <a:lnTo>
                    <a:pt x="1267" y="220"/>
                  </a:lnTo>
                  <a:lnTo>
                    <a:pt x="1340" y="341"/>
                  </a:lnTo>
                  <a:lnTo>
                    <a:pt x="1413" y="463"/>
                  </a:lnTo>
                  <a:lnTo>
                    <a:pt x="1462" y="609"/>
                  </a:lnTo>
                  <a:lnTo>
                    <a:pt x="1486" y="755"/>
                  </a:lnTo>
                  <a:lnTo>
                    <a:pt x="1486" y="755"/>
                  </a:lnTo>
                  <a:lnTo>
                    <a:pt x="1462" y="902"/>
                  </a:lnTo>
                  <a:lnTo>
                    <a:pt x="1413" y="1048"/>
                  </a:lnTo>
                  <a:lnTo>
                    <a:pt x="1340" y="1169"/>
                  </a:lnTo>
                  <a:lnTo>
                    <a:pt x="1267" y="1267"/>
                  </a:lnTo>
                  <a:lnTo>
                    <a:pt x="1146" y="1364"/>
                  </a:lnTo>
                  <a:lnTo>
                    <a:pt x="1024" y="1437"/>
                  </a:lnTo>
                  <a:lnTo>
                    <a:pt x="878" y="1486"/>
                  </a:lnTo>
                  <a:lnTo>
                    <a:pt x="731" y="1486"/>
                  </a:lnTo>
                  <a:lnTo>
                    <a:pt x="731" y="1486"/>
                  </a:lnTo>
                  <a:lnTo>
                    <a:pt x="585" y="1486"/>
                  </a:lnTo>
                  <a:lnTo>
                    <a:pt x="439" y="1437"/>
                  </a:lnTo>
                  <a:lnTo>
                    <a:pt x="317" y="1364"/>
                  </a:lnTo>
                  <a:lnTo>
                    <a:pt x="220" y="1267"/>
                  </a:lnTo>
                  <a:lnTo>
                    <a:pt x="123" y="1169"/>
                  </a:lnTo>
                  <a:lnTo>
                    <a:pt x="50" y="1048"/>
                  </a:lnTo>
                  <a:lnTo>
                    <a:pt x="1" y="902"/>
                  </a:lnTo>
                  <a:lnTo>
                    <a:pt x="1" y="755"/>
                  </a:lnTo>
                  <a:lnTo>
                    <a:pt x="1" y="755"/>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4" name="Google Shape;1084;p56"/>
          <p:cNvGrpSpPr/>
          <p:nvPr/>
        </p:nvGrpSpPr>
        <p:grpSpPr>
          <a:xfrm>
            <a:off x="7243894" y="1803400"/>
            <a:ext cx="433992" cy="422729"/>
            <a:chOff x="5916675" y="927975"/>
            <a:chExt cx="516350" cy="502950"/>
          </a:xfrm>
        </p:grpSpPr>
        <p:sp>
          <p:nvSpPr>
            <p:cNvPr id="1085" name="Google Shape;1085;p56"/>
            <p:cNvSpPr/>
            <p:nvPr/>
          </p:nvSpPr>
          <p:spPr>
            <a:xfrm>
              <a:off x="5916675" y="927975"/>
              <a:ext cx="516350" cy="502950"/>
            </a:xfrm>
            <a:custGeom>
              <a:rect b="b" l="l" r="r" t="t"/>
              <a:pathLst>
                <a:path extrusionOk="0" fill="none" h="20118" w="20654">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noFill/>
            <a:ln cap="rnd"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56"/>
            <p:cNvSpPr/>
            <p:nvPr/>
          </p:nvSpPr>
          <p:spPr>
            <a:xfrm>
              <a:off x="6006800" y="1011375"/>
              <a:ext cx="336125" cy="336125"/>
            </a:xfrm>
            <a:custGeom>
              <a:rect b="b" l="l" r="r" t="t"/>
              <a:pathLst>
                <a:path extrusionOk="0" fill="none" h="13445" w="13445">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noFill/>
            <a:ln cap="rnd"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7" name="Google Shape;1087;p56"/>
          <p:cNvGrpSpPr/>
          <p:nvPr/>
        </p:nvGrpSpPr>
        <p:grpSpPr>
          <a:xfrm>
            <a:off x="6359914" y="2509302"/>
            <a:ext cx="1079481" cy="1051467"/>
            <a:chOff x="5916675" y="927975"/>
            <a:chExt cx="516350" cy="502950"/>
          </a:xfrm>
        </p:grpSpPr>
        <p:sp>
          <p:nvSpPr>
            <p:cNvPr id="1088" name="Google Shape;1088;p56"/>
            <p:cNvSpPr/>
            <p:nvPr/>
          </p:nvSpPr>
          <p:spPr>
            <a:xfrm>
              <a:off x="5916675" y="927975"/>
              <a:ext cx="516350" cy="502950"/>
            </a:xfrm>
            <a:custGeom>
              <a:rect b="b" l="l" r="r" t="t"/>
              <a:pathLst>
                <a:path extrusionOk="0" fill="none" h="20118" w="20654">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solidFill>
              <a:srgbClr val="FF0000"/>
            </a:solidFill>
            <a:ln cap="rnd" cmpd="sng" w="9525">
              <a:solidFill>
                <a:srgbClr val="FF99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56"/>
            <p:cNvSpPr/>
            <p:nvPr/>
          </p:nvSpPr>
          <p:spPr>
            <a:xfrm>
              <a:off x="6006800" y="1011375"/>
              <a:ext cx="336125" cy="336125"/>
            </a:xfrm>
            <a:custGeom>
              <a:rect b="b" l="l" r="r" t="t"/>
              <a:pathLst>
                <a:path extrusionOk="0" fill="none" h="13445" w="13445">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solidFill>
              <a:srgbClr val="FF0000"/>
            </a:solidFill>
            <a:ln cap="rnd" cmpd="sng" w="9525">
              <a:solidFill>
                <a:srgbClr val="FF99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0" name="Google Shape;1090;p56"/>
          <p:cNvGrpSpPr/>
          <p:nvPr/>
        </p:nvGrpSpPr>
        <p:grpSpPr>
          <a:xfrm>
            <a:off x="6360057" y="1803400"/>
            <a:ext cx="433992" cy="422729"/>
            <a:chOff x="5916675" y="927975"/>
            <a:chExt cx="516350" cy="502950"/>
          </a:xfrm>
        </p:grpSpPr>
        <p:sp>
          <p:nvSpPr>
            <p:cNvPr id="1091" name="Google Shape;1091;p56"/>
            <p:cNvSpPr/>
            <p:nvPr/>
          </p:nvSpPr>
          <p:spPr>
            <a:xfrm>
              <a:off x="5916675" y="927975"/>
              <a:ext cx="516350" cy="502950"/>
            </a:xfrm>
            <a:custGeom>
              <a:rect b="b" l="l" r="r" t="t"/>
              <a:pathLst>
                <a:path extrusionOk="0" fill="none" h="20118" w="20654">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noFill/>
            <a:ln cap="rnd" cmpd="sng" w="121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56"/>
            <p:cNvSpPr/>
            <p:nvPr/>
          </p:nvSpPr>
          <p:spPr>
            <a:xfrm>
              <a:off x="6006800" y="1011375"/>
              <a:ext cx="336125" cy="336125"/>
            </a:xfrm>
            <a:custGeom>
              <a:rect b="b" l="l" r="r" t="t"/>
              <a:pathLst>
                <a:path extrusionOk="0" fill="none" h="13445" w="13445">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noFill/>
            <a:ln cap="rnd" cmpd="sng" w="121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3" name="Google Shape;1093;p56"/>
          <p:cNvSpPr/>
          <p:nvPr/>
        </p:nvSpPr>
        <p:spPr>
          <a:xfrm>
            <a:off x="7436055" y="2039778"/>
            <a:ext cx="402263" cy="227229"/>
          </a:xfrm>
          <a:custGeom>
            <a:rect b="b" l="l" r="r" t="t"/>
            <a:pathLst>
              <a:path extrusionOk="0" fill="none" h="10814" w="19144">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cap="rnd" cmpd="sng" w="381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56"/>
          <p:cNvSpPr/>
          <p:nvPr/>
        </p:nvSpPr>
        <p:spPr>
          <a:xfrm>
            <a:off x="6552218" y="2039778"/>
            <a:ext cx="402263" cy="227229"/>
          </a:xfrm>
          <a:custGeom>
            <a:rect b="b" l="l" r="r" t="t"/>
            <a:pathLst>
              <a:path extrusionOk="0" fill="none" h="10814" w="19144">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cap="rnd" cmpd="sng" w="1217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56"/>
          <p:cNvSpPr/>
          <p:nvPr/>
        </p:nvSpPr>
        <p:spPr>
          <a:xfrm>
            <a:off x="6837753" y="3097315"/>
            <a:ext cx="1000561" cy="565194"/>
          </a:xfrm>
          <a:custGeom>
            <a:rect b="b" l="l" r="r" t="t"/>
            <a:pathLst>
              <a:path extrusionOk="0" fill="none" h="10814" w="19144">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cap="rnd" cmpd="sng" w="9525">
            <a:solidFill>
              <a:srgbClr val="6FA8D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56"/>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18"/>
          <p:cNvSpPr txBox="1"/>
          <p:nvPr>
            <p:ph idx="4294967295" type="ctrTitle"/>
          </p:nvPr>
        </p:nvSpPr>
        <p:spPr>
          <a:xfrm>
            <a:off x="2092650" y="2905875"/>
            <a:ext cx="49587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6000"/>
              <a:t>Training </a:t>
            </a:r>
            <a:endParaRPr sz="6000"/>
          </a:p>
        </p:txBody>
      </p:sp>
      <p:sp>
        <p:nvSpPr>
          <p:cNvPr id="173" name="Google Shape;173;p18"/>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74" name="Google Shape;174;p18"/>
          <p:cNvPicPr preferRelativeResize="0"/>
          <p:nvPr/>
        </p:nvPicPr>
        <p:blipFill>
          <a:blip r:embed="rId3">
            <a:alphaModFix/>
          </a:blip>
          <a:stretch>
            <a:fillRect/>
          </a:stretch>
        </p:blipFill>
        <p:spPr>
          <a:xfrm>
            <a:off x="2670700" y="224050"/>
            <a:ext cx="3802551" cy="2650149"/>
          </a:xfrm>
          <a:prstGeom prst="rect">
            <a:avLst/>
          </a:prstGeom>
          <a:noFill/>
          <a:ln>
            <a:noFill/>
          </a:ln>
        </p:spPr>
      </p:pic>
      <p:sp>
        <p:nvSpPr>
          <p:cNvPr id="175" name="Google Shape;175;p18"/>
          <p:cNvSpPr txBox="1"/>
          <p:nvPr/>
        </p:nvSpPr>
        <p:spPr>
          <a:xfrm>
            <a:off x="4753350" y="2428425"/>
            <a:ext cx="2197500" cy="5091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rPr lang="en" sz="1000">
                <a:latin typeface="Poppins Light"/>
                <a:ea typeface="Poppins Light"/>
                <a:cs typeface="Poppins Light"/>
                <a:sym typeface="Poppins Light"/>
              </a:rPr>
              <a:t>Image Attribution: </a:t>
            </a:r>
            <a:r>
              <a:rPr lang="en" sz="1000" u="sng">
                <a:solidFill>
                  <a:schemeClr val="hlink"/>
                </a:solidFill>
                <a:latin typeface="Poppins Light"/>
                <a:ea typeface="Poppins Light"/>
                <a:cs typeface="Poppins Light"/>
                <a:sym typeface="Poppins Light"/>
                <a:hlinkClick r:id="rId4"/>
              </a:rPr>
              <a:t>Claire Murray</a:t>
            </a:r>
            <a:endParaRPr sz="1000">
              <a:latin typeface="Poppins Light"/>
              <a:ea typeface="Poppins Light"/>
              <a:cs typeface="Poppins Light"/>
              <a:sym typeface="Poppins Light"/>
            </a:endParaRPr>
          </a:p>
          <a:p>
            <a:pPr indent="0" lvl="0" marL="0" rtl="0" algn="l">
              <a:lnSpc>
                <a:spcPct val="110000"/>
              </a:lnSpc>
              <a:spcBef>
                <a:spcPts val="0"/>
              </a:spcBef>
              <a:spcAft>
                <a:spcPts val="0"/>
              </a:spcAft>
              <a:buNone/>
            </a:pPr>
            <a:r>
              <a:rPr lang="en" sz="1000" u="sng">
                <a:solidFill>
                  <a:schemeClr val="hlink"/>
                </a:solidFill>
                <a:latin typeface="Poppins Light"/>
                <a:ea typeface="Poppins Light"/>
                <a:cs typeface="Poppins Light"/>
                <a:sym typeface="Poppins Light"/>
                <a:hlinkClick r:id="rId5"/>
              </a:rPr>
              <a:t>CC-BY-SA</a:t>
            </a:r>
            <a:endParaRPr sz="1000">
              <a:latin typeface="Poppins Light"/>
              <a:ea typeface="Poppins Light"/>
              <a:cs typeface="Poppins Light"/>
              <a:sym typeface="Poppins Light"/>
            </a:endParaRPr>
          </a:p>
          <a:p>
            <a:pPr indent="0" lvl="0" marL="0" rtl="0" algn="l">
              <a:lnSpc>
                <a:spcPct val="110000"/>
              </a:lnSpc>
              <a:spcBef>
                <a:spcPts val="0"/>
              </a:spcBef>
              <a:spcAft>
                <a:spcPts val="0"/>
              </a:spcAft>
              <a:buNone/>
            </a:pPr>
            <a:r>
              <a:t/>
            </a:r>
            <a:endParaRPr>
              <a:latin typeface="Poppins Light"/>
              <a:ea typeface="Poppins Light"/>
              <a:cs typeface="Poppins Light"/>
              <a:sym typeface="Poppins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19"/>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
        <p:nvSpPr>
          <p:cNvPr id="181" name="Google Shape;181;p19"/>
          <p:cNvSpPr txBox="1"/>
          <p:nvPr/>
        </p:nvSpPr>
        <p:spPr>
          <a:xfrm>
            <a:off x="630800" y="372025"/>
            <a:ext cx="7521300" cy="249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Poppins Light"/>
                <a:ea typeface="Poppins Light"/>
                <a:cs typeface="Poppins Light"/>
                <a:sym typeface="Poppins Light"/>
              </a:rPr>
              <a:t>Introduction to the types of OERS</a:t>
            </a:r>
            <a:endParaRPr sz="2400">
              <a:latin typeface="Poppins Light"/>
              <a:ea typeface="Poppins Light"/>
              <a:cs typeface="Poppins Light"/>
              <a:sym typeface="Poppins Light"/>
            </a:endParaRPr>
          </a:p>
          <a:p>
            <a:pPr indent="0" lvl="0" marL="0" rtl="0" algn="l">
              <a:lnSpc>
                <a:spcPct val="115000"/>
              </a:lnSpc>
              <a:spcBef>
                <a:spcPts val="900"/>
              </a:spcBef>
              <a:spcAft>
                <a:spcPts val="0"/>
              </a:spcAft>
              <a:buClr>
                <a:schemeClr val="dk1"/>
              </a:buClr>
              <a:buSzPts val="1100"/>
              <a:buFont typeface="Arial"/>
              <a:buNone/>
            </a:pPr>
            <a:r>
              <a:rPr lang="en">
                <a:solidFill>
                  <a:srgbClr val="2D3B45"/>
                </a:solidFill>
              </a:rPr>
              <a:t>Open educational resources (OER) are free and openly licensed educational materials that can be used for teaching, learning, research, and other purposes.</a:t>
            </a:r>
            <a:endParaRPr>
              <a:solidFill>
                <a:srgbClr val="2D3B45"/>
              </a:solidFill>
            </a:endParaRPr>
          </a:p>
          <a:p>
            <a:pPr indent="0" lvl="0" marL="0" rtl="0" algn="r">
              <a:lnSpc>
                <a:spcPct val="115000"/>
              </a:lnSpc>
              <a:spcBef>
                <a:spcPts val="900"/>
              </a:spcBef>
              <a:spcAft>
                <a:spcPts val="0"/>
              </a:spcAft>
              <a:buNone/>
            </a:pPr>
            <a:r>
              <a:rPr lang="en" sz="800">
                <a:solidFill>
                  <a:srgbClr val="2D3B45"/>
                </a:solidFill>
              </a:rPr>
              <a:t>Definition</a:t>
            </a:r>
            <a:r>
              <a:rPr lang="en" sz="800">
                <a:solidFill>
                  <a:srgbClr val="2D3B45"/>
                </a:solidFill>
              </a:rPr>
              <a:t> Attribution: </a:t>
            </a:r>
            <a:r>
              <a:rPr lang="en" sz="800" u="sng">
                <a:solidFill>
                  <a:schemeClr val="hlink"/>
                </a:solidFill>
                <a:hlinkClick r:id="rId3"/>
              </a:rPr>
              <a:t>What is OER? </a:t>
            </a:r>
            <a:r>
              <a:rPr lang="en" sz="800">
                <a:solidFill>
                  <a:srgbClr val="2D3B45"/>
                </a:solidFill>
              </a:rPr>
              <a:t> by </a:t>
            </a:r>
            <a:r>
              <a:rPr lang="en" sz="800" u="sng">
                <a:solidFill>
                  <a:schemeClr val="hlink"/>
                </a:solidFill>
                <a:hlinkClick r:id="rId4"/>
              </a:rPr>
              <a:t>Creative Commons </a:t>
            </a:r>
            <a:r>
              <a:rPr lang="en" sz="800">
                <a:solidFill>
                  <a:srgbClr val="2D3B45"/>
                </a:solidFill>
              </a:rPr>
              <a:t>is licensed under </a:t>
            </a:r>
            <a:r>
              <a:rPr lang="en" sz="800" u="sng">
                <a:solidFill>
                  <a:schemeClr val="hlink"/>
                </a:solidFill>
                <a:hlinkClick r:id="rId5"/>
              </a:rPr>
              <a:t>CC BY 4.0 </a:t>
            </a:r>
            <a:endParaRPr/>
          </a:p>
          <a:p>
            <a:pPr indent="0" lvl="0" marL="0" rtl="0" algn="l">
              <a:lnSpc>
                <a:spcPct val="115000"/>
              </a:lnSpc>
              <a:spcBef>
                <a:spcPts val="900"/>
              </a:spcBef>
              <a:spcAft>
                <a:spcPts val="0"/>
              </a:spcAft>
              <a:buClr>
                <a:schemeClr val="dk1"/>
              </a:buClr>
              <a:buSzPts val="1100"/>
              <a:buFont typeface="Arial"/>
              <a:buNone/>
            </a:pPr>
            <a:r>
              <a:rPr lang="en"/>
              <a:t>Material you can REVISE, REMIX, REUSE, REDISTRIBUTE!</a:t>
            </a:r>
            <a:endParaRPr sz="800" u="sng">
              <a:solidFill>
                <a:schemeClr val="hlink"/>
              </a:solidFill>
              <a:hlinkClick r:id="rId6"/>
            </a:endParaRPr>
          </a:p>
          <a:p>
            <a:pPr indent="0" lvl="0" marL="457200" rtl="0" algn="l">
              <a:spcBef>
                <a:spcPts val="900"/>
              </a:spcBef>
              <a:spcAft>
                <a:spcPts val="0"/>
              </a:spcAft>
              <a:buNone/>
            </a:pPr>
            <a:r>
              <a:rPr lang="en">
                <a:latin typeface="Poppins Light"/>
                <a:ea typeface="Poppins Light"/>
                <a:cs typeface="Poppins Light"/>
                <a:sym typeface="Poppins Light"/>
              </a:rPr>
              <a:t>Our goal at Becker: ZERO cost</a:t>
            </a:r>
            <a:endParaRPr>
              <a:latin typeface="Poppins Light"/>
              <a:ea typeface="Poppins Light"/>
              <a:cs typeface="Poppins Light"/>
              <a:sym typeface="Poppins Light"/>
            </a:endParaRPr>
          </a:p>
          <a:p>
            <a:pPr indent="0" lvl="0" marL="457200" rtl="0" algn="l">
              <a:spcBef>
                <a:spcPts val="0"/>
              </a:spcBef>
              <a:spcAft>
                <a:spcPts val="0"/>
              </a:spcAft>
              <a:buNone/>
            </a:pPr>
            <a:r>
              <a:t/>
            </a:r>
            <a:endParaRPr>
              <a:latin typeface="Poppins Light"/>
              <a:ea typeface="Poppins Light"/>
              <a:cs typeface="Poppins Light"/>
              <a:sym typeface="Poppins Light"/>
            </a:endParaRPr>
          </a:p>
          <a:p>
            <a:pPr indent="-317500" lvl="0" marL="457200" rtl="0" algn="l">
              <a:spcBef>
                <a:spcPts val="0"/>
              </a:spcBef>
              <a:spcAft>
                <a:spcPts val="0"/>
              </a:spcAft>
              <a:buSzPts val="1400"/>
              <a:buFont typeface="Poppins Light"/>
              <a:buChar char="●"/>
            </a:pPr>
            <a:r>
              <a:rPr lang="en">
                <a:latin typeface="Poppins Light"/>
                <a:ea typeface="Poppins Light"/>
                <a:cs typeface="Poppins Light"/>
                <a:sym typeface="Poppins Light"/>
              </a:rPr>
              <a:t>Textbooks</a:t>
            </a:r>
            <a:endParaRPr>
              <a:latin typeface="Poppins Light"/>
              <a:ea typeface="Poppins Light"/>
              <a:cs typeface="Poppins Light"/>
              <a:sym typeface="Poppins Light"/>
            </a:endParaRPr>
          </a:p>
          <a:p>
            <a:pPr indent="-317500" lvl="0" marL="457200" rtl="0" algn="l">
              <a:spcBef>
                <a:spcPts val="0"/>
              </a:spcBef>
              <a:spcAft>
                <a:spcPts val="0"/>
              </a:spcAft>
              <a:buSzPts val="1400"/>
              <a:buFont typeface="Poppins Light"/>
              <a:buChar char="●"/>
            </a:pPr>
            <a:r>
              <a:rPr lang="en">
                <a:latin typeface="Poppins Light"/>
                <a:ea typeface="Poppins Light"/>
                <a:cs typeface="Poppins Light"/>
                <a:sym typeface="Poppins Light"/>
              </a:rPr>
              <a:t>Open Access Articles/Materials</a:t>
            </a:r>
            <a:endParaRPr>
              <a:latin typeface="Poppins Light"/>
              <a:ea typeface="Poppins Light"/>
              <a:cs typeface="Poppins Light"/>
              <a:sym typeface="Poppins Light"/>
            </a:endParaRPr>
          </a:p>
          <a:p>
            <a:pPr indent="-317500" lvl="0" marL="457200" rtl="0" algn="l">
              <a:spcBef>
                <a:spcPts val="0"/>
              </a:spcBef>
              <a:spcAft>
                <a:spcPts val="0"/>
              </a:spcAft>
              <a:buSzPts val="1400"/>
              <a:buFont typeface="Poppins Light"/>
              <a:buChar char="●"/>
            </a:pPr>
            <a:r>
              <a:rPr lang="en">
                <a:latin typeface="Poppins Light"/>
                <a:ea typeface="Poppins Light"/>
                <a:cs typeface="Poppins Light"/>
                <a:sym typeface="Poppins Light"/>
              </a:rPr>
              <a:t>Games</a:t>
            </a:r>
            <a:endParaRPr>
              <a:latin typeface="Poppins Light"/>
              <a:ea typeface="Poppins Light"/>
              <a:cs typeface="Poppins Light"/>
              <a:sym typeface="Poppins Light"/>
            </a:endParaRPr>
          </a:p>
          <a:p>
            <a:pPr indent="-317500" lvl="0" marL="457200" rtl="0" algn="l">
              <a:spcBef>
                <a:spcPts val="0"/>
              </a:spcBef>
              <a:spcAft>
                <a:spcPts val="0"/>
              </a:spcAft>
              <a:buSzPts val="1400"/>
              <a:buFont typeface="Poppins Light"/>
              <a:buChar char="●"/>
            </a:pPr>
            <a:r>
              <a:rPr lang="en">
                <a:latin typeface="Poppins Light"/>
                <a:ea typeface="Poppins Light"/>
                <a:cs typeface="Poppins Light"/>
                <a:sym typeface="Poppins Light"/>
              </a:rPr>
              <a:t>Images/Infographics</a:t>
            </a:r>
            <a:endParaRPr>
              <a:latin typeface="Poppins Light"/>
              <a:ea typeface="Poppins Light"/>
              <a:cs typeface="Poppins Light"/>
              <a:sym typeface="Poppins Light"/>
            </a:endParaRPr>
          </a:p>
          <a:p>
            <a:pPr indent="-317500" lvl="0" marL="457200" rtl="0" algn="l">
              <a:spcBef>
                <a:spcPts val="0"/>
              </a:spcBef>
              <a:spcAft>
                <a:spcPts val="0"/>
              </a:spcAft>
              <a:buSzPts val="1400"/>
              <a:buFont typeface="Poppins Light"/>
              <a:buChar char="●"/>
            </a:pPr>
            <a:r>
              <a:rPr lang="en">
                <a:latin typeface="Poppins Light"/>
                <a:ea typeface="Poppins Light"/>
                <a:cs typeface="Poppins Light"/>
                <a:sym typeface="Poppins Light"/>
              </a:rPr>
              <a:t>Library access</a:t>
            </a:r>
            <a:endParaRPr>
              <a:latin typeface="Poppins Light"/>
              <a:ea typeface="Poppins Light"/>
              <a:cs typeface="Poppins Light"/>
              <a:sym typeface="Poppins Light"/>
            </a:endParaRPr>
          </a:p>
        </p:txBody>
      </p:sp>
      <p:pic>
        <p:nvPicPr>
          <p:cNvPr id="182" name="Google Shape;182;p19"/>
          <p:cNvPicPr preferRelativeResize="0"/>
          <p:nvPr/>
        </p:nvPicPr>
        <p:blipFill>
          <a:blip r:embed="rId7">
            <a:alphaModFix/>
          </a:blip>
          <a:stretch>
            <a:fillRect/>
          </a:stretch>
        </p:blipFill>
        <p:spPr>
          <a:xfrm>
            <a:off x="5678100" y="1717475"/>
            <a:ext cx="3422576" cy="2595226"/>
          </a:xfrm>
          <a:prstGeom prst="rect">
            <a:avLst/>
          </a:prstGeom>
          <a:noFill/>
          <a:ln>
            <a:noFill/>
          </a:ln>
        </p:spPr>
      </p:pic>
      <p:sp>
        <p:nvSpPr>
          <p:cNvPr id="183" name="Google Shape;183;p19"/>
          <p:cNvSpPr txBox="1"/>
          <p:nvPr/>
        </p:nvSpPr>
        <p:spPr>
          <a:xfrm>
            <a:off x="6178550" y="4412300"/>
            <a:ext cx="2197500" cy="5091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rPr lang="en" sz="1000">
                <a:latin typeface="Poppins Light"/>
                <a:ea typeface="Poppins Light"/>
                <a:cs typeface="Poppins Light"/>
                <a:sym typeface="Poppins Light"/>
              </a:rPr>
              <a:t>Image Attribution: </a:t>
            </a:r>
            <a:r>
              <a:rPr lang="en" sz="1000" u="sng">
                <a:solidFill>
                  <a:schemeClr val="hlink"/>
                </a:solidFill>
                <a:latin typeface="Poppins Light"/>
                <a:ea typeface="Poppins Light"/>
                <a:cs typeface="Poppins Light"/>
                <a:sym typeface="Poppins Light"/>
                <a:hlinkClick r:id="rId8"/>
              </a:rPr>
              <a:t>Alan O’Rourke</a:t>
            </a:r>
            <a:endParaRPr sz="1000">
              <a:latin typeface="Poppins Light"/>
              <a:ea typeface="Poppins Light"/>
              <a:cs typeface="Poppins Light"/>
              <a:sym typeface="Poppins Light"/>
            </a:endParaRPr>
          </a:p>
          <a:p>
            <a:pPr indent="0" lvl="0" marL="0" rtl="0" algn="l">
              <a:lnSpc>
                <a:spcPct val="110000"/>
              </a:lnSpc>
              <a:spcBef>
                <a:spcPts val="0"/>
              </a:spcBef>
              <a:spcAft>
                <a:spcPts val="0"/>
              </a:spcAft>
              <a:buNone/>
            </a:pPr>
            <a:r>
              <a:rPr lang="en" sz="1000" u="sng">
                <a:solidFill>
                  <a:schemeClr val="hlink"/>
                </a:solidFill>
                <a:latin typeface="Poppins Light"/>
                <a:ea typeface="Poppins Light"/>
                <a:cs typeface="Poppins Light"/>
                <a:sym typeface="Poppins Light"/>
                <a:hlinkClick r:id="rId9"/>
              </a:rPr>
              <a:t>CC-BY</a:t>
            </a:r>
            <a:endParaRPr sz="1000">
              <a:latin typeface="Poppins Light"/>
              <a:ea typeface="Poppins Light"/>
              <a:cs typeface="Poppins Light"/>
              <a:sym typeface="Poppins Light"/>
            </a:endParaRPr>
          </a:p>
          <a:p>
            <a:pPr indent="0" lvl="0" marL="0" rtl="0" algn="l">
              <a:lnSpc>
                <a:spcPct val="110000"/>
              </a:lnSpc>
              <a:spcBef>
                <a:spcPts val="0"/>
              </a:spcBef>
              <a:spcAft>
                <a:spcPts val="0"/>
              </a:spcAft>
              <a:buNone/>
            </a:pPr>
            <a:r>
              <a:t/>
            </a:r>
            <a:endParaRPr>
              <a:latin typeface="Poppins Light"/>
              <a:ea typeface="Poppins Light"/>
              <a:cs typeface="Poppins Light"/>
              <a:sym typeface="Poppins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20"/>
          <p:cNvSpPr txBox="1"/>
          <p:nvPr>
            <p:ph idx="1" type="body"/>
          </p:nvPr>
        </p:nvSpPr>
        <p:spPr>
          <a:xfrm>
            <a:off x="719300" y="1958050"/>
            <a:ext cx="2236800" cy="2618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Step #1: Broad Introduction</a:t>
            </a:r>
            <a:endParaRPr b="1"/>
          </a:p>
          <a:p>
            <a:pPr indent="-317500" lvl="0" marL="457200" rtl="0" algn="l">
              <a:spcBef>
                <a:spcPts val="600"/>
              </a:spcBef>
              <a:spcAft>
                <a:spcPts val="0"/>
              </a:spcAft>
              <a:buSzPts val="1400"/>
              <a:buChar char="￮"/>
            </a:pPr>
            <a:r>
              <a:rPr b="1" lang="en"/>
              <a:t>Key concepts</a:t>
            </a:r>
            <a:endParaRPr b="1"/>
          </a:p>
          <a:p>
            <a:pPr indent="-317500" lvl="0" marL="457200" rtl="0" algn="l">
              <a:spcBef>
                <a:spcPts val="0"/>
              </a:spcBef>
              <a:spcAft>
                <a:spcPts val="0"/>
              </a:spcAft>
              <a:buSzPts val="1400"/>
              <a:buChar char="￮"/>
            </a:pPr>
            <a:r>
              <a:rPr b="1" lang="en"/>
              <a:t>Repository</a:t>
            </a:r>
            <a:endParaRPr b="1"/>
          </a:p>
          <a:p>
            <a:pPr indent="-317500" lvl="0" marL="457200" rtl="0" algn="l">
              <a:spcBef>
                <a:spcPts val="0"/>
              </a:spcBef>
              <a:spcAft>
                <a:spcPts val="0"/>
              </a:spcAft>
              <a:buSzPts val="1400"/>
              <a:buChar char="￮"/>
            </a:pPr>
            <a:r>
              <a:rPr b="1" lang="en"/>
              <a:t>Next steps</a:t>
            </a:r>
            <a:endParaRPr b="1"/>
          </a:p>
          <a:p>
            <a:pPr indent="0" lvl="0" marL="0" rtl="0" algn="l">
              <a:spcBef>
                <a:spcPts val="600"/>
              </a:spcBef>
              <a:spcAft>
                <a:spcPts val="0"/>
              </a:spcAft>
              <a:buNone/>
            </a:pPr>
            <a:r>
              <a:t/>
            </a:r>
            <a:endParaRPr/>
          </a:p>
        </p:txBody>
      </p:sp>
      <p:sp>
        <p:nvSpPr>
          <p:cNvPr id="189" name="Google Shape;189;p20"/>
          <p:cNvSpPr txBox="1"/>
          <p:nvPr>
            <p:ph type="title"/>
          </p:nvPr>
        </p:nvSpPr>
        <p:spPr>
          <a:xfrm>
            <a:off x="457200" y="1166125"/>
            <a:ext cx="5220300" cy="68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Hit them multiple times!</a:t>
            </a:r>
            <a:endParaRPr/>
          </a:p>
        </p:txBody>
      </p:sp>
      <p:sp>
        <p:nvSpPr>
          <p:cNvPr id="190" name="Google Shape;190;p20"/>
          <p:cNvSpPr txBox="1"/>
          <p:nvPr>
            <p:ph idx="2" type="body"/>
          </p:nvPr>
        </p:nvSpPr>
        <p:spPr>
          <a:xfrm>
            <a:off x="2469474" y="1958050"/>
            <a:ext cx="2412300" cy="2618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Step #2: Follow-up</a:t>
            </a:r>
            <a:endParaRPr b="1"/>
          </a:p>
          <a:p>
            <a:pPr indent="-317500" lvl="0" marL="457200" rtl="0" algn="l">
              <a:spcBef>
                <a:spcPts val="600"/>
              </a:spcBef>
              <a:spcAft>
                <a:spcPts val="0"/>
              </a:spcAft>
              <a:buSzPts val="1400"/>
              <a:buChar char="￮"/>
            </a:pPr>
            <a:r>
              <a:rPr lang="en"/>
              <a:t>Engage them</a:t>
            </a:r>
            <a:endParaRPr/>
          </a:p>
          <a:p>
            <a:pPr indent="-317500" lvl="0" marL="457200" rtl="0" algn="l">
              <a:spcBef>
                <a:spcPts val="0"/>
              </a:spcBef>
              <a:spcAft>
                <a:spcPts val="0"/>
              </a:spcAft>
              <a:buSzPts val="1400"/>
              <a:buChar char="￮"/>
            </a:pPr>
            <a:r>
              <a:rPr lang="en"/>
              <a:t>Recognize </a:t>
            </a:r>
            <a:r>
              <a:rPr lang="en"/>
              <a:t>Accomplishment</a:t>
            </a:r>
            <a:endParaRPr/>
          </a:p>
          <a:p>
            <a:pPr indent="-317500" lvl="0" marL="457200" rtl="0" algn="l">
              <a:spcBef>
                <a:spcPts val="0"/>
              </a:spcBef>
              <a:spcAft>
                <a:spcPts val="0"/>
              </a:spcAft>
              <a:buSzPts val="1400"/>
              <a:buChar char="￮"/>
            </a:pPr>
            <a:r>
              <a:rPr lang="en"/>
              <a:t>Provide stats</a:t>
            </a:r>
            <a:endParaRPr/>
          </a:p>
          <a:p>
            <a:pPr indent="0" lvl="0" marL="457200" rtl="0" algn="l">
              <a:spcBef>
                <a:spcPts val="600"/>
              </a:spcBef>
              <a:spcAft>
                <a:spcPts val="0"/>
              </a:spcAft>
              <a:buNone/>
            </a:pPr>
            <a:r>
              <a:t/>
            </a:r>
            <a:endParaRPr/>
          </a:p>
        </p:txBody>
      </p:sp>
      <p:sp>
        <p:nvSpPr>
          <p:cNvPr id="191" name="Google Shape;191;p20"/>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92" name="Google Shape;192;p20"/>
          <p:cNvSpPr/>
          <p:nvPr/>
        </p:nvSpPr>
        <p:spPr>
          <a:xfrm>
            <a:off x="6454511" y="3670015"/>
            <a:ext cx="336767" cy="336767"/>
          </a:xfrm>
          <a:custGeom>
            <a:rect b="b" l="l" r="r" t="t"/>
            <a:pathLst>
              <a:path extrusionOk="0" fill="none" h="16027" w="16027">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3" name="Google Shape;193;p20" title="Powtoon">
            <a:hlinkClick r:id="rId3"/>
          </p:cNvPr>
          <p:cNvPicPr preferRelativeResize="0"/>
          <p:nvPr/>
        </p:nvPicPr>
        <p:blipFill>
          <a:blip r:embed="rId4">
            <a:alphaModFix/>
          </a:blip>
          <a:stretch>
            <a:fillRect/>
          </a:stretch>
        </p:blipFill>
        <p:spPr>
          <a:xfrm>
            <a:off x="4633150" y="801500"/>
            <a:ext cx="4572000" cy="3429000"/>
          </a:xfrm>
          <a:prstGeom prst="rect">
            <a:avLst/>
          </a:prstGeom>
          <a:noFill/>
          <a:ln>
            <a:noFill/>
          </a:ln>
        </p:spPr>
      </p:pic>
      <p:sp>
        <p:nvSpPr>
          <p:cNvPr id="194" name="Google Shape;194;p20"/>
          <p:cNvSpPr txBox="1"/>
          <p:nvPr/>
        </p:nvSpPr>
        <p:spPr>
          <a:xfrm>
            <a:off x="5374400" y="4371175"/>
            <a:ext cx="2197500" cy="5091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rPr lang="en" sz="1000">
                <a:latin typeface="Poppins Light"/>
                <a:ea typeface="Poppins Light"/>
                <a:cs typeface="Poppins Light"/>
                <a:sym typeface="Poppins Light"/>
              </a:rPr>
              <a:t>Video</a:t>
            </a:r>
            <a:r>
              <a:rPr lang="en" sz="1000">
                <a:latin typeface="Poppins Light"/>
                <a:ea typeface="Poppins Light"/>
                <a:cs typeface="Poppins Light"/>
                <a:sym typeface="Poppins Light"/>
              </a:rPr>
              <a:t> Attribution: Rachael Kline</a:t>
            </a:r>
            <a:endParaRPr sz="1000">
              <a:latin typeface="Poppins Light"/>
              <a:ea typeface="Poppins Light"/>
              <a:cs typeface="Poppins Light"/>
              <a:sym typeface="Poppins Light"/>
            </a:endParaRPr>
          </a:p>
          <a:p>
            <a:pPr indent="0" lvl="0" marL="0" rtl="0" algn="l">
              <a:lnSpc>
                <a:spcPct val="110000"/>
              </a:lnSpc>
              <a:spcBef>
                <a:spcPts val="0"/>
              </a:spcBef>
              <a:spcAft>
                <a:spcPts val="0"/>
              </a:spcAft>
              <a:buNone/>
            </a:pPr>
            <a:r>
              <a:rPr lang="en" sz="1000" u="sng">
                <a:solidFill>
                  <a:schemeClr val="hlink"/>
                </a:solidFill>
                <a:latin typeface="Poppins Light"/>
                <a:ea typeface="Poppins Light"/>
                <a:cs typeface="Poppins Light"/>
                <a:sym typeface="Poppins Light"/>
                <a:hlinkClick r:id="rId5"/>
              </a:rPr>
              <a:t>CC-BY</a:t>
            </a:r>
            <a:endParaRPr sz="1000">
              <a:latin typeface="Poppins Light"/>
              <a:ea typeface="Poppins Light"/>
              <a:cs typeface="Poppins Light"/>
              <a:sym typeface="Poppins Light"/>
            </a:endParaRPr>
          </a:p>
          <a:p>
            <a:pPr indent="0" lvl="0" marL="0" rtl="0" algn="l">
              <a:lnSpc>
                <a:spcPct val="110000"/>
              </a:lnSpc>
              <a:spcBef>
                <a:spcPts val="0"/>
              </a:spcBef>
              <a:spcAft>
                <a:spcPts val="0"/>
              </a:spcAft>
              <a:buNone/>
            </a:pPr>
            <a:r>
              <a:t/>
            </a:r>
            <a:endParaRPr>
              <a:latin typeface="Poppins Light"/>
              <a:ea typeface="Poppins Light"/>
              <a:cs typeface="Poppins Light"/>
              <a:sym typeface="Poppins Light"/>
            </a:endParaRPr>
          </a:p>
        </p:txBody>
      </p:sp>
      <p:sp>
        <p:nvSpPr>
          <p:cNvPr id="195" name="Google Shape;195;p20"/>
          <p:cNvSpPr txBox="1"/>
          <p:nvPr/>
        </p:nvSpPr>
        <p:spPr>
          <a:xfrm>
            <a:off x="1251150" y="33818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None/>
            </a:pPr>
            <a:r>
              <a:rPr b="1" lang="en">
                <a:solidFill>
                  <a:schemeClr val="dk1"/>
                </a:solidFill>
                <a:latin typeface="Poppins Light"/>
                <a:ea typeface="Poppins Light"/>
                <a:cs typeface="Poppins Light"/>
                <a:sym typeface="Poppins Light"/>
              </a:rPr>
              <a:t>Step #3: Follow-up again (TBD)</a:t>
            </a:r>
            <a:endParaRPr b="1">
              <a:solidFill>
                <a:schemeClr val="dk1"/>
              </a:solidFill>
              <a:latin typeface="Poppins Light"/>
              <a:ea typeface="Poppins Light"/>
              <a:cs typeface="Poppins Light"/>
              <a:sym typeface="Poppins Light"/>
            </a:endParaRPr>
          </a:p>
          <a:p>
            <a:pPr indent="-317500" lvl="0" marL="457200" rtl="0" algn="l">
              <a:spcBef>
                <a:spcPts val="600"/>
              </a:spcBef>
              <a:spcAft>
                <a:spcPts val="0"/>
              </a:spcAft>
              <a:buClr>
                <a:schemeClr val="lt2"/>
              </a:buClr>
              <a:buSzPts val="1400"/>
              <a:buFont typeface="Poppins Light"/>
              <a:buChar char="￮"/>
            </a:pPr>
            <a:r>
              <a:rPr lang="en">
                <a:solidFill>
                  <a:schemeClr val="dk1"/>
                </a:solidFill>
                <a:latin typeface="Poppins Light"/>
                <a:ea typeface="Poppins Light"/>
                <a:cs typeface="Poppins Light"/>
                <a:sym typeface="Poppins Light"/>
              </a:rPr>
              <a:t>Engage them</a:t>
            </a:r>
            <a:endParaRPr>
              <a:solidFill>
                <a:schemeClr val="dk1"/>
              </a:solidFill>
              <a:latin typeface="Poppins Light"/>
              <a:ea typeface="Poppins Light"/>
              <a:cs typeface="Poppins Light"/>
              <a:sym typeface="Poppins Light"/>
            </a:endParaRPr>
          </a:p>
          <a:p>
            <a:pPr indent="-317500" lvl="0" marL="457200" rtl="0" algn="l">
              <a:spcBef>
                <a:spcPts val="0"/>
              </a:spcBef>
              <a:spcAft>
                <a:spcPts val="0"/>
              </a:spcAft>
              <a:buClr>
                <a:schemeClr val="lt2"/>
              </a:buClr>
              <a:buSzPts val="1400"/>
              <a:buFont typeface="Poppins Light"/>
              <a:buChar char="￮"/>
            </a:pPr>
            <a:r>
              <a:rPr lang="en">
                <a:solidFill>
                  <a:schemeClr val="dk1"/>
                </a:solidFill>
                <a:latin typeface="Poppins Light"/>
                <a:ea typeface="Poppins Light"/>
                <a:cs typeface="Poppins Light"/>
                <a:sym typeface="Poppins Light"/>
              </a:rPr>
              <a:t>Provide Examples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1"/>
          <p:cNvSpPr txBox="1"/>
          <p:nvPr>
            <p:ph idx="4294967295" type="ctrTitle"/>
          </p:nvPr>
        </p:nvSpPr>
        <p:spPr>
          <a:xfrm>
            <a:off x="2092650" y="2905875"/>
            <a:ext cx="49587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6000"/>
              <a:t>Relate</a:t>
            </a:r>
            <a:r>
              <a:rPr lang="en" sz="6000"/>
              <a:t> </a:t>
            </a:r>
            <a:endParaRPr sz="6000"/>
          </a:p>
        </p:txBody>
      </p:sp>
      <p:sp>
        <p:nvSpPr>
          <p:cNvPr id="201" name="Google Shape;201;p21"/>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02" name="Google Shape;202;p21"/>
          <p:cNvPicPr preferRelativeResize="0"/>
          <p:nvPr/>
        </p:nvPicPr>
        <p:blipFill>
          <a:blip r:embed="rId3">
            <a:alphaModFix/>
          </a:blip>
          <a:stretch>
            <a:fillRect/>
          </a:stretch>
        </p:blipFill>
        <p:spPr>
          <a:xfrm>
            <a:off x="3042650" y="263875"/>
            <a:ext cx="2769675" cy="2769675"/>
          </a:xfrm>
          <a:prstGeom prst="rect">
            <a:avLst/>
          </a:prstGeom>
          <a:noFill/>
          <a:ln>
            <a:noFill/>
          </a:ln>
        </p:spPr>
      </p:pic>
      <p:sp>
        <p:nvSpPr>
          <p:cNvPr id="203" name="Google Shape;203;p21"/>
          <p:cNvSpPr txBox="1"/>
          <p:nvPr/>
        </p:nvSpPr>
        <p:spPr>
          <a:xfrm>
            <a:off x="5207200" y="2564225"/>
            <a:ext cx="2197500" cy="5091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rPr lang="en" sz="1000">
                <a:latin typeface="Poppins Light"/>
                <a:ea typeface="Poppins Light"/>
                <a:cs typeface="Poppins Light"/>
                <a:sym typeface="Poppins Light"/>
              </a:rPr>
              <a:t>Image Attribution: </a:t>
            </a:r>
            <a:r>
              <a:rPr lang="en" sz="1000" u="sng">
                <a:solidFill>
                  <a:schemeClr val="hlink"/>
                </a:solidFill>
                <a:latin typeface="Poppins Light"/>
                <a:ea typeface="Poppins Light"/>
                <a:cs typeface="Poppins Light"/>
                <a:sym typeface="Poppins Light"/>
                <a:hlinkClick r:id="rId4"/>
              </a:rPr>
              <a:t>BodyParts3D/Anatomography</a:t>
            </a:r>
            <a:endParaRPr sz="1000">
              <a:latin typeface="Poppins Light"/>
              <a:ea typeface="Poppins Light"/>
              <a:cs typeface="Poppins Light"/>
              <a:sym typeface="Poppins Light"/>
            </a:endParaRPr>
          </a:p>
          <a:p>
            <a:pPr indent="0" lvl="0" marL="0" rtl="0" algn="l">
              <a:lnSpc>
                <a:spcPct val="110000"/>
              </a:lnSpc>
              <a:spcBef>
                <a:spcPts val="0"/>
              </a:spcBef>
              <a:spcAft>
                <a:spcPts val="0"/>
              </a:spcAft>
              <a:buNone/>
            </a:pPr>
            <a:r>
              <a:rPr lang="en" sz="1000" u="sng">
                <a:solidFill>
                  <a:schemeClr val="hlink"/>
                </a:solidFill>
                <a:latin typeface="Poppins Light"/>
                <a:ea typeface="Poppins Light"/>
                <a:cs typeface="Poppins Light"/>
                <a:sym typeface="Poppins Light"/>
                <a:hlinkClick r:id="rId5"/>
              </a:rPr>
              <a:t>CC-BY-SA</a:t>
            </a:r>
            <a:endParaRPr sz="1000">
              <a:latin typeface="Poppins Light"/>
              <a:ea typeface="Poppins Light"/>
              <a:cs typeface="Poppins Light"/>
              <a:sym typeface="Poppins Light"/>
            </a:endParaRPr>
          </a:p>
          <a:p>
            <a:pPr indent="0" lvl="0" marL="0" rtl="0" algn="l">
              <a:lnSpc>
                <a:spcPct val="110000"/>
              </a:lnSpc>
              <a:spcBef>
                <a:spcPts val="0"/>
              </a:spcBef>
              <a:spcAft>
                <a:spcPts val="0"/>
              </a:spcAft>
              <a:buNone/>
            </a:pPr>
            <a:r>
              <a:t/>
            </a:r>
            <a:endParaRPr>
              <a:latin typeface="Poppins Light"/>
              <a:ea typeface="Poppins Light"/>
              <a:cs typeface="Poppins Light"/>
              <a:sym typeface="Poppins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22"/>
          <p:cNvSpPr txBox="1"/>
          <p:nvPr>
            <p:ph type="title"/>
          </p:nvPr>
        </p:nvSpPr>
        <p:spPr>
          <a:xfrm>
            <a:off x="457200" y="1166125"/>
            <a:ext cx="5220300" cy="68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Collaboration</a:t>
            </a:r>
            <a:endParaRPr/>
          </a:p>
        </p:txBody>
      </p:sp>
      <p:sp>
        <p:nvSpPr>
          <p:cNvPr id="209" name="Google Shape;209;p22"/>
          <p:cNvSpPr txBox="1"/>
          <p:nvPr>
            <p:ph idx="1" type="body"/>
          </p:nvPr>
        </p:nvSpPr>
        <p:spPr>
          <a:xfrm>
            <a:off x="1069600" y="2616700"/>
            <a:ext cx="1485300" cy="2618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Instructional Designers</a:t>
            </a:r>
            <a:endParaRPr b="1"/>
          </a:p>
          <a:p>
            <a:pPr indent="0" lvl="0" marL="457200" rtl="0" algn="l">
              <a:spcBef>
                <a:spcPts val="600"/>
              </a:spcBef>
              <a:spcAft>
                <a:spcPts val="0"/>
              </a:spcAft>
              <a:buNone/>
            </a:pPr>
            <a:r>
              <a:t/>
            </a:r>
            <a:endParaRPr b="1"/>
          </a:p>
          <a:p>
            <a:pPr indent="0" lvl="0" marL="0" rtl="0" algn="l">
              <a:spcBef>
                <a:spcPts val="600"/>
              </a:spcBef>
              <a:spcAft>
                <a:spcPts val="0"/>
              </a:spcAft>
              <a:buNone/>
            </a:pPr>
            <a:r>
              <a:t/>
            </a:r>
            <a:endParaRPr/>
          </a:p>
        </p:txBody>
      </p:sp>
      <p:sp>
        <p:nvSpPr>
          <p:cNvPr id="210" name="Google Shape;210;p22"/>
          <p:cNvSpPr txBox="1"/>
          <p:nvPr>
            <p:ph idx="2" type="body"/>
          </p:nvPr>
        </p:nvSpPr>
        <p:spPr>
          <a:xfrm>
            <a:off x="2490311" y="2616700"/>
            <a:ext cx="1485300" cy="2618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Library Staff</a:t>
            </a:r>
            <a:endParaRPr b="1"/>
          </a:p>
          <a:p>
            <a:pPr indent="0" lvl="0" marL="457200" rtl="0" algn="l">
              <a:spcBef>
                <a:spcPts val="600"/>
              </a:spcBef>
              <a:spcAft>
                <a:spcPts val="0"/>
              </a:spcAft>
              <a:buNone/>
            </a:pPr>
            <a:r>
              <a:t/>
            </a:r>
            <a:endParaRPr b="1"/>
          </a:p>
          <a:p>
            <a:pPr indent="0" lvl="0" marL="457200" rtl="0" algn="l">
              <a:spcBef>
                <a:spcPts val="600"/>
              </a:spcBef>
              <a:spcAft>
                <a:spcPts val="0"/>
              </a:spcAft>
              <a:buNone/>
            </a:pPr>
            <a:r>
              <a:t/>
            </a:r>
            <a:endParaRPr b="1"/>
          </a:p>
          <a:p>
            <a:pPr indent="0" lvl="0" marL="0" rtl="0" algn="l">
              <a:spcBef>
                <a:spcPts val="600"/>
              </a:spcBef>
              <a:spcAft>
                <a:spcPts val="0"/>
              </a:spcAft>
              <a:buNone/>
            </a:pPr>
            <a:r>
              <a:t/>
            </a:r>
            <a:endParaRPr/>
          </a:p>
        </p:txBody>
      </p:sp>
      <p:sp>
        <p:nvSpPr>
          <p:cNvPr id="211" name="Google Shape;211;p22"/>
          <p:cNvSpPr txBox="1"/>
          <p:nvPr>
            <p:ph idx="3" type="body"/>
          </p:nvPr>
        </p:nvSpPr>
        <p:spPr>
          <a:xfrm>
            <a:off x="4192196" y="2616700"/>
            <a:ext cx="1485300" cy="2618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Other Faculty</a:t>
            </a:r>
            <a:endParaRPr/>
          </a:p>
          <a:p>
            <a:pPr indent="0" lvl="0" marL="0" rtl="0" algn="l">
              <a:spcBef>
                <a:spcPts val="600"/>
              </a:spcBef>
              <a:spcAft>
                <a:spcPts val="0"/>
              </a:spcAft>
              <a:buNone/>
            </a:pPr>
            <a:r>
              <a:t/>
            </a:r>
            <a:endParaRPr/>
          </a:p>
        </p:txBody>
      </p:sp>
      <p:sp>
        <p:nvSpPr>
          <p:cNvPr id="212" name="Google Shape;212;p22"/>
          <p:cNvSpPr txBox="1"/>
          <p:nvPr>
            <p:ph idx="12"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grpSp>
        <p:nvGrpSpPr>
          <p:cNvPr id="213" name="Google Shape;213;p22"/>
          <p:cNvGrpSpPr/>
          <p:nvPr/>
        </p:nvGrpSpPr>
        <p:grpSpPr>
          <a:xfrm>
            <a:off x="6405399" y="3676684"/>
            <a:ext cx="435022" cy="323445"/>
            <a:chOff x="5247525" y="3007275"/>
            <a:chExt cx="517575" cy="384825"/>
          </a:xfrm>
        </p:grpSpPr>
        <p:sp>
          <p:nvSpPr>
            <p:cNvPr id="214" name="Google Shape;214;p22"/>
            <p:cNvSpPr/>
            <p:nvPr/>
          </p:nvSpPr>
          <p:spPr>
            <a:xfrm>
              <a:off x="5247525" y="3007275"/>
              <a:ext cx="348900" cy="348900"/>
            </a:xfrm>
            <a:custGeom>
              <a:rect b="b" l="l" r="r" t="t"/>
              <a:pathLst>
                <a:path extrusionOk="0" fill="none" h="13956" w="13956">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2"/>
            <p:cNvSpPr/>
            <p:nvPr/>
          </p:nvSpPr>
          <p:spPr>
            <a:xfrm>
              <a:off x="5566575" y="3193575"/>
              <a:ext cx="198525" cy="198525"/>
            </a:xfrm>
            <a:custGeom>
              <a:rect b="b" l="l" r="r" t="t"/>
              <a:pathLst>
                <a:path extrusionOk="0" fill="none" h="7941" w="7941">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6" name="Google Shape;216;p22"/>
          <p:cNvPicPr preferRelativeResize="0"/>
          <p:nvPr/>
        </p:nvPicPr>
        <p:blipFill>
          <a:blip r:embed="rId3">
            <a:alphaModFix/>
          </a:blip>
          <a:stretch>
            <a:fillRect/>
          </a:stretch>
        </p:blipFill>
        <p:spPr>
          <a:xfrm>
            <a:off x="5677500" y="586100"/>
            <a:ext cx="3928925" cy="3654600"/>
          </a:xfrm>
          <a:prstGeom prst="rect">
            <a:avLst/>
          </a:prstGeom>
          <a:noFill/>
          <a:ln>
            <a:noFill/>
          </a:ln>
        </p:spPr>
      </p:pic>
      <p:sp>
        <p:nvSpPr>
          <p:cNvPr id="217" name="Google Shape;217;p22"/>
          <p:cNvSpPr txBox="1"/>
          <p:nvPr/>
        </p:nvSpPr>
        <p:spPr>
          <a:xfrm>
            <a:off x="6114875" y="4467150"/>
            <a:ext cx="2197500" cy="5091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rPr lang="en" sz="1000">
                <a:latin typeface="Poppins Light"/>
                <a:ea typeface="Poppins Light"/>
                <a:cs typeface="Poppins Light"/>
                <a:sym typeface="Poppins Light"/>
              </a:rPr>
              <a:t>No Attribution Required.</a:t>
            </a:r>
            <a:endParaRPr sz="1000">
              <a:latin typeface="Poppins Light"/>
              <a:ea typeface="Poppins Light"/>
              <a:cs typeface="Poppins Light"/>
              <a:sym typeface="Poppins Light"/>
            </a:endParaRPr>
          </a:p>
          <a:p>
            <a:pPr indent="0" lvl="0" marL="0" rtl="0" algn="l">
              <a:lnSpc>
                <a:spcPct val="110000"/>
              </a:lnSpc>
              <a:spcBef>
                <a:spcPts val="0"/>
              </a:spcBef>
              <a:spcAft>
                <a:spcPts val="0"/>
              </a:spcAft>
              <a:buNone/>
            </a:pPr>
            <a:r>
              <a:t/>
            </a:r>
            <a:endParaRPr>
              <a:latin typeface="Poppins Light"/>
              <a:ea typeface="Poppins Light"/>
              <a:cs typeface="Poppins Light"/>
              <a:sym typeface="Poppins 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ymbel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