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99" r:id="rId2"/>
    <p:sldId id="281" r:id="rId3"/>
    <p:sldId id="282" r:id="rId4"/>
    <p:sldId id="263" r:id="rId5"/>
    <p:sldId id="264" r:id="rId6"/>
    <p:sldId id="287" r:id="rId7"/>
    <p:sldId id="297" r:id="rId8"/>
    <p:sldId id="294" r:id="rId9"/>
    <p:sldId id="295" r:id="rId10"/>
    <p:sldId id="290" r:id="rId11"/>
    <p:sldId id="293" r:id="rId12"/>
    <p:sldId id="301" r:id="rId13"/>
    <p:sldId id="296" r:id="rId14"/>
    <p:sldId id="284" r:id="rId15"/>
    <p:sldId id="288" r:id="rId16"/>
    <p:sldId id="289" r:id="rId17"/>
    <p:sldId id="273" r:id="rId18"/>
    <p:sldId id="298" r:id="rId19"/>
    <p:sldId id="283" r:id="rId20"/>
    <p:sldId id="269" r:id="rId21"/>
    <p:sldId id="278" r:id="rId22"/>
    <p:sldId id="277" r:id="rId23"/>
    <p:sldId id="302" r:id="rId24"/>
    <p:sldId id="291" r:id="rId25"/>
    <p:sldId id="292" r:id="rId26"/>
    <p:sldId id="270" r:id="rId27"/>
    <p:sldId id="280" r:id="rId28"/>
    <p:sldId id="300" r:id="rId29"/>
    <p:sldId id="262"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B7A9F"/>
    <a:srgbClr val="56B48C"/>
    <a:srgbClr val="004D66"/>
    <a:srgbClr val="003B71"/>
    <a:srgbClr val="2C5159"/>
    <a:srgbClr val="524F4F"/>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9" autoAdjust="0"/>
    <p:restoredTop sz="82567" autoAdjust="0"/>
  </p:normalViewPr>
  <p:slideViewPr>
    <p:cSldViewPr snapToGrid="0" snapToObjects="1">
      <p:cViewPr varScale="1">
        <p:scale>
          <a:sx n="125" d="100"/>
          <a:sy n="125" d="100"/>
        </p:scale>
        <p:origin x="579" y="51"/>
      </p:cViewPr>
      <p:guideLst>
        <p:guide orient="horz" pos="2160"/>
        <p:guide pos="2856"/>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D4DD9-6C65-4B7D-A7D8-9D2E77225D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4CC14D-E5DA-4B9F-89F0-29DA0D059E13}">
      <dgm:prSet>
        <dgm:style>
          <a:lnRef idx="3">
            <a:schemeClr val="lt1"/>
          </a:lnRef>
          <a:fillRef idx="1">
            <a:schemeClr val="accent4"/>
          </a:fillRef>
          <a:effectRef idx="1">
            <a:schemeClr val="accent4"/>
          </a:effectRef>
          <a:fontRef idx="minor">
            <a:schemeClr val="lt1"/>
          </a:fontRef>
        </dgm:style>
      </dgm:prSet>
      <dgm:spPr/>
      <dgm:t>
        <a:bodyPr/>
        <a:lstStyle/>
        <a:p>
          <a:pPr rtl="0"/>
          <a:r>
            <a:rPr lang="en-US" baseline="0" dirty="0" smtClean="0"/>
            <a:t>Lack of visibility</a:t>
          </a:r>
          <a:endParaRPr lang="en-US" dirty="0"/>
        </a:p>
      </dgm:t>
    </dgm:pt>
    <dgm:pt modelId="{40B3F59B-7BA0-49DD-ACCD-7C8407D6CE61}" type="parTrans" cxnId="{5C0E9DCD-6003-426B-A754-5646CE870853}">
      <dgm:prSet/>
      <dgm:spPr/>
      <dgm:t>
        <a:bodyPr/>
        <a:lstStyle/>
        <a:p>
          <a:endParaRPr lang="en-US"/>
        </a:p>
      </dgm:t>
    </dgm:pt>
    <dgm:pt modelId="{67B3DD75-026B-4AEE-92FA-1306748F7ACE}" type="sibTrans" cxnId="{5C0E9DCD-6003-426B-A754-5646CE870853}">
      <dgm:prSet/>
      <dgm:spPr/>
      <dgm:t>
        <a:bodyPr/>
        <a:lstStyle/>
        <a:p>
          <a:endParaRPr lang="en-US"/>
        </a:p>
      </dgm:t>
    </dgm:pt>
    <dgm:pt modelId="{D433F3EB-3E93-442D-BE44-09C7FB48DF9F}">
      <dgm:prSet>
        <dgm:style>
          <a:lnRef idx="3">
            <a:schemeClr val="lt1"/>
          </a:lnRef>
          <a:fillRef idx="1">
            <a:schemeClr val="accent4"/>
          </a:fillRef>
          <a:effectRef idx="1">
            <a:schemeClr val="accent4"/>
          </a:effectRef>
          <a:fontRef idx="minor">
            <a:schemeClr val="lt1"/>
          </a:fontRef>
        </dgm:style>
      </dgm:prSet>
      <dgm:spPr/>
      <dgm:t>
        <a:bodyPr/>
        <a:lstStyle/>
        <a:p>
          <a:pPr rtl="0"/>
          <a:r>
            <a:rPr lang="en-US" baseline="0" dirty="0" smtClean="0"/>
            <a:t>Poor Correlation</a:t>
          </a:r>
          <a:endParaRPr lang="en-US" dirty="0"/>
        </a:p>
      </dgm:t>
    </dgm:pt>
    <dgm:pt modelId="{97253FD7-5D2E-42D6-A421-17E8FE593FF6}" type="parTrans" cxnId="{8A86804F-39FE-402F-AD0F-E1BB99DC02D6}">
      <dgm:prSet/>
      <dgm:spPr/>
      <dgm:t>
        <a:bodyPr/>
        <a:lstStyle/>
        <a:p>
          <a:endParaRPr lang="en-US"/>
        </a:p>
      </dgm:t>
    </dgm:pt>
    <dgm:pt modelId="{03B95188-BB50-4BAD-991F-472588658FF5}" type="sibTrans" cxnId="{8A86804F-39FE-402F-AD0F-E1BB99DC02D6}">
      <dgm:prSet/>
      <dgm:spPr/>
      <dgm:t>
        <a:bodyPr/>
        <a:lstStyle/>
        <a:p>
          <a:endParaRPr lang="en-US"/>
        </a:p>
      </dgm:t>
    </dgm:pt>
    <dgm:pt modelId="{AE2F2C7B-2321-45F4-9920-44D806219991}">
      <dgm:prSet>
        <dgm:style>
          <a:lnRef idx="3">
            <a:schemeClr val="lt1"/>
          </a:lnRef>
          <a:fillRef idx="1">
            <a:schemeClr val="accent4"/>
          </a:fillRef>
          <a:effectRef idx="1">
            <a:schemeClr val="accent4"/>
          </a:effectRef>
          <a:fontRef idx="minor">
            <a:schemeClr val="lt1"/>
          </a:fontRef>
        </dgm:style>
      </dgm:prSet>
      <dgm:spPr/>
      <dgm:t>
        <a:bodyPr/>
        <a:lstStyle/>
        <a:p>
          <a:pPr rtl="0"/>
          <a:r>
            <a:rPr lang="en-US" baseline="0" dirty="0" smtClean="0"/>
            <a:t>Data Fidelity</a:t>
          </a:r>
          <a:endParaRPr lang="en-US" dirty="0"/>
        </a:p>
      </dgm:t>
    </dgm:pt>
    <dgm:pt modelId="{2758672C-5E19-4CD1-ACA8-F13B95E5247C}" type="parTrans" cxnId="{79060143-07CE-4059-8334-4B0F34B1816C}">
      <dgm:prSet/>
      <dgm:spPr/>
      <dgm:t>
        <a:bodyPr/>
        <a:lstStyle/>
        <a:p>
          <a:endParaRPr lang="en-US"/>
        </a:p>
      </dgm:t>
    </dgm:pt>
    <dgm:pt modelId="{62B6E12A-AED2-4C46-8361-C27BCB162C7A}" type="sibTrans" cxnId="{79060143-07CE-4059-8334-4B0F34B1816C}">
      <dgm:prSet/>
      <dgm:spPr/>
      <dgm:t>
        <a:bodyPr/>
        <a:lstStyle/>
        <a:p>
          <a:endParaRPr lang="en-US"/>
        </a:p>
      </dgm:t>
    </dgm:pt>
    <dgm:pt modelId="{577FC4B3-B007-44CB-9C8E-4B9C8FCF6EE5}">
      <dgm:prSet>
        <dgm:style>
          <a:lnRef idx="3">
            <a:schemeClr val="lt1"/>
          </a:lnRef>
          <a:fillRef idx="1">
            <a:schemeClr val="accent4"/>
          </a:fillRef>
          <a:effectRef idx="1">
            <a:schemeClr val="accent4"/>
          </a:effectRef>
          <a:fontRef idx="minor">
            <a:schemeClr val="lt1"/>
          </a:fontRef>
        </dgm:style>
      </dgm:prSet>
      <dgm:spPr/>
      <dgm:t>
        <a:bodyPr/>
        <a:lstStyle/>
        <a:p>
          <a:pPr rtl="0"/>
          <a:r>
            <a:rPr lang="en-US" dirty="0" smtClean="0"/>
            <a:t>Adaptability</a:t>
          </a:r>
          <a:endParaRPr lang="en-US" dirty="0"/>
        </a:p>
      </dgm:t>
    </dgm:pt>
    <dgm:pt modelId="{7A8C4C78-412E-42BE-96CA-9F0B3C554D91}" type="parTrans" cxnId="{C87F1FBD-A0EA-4EE1-8F5F-28E503770BCE}">
      <dgm:prSet/>
      <dgm:spPr/>
      <dgm:t>
        <a:bodyPr/>
        <a:lstStyle/>
        <a:p>
          <a:endParaRPr lang="en-US"/>
        </a:p>
      </dgm:t>
    </dgm:pt>
    <dgm:pt modelId="{B66B7C66-FB09-44F2-BD9E-4C3ACA8312C0}" type="sibTrans" cxnId="{C87F1FBD-A0EA-4EE1-8F5F-28E503770BCE}">
      <dgm:prSet/>
      <dgm:spPr/>
      <dgm:t>
        <a:bodyPr/>
        <a:lstStyle/>
        <a:p>
          <a:endParaRPr lang="en-US"/>
        </a:p>
      </dgm:t>
    </dgm:pt>
    <dgm:pt modelId="{F83B6BEA-C48D-41AC-996F-04A24A8AEE47}">
      <dgm:prSet>
        <dgm:style>
          <a:lnRef idx="3">
            <a:schemeClr val="lt1"/>
          </a:lnRef>
          <a:fillRef idx="1">
            <a:schemeClr val="accent4"/>
          </a:fillRef>
          <a:effectRef idx="1">
            <a:schemeClr val="accent4"/>
          </a:effectRef>
          <a:fontRef idx="minor">
            <a:schemeClr val="lt1"/>
          </a:fontRef>
        </dgm:style>
      </dgm:prSet>
      <dgm:spPr/>
      <dgm:t>
        <a:bodyPr/>
        <a:lstStyle/>
        <a:p>
          <a:pPr rtl="0"/>
          <a:r>
            <a:rPr lang="en-US" dirty="0" smtClean="0"/>
            <a:t>Performance</a:t>
          </a:r>
          <a:endParaRPr lang="en-US" dirty="0"/>
        </a:p>
      </dgm:t>
    </dgm:pt>
    <dgm:pt modelId="{4CB5E770-91A2-4267-87AE-0FC343BD0FC6}" type="sibTrans" cxnId="{132276EF-3C22-4633-A327-5F967E95DABE}">
      <dgm:prSet/>
      <dgm:spPr/>
      <dgm:t>
        <a:bodyPr/>
        <a:lstStyle/>
        <a:p>
          <a:endParaRPr lang="en-US"/>
        </a:p>
      </dgm:t>
    </dgm:pt>
    <dgm:pt modelId="{94E78D83-3BDB-475E-A6C6-D62565F8D9C4}" type="parTrans" cxnId="{132276EF-3C22-4633-A327-5F967E95DABE}">
      <dgm:prSet/>
      <dgm:spPr/>
      <dgm:t>
        <a:bodyPr/>
        <a:lstStyle/>
        <a:p>
          <a:endParaRPr lang="en-US"/>
        </a:p>
      </dgm:t>
    </dgm:pt>
    <dgm:pt modelId="{3E6C228D-7358-4A95-87F4-7EBBB6C2F13A}" type="pres">
      <dgm:prSet presAssocID="{B33D4DD9-6C65-4B7D-A7D8-9D2E77225D12}" presName="diagram" presStyleCnt="0">
        <dgm:presLayoutVars>
          <dgm:dir/>
          <dgm:resizeHandles val="exact"/>
        </dgm:presLayoutVars>
      </dgm:prSet>
      <dgm:spPr/>
      <dgm:t>
        <a:bodyPr/>
        <a:lstStyle/>
        <a:p>
          <a:endParaRPr lang="en-US"/>
        </a:p>
      </dgm:t>
    </dgm:pt>
    <dgm:pt modelId="{4D261A21-228B-4F15-874C-EADDAB658E1B}" type="pres">
      <dgm:prSet presAssocID="{5F4CC14D-E5DA-4B9F-89F0-29DA0D059E13}" presName="node" presStyleLbl="node1" presStyleIdx="0" presStyleCnt="5">
        <dgm:presLayoutVars>
          <dgm:bulletEnabled val="1"/>
        </dgm:presLayoutVars>
      </dgm:prSet>
      <dgm:spPr/>
      <dgm:t>
        <a:bodyPr/>
        <a:lstStyle/>
        <a:p>
          <a:endParaRPr lang="en-US"/>
        </a:p>
      </dgm:t>
    </dgm:pt>
    <dgm:pt modelId="{9DE68CE0-2F42-45E0-ADA6-48B5E23BD54F}" type="pres">
      <dgm:prSet presAssocID="{67B3DD75-026B-4AEE-92FA-1306748F7ACE}" presName="sibTrans" presStyleCnt="0"/>
      <dgm:spPr/>
    </dgm:pt>
    <dgm:pt modelId="{122D82FF-0039-49E7-B42D-CD769C758EBC}" type="pres">
      <dgm:prSet presAssocID="{D433F3EB-3E93-442D-BE44-09C7FB48DF9F}" presName="node" presStyleLbl="node1" presStyleIdx="1" presStyleCnt="5">
        <dgm:presLayoutVars>
          <dgm:bulletEnabled val="1"/>
        </dgm:presLayoutVars>
      </dgm:prSet>
      <dgm:spPr/>
      <dgm:t>
        <a:bodyPr/>
        <a:lstStyle/>
        <a:p>
          <a:endParaRPr lang="en-US"/>
        </a:p>
      </dgm:t>
    </dgm:pt>
    <dgm:pt modelId="{85A1FF72-568F-489B-9D5C-F093BAD8167D}" type="pres">
      <dgm:prSet presAssocID="{03B95188-BB50-4BAD-991F-472588658FF5}" presName="sibTrans" presStyleCnt="0"/>
      <dgm:spPr/>
    </dgm:pt>
    <dgm:pt modelId="{5AD7D253-B3EC-4BB7-A69E-19B169B7E9D1}" type="pres">
      <dgm:prSet presAssocID="{AE2F2C7B-2321-45F4-9920-44D806219991}" presName="node" presStyleLbl="node1" presStyleIdx="2" presStyleCnt="5">
        <dgm:presLayoutVars>
          <dgm:bulletEnabled val="1"/>
        </dgm:presLayoutVars>
      </dgm:prSet>
      <dgm:spPr/>
      <dgm:t>
        <a:bodyPr/>
        <a:lstStyle/>
        <a:p>
          <a:endParaRPr lang="en-US"/>
        </a:p>
      </dgm:t>
    </dgm:pt>
    <dgm:pt modelId="{F54DEDA7-AE62-4331-B506-8BA0CE3B9896}" type="pres">
      <dgm:prSet presAssocID="{62B6E12A-AED2-4C46-8361-C27BCB162C7A}" presName="sibTrans" presStyleCnt="0"/>
      <dgm:spPr/>
    </dgm:pt>
    <dgm:pt modelId="{6C2151A2-A4F8-45B2-9C1E-CE6FBCA4D962}" type="pres">
      <dgm:prSet presAssocID="{F83B6BEA-C48D-41AC-996F-04A24A8AEE47}" presName="node" presStyleLbl="node1" presStyleIdx="3" presStyleCnt="5">
        <dgm:presLayoutVars>
          <dgm:bulletEnabled val="1"/>
        </dgm:presLayoutVars>
      </dgm:prSet>
      <dgm:spPr/>
      <dgm:t>
        <a:bodyPr/>
        <a:lstStyle/>
        <a:p>
          <a:endParaRPr lang="en-US"/>
        </a:p>
      </dgm:t>
    </dgm:pt>
    <dgm:pt modelId="{37CB6905-B8A8-4F23-ABE0-67653D145EC3}" type="pres">
      <dgm:prSet presAssocID="{4CB5E770-91A2-4267-87AE-0FC343BD0FC6}" presName="sibTrans" presStyleCnt="0"/>
      <dgm:spPr/>
    </dgm:pt>
    <dgm:pt modelId="{B66E43A5-5076-4E73-A9AE-09F7391C3083}" type="pres">
      <dgm:prSet presAssocID="{577FC4B3-B007-44CB-9C8E-4B9C8FCF6EE5}" presName="node" presStyleLbl="node1" presStyleIdx="4" presStyleCnt="5">
        <dgm:presLayoutVars>
          <dgm:bulletEnabled val="1"/>
        </dgm:presLayoutVars>
      </dgm:prSet>
      <dgm:spPr/>
      <dgm:t>
        <a:bodyPr/>
        <a:lstStyle/>
        <a:p>
          <a:endParaRPr lang="en-US"/>
        </a:p>
      </dgm:t>
    </dgm:pt>
  </dgm:ptLst>
  <dgm:cxnLst>
    <dgm:cxn modelId="{CAFB2C4C-01A2-45D5-8473-31D35C424C11}" type="presOf" srcId="{AE2F2C7B-2321-45F4-9920-44D806219991}" destId="{5AD7D253-B3EC-4BB7-A69E-19B169B7E9D1}" srcOrd="0" destOrd="0" presId="urn:microsoft.com/office/officeart/2005/8/layout/default"/>
    <dgm:cxn modelId="{C87F1FBD-A0EA-4EE1-8F5F-28E503770BCE}" srcId="{B33D4DD9-6C65-4B7D-A7D8-9D2E77225D12}" destId="{577FC4B3-B007-44CB-9C8E-4B9C8FCF6EE5}" srcOrd="4" destOrd="0" parTransId="{7A8C4C78-412E-42BE-96CA-9F0B3C554D91}" sibTransId="{B66B7C66-FB09-44F2-BD9E-4C3ACA8312C0}"/>
    <dgm:cxn modelId="{79060143-07CE-4059-8334-4B0F34B1816C}" srcId="{B33D4DD9-6C65-4B7D-A7D8-9D2E77225D12}" destId="{AE2F2C7B-2321-45F4-9920-44D806219991}" srcOrd="2" destOrd="0" parTransId="{2758672C-5E19-4CD1-ACA8-F13B95E5247C}" sibTransId="{62B6E12A-AED2-4C46-8361-C27BCB162C7A}"/>
    <dgm:cxn modelId="{F22DFF0F-F175-4629-9395-E69136932786}" type="presOf" srcId="{577FC4B3-B007-44CB-9C8E-4B9C8FCF6EE5}" destId="{B66E43A5-5076-4E73-A9AE-09F7391C3083}" srcOrd="0" destOrd="0" presId="urn:microsoft.com/office/officeart/2005/8/layout/default"/>
    <dgm:cxn modelId="{5C0E9DCD-6003-426B-A754-5646CE870853}" srcId="{B33D4DD9-6C65-4B7D-A7D8-9D2E77225D12}" destId="{5F4CC14D-E5DA-4B9F-89F0-29DA0D059E13}" srcOrd="0" destOrd="0" parTransId="{40B3F59B-7BA0-49DD-ACCD-7C8407D6CE61}" sibTransId="{67B3DD75-026B-4AEE-92FA-1306748F7ACE}"/>
    <dgm:cxn modelId="{8A86804F-39FE-402F-AD0F-E1BB99DC02D6}" srcId="{B33D4DD9-6C65-4B7D-A7D8-9D2E77225D12}" destId="{D433F3EB-3E93-442D-BE44-09C7FB48DF9F}" srcOrd="1" destOrd="0" parTransId="{97253FD7-5D2E-42D6-A421-17E8FE593FF6}" sibTransId="{03B95188-BB50-4BAD-991F-472588658FF5}"/>
    <dgm:cxn modelId="{132276EF-3C22-4633-A327-5F967E95DABE}" srcId="{B33D4DD9-6C65-4B7D-A7D8-9D2E77225D12}" destId="{F83B6BEA-C48D-41AC-996F-04A24A8AEE47}" srcOrd="3" destOrd="0" parTransId="{94E78D83-3BDB-475E-A6C6-D62565F8D9C4}" sibTransId="{4CB5E770-91A2-4267-87AE-0FC343BD0FC6}"/>
    <dgm:cxn modelId="{F1EFC8C8-EC7C-482F-87A5-0D9B7A9795A8}" type="presOf" srcId="{B33D4DD9-6C65-4B7D-A7D8-9D2E77225D12}" destId="{3E6C228D-7358-4A95-87F4-7EBBB6C2F13A}" srcOrd="0" destOrd="0" presId="urn:microsoft.com/office/officeart/2005/8/layout/default"/>
    <dgm:cxn modelId="{EF4D708D-1288-4BAE-9453-20B77F3AFD1E}" type="presOf" srcId="{D433F3EB-3E93-442D-BE44-09C7FB48DF9F}" destId="{122D82FF-0039-49E7-B42D-CD769C758EBC}" srcOrd="0" destOrd="0" presId="urn:microsoft.com/office/officeart/2005/8/layout/default"/>
    <dgm:cxn modelId="{4868F09F-7E70-45EE-9406-0805050DD734}" type="presOf" srcId="{F83B6BEA-C48D-41AC-996F-04A24A8AEE47}" destId="{6C2151A2-A4F8-45B2-9C1E-CE6FBCA4D962}" srcOrd="0" destOrd="0" presId="urn:microsoft.com/office/officeart/2005/8/layout/default"/>
    <dgm:cxn modelId="{30715159-6430-4AE1-85DE-4D45EC78C54D}" type="presOf" srcId="{5F4CC14D-E5DA-4B9F-89F0-29DA0D059E13}" destId="{4D261A21-228B-4F15-874C-EADDAB658E1B}" srcOrd="0" destOrd="0" presId="urn:microsoft.com/office/officeart/2005/8/layout/default"/>
    <dgm:cxn modelId="{AA877A76-8C6C-4D6A-9387-C511CF487DA4}" type="presParOf" srcId="{3E6C228D-7358-4A95-87F4-7EBBB6C2F13A}" destId="{4D261A21-228B-4F15-874C-EADDAB658E1B}" srcOrd="0" destOrd="0" presId="urn:microsoft.com/office/officeart/2005/8/layout/default"/>
    <dgm:cxn modelId="{0E9DBF11-4F1F-4D66-8408-0C180FD25B47}" type="presParOf" srcId="{3E6C228D-7358-4A95-87F4-7EBBB6C2F13A}" destId="{9DE68CE0-2F42-45E0-ADA6-48B5E23BD54F}" srcOrd="1" destOrd="0" presId="urn:microsoft.com/office/officeart/2005/8/layout/default"/>
    <dgm:cxn modelId="{654CF974-9337-4CD0-8BEC-448156342581}" type="presParOf" srcId="{3E6C228D-7358-4A95-87F4-7EBBB6C2F13A}" destId="{122D82FF-0039-49E7-B42D-CD769C758EBC}" srcOrd="2" destOrd="0" presId="urn:microsoft.com/office/officeart/2005/8/layout/default"/>
    <dgm:cxn modelId="{81B451C3-388E-4A2A-92AA-D32E4E74B671}" type="presParOf" srcId="{3E6C228D-7358-4A95-87F4-7EBBB6C2F13A}" destId="{85A1FF72-568F-489B-9D5C-F093BAD8167D}" srcOrd="3" destOrd="0" presId="urn:microsoft.com/office/officeart/2005/8/layout/default"/>
    <dgm:cxn modelId="{8F9CAEFE-8CDD-4A81-B6BD-9548F4BC0197}" type="presParOf" srcId="{3E6C228D-7358-4A95-87F4-7EBBB6C2F13A}" destId="{5AD7D253-B3EC-4BB7-A69E-19B169B7E9D1}" srcOrd="4" destOrd="0" presId="urn:microsoft.com/office/officeart/2005/8/layout/default"/>
    <dgm:cxn modelId="{143D751C-F816-4C23-A8A4-E745B50783BB}" type="presParOf" srcId="{3E6C228D-7358-4A95-87F4-7EBBB6C2F13A}" destId="{F54DEDA7-AE62-4331-B506-8BA0CE3B9896}" srcOrd="5" destOrd="0" presId="urn:microsoft.com/office/officeart/2005/8/layout/default"/>
    <dgm:cxn modelId="{E9ED47B2-EA58-414E-8590-6B3C04606899}" type="presParOf" srcId="{3E6C228D-7358-4A95-87F4-7EBBB6C2F13A}" destId="{6C2151A2-A4F8-45B2-9C1E-CE6FBCA4D962}" srcOrd="6" destOrd="0" presId="urn:microsoft.com/office/officeart/2005/8/layout/default"/>
    <dgm:cxn modelId="{85CAB573-A797-4F59-8BB9-07646EA42463}" type="presParOf" srcId="{3E6C228D-7358-4A95-87F4-7EBBB6C2F13A}" destId="{37CB6905-B8A8-4F23-ABE0-67653D145EC3}" srcOrd="7" destOrd="0" presId="urn:microsoft.com/office/officeart/2005/8/layout/default"/>
    <dgm:cxn modelId="{349FA522-4140-41E9-B3FF-8E88A20B9A11}" type="presParOf" srcId="{3E6C228D-7358-4A95-87F4-7EBBB6C2F13A}" destId="{B66E43A5-5076-4E73-A9AE-09F7391C308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D98E9-6565-48AF-B37C-46352C086636}" type="doc">
      <dgm:prSet loTypeId="urn:microsoft.com/office/officeart/2005/8/layout/hProcess11" loCatId="process" qsTypeId="urn:microsoft.com/office/officeart/2005/8/quickstyle/simple1" qsCatId="simple" csTypeId="urn:microsoft.com/office/officeart/2005/8/colors/accent5_2" csCatId="accent5" phldr="1"/>
      <dgm:spPr/>
      <dgm:t>
        <a:bodyPr/>
        <a:lstStyle/>
        <a:p>
          <a:endParaRPr lang="en-US"/>
        </a:p>
      </dgm:t>
    </dgm:pt>
    <dgm:pt modelId="{CB902CDC-6F14-4EBB-94D3-79D8BDC51A70}">
      <dgm:prSet/>
      <dgm:spPr/>
      <dgm:t>
        <a:bodyPr/>
        <a:lstStyle/>
        <a:p>
          <a:pPr rtl="0"/>
          <a:r>
            <a:rPr lang="en-US" dirty="0" smtClean="0"/>
            <a:t>(2016) Student Capstone</a:t>
          </a:r>
          <a:endParaRPr lang="en-US" dirty="0"/>
        </a:p>
      </dgm:t>
    </dgm:pt>
    <dgm:pt modelId="{3F9528C3-A05B-44F8-9210-F93B0939A01E}" type="parTrans" cxnId="{1B189E9C-AB36-45E1-B3CB-438D74571057}">
      <dgm:prSet/>
      <dgm:spPr/>
      <dgm:t>
        <a:bodyPr/>
        <a:lstStyle/>
        <a:p>
          <a:endParaRPr lang="en-US"/>
        </a:p>
      </dgm:t>
    </dgm:pt>
    <dgm:pt modelId="{1E333420-36E3-4F0E-BE2A-10B5F91CFC6B}" type="sibTrans" cxnId="{1B189E9C-AB36-45E1-B3CB-438D74571057}">
      <dgm:prSet/>
      <dgm:spPr/>
      <dgm:t>
        <a:bodyPr/>
        <a:lstStyle/>
        <a:p>
          <a:endParaRPr lang="en-US"/>
        </a:p>
      </dgm:t>
    </dgm:pt>
    <dgm:pt modelId="{F4C05EF8-2A4D-4461-A69D-45B6D92E9C7D}">
      <dgm:prSet/>
      <dgm:spPr/>
      <dgm:t>
        <a:bodyPr/>
        <a:lstStyle/>
        <a:p>
          <a:pPr rtl="0"/>
          <a:r>
            <a:rPr lang="en-US" baseline="0" dirty="0" smtClean="0"/>
            <a:t>(2017) Campus Zeek cluster</a:t>
          </a:r>
          <a:endParaRPr lang="en-US" dirty="0"/>
        </a:p>
      </dgm:t>
    </dgm:pt>
    <dgm:pt modelId="{BC3245CE-86E8-49D8-BF28-AF600A049F60}" type="parTrans" cxnId="{36EDA516-6463-4412-9517-5D1EEE9228BE}">
      <dgm:prSet/>
      <dgm:spPr/>
      <dgm:t>
        <a:bodyPr/>
        <a:lstStyle/>
        <a:p>
          <a:endParaRPr lang="en-US"/>
        </a:p>
      </dgm:t>
    </dgm:pt>
    <dgm:pt modelId="{AF48C12A-36E7-4454-877B-4C2F88F87C0A}" type="sibTrans" cxnId="{36EDA516-6463-4412-9517-5D1EEE9228BE}">
      <dgm:prSet/>
      <dgm:spPr/>
      <dgm:t>
        <a:bodyPr/>
        <a:lstStyle/>
        <a:p>
          <a:endParaRPr lang="en-US"/>
        </a:p>
      </dgm:t>
    </dgm:pt>
    <dgm:pt modelId="{4C9D0D93-CDF7-4809-88D4-633BF46C925B}">
      <dgm:prSet/>
      <dgm:spPr/>
      <dgm:t>
        <a:bodyPr/>
        <a:lstStyle/>
        <a:p>
          <a:pPr rtl="0"/>
          <a:r>
            <a:rPr lang="en-US" baseline="0" dirty="0" smtClean="0"/>
            <a:t>(2018) Corelight augmentation</a:t>
          </a:r>
          <a:endParaRPr lang="en-US" dirty="0"/>
        </a:p>
      </dgm:t>
    </dgm:pt>
    <dgm:pt modelId="{E787DB37-769F-4B62-892D-62C2E9724E7A}" type="parTrans" cxnId="{103B69DB-9E27-4126-8C58-3B4E7FABBE5D}">
      <dgm:prSet/>
      <dgm:spPr/>
      <dgm:t>
        <a:bodyPr/>
        <a:lstStyle/>
        <a:p>
          <a:endParaRPr lang="en-US"/>
        </a:p>
      </dgm:t>
    </dgm:pt>
    <dgm:pt modelId="{2AE72706-1FCC-4F14-8F56-3BFC06C9BA4C}" type="sibTrans" cxnId="{103B69DB-9E27-4126-8C58-3B4E7FABBE5D}">
      <dgm:prSet/>
      <dgm:spPr/>
      <dgm:t>
        <a:bodyPr/>
        <a:lstStyle/>
        <a:p>
          <a:endParaRPr lang="en-US"/>
        </a:p>
      </dgm:t>
    </dgm:pt>
    <dgm:pt modelId="{33F384C1-7D00-4CD6-8F58-93DBED987D32}">
      <dgm:prSet/>
      <dgm:spPr/>
      <dgm:t>
        <a:bodyPr/>
        <a:lstStyle/>
        <a:p>
          <a:pPr rtl="0"/>
          <a:r>
            <a:rPr lang="en-US" baseline="0" dirty="0" smtClean="0"/>
            <a:t>(2018) Custom package development</a:t>
          </a:r>
          <a:endParaRPr lang="en-US" dirty="0"/>
        </a:p>
      </dgm:t>
    </dgm:pt>
    <dgm:pt modelId="{0881E192-2F33-48CE-9202-AB6055EB707D}" type="parTrans" cxnId="{3F6F402E-6715-41F6-BBE2-35EB2D8DA0FB}">
      <dgm:prSet/>
      <dgm:spPr/>
      <dgm:t>
        <a:bodyPr/>
        <a:lstStyle/>
        <a:p>
          <a:endParaRPr lang="en-US"/>
        </a:p>
      </dgm:t>
    </dgm:pt>
    <dgm:pt modelId="{4C3A1531-6FAB-4129-BDA5-5BA374E53AED}" type="sibTrans" cxnId="{3F6F402E-6715-41F6-BBE2-35EB2D8DA0FB}">
      <dgm:prSet/>
      <dgm:spPr/>
      <dgm:t>
        <a:bodyPr/>
        <a:lstStyle/>
        <a:p>
          <a:endParaRPr lang="en-US"/>
        </a:p>
      </dgm:t>
    </dgm:pt>
    <dgm:pt modelId="{A44A4892-A517-4653-8429-C0E920DADC25}">
      <dgm:prSet/>
      <dgm:spPr/>
      <dgm:t>
        <a:bodyPr/>
        <a:lstStyle/>
        <a:p>
          <a:pPr rtl="0"/>
          <a:r>
            <a:rPr lang="en-US" baseline="0" dirty="0" smtClean="0"/>
            <a:t>(2020/2021) Full Corelight</a:t>
          </a:r>
          <a:endParaRPr lang="en-US" dirty="0"/>
        </a:p>
      </dgm:t>
    </dgm:pt>
    <dgm:pt modelId="{B3F6C4AC-4278-4A08-BFEC-2935F0E9612E}" type="parTrans" cxnId="{7A0F1064-35C0-4D0F-AAD3-1AC1F7EC2043}">
      <dgm:prSet/>
      <dgm:spPr/>
      <dgm:t>
        <a:bodyPr/>
        <a:lstStyle/>
        <a:p>
          <a:endParaRPr lang="en-US"/>
        </a:p>
      </dgm:t>
    </dgm:pt>
    <dgm:pt modelId="{F4B138E9-6182-4CFD-A152-6E1022A4703F}" type="sibTrans" cxnId="{7A0F1064-35C0-4D0F-AAD3-1AC1F7EC2043}">
      <dgm:prSet/>
      <dgm:spPr/>
      <dgm:t>
        <a:bodyPr/>
        <a:lstStyle/>
        <a:p>
          <a:endParaRPr lang="en-US"/>
        </a:p>
      </dgm:t>
    </dgm:pt>
    <dgm:pt modelId="{ABE54429-E7DB-430A-9864-1CC1597E8DB1}" type="pres">
      <dgm:prSet presAssocID="{335D98E9-6565-48AF-B37C-46352C086636}" presName="Name0" presStyleCnt="0">
        <dgm:presLayoutVars>
          <dgm:dir/>
          <dgm:resizeHandles val="exact"/>
        </dgm:presLayoutVars>
      </dgm:prSet>
      <dgm:spPr/>
      <dgm:t>
        <a:bodyPr/>
        <a:lstStyle/>
        <a:p>
          <a:endParaRPr lang="en-US"/>
        </a:p>
      </dgm:t>
    </dgm:pt>
    <dgm:pt modelId="{3DCC5AA2-25F2-4224-B4B5-CE4B176AFBE1}" type="pres">
      <dgm:prSet presAssocID="{335D98E9-6565-48AF-B37C-46352C086636}" presName="arrow" presStyleLbl="bgShp" presStyleIdx="0" presStyleCnt="1"/>
      <dgm:spPr/>
    </dgm:pt>
    <dgm:pt modelId="{30315FF6-A8B0-4757-BABD-271907045BD6}" type="pres">
      <dgm:prSet presAssocID="{335D98E9-6565-48AF-B37C-46352C086636}" presName="points" presStyleCnt="0"/>
      <dgm:spPr/>
    </dgm:pt>
    <dgm:pt modelId="{DD6A6F98-CD97-4BB8-B527-1D249332C905}" type="pres">
      <dgm:prSet presAssocID="{CB902CDC-6F14-4EBB-94D3-79D8BDC51A70}" presName="compositeA" presStyleCnt="0"/>
      <dgm:spPr/>
    </dgm:pt>
    <dgm:pt modelId="{A932AC18-B5CA-4CB8-942A-5E715180BFA8}" type="pres">
      <dgm:prSet presAssocID="{CB902CDC-6F14-4EBB-94D3-79D8BDC51A70}" presName="textA" presStyleLbl="revTx" presStyleIdx="0" presStyleCnt="5">
        <dgm:presLayoutVars>
          <dgm:bulletEnabled val="1"/>
        </dgm:presLayoutVars>
      </dgm:prSet>
      <dgm:spPr/>
      <dgm:t>
        <a:bodyPr/>
        <a:lstStyle/>
        <a:p>
          <a:endParaRPr lang="en-US"/>
        </a:p>
      </dgm:t>
    </dgm:pt>
    <dgm:pt modelId="{EBB34FFE-D700-45B1-8D6E-01AB8971D2AF}" type="pres">
      <dgm:prSet presAssocID="{CB902CDC-6F14-4EBB-94D3-79D8BDC51A70}" presName="circleA" presStyleLbl="node1" presStyleIdx="0" presStyleCnt="5"/>
      <dgm:spPr/>
    </dgm:pt>
    <dgm:pt modelId="{978EFE0B-B481-40C9-8BEE-2B70FAEEF42F}" type="pres">
      <dgm:prSet presAssocID="{CB902CDC-6F14-4EBB-94D3-79D8BDC51A70}" presName="spaceA" presStyleCnt="0"/>
      <dgm:spPr/>
    </dgm:pt>
    <dgm:pt modelId="{842E6D8D-5A3F-4F86-BB6F-D6CD553BC6D7}" type="pres">
      <dgm:prSet presAssocID="{1E333420-36E3-4F0E-BE2A-10B5F91CFC6B}" presName="space" presStyleCnt="0"/>
      <dgm:spPr/>
    </dgm:pt>
    <dgm:pt modelId="{A3793AE6-0819-4BF4-B3C2-B7D8D86C166A}" type="pres">
      <dgm:prSet presAssocID="{F4C05EF8-2A4D-4461-A69D-45B6D92E9C7D}" presName="compositeB" presStyleCnt="0"/>
      <dgm:spPr/>
    </dgm:pt>
    <dgm:pt modelId="{9F9075E0-6278-4E29-A72E-E9663DA5BEAC}" type="pres">
      <dgm:prSet presAssocID="{F4C05EF8-2A4D-4461-A69D-45B6D92E9C7D}" presName="textB" presStyleLbl="revTx" presStyleIdx="1" presStyleCnt="5" custLinFactNeighborX="-1190" custLinFactNeighborY="25044">
        <dgm:presLayoutVars>
          <dgm:bulletEnabled val="1"/>
        </dgm:presLayoutVars>
      </dgm:prSet>
      <dgm:spPr/>
      <dgm:t>
        <a:bodyPr/>
        <a:lstStyle/>
        <a:p>
          <a:endParaRPr lang="en-US"/>
        </a:p>
      </dgm:t>
    </dgm:pt>
    <dgm:pt modelId="{F8B99E62-71A1-4ED5-A1BA-C7E99838563A}" type="pres">
      <dgm:prSet presAssocID="{F4C05EF8-2A4D-4461-A69D-45B6D92E9C7D}" presName="circleB" presStyleLbl="node1" presStyleIdx="1" presStyleCnt="5" custLinFactNeighborX="-24593" custLinFactNeighborY="-611"/>
      <dgm:spPr/>
      <dgm:t>
        <a:bodyPr/>
        <a:lstStyle/>
        <a:p>
          <a:endParaRPr lang="en-US"/>
        </a:p>
      </dgm:t>
    </dgm:pt>
    <dgm:pt modelId="{BEC1D59A-E761-4308-8C29-BCB03931A5B2}" type="pres">
      <dgm:prSet presAssocID="{F4C05EF8-2A4D-4461-A69D-45B6D92E9C7D}" presName="spaceB" presStyleCnt="0"/>
      <dgm:spPr/>
    </dgm:pt>
    <dgm:pt modelId="{C7E10EC4-E075-4BFF-8933-33BFA3536883}" type="pres">
      <dgm:prSet presAssocID="{AF48C12A-36E7-4454-877B-4C2F88F87C0A}" presName="space" presStyleCnt="0"/>
      <dgm:spPr/>
    </dgm:pt>
    <dgm:pt modelId="{E4FF4395-58B7-4525-86F6-0FFD50E4F8BD}" type="pres">
      <dgm:prSet presAssocID="{4C9D0D93-CDF7-4809-88D4-633BF46C925B}" presName="compositeA" presStyleCnt="0"/>
      <dgm:spPr/>
    </dgm:pt>
    <dgm:pt modelId="{22C27D6B-8C78-43B1-843C-D992DB1842EF}" type="pres">
      <dgm:prSet presAssocID="{4C9D0D93-CDF7-4809-88D4-633BF46C925B}" presName="textA" presStyleLbl="revTx" presStyleIdx="2" presStyleCnt="5" custScaleX="87628" custLinFactY="12347" custLinFactNeighborX="42855" custLinFactNeighborY="100000">
        <dgm:presLayoutVars>
          <dgm:bulletEnabled val="1"/>
        </dgm:presLayoutVars>
      </dgm:prSet>
      <dgm:spPr/>
      <dgm:t>
        <a:bodyPr/>
        <a:lstStyle/>
        <a:p>
          <a:endParaRPr lang="en-US"/>
        </a:p>
      </dgm:t>
    </dgm:pt>
    <dgm:pt modelId="{0331CDEE-C686-4FEC-ABCC-95221EF4EA21}" type="pres">
      <dgm:prSet presAssocID="{4C9D0D93-CDF7-4809-88D4-633BF46C925B}" presName="circleA" presStyleLbl="node1" presStyleIdx="2" presStyleCnt="5" custLinFactX="90759" custLinFactNeighborX="100000" custLinFactNeighborY="-120"/>
      <dgm:spPr/>
    </dgm:pt>
    <dgm:pt modelId="{C9FC1D63-F531-4BA3-833B-335A8E547275}" type="pres">
      <dgm:prSet presAssocID="{4C9D0D93-CDF7-4809-88D4-633BF46C925B}" presName="spaceA" presStyleCnt="0"/>
      <dgm:spPr/>
    </dgm:pt>
    <dgm:pt modelId="{760C0607-D9AF-4AC5-81B1-F7D672FCE928}" type="pres">
      <dgm:prSet presAssocID="{2AE72706-1FCC-4F14-8F56-3BFC06C9BA4C}" presName="space" presStyleCnt="0"/>
      <dgm:spPr/>
    </dgm:pt>
    <dgm:pt modelId="{6758F431-F563-4CED-8312-F90190D93F10}" type="pres">
      <dgm:prSet presAssocID="{33F384C1-7D00-4CD6-8F58-93DBED987D32}" presName="compositeB" presStyleCnt="0"/>
      <dgm:spPr/>
    </dgm:pt>
    <dgm:pt modelId="{08CCB7AB-CC7D-4B7E-9F31-3E69CEC862FC}" type="pres">
      <dgm:prSet presAssocID="{33F384C1-7D00-4CD6-8F58-93DBED987D32}" presName="textB" presStyleLbl="revTx" presStyleIdx="3" presStyleCnt="5" custLinFactY="-12530" custLinFactNeighborX="-8572" custLinFactNeighborY="-100000">
        <dgm:presLayoutVars>
          <dgm:bulletEnabled val="1"/>
        </dgm:presLayoutVars>
      </dgm:prSet>
      <dgm:spPr/>
      <dgm:t>
        <a:bodyPr/>
        <a:lstStyle/>
        <a:p>
          <a:endParaRPr lang="en-US"/>
        </a:p>
      </dgm:t>
    </dgm:pt>
    <dgm:pt modelId="{0E397538-BFD9-4118-B256-96753A8EF133}" type="pres">
      <dgm:prSet presAssocID="{33F384C1-7D00-4CD6-8F58-93DBED987D32}" presName="circleB" presStyleLbl="node1" presStyleIdx="3" presStyleCnt="5" custLinFactNeighborX="-55416" custLinFactNeighborY="-120"/>
      <dgm:spPr/>
    </dgm:pt>
    <dgm:pt modelId="{65FDB793-8A54-46B5-9ED9-A95D37BFE81D}" type="pres">
      <dgm:prSet presAssocID="{33F384C1-7D00-4CD6-8F58-93DBED987D32}" presName="spaceB" presStyleCnt="0"/>
      <dgm:spPr/>
    </dgm:pt>
    <dgm:pt modelId="{9783A30C-FAE3-43C0-B73F-10FF22F094BF}" type="pres">
      <dgm:prSet presAssocID="{4C3A1531-6FAB-4129-BDA5-5BA374E53AED}" presName="space" presStyleCnt="0"/>
      <dgm:spPr/>
    </dgm:pt>
    <dgm:pt modelId="{FD6C8E1F-2D2E-4535-9A18-5462791D2076}" type="pres">
      <dgm:prSet presAssocID="{A44A4892-A517-4653-8429-C0E920DADC25}" presName="compositeA" presStyleCnt="0"/>
      <dgm:spPr/>
    </dgm:pt>
    <dgm:pt modelId="{937F2087-7813-4796-8523-DCB355638996}" type="pres">
      <dgm:prSet presAssocID="{A44A4892-A517-4653-8429-C0E920DADC25}" presName="textA" presStyleLbl="revTx" presStyleIdx="4" presStyleCnt="5" custLinFactNeighborX="-238" custLinFactNeighborY="-15719">
        <dgm:presLayoutVars>
          <dgm:bulletEnabled val="1"/>
        </dgm:presLayoutVars>
      </dgm:prSet>
      <dgm:spPr/>
      <dgm:t>
        <a:bodyPr/>
        <a:lstStyle/>
        <a:p>
          <a:endParaRPr lang="en-US"/>
        </a:p>
      </dgm:t>
    </dgm:pt>
    <dgm:pt modelId="{3CCB77A6-6AE5-4C32-969F-651918B0A6F6}" type="pres">
      <dgm:prSet presAssocID="{A44A4892-A517-4653-8429-C0E920DADC25}" presName="circleA" presStyleLbl="node1" presStyleIdx="4" presStyleCnt="5"/>
      <dgm:spPr/>
    </dgm:pt>
    <dgm:pt modelId="{CF5625AC-F33A-4C60-BFDA-8FA12589C790}" type="pres">
      <dgm:prSet presAssocID="{A44A4892-A517-4653-8429-C0E920DADC25}" presName="spaceA" presStyleCnt="0"/>
      <dgm:spPr/>
    </dgm:pt>
  </dgm:ptLst>
  <dgm:cxnLst>
    <dgm:cxn modelId="{636C3D61-C57A-4917-B21E-85E75593C950}" type="presOf" srcId="{A44A4892-A517-4653-8429-C0E920DADC25}" destId="{937F2087-7813-4796-8523-DCB355638996}" srcOrd="0" destOrd="0" presId="urn:microsoft.com/office/officeart/2005/8/layout/hProcess11"/>
    <dgm:cxn modelId="{7A0F1064-35C0-4D0F-AAD3-1AC1F7EC2043}" srcId="{335D98E9-6565-48AF-B37C-46352C086636}" destId="{A44A4892-A517-4653-8429-C0E920DADC25}" srcOrd="4" destOrd="0" parTransId="{B3F6C4AC-4278-4A08-BFEC-2935F0E9612E}" sibTransId="{F4B138E9-6182-4CFD-A152-6E1022A4703F}"/>
    <dgm:cxn modelId="{8A90F559-B147-446C-8572-ECE8C59EDA24}" type="presOf" srcId="{CB902CDC-6F14-4EBB-94D3-79D8BDC51A70}" destId="{A932AC18-B5CA-4CB8-942A-5E715180BFA8}" srcOrd="0" destOrd="0" presId="urn:microsoft.com/office/officeart/2005/8/layout/hProcess11"/>
    <dgm:cxn modelId="{2623D8E2-3A78-4E45-AA84-A49EECD446C2}" type="presOf" srcId="{33F384C1-7D00-4CD6-8F58-93DBED987D32}" destId="{08CCB7AB-CC7D-4B7E-9F31-3E69CEC862FC}" srcOrd="0" destOrd="0" presId="urn:microsoft.com/office/officeart/2005/8/layout/hProcess11"/>
    <dgm:cxn modelId="{98EBB38A-862A-4343-BCCD-0CB9899AA0BE}" type="presOf" srcId="{4C9D0D93-CDF7-4809-88D4-633BF46C925B}" destId="{22C27D6B-8C78-43B1-843C-D992DB1842EF}" srcOrd="0" destOrd="0" presId="urn:microsoft.com/office/officeart/2005/8/layout/hProcess11"/>
    <dgm:cxn modelId="{1B189E9C-AB36-45E1-B3CB-438D74571057}" srcId="{335D98E9-6565-48AF-B37C-46352C086636}" destId="{CB902CDC-6F14-4EBB-94D3-79D8BDC51A70}" srcOrd="0" destOrd="0" parTransId="{3F9528C3-A05B-44F8-9210-F93B0939A01E}" sibTransId="{1E333420-36E3-4F0E-BE2A-10B5F91CFC6B}"/>
    <dgm:cxn modelId="{3F6F402E-6715-41F6-BBE2-35EB2D8DA0FB}" srcId="{335D98E9-6565-48AF-B37C-46352C086636}" destId="{33F384C1-7D00-4CD6-8F58-93DBED987D32}" srcOrd="3" destOrd="0" parTransId="{0881E192-2F33-48CE-9202-AB6055EB707D}" sibTransId="{4C3A1531-6FAB-4129-BDA5-5BA374E53AED}"/>
    <dgm:cxn modelId="{103B69DB-9E27-4126-8C58-3B4E7FABBE5D}" srcId="{335D98E9-6565-48AF-B37C-46352C086636}" destId="{4C9D0D93-CDF7-4809-88D4-633BF46C925B}" srcOrd="2" destOrd="0" parTransId="{E787DB37-769F-4B62-892D-62C2E9724E7A}" sibTransId="{2AE72706-1FCC-4F14-8F56-3BFC06C9BA4C}"/>
    <dgm:cxn modelId="{4E5D1774-B98E-45B8-9BA7-0A7C97C2E12B}" type="presOf" srcId="{F4C05EF8-2A4D-4461-A69D-45B6D92E9C7D}" destId="{9F9075E0-6278-4E29-A72E-E9663DA5BEAC}" srcOrd="0" destOrd="0" presId="urn:microsoft.com/office/officeart/2005/8/layout/hProcess11"/>
    <dgm:cxn modelId="{C0609110-8F9E-49C5-AB2C-EA7006AA0188}" type="presOf" srcId="{335D98E9-6565-48AF-B37C-46352C086636}" destId="{ABE54429-E7DB-430A-9864-1CC1597E8DB1}" srcOrd="0" destOrd="0" presId="urn:microsoft.com/office/officeart/2005/8/layout/hProcess11"/>
    <dgm:cxn modelId="{36EDA516-6463-4412-9517-5D1EEE9228BE}" srcId="{335D98E9-6565-48AF-B37C-46352C086636}" destId="{F4C05EF8-2A4D-4461-A69D-45B6D92E9C7D}" srcOrd="1" destOrd="0" parTransId="{BC3245CE-86E8-49D8-BF28-AF600A049F60}" sibTransId="{AF48C12A-36E7-4454-877B-4C2F88F87C0A}"/>
    <dgm:cxn modelId="{70A20476-8364-489C-8040-F40CD086C3CA}" type="presParOf" srcId="{ABE54429-E7DB-430A-9864-1CC1597E8DB1}" destId="{3DCC5AA2-25F2-4224-B4B5-CE4B176AFBE1}" srcOrd="0" destOrd="0" presId="urn:microsoft.com/office/officeart/2005/8/layout/hProcess11"/>
    <dgm:cxn modelId="{32560D42-B0F6-48A5-ABA0-3075649A9985}" type="presParOf" srcId="{ABE54429-E7DB-430A-9864-1CC1597E8DB1}" destId="{30315FF6-A8B0-4757-BABD-271907045BD6}" srcOrd="1" destOrd="0" presId="urn:microsoft.com/office/officeart/2005/8/layout/hProcess11"/>
    <dgm:cxn modelId="{0B9F59ED-169F-4B27-B2FB-D5D8BA05CCEA}" type="presParOf" srcId="{30315FF6-A8B0-4757-BABD-271907045BD6}" destId="{DD6A6F98-CD97-4BB8-B527-1D249332C905}" srcOrd="0" destOrd="0" presId="urn:microsoft.com/office/officeart/2005/8/layout/hProcess11"/>
    <dgm:cxn modelId="{5F170DED-9FE2-4CBF-A258-94BD3EC65171}" type="presParOf" srcId="{DD6A6F98-CD97-4BB8-B527-1D249332C905}" destId="{A932AC18-B5CA-4CB8-942A-5E715180BFA8}" srcOrd="0" destOrd="0" presId="urn:microsoft.com/office/officeart/2005/8/layout/hProcess11"/>
    <dgm:cxn modelId="{1F9F7BCD-581B-403A-8ADA-16CFC9CE1B7B}" type="presParOf" srcId="{DD6A6F98-CD97-4BB8-B527-1D249332C905}" destId="{EBB34FFE-D700-45B1-8D6E-01AB8971D2AF}" srcOrd="1" destOrd="0" presId="urn:microsoft.com/office/officeart/2005/8/layout/hProcess11"/>
    <dgm:cxn modelId="{7DE3064B-98E0-4D57-B81E-866BB70D3FC0}" type="presParOf" srcId="{DD6A6F98-CD97-4BB8-B527-1D249332C905}" destId="{978EFE0B-B481-40C9-8BEE-2B70FAEEF42F}" srcOrd="2" destOrd="0" presId="urn:microsoft.com/office/officeart/2005/8/layout/hProcess11"/>
    <dgm:cxn modelId="{30E0863A-760D-404F-A367-A93D996C1F35}" type="presParOf" srcId="{30315FF6-A8B0-4757-BABD-271907045BD6}" destId="{842E6D8D-5A3F-4F86-BB6F-D6CD553BC6D7}" srcOrd="1" destOrd="0" presId="urn:microsoft.com/office/officeart/2005/8/layout/hProcess11"/>
    <dgm:cxn modelId="{F3F6EC34-D50C-49D9-9C90-07A1ADAE5F57}" type="presParOf" srcId="{30315FF6-A8B0-4757-BABD-271907045BD6}" destId="{A3793AE6-0819-4BF4-B3C2-B7D8D86C166A}" srcOrd="2" destOrd="0" presId="urn:microsoft.com/office/officeart/2005/8/layout/hProcess11"/>
    <dgm:cxn modelId="{816CBD09-E5A9-4793-8DFE-F9C2563D14CF}" type="presParOf" srcId="{A3793AE6-0819-4BF4-B3C2-B7D8D86C166A}" destId="{9F9075E0-6278-4E29-A72E-E9663DA5BEAC}" srcOrd="0" destOrd="0" presId="urn:microsoft.com/office/officeart/2005/8/layout/hProcess11"/>
    <dgm:cxn modelId="{3CF5CCAC-34B3-4FEE-9D3C-9DE576FCEF12}" type="presParOf" srcId="{A3793AE6-0819-4BF4-B3C2-B7D8D86C166A}" destId="{F8B99E62-71A1-4ED5-A1BA-C7E99838563A}" srcOrd="1" destOrd="0" presId="urn:microsoft.com/office/officeart/2005/8/layout/hProcess11"/>
    <dgm:cxn modelId="{E622F5BC-F101-4D6F-8E38-B87C1D7C48F9}" type="presParOf" srcId="{A3793AE6-0819-4BF4-B3C2-B7D8D86C166A}" destId="{BEC1D59A-E761-4308-8C29-BCB03931A5B2}" srcOrd="2" destOrd="0" presId="urn:microsoft.com/office/officeart/2005/8/layout/hProcess11"/>
    <dgm:cxn modelId="{8662343F-F8FB-4019-894F-C0B1DA61A6F5}" type="presParOf" srcId="{30315FF6-A8B0-4757-BABD-271907045BD6}" destId="{C7E10EC4-E075-4BFF-8933-33BFA3536883}" srcOrd="3" destOrd="0" presId="urn:microsoft.com/office/officeart/2005/8/layout/hProcess11"/>
    <dgm:cxn modelId="{789A1228-8C73-4902-868F-18BD02D6CD52}" type="presParOf" srcId="{30315FF6-A8B0-4757-BABD-271907045BD6}" destId="{E4FF4395-58B7-4525-86F6-0FFD50E4F8BD}" srcOrd="4" destOrd="0" presId="urn:microsoft.com/office/officeart/2005/8/layout/hProcess11"/>
    <dgm:cxn modelId="{EBCF4E5D-1D9E-4A5A-B29E-5EFE6BA1D465}" type="presParOf" srcId="{E4FF4395-58B7-4525-86F6-0FFD50E4F8BD}" destId="{22C27D6B-8C78-43B1-843C-D992DB1842EF}" srcOrd="0" destOrd="0" presId="urn:microsoft.com/office/officeart/2005/8/layout/hProcess11"/>
    <dgm:cxn modelId="{B9173D34-1466-4768-B616-BED89DA6FCE0}" type="presParOf" srcId="{E4FF4395-58B7-4525-86F6-0FFD50E4F8BD}" destId="{0331CDEE-C686-4FEC-ABCC-95221EF4EA21}" srcOrd="1" destOrd="0" presId="urn:microsoft.com/office/officeart/2005/8/layout/hProcess11"/>
    <dgm:cxn modelId="{0440F877-ABC3-467B-964B-A06F85017C84}" type="presParOf" srcId="{E4FF4395-58B7-4525-86F6-0FFD50E4F8BD}" destId="{C9FC1D63-F531-4BA3-833B-335A8E547275}" srcOrd="2" destOrd="0" presId="urn:microsoft.com/office/officeart/2005/8/layout/hProcess11"/>
    <dgm:cxn modelId="{0815FFBB-5E3E-4C76-A5FD-F1DEE444F5E1}" type="presParOf" srcId="{30315FF6-A8B0-4757-BABD-271907045BD6}" destId="{760C0607-D9AF-4AC5-81B1-F7D672FCE928}" srcOrd="5" destOrd="0" presId="urn:microsoft.com/office/officeart/2005/8/layout/hProcess11"/>
    <dgm:cxn modelId="{1EB8C27B-84BF-44AC-8483-45982FB590FA}" type="presParOf" srcId="{30315FF6-A8B0-4757-BABD-271907045BD6}" destId="{6758F431-F563-4CED-8312-F90190D93F10}" srcOrd="6" destOrd="0" presId="urn:microsoft.com/office/officeart/2005/8/layout/hProcess11"/>
    <dgm:cxn modelId="{877E078B-2476-4376-8BDB-AAB3A2C3F28B}" type="presParOf" srcId="{6758F431-F563-4CED-8312-F90190D93F10}" destId="{08CCB7AB-CC7D-4B7E-9F31-3E69CEC862FC}" srcOrd="0" destOrd="0" presId="urn:microsoft.com/office/officeart/2005/8/layout/hProcess11"/>
    <dgm:cxn modelId="{A43B08BF-0F25-4CE2-9455-A584CF0FEE8E}" type="presParOf" srcId="{6758F431-F563-4CED-8312-F90190D93F10}" destId="{0E397538-BFD9-4118-B256-96753A8EF133}" srcOrd="1" destOrd="0" presId="urn:microsoft.com/office/officeart/2005/8/layout/hProcess11"/>
    <dgm:cxn modelId="{BD72B698-F770-489E-BE0C-B849C0AF9EEE}" type="presParOf" srcId="{6758F431-F563-4CED-8312-F90190D93F10}" destId="{65FDB793-8A54-46B5-9ED9-A95D37BFE81D}" srcOrd="2" destOrd="0" presId="urn:microsoft.com/office/officeart/2005/8/layout/hProcess11"/>
    <dgm:cxn modelId="{D79E33DB-39AF-4358-8D37-179E93AE6988}" type="presParOf" srcId="{30315FF6-A8B0-4757-BABD-271907045BD6}" destId="{9783A30C-FAE3-43C0-B73F-10FF22F094BF}" srcOrd="7" destOrd="0" presId="urn:microsoft.com/office/officeart/2005/8/layout/hProcess11"/>
    <dgm:cxn modelId="{8A789AA9-062E-4733-84CD-61076428185B}" type="presParOf" srcId="{30315FF6-A8B0-4757-BABD-271907045BD6}" destId="{FD6C8E1F-2D2E-4535-9A18-5462791D2076}" srcOrd="8" destOrd="0" presId="urn:microsoft.com/office/officeart/2005/8/layout/hProcess11"/>
    <dgm:cxn modelId="{3F0BF437-1832-4219-991C-D4FD8DA64AC4}" type="presParOf" srcId="{FD6C8E1F-2D2E-4535-9A18-5462791D2076}" destId="{937F2087-7813-4796-8523-DCB355638996}" srcOrd="0" destOrd="0" presId="urn:microsoft.com/office/officeart/2005/8/layout/hProcess11"/>
    <dgm:cxn modelId="{BEE4B8FE-FBC7-4293-BB2C-66592CA195C8}" type="presParOf" srcId="{FD6C8E1F-2D2E-4535-9A18-5462791D2076}" destId="{3CCB77A6-6AE5-4C32-969F-651918B0A6F6}" srcOrd="1" destOrd="0" presId="urn:microsoft.com/office/officeart/2005/8/layout/hProcess11"/>
    <dgm:cxn modelId="{2B90F0D9-2526-4EF8-8E8C-32D0F1063E1E}" type="presParOf" srcId="{FD6C8E1F-2D2E-4535-9A18-5462791D2076}" destId="{CF5625AC-F33A-4C60-BFDA-8FA12589C79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6222D-03A3-4A0F-A608-3A113934519F}"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en-US"/>
        </a:p>
      </dgm:t>
    </dgm:pt>
    <dgm:pt modelId="{AC09E4BC-D8D2-4236-8791-AE38D7B0D66E}">
      <dgm:prSet/>
      <dgm:spPr/>
      <dgm:t>
        <a:bodyPr/>
        <a:lstStyle/>
        <a:p>
          <a:pPr rtl="0"/>
          <a:r>
            <a:rPr lang="en-US" baseline="0" dirty="0" smtClean="0"/>
            <a:t>Ransomware</a:t>
          </a:r>
          <a:endParaRPr lang="en-US" dirty="0"/>
        </a:p>
      </dgm:t>
    </dgm:pt>
    <dgm:pt modelId="{FCD9BB3B-264D-4052-8635-18D39B3432C3}" type="parTrans" cxnId="{0343AF25-A563-414B-A553-0ED014251416}">
      <dgm:prSet/>
      <dgm:spPr/>
      <dgm:t>
        <a:bodyPr/>
        <a:lstStyle/>
        <a:p>
          <a:endParaRPr lang="en-US"/>
        </a:p>
      </dgm:t>
    </dgm:pt>
    <dgm:pt modelId="{60F36C0E-C58D-40EC-95DC-ABF23C19E23E}" type="sibTrans" cxnId="{0343AF25-A563-414B-A553-0ED014251416}">
      <dgm:prSet/>
      <dgm:spPr/>
      <dgm:t>
        <a:bodyPr/>
        <a:lstStyle/>
        <a:p>
          <a:endParaRPr lang="en-US"/>
        </a:p>
      </dgm:t>
    </dgm:pt>
    <dgm:pt modelId="{397CDF81-B688-4F70-877D-80C3BFB78848}">
      <dgm:prSet/>
      <dgm:spPr/>
      <dgm:t>
        <a:bodyPr/>
        <a:lstStyle/>
        <a:p>
          <a:pPr rtl="0"/>
          <a:r>
            <a:rPr lang="en-US" baseline="0" dirty="0" smtClean="0"/>
            <a:t>Cryptomining</a:t>
          </a:r>
          <a:endParaRPr lang="en-US" dirty="0"/>
        </a:p>
      </dgm:t>
    </dgm:pt>
    <dgm:pt modelId="{B602F89A-87ED-4FA7-82C7-CA9744D671D7}" type="parTrans" cxnId="{C32AD52C-2A47-4445-8C00-65E0A19FD249}">
      <dgm:prSet/>
      <dgm:spPr/>
      <dgm:t>
        <a:bodyPr/>
        <a:lstStyle/>
        <a:p>
          <a:endParaRPr lang="en-US"/>
        </a:p>
      </dgm:t>
    </dgm:pt>
    <dgm:pt modelId="{0D887801-E182-4823-9889-8A59EB27E3BD}" type="sibTrans" cxnId="{C32AD52C-2A47-4445-8C00-65E0A19FD249}">
      <dgm:prSet/>
      <dgm:spPr/>
      <dgm:t>
        <a:bodyPr/>
        <a:lstStyle/>
        <a:p>
          <a:endParaRPr lang="en-US"/>
        </a:p>
      </dgm:t>
    </dgm:pt>
    <dgm:pt modelId="{3370B35E-D64B-427F-9A84-27D018E10C8F}">
      <dgm:prSet/>
      <dgm:spPr/>
      <dgm:t>
        <a:bodyPr/>
        <a:lstStyle/>
        <a:p>
          <a:pPr rtl="0"/>
          <a:r>
            <a:rPr lang="en-US" baseline="0" dirty="0" smtClean="0"/>
            <a:t>Remote access attacks</a:t>
          </a:r>
          <a:endParaRPr lang="en-US" dirty="0"/>
        </a:p>
      </dgm:t>
    </dgm:pt>
    <dgm:pt modelId="{80BF4F8F-36C1-4A88-BFC8-6314E8C080E1}" type="parTrans" cxnId="{9C70D971-F01E-400F-9F0A-4AEBF91D910C}">
      <dgm:prSet/>
      <dgm:spPr/>
      <dgm:t>
        <a:bodyPr/>
        <a:lstStyle/>
        <a:p>
          <a:endParaRPr lang="en-US"/>
        </a:p>
      </dgm:t>
    </dgm:pt>
    <dgm:pt modelId="{96593668-BEC8-4418-8253-7D98B1668BCD}" type="sibTrans" cxnId="{9C70D971-F01E-400F-9F0A-4AEBF91D910C}">
      <dgm:prSet/>
      <dgm:spPr/>
      <dgm:t>
        <a:bodyPr/>
        <a:lstStyle/>
        <a:p>
          <a:endParaRPr lang="en-US"/>
        </a:p>
      </dgm:t>
    </dgm:pt>
    <dgm:pt modelId="{D01E679D-1675-43D9-A979-AC79E0158649}">
      <dgm:prSet/>
      <dgm:spPr/>
      <dgm:t>
        <a:bodyPr/>
        <a:lstStyle/>
        <a:p>
          <a:pPr rtl="0"/>
          <a:r>
            <a:rPr lang="en-US" baseline="0" dirty="0" smtClean="0"/>
            <a:t>Botnet, IRC C&amp;C</a:t>
          </a:r>
          <a:endParaRPr lang="en-US" dirty="0"/>
        </a:p>
      </dgm:t>
    </dgm:pt>
    <dgm:pt modelId="{CB975130-FF10-4B1B-A7F0-8592CA550CD7}" type="parTrans" cxnId="{60815255-91B6-4195-8311-89C6171CEAF7}">
      <dgm:prSet/>
      <dgm:spPr/>
      <dgm:t>
        <a:bodyPr/>
        <a:lstStyle/>
        <a:p>
          <a:endParaRPr lang="en-US"/>
        </a:p>
      </dgm:t>
    </dgm:pt>
    <dgm:pt modelId="{ECB147AB-0ACC-46EE-A26D-2DC02D0A0B2F}" type="sibTrans" cxnId="{60815255-91B6-4195-8311-89C6171CEAF7}">
      <dgm:prSet/>
      <dgm:spPr/>
      <dgm:t>
        <a:bodyPr/>
        <a:lstStyle/>
        <a:p>
          <a:endParaRPr lang="en-US"/>
        </a:p>
      </dgm:t>
    </dgm:pt>
    <dgm:pt modelId="{E7918426-78D9-4537-9C93-3F05434BAF76}">
      <dgm:prSet/>
      <dgm:spPr/>
      <dgm:t>
        <a:bodyPr/>
        <a:lstStyle/>
        <a:p>
          <a:pPr rtl="0"/>
          <a:r>
            <a:rPr lang="en-US" baseline="0" dirty="0" smtClean="0"/>
            <a:t>Sensitive data hunting, detection, correlation</a:t>
          </a:r>
          <a:endParaRPr lang="en-US" dirty="0"/>
        </a:p>
      </dgm:t>
    </dgm:pt>
    <dgm:pt modelId="{A2DF007C-A207-4252-8581-CA96BCE85A8B}" type="parTrans" cxnId="{D071D9DF-9E7C-43E3-B8EC-59E15542D074}">
      <dgm:prSet/>
      <dgm:spPr/>
      <dgm:t>
        <a:bodyPr/>
        <a:lstStyle/>
        <a:p>
          <a:endParaRPr lang="en-US"/>
        </a:p>
      </dgm:t>
    </dgm:pt>
    <dgm:pt modelId="{4F14B0B7-0504-48FC-A9D6-BBD4C5779F62}" type="sibTrans" cxnId="{D071D9DF-9E7C-43E3-B8EC-59E15542D074}">
      <dgm:prSet/>
      <dgm:spPr/>
      <dgm:t>
        <a:bodyPr/>
        <a:lstStyle/>
        <a:p>
          <a:endParaRPr lang="en-US"/>
        </a:p>
      </dgm:t>
    </dgm:pt>
    <dgm:pt modelId="{2F90896C-F34B-43F6-8E02-727DFE2856E1}">
      <dgm:prSet/>
      <dgm:spPr/>
      <dgm:t>
        <a:bodyPr/>
        <a:lstStyle/>
        <a:p>
          <a:pPr rtl="0"/>
          <a:r>
            <a:rPr lang="en-US" baseline="0" dirty="0" smtClean="0"/>
            <a:t>Webshell, file extraction, payload analysis</a:t>
          </a:r>
          <a:endParaRPr lang="en-US" dirty="0"/>
        </a:p>
      </dgm:t>
    </dgm:pt>
    <dgm:pt modelId="{CBCD9547-F452-4C29-B3D0-8E5F8197D16D}" type="parTrans" cxnId="{68F0BEF3-DE2B-439D-89BF-9DC2BED150F3}">
      <dgm:prSet/>
      <dgm:spPr/>
      <dgm:t>
        <a:bodyPr/>
        <a:lstStyle/>
        <a:p>
          <a:endParaRPr lang="en-US"/>
        </a:p>
      </dgm:t>
    </dgm:pt>
    <dgm:pt modelId="{05EBE423-41DB-4521-917F-B3EBE544F78B}" type="sibTrans" cxnId="{68F0BEF3-DE2B-439D-89BF-9DC2BED150F3}">
      <dgm:prSet/>
      <dgm:spPr/>
      <dgm:t>
        <a:bodyPr/>
        <a:lstStyle/>
        <a:p>
          <a:endParaRPr lang="en-US"/>
        </a:p>
      </dgm:t>
    </dgm:pt>
    <dgm:pt modelId="{C5E069C3-4A1A-4CF2-A079-7B19F52D9FD9}">
      <dgm:prSet/>
      <dgm:spPr/>
      <dgm:t>
        <a:bodyPr/>
        <a:lstStyle/>
        <a:p>
          <a:pPr rtl="0"/>
          <a:r>
            <a:rPr lang="en-US" baseline="0" dirty="0" smtClean="0"/>
            <a:t>Web service error detection</a:t>
          </a:r>
          <a:endParaRPr lang="en-US" dirty="0"/>
        </a:p>
      </dgm:t>
    </dgm:pt>
    <dgm:pt modelId="{84005102-109A-465F-BECD-C3096A69D317}" type="parTrans" cxnId="{97E283CA-7A61-4F00-8B0F-FD0B54ED5EFC}">
      <dgm:prSet/>
      <dgm:spPr/>
      <dgm:t>
        <a:bodyPr/>
        <a:lstStyle/>
        <a:p>
          <a:endParaRPr lang="en-US"/>
        </a:p>
      </dgm:t>
    </dgm:pt>
    <dgm:pt modelId="{3F94C4FF-1C31-44DF-96DF-B37A337A64DC}" type="sibTrans" cxnId="{97E283CA-7A61-4F00-8B0F-FD0B54ED5EFC}">
      <dgm:prSet/>
      <dgm:spPr/>
      <dgm:t>
        <a:bodyPr/>
        <a:lstStyle/>
        <a:p>
          <a:endParaRPr lang="en-US"/>
        </a:p>
      </dgm:t>
    </dgm:pt>
    <dgm:pt modelId="{EDB164C0-B771-423A-9C93-A283C81677E5}" type="pres">
      <dgm:prSet presAssocID="{3506222D-03A3-4A0F-A608-3A113934519F}" presName="linear" presStyleCnt="0">
        <dgm:presLayoutVars>
          <dgm:animLvl val="lvl"/>
          <dgm:resizeHandles val="exact"/>
        </dgm:presLayoutVars>
      </dgm:prSet>
      <dgm:spPr/>
      <dgm:t>
        <a:bodyPr/>
        <a:lstStyle/>
        <a:p>
          <a:endParaRPr lang="en-US"/>
        </a:p>
      </dgm:t>
    </dgm:pt>
    <dgm:pt modelId="{1F265E2D-33ED-40DA-A532-69AE00DD50E1}" type="pres">
      <dgm:prSet presAssocID="{AC09E4BC-D8D2-4236-8791-AE38D7B0D66E}" presName="parentText" presStyleLbl="node1" presStyleIdx="0" presStyleCnt="7">
        <dgm:presLayoutVars>
          <dgm:chMax val="0"/>
          <dgm:bulletEnabled val="1"/>
        </dgm:presLayoutVars>
      </dgm:prSet>
      <dgm:spPr/>
      <dgm:t>
        <a:bodyPr/>
        <a:lstStyle/>
        <a:p>
          <a:endParaRPr lang="en-US"/>
        </a:p>
      </dgm:t>
    </dgm:pt>
    <dgm:pt modelId="{A584C864-9B1E-4A21-A3E8-E4F4BD183305}" type="pres">
      <dgm:prSet presAssocID="{60F36C0E-C58D-40EC-95DC-ABF23C19E23E}" presName="spacer" presStyleCnt="0"/>
      <dgm:spPr/>
    </dgm:pt>
    <dgm:pt modelId="{1CC863BB-B06D-42E6-9A63-EC8433780617}" type="pres">
      <dgm:prSet presAssocID="{397CDF81-B688-4F70-877D-80C3BFB78848}" presName="parentText" presStyleLbl="node1" presStyleIdx="1" presStyleCnt="7">
        <dgm:presLayoutVars>
          <dgm:chMax val="0"/>
          <dgm:bulletEnabled val="1"/>
        </dgm:presLayoutVars>
      </dgm:prSet>
      <dgm:spPr/>
      <dgm:t>
        <a:bodyPr/>
        <a:lstStyle/>
        <a:p>
          <a:endParaRPr lang="en-US"/>
        </a:p>
      </dgm:t>
    </dgm:pt>
    <dgm:pt modelId="{4505BCFD-00A1-4C86-A9CD-75CBE3C89340}" type="pres">
      <dgm:prSet presAssocID="{0D887801-E182-4823-9889-8A59EB27E3BD}" presName="spacer" presStyleCnt="0"/>
      <dgm:spPr/>
    </dgm:pt>
    <dgm:pt modelId="{37CAFB04-DE86-492D-B7E9-7835DAD3419B}" type="pres">
      <dgm:prSet presAssocID="{3370B35E-D64B-427F-9A84-27D018E10C8F}" presName="parentText" presStyleLbl="node1" presStyleIdx="2" presStyleCnt="7">
        <dgm:presLayoutVars>
          <dgm:chMax val="0"/>
          <dgm:bulletEnabled val="1"/>
        </dgm:presLayoutVars>
      </dgm:prSet>
      <dgm:spPr/>
      <dgm:t>
        <a:bodyPr/>
        <a:lstStyle/>
        <a:p>
          <a:endParaRPr lang="en-US"/>
        </a:p>
      </dgm:t>
    </dgm:pt>
    <dgm:pt modelId="{A6A0E4F2-E329-4BDC-AF6E-9ACB160B0E9C}" type="pres">
      <dgm:prSet presAssocID="{96593668-BEC8-4418-8253-7D98B1668BCD}" presName="spacer" presStyleCnt="0"/>
      <dgm:spPr/>
    </dgm:pt>
    <dgm:pt modelId="{6239A561-D736-430F-A66F-2BCA283D84F0}" type="pres">
      <dgm:prSet presAssocID="{D01E679D-1675-43D9-A979-AC79E0158649}" presName="parentText" presStyleLbl="node1" presStyleIdx="3" presStyleCnt="7">
        <dgm:presLayoutVars>
          <dgm:chMax val="0"/>
          <dgm:bulletEnabled val="1"/>
        </dgm:presLayoutVars>
      </dgm:prSet>
      <dgm:spPr/>
      <dgm:t>
        <a:bodyPr/>
        <a:lstStyle/>
        <a:p>
          <a:endParaRPr lang="en-US"/>
        </a:p>
      </dgm:t>
    </dgm:pt>
    <dgm:pt modelId="{27F944CF-7AF8-4FBF-9146-751507644DCA}" type="pres">
      <dgm:prSet presAssocID="{ECB147AB-0ACC-46EE-A26D-2DC02D0A0B2F}" presName="spacer" presStyleCnt="0"/>
      <dgm:spPr/>
    </dgm:pt>
    <dgm:pt modelId="{36265D0B-0D76-4B0D-8EB8-766F6D056595}" type="pres">
      <dgm:prSet presAssocID="{E7918426-78D9-4537-9C93-3F05434BAF76}" presName="parentText" presStyleLbl="node1" presStyleIdx="4" presStyleCnt="7">
        <dgm:presLayoutVars>
          <dgm:chMax val="0"/>
          <dgm:bulletEnabled val="1"/>
        </dgm:presLayoutVars>
      </dgm:prSet>
      <dgm:spPr/>
      <dgm:t>
        <a:bodyPr/>
        <a:lstStyle/>
        <a:p>
          <a:endParaRPr lang="en-US"/>
        </a:p>
      </dgm:t>
    </dgm:pt>
    <dgm:pt modelId="{E74D7BB2-3BFE-4731-A372-5CF3BDF5EAD0}" type="pres">
      <dgm:prSet presAssocID="{4F14B0B7-0504-48FC-A9D6-BBD4C5779F62}" presName="spacer" presStyleCnt="0"/>
      <dgm:spPr/>
    </dgm:pt>
    <dgm:pt modelId="{381508CC-4680-467E-A51D-A7EB44C96EEA}" type="pres">
      <dgm:prSet presAssocID="{2F90896C-F34B-43F6-8E02-727DFE2856E1}" presName="parentText" presStyleLbl="node1" presStyleIdx="5" presStyleCnt="7">
        <dgm:presLayoutVars>
          <dgm:chMax val="0"/>
          <dgm:bulletEnabled val="1"/>
        </dgm:presLayoutVars>
      </dgm:prSet>
      <dgm:spPr/>
      <dgm:t>
        <a:bodyPr/>
        <a:lstStyle/>
        <a:p>
          <a:endParaRPr lang="en-US"/>
        </a:p>
      </dgm:t>
    </dgm:pt>
    <dgm:pt modelId="{8AFA3FAC-8142-436E-840C-D03AB40D1F13}" type="pres">
      <dgm:prSet presAssocID="{05EBE423-41DB-4521-917F-B3EBE544F78B}" presName="spacer" presStyleCnt="0"/>
      <dgm:spPr/>
    </dgm:pt>
    <dgm:pt modelId="{A8C14E89-0364-4277-AEDA-719BB0CC7971}" type="pres">
      <dgm:prSet presAssocID="{C5E069C3-4A1A-4CF2-A079-7B19F52D9FD9}" presName="parentText" presStyleLbl="node1" presStyleIdx="6" presStyleCnt="7">
        <dgm:presLayoutVars>
          <dgm:chMax val="0"/>
          <dgm:bulletEnabled val="1"/>
        </dgm:presLayoutVars>
      </dgm:prSet>
      <dgm:spPr/>
      <dgm:t>
        <a:bodyPr/>
        <a:lstStyle/>
        <a:p>
          <a:endParaRPr lang="en-US"/>
        </a:p>
      </dgm:t>
    </dgm:pt>
  </dgm:ptLst>
  <dgm:cxnLst>
    <dgm:cxn modelId="{99314CC6-3F92-49DE-9244-B939F0F67E4D}" type="presOf" srcId="{2F90896C-F34B-43F6-8E02-727DFE2856E1}" destId="{381508CC-4680-467E-A51D-A7EB44C96EEA}" srcOrd="0" destOrd="0" presId="urn:microsoft.com/office/officeart/2005/8/layout/vList2"/>
    <dgm:cxn modelId="{AA2EAD9A-C911-43BB-8137-619C6C064086}" type="presOf" srcId="{E7918426-78D9-4537-9C93-3F05434BAF76}" destId="{36265D0B-0D76-4B0D-8EB8-766F6D056595}" srcOrd="0" destOrd="0" presId="urn:microsoft.com/office/officeart/2005/8/layout/vList2"/>
    <dgm:cxn modelId="{43E0B460-DA5B-4BC3-BA3E-77CCBD14437E}" type="presOf" srcId="{3506222D-03A3-4A0F-A608-3A113934519F}" destId="{EDB164C0-B771-423A-9C93-A283C81677E5}" srcOrd="0" destOrd="0" presId="urn:microsoft.com/office/officeart/2005/8/layout/vList2"/>
    <dgm:cxn modelId="{60815255-91B6-4195-8311-89C6171CEAF7}" srcId="{3506222D-03A3-4A0F-A608-3A113934519F}" destId="{D01E679D-1675-43D9-A979-AC79E0158649}" srcOrd="3" destOrd="0" parTransId="{CB975130-FF10-4B1B-A7F0-8592CA550CD7}" sibTransId="{ECB147AB-0ACC-46EE-A26D-2DC02D0A0B2F}"/>
    <dgm:cxn modelId="{4535B117-B668-4F07-BA0E-E85155C4A270}" type="presOf" srcId="{D01E679D-1675-43D9-A979-AC79E0158649}" destId="{6239A561-D736-430F-A66F-2BCA283D84F0}" srcOrd="0" destOrd="0" presId="urn:microsoft.com/office/officeart/2005/8/layout/vList2"/>
    <dgm:cxn modelId="{0343AF25-A563-414B-A553-0ED014251416}" srcId="{3506222D-03A3-4A0F-A608-3A113934519F}" destId="{AC09E4BC-D8D2-4236-8791-AE38D7B0D66E}" srcOrd="0" destOrd="0" parTransId="{FCD9BB3B-264D-4052-8635-18D39B3432C3}" sibTransId="{60F36C0E-C58D-40EC-95DC-ABF23C19E23E}"/>
    <dgm:cxn modelId="{97E283CA-7A61-4F00-8B0F-FD0B54ED5EFC}" srcId="{3506222D-03A3-4A0F-A608-3A113934519F}" destId="{C5E069C3-4A1A-4CF2-A079-7B19F52D9FD9}" srcOrd="6" destOrd="0" parTransId="{84005102-109A-465F-BECD-C3096A69D317}" sibTransId="{3F94C4FF-1C31-44DF-96DF-B37A337A64DC}"/>
    <dgm:cxn modelId="{FD3114AD-507F-49C2-A0F7-0A5B2C42FFB1}" type="presOf" srcId="{AC09E4BC-D8D2-4236-8791-AE38D7B0D66E}" destId="{1F265E2D-33ED-40DA-A532-69AE00DD50E1}" srcOrd="0" destOrd="0" presId="urn:microsoft.com/office/officeart/2005/8/layout/vList2"/>
    <dgm:cxn modelId="{8416AD5F-F747-4A7E-8643-52D4F4BED4C3}" type="presOf" srcId="{397CDF81-B688-4F70-877D-80C3BFB78848}" destId="{1CC863BB-B06D-42E6-9A63-EC8433780617}" srcOrd="0" destOrd="0" presId="urn:microsoft.com/office/officeart/2005/8/layout/vList2"/>
    <dgm:cxn modelId="{C32AD52C-2A47-4445-8C00-65E0A19FD249}" srcId="{3506222D-03A3-4A0F-A608-3A113934519F}" destId="{397CDF81-B688-4F70-877D-80C3BFB78848}" srcOrd="1" destOrd="0" parTransId="{B602F89A-87ED-4FA7-82C7-CA9744D671D7}" sibTransId="{0D887801-E182-4823-9889-8A59EB27E3BD}"/>
    <dgm:cxn modelId="{68F0BEF3-DE2B-439D-89BF-9DC2BED150F3}" srcId="{3506222D-03A3-4A0F-A608-3A113934519F}" destId="{2F90896C-F34B-43F6-8E02-727DFE2856E1}" srcOrd="5" destOrd="0" parTransId="{CBCD9547-F452-4C29-B3D0-8E5F8197D16D}" sibTransId="{05EBE423-41DB-4521-917F-B3EBE544F78B}"/>
    <dgm:cxn modelId="{B8ED80AD-F40B-4D4A-A888-BF3290EC45A2}" type="presOf" srcId="{3370B35E-D64B-427F-9A84-27D018E10C8F}" destId="{37CAFB04-DE86-492D-B7E9-7835DAD3419B}" srcOrd="0" destOrd="0" presId="urn:microsoft.com/office/officeart/2005/8/layout/vList2"/>
    <dgm:cxn modelId="{D071D9DF-9E7C-43E3-B8EC-59E15542D074}" srcId="{3506222D-03A3-4A0F-A608-3A113934519F}" destId="{E7918426-78D9-4537-9C93-3F05434BAF76}" srcOrd="4" destOrd="0" parTransId="{A2DF007C-A207-4252-8581-CA96BCE85A8B}" sibTransId="{4F14B0B7-0504-48FC-A9D6-BBD4C5779F62}"/>
    <dgm:cxn modelId="{9C70D971-F01E-400F-9F0A-4AEBF91D910C}" srcId="{3506222D-03A3-4A0F-A608-3A113934519F}" destId="{3370B35E-D64B-427F-9A84-27D018E10C8F}" srcOrd="2" destOrd="0" parTransId="{80BF4F8F-36C1-4A88-BFC8-6314E8C080E1}" sibTransId="{96593668-BEC8-4418-8253-7D98B1668BCD}"/>
    <dgm:cxn modelId="{DE35F7A3-F62F-415D-8CA7-3D7F9A86D3AA}" type="presOf" srcId="{C5E069C3-4A1A-4CF2-A079-7B19F52D9FD9}" destId="{A8C14E89-0364-4277-AEDA-719BB0CC7971}" srcOrd="0" destOrd="0" presId="urn:microsoft.com/office/officeart/2005/8/layout/vList2"/>
    <dgm:cxn modelId="{8EDA12D0-E56E-4AA8-B5CD-473FA7391B3E}" type="presParOf" srcId="{EDB164C0-B771-423A-9C93-A283C81677E5}" destId="{1F265E2D-33ED-40DA-A532-69AE00DD50E1}" srcOrd="0" destOrd="0" presId="urn:microsoft.com/office/officeart/2005/8/layout/vList2"/>
    <dgm:cxn modelId="{3EB4F0FE-BBE3-4041-87ED-03FE00DDF2B7}" type="presParOf" srcId="{EDB164C0-B771-423A-9C93-A283C81677E5}" destId="{A584C864-9B1E-4A21-A3E8-E4F4BD183305}" srcOrd="1" destOrd="0" presId="urn:microsoft.com/office/officeart/2005/8/layout/vList2"/>
    <dgm:cxn modelId="{A6498D3D-F343-4B24-AD80-F7C5B36A54B2}" type="presParOf" srcId="{EDB164C0-B771-423A-9C93-A283C81677E5}" destId="{1CC863BB-B06D-42E6-9A63-EC8433780617}" srcOrd="2" destOrd="0" presId="urn:microsoft.com/office/officeart/2005/8/layout/vList2"/>
    <dgm:cxn modelId="{19D64945-3261-4FEF-A48D-19DA60B838CD}" type="presParOf" srcId="{EDB164C0-B771-423A-9C93-A283C81677E5}" destId="{4505BCFD-00A1-4C86-A9CD-75CBE3C89340}" srcOrd="3" destOrd="0" presId="urn:microsoft.com/office/officeart/2005/8/layout/vList2"/>
    <dgm:cxn modelId="{39D95036-8872-4C87-82A8-B517D539DEF6}" type="presParOf" srcId="{EDB164C0-B771-423A-9C93-A283C81677E5}" destId="{37CAFB04-DE86-492D-B7E9-7835DAD3419B}" srcOrd="4" destOrd="0" presId="urn:microsoft.com/office/officeart/2005/8/layout/vList2"/>
    <dgm:cxn modelId="{A708A7C5-C1D9-4A0D-B6A7-9FFDE959C7DF}" type="presParOf" srcId="{EDB164C0-B771-423A-9C93-A283C81677E5}" destId="{A6A0E4F2-E329-4BDC-AF6E-9ACB160B0E9C}" srcOrd="5" destOrd="0" presId="urn:microsoft.com/office/officeart/2005/8/layout/vList2"/>
    <dgm:cxn modelId="{81D55B6E-FA41-45EA-806E-1E8B23C42A70}" type="presParOf" srcId="{EDB164C0-B771-423A-9C93-A283C81677E5}" destId="{6239A561-D736-430F-A66F-2BCA283D84F0}" srcOrd="6" destOrd="0" presId="urn:microsoft.com/office/officeart/2005/8/layout/vList2"/>
    <dgm:cxn modelId="{1DE15013-EDFA-4956-A6C8-86A7C510ACCD}" type="presParOf" srcId="{EDB164C0-B771-423A-9C93-A283C81677E5}" destId="{27F944CF-7AF8-4FBF-9146-751507644DCA}" srcOrd="7" destOrd="0" presId="urn:microsoft.com/office/officeart/2005/8/layout/vList2"/>
    <dgm:cxn modelId="{89512097-192B-4DBB-AC77-F282C5C5FBE0}" type="presParOf" srcId="{EDB164C0-B771-423A-9C93-A283C81677E5}" destId="{36265D0B-0D76-4B0D-8EB8-766F6D056595}" srcOrd="8" destOrd="0" presId="urn:microsoft.com/office/officeart/2005/8/layout/vList2"/>
    <dgm:cxn modelId="{932FFCDB-1BBA-4EAB-87F6-9327241D7C6F}" type="presParOf" srcId="{EDB164C0-B771-423A-9C93-A283C81677E5}" destId="{E74D7BB2-3BFE-4731-A372-5CF3BDF5EAD0}" srcOrd="9" destOrd="0" presId="urn:microsoft.com/office/officeart/2005/8/layout/vList2"/>
    <dgm:cxn modelId="{C3770E46-FBA6-4AA0-B8DE-757A2D5EB558}" type="presParOf" srcId="{EDB164C0-B771-423A-9C93-A283C81677E5}" destId="{381508CC-4680-467E-A51D-A7EB44C96EEA}" srcOrd="10" destOrd="0" presId="urn:microsoft.com/office/officeart/2005/8/layout/vList2"/>
    <dgm:cxn modelId="{C024AA8D-DCD3-4EEF-8B77-43F2FF457C2D}" type="presParOf" srcId="{EDB164C0-B771-423A-9C93-A283C81677E5}" destId="{8AFA3FAC-8142-436E-840C-D03AB40D1F13}" srcOrd="11" destOrd="0" presId="urn:microsoft.com/office/officeart/2005/8/layout/vList2"/>
    <dgm:cxn modelId="{49D0BC02-E3D2-449B-B3C8-DB0135C73FDC}" type="presParOf" srcId="{EDB164C0-B771-423A-9C93-A283C81677E5}" destId="{A8C14E89-0364-4277-AEDA-719BB0CC797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0FF10D-1FDE-4277-A16D-4D23E8D050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6863B8-BD71-47B4-A5FF-60FF9EA0510D}">
      <dgm:prSet/>
      <dgm:spPr/>
      <dgm:t>
        <a:bodyPr/>
        <a:lstStyle/>
        <a:p>
          <a:pPr rtl="0"/>
          <a:r>
            <a:rPr lang="en-US" dirty="0" smtClean="0"/>
            <a:t>Resilient IR Platform</a:t>
          </a:r>
          <a:endParaRPr lang="en-US" dirty="0"/>
        </a:p>
      </dgm:t>
    </dgm:pt>
    <dgm:pt modelId="{D333DBC4-AAA8-40B4-90D9-08EFBAC4D1A2}" type="parTrans" cxnId="{A9053593-9E60-453F-9C15-F40FA53EEB69}">
      <dgm:prSet/>
      <dgm:spPr/>
      <dgm:t>
        <a:bodyPr/>
        <a:lstStyle/>
        <a:p>
          <a:endParaRPr lang="en-US"/>
        </a:p>
      </dgm:t>
    </dgm:pt>
    <dgm:pt modelId="{8D90DC01-5E7E-4D2B-AA7B-F4FD96B8F908}" type="sibTrans" cxnId="{A9053593-9E60-453F-9C15-F40FA53EEB69}">
      <dgm:prSet/>
      <dgm:spPr/>
      <dgm:t>
        <a:bodyPr/>
        <a:lstStyle/>
        <a:p>
          <a:endParaRPr lang="en-US"/>
        </a:p>
      </dgm:t>
    </dgm:pt>
    <dgm:pt modelId="{4C8173FC-9D71-4B77-B5B4-65DBFCC2947F}">
      <dgm:prSet/>
      <dgm:spPr/>
      <dgm:t>
        <a:bodyPr/>
        <a:lstStyle/>
        <a:p>
          <a:pPr rtl="0"/>
          <a:r>
            <a:rPr lang="en-US" baseline="0" dirty="0" smtClean="0"/>
            <a:t>Rundeck Orchestration</a:t>
          </a:r>
          <a:endParaRPr lang="en-US" dirty="0"/>
        </a:p>
      </dgm:t>
    </dgm:pt>
    <dgm:pt modelId="{8C1DECD8-0143-4F09-8665-16F4F891A451}" type="parTrans" cxnId="{A87584C5-46E6-4D49-AF23-C58DA7FC3546}">
      <dgm:prSet/>
      <dgm:spPr/>
      <dgm:t>
        <a:bodyPr/>
        <a:lstStyle/>
        <a:p>
          <a:endParaRPr lang="en-US"/>
        </a:p>
      </dgm:t>
    </dgm:pt>
    <dgm:pt modelId="{D493C713-F94F-4C03-ABC2-29FEC62D79E5}" type="sibTrans" cxnId="{A87584C5-46E6-4D49-AF23-C58DA7FC3546}">
      <dgm:prSet/>
      <dgm:spPr/>
      <dgm:t>
        <a:bodyPr/>
        <a:lstStyle/>
        <a:p>
          <a:endParaRPr lang="en-US"/>
        </a:p>
      </dgm:t>
    </dgm:pt>
    <dgm:pt modelId="{29D4BEEF-A5B2-4BFE-83FC-0FE1BCF91436}">
      <dgm:prSet/>
      <dgm:spPr/>
      <dgm:t>
        <a:bodyPr/>
        <a:lstStyle/>
        <a:p>
          <a:pPr rtl="0"/>
          <a:r>
            <a:rPr lang="en-US" baseline="0" dirty="0" smtClean="0"/>
            <a:t>ActiveMQ Local and Managed Cloud</a:t>
          </a:r>
          <a:endParaRPr lang="en-US" dirty="0"/>
        </a:p>
      </dgm:t>
    </dgm:pt>
    <dgm:pt modelId="{7711FD6F-E99C-4EAF-93C3-D01AF37E3A93}" type="parTrans" cxnId="{5BCCC18B-674C-4E0B-B68C-8266784BE0E2}">
      <dgm:prSet/>
      <dgm:spPr/>
      <dgm:t>
        <a:bodyPr/>
        <a:lstStyle/>
        <a:p>
          <a:endParaRPr lang="en-US"/>
        </a:p>
      </dgm:t>
    </dgm:pt>
    <dgm:pt modelId="{EF8628E4-7307-43F3-8370-006F85E79B90}" type="sibTrans" cxnId="{5BCCC18B-674C-4E0B-B68C-8266784BE0E2}">
      <dgm:prSet/>
      <dgm:spPr/>
      <dgm:t>
        <a:bodyPr/>
        <a:lstStyle/>
        <a:p>
          <a:endParaRPr lang="en-US"/>
        </a:p>
      </dgm:t>
    </dgm:pt>
    <dgm:pt modelId="{B601BD51-7051-47C6-B22F-CD64647E9A92}">
      <dgm:prSet/>
      <dgm:spPr/>
      <dgm:t>
        <a:bodyPr/>
        <a:lstStyle/>
        <a:p>
          <a:pPr rtl="0"/>
          <a:r>
            <a:rPr lang="en-US" baseline="0" dirty="0" smtClean="0"/>
            <a:t>Docker Local and Cloud (e.g. ECS)</a:t>
          </a:r>
          <a:endParaRPr lang="en-US" dirty="0"/>
        </a:p>
      </dgm:t>
    </dgm:pt>
    <dgm:pt modelId="{09093B3A-50D8-451D-B703-887FBB67DEEC}" type="parTrans" cxnId="{BC57A8A9-3223-40C6-8AA6-9E3DDEBA8A65}">
      <dgm:prSet/>
      <dgm:spPr/>
      <dgm:t>
        <a:bodyPr/>
        <a:lstStyle/>
        <a:p>
          <a:endParaRPr lang="en-US"/>
        </a:p>
      </dgm:t>
    </dgm:pt>
    <dgm:pt modelId="{877CB556-AD07-4EDE-A52D-BC46866C0122}" type="sibTrans" cxnId="{BC57A8A9-3223-40C6-8AA6-9E3DDEBA8A65}">
      <dgm:prSet/>
      <dgm:spPr/>
      <dgm:t>
        <a:bodyPr/>
        <a:lstStyle/>
        <a:p>
          <a:endParaRPr lang="en-US"/>
        </a:p>
      </dgm:t>
    </dgm:pt>
    <dgm:pt modelId="{B98E42E3-8A13-4A25-ACC1-A0251AA1A252}">
      <dgm:prSet/>
      <dgm:spPr/>
      <dgm:t>
        <a:bodyPr/>
        <a:lstStyle/>
        <a:p>
          <a:pPr rtl="0"/>
          <a:r>
            <a:rPr lang="en-US" baseline="0" dirty="0" smtClean="0"/>
            <a:t>Humio</a:t>
          </a:r>
          <a:endParaRPr lang="en-US" dirty="0"/>
        </a:p>
      </dgm:t>
    </dgm:pt>
    <dgm:pt modelId="{A5527379-AA46-4C86-9E37-B2804721C10B}" type="parTrans" cxnId="{DD681CB6-3C88-40FC-99A1-E5EDDB5F0A22}">
      <dgm:prSet/>
      <dgm:spPr/>
      <dgm:t>
        <a:bodyPr/>
        <a:lstStyle/>
        <a:p>
          <a:endParaRPr lang="en-US"/>
        </a:p>
      </dgm:t>
    </dgm:pt>
    <dgm:pt modelId="{35ACA75A-6097-434D-8029-DC2B0C7EAE5C}" type="sibTrans" cxnId="{DD681CB6-3C88-40FC-99A1-E5EDDB5F0A22}">
      <dgm:prSet/>
      <dgm:spPr/>
      <dgm:t>
        <a:bodyPr/>
        <a:lstStyle/>
        <a:p>
          <a:endParaRPr lang="en-US"/>
        </a:p>
      </dgm:t>
    </dgm:pt>
    <dgm:pt modelId="{51263A2D-5A25-4CB6-8EB7-A11712892536}">
      <dgm:prSet/>
      <dgm:spPr/>
      <dgm:t>
        <a:bodyPr/>
        <a:lstStyle/>
        <a:p>
          <a:pPr rtl="0"/>
          <a:r>
            <a:rPr lang="en-US" baseline="0" dirty="0" smtClean="0"/>
            <a:t>Python Microservices</a:t>
          </a:r>
          <a:endParaRPr lang="en-US" dirty="0"/>
        </a:p>
      </dgm:t>
    </dgm:pt>
    <dgm:pt modelId="{FE3E6BA3-2C17-4A82-AFC2-C766ECD395EF}" type="parTrans" cxnId="{8ECD34DB-AA00-4DF2-A5FF-B615B041537E}">
      <dgm:prSet/>
      <dgm:spPr/>
      <dgm:t>
        <a:bodyPr/>
        <a:lstStyle/>
        <a:p>
          <a:endParaRPr lang="en-US"/>
        </a:p>
      </dgm:t>
    </dgm:pt>
    <dgm:pt modelId="{FF6D7E72-399D-4B2B-A4C8-9FF8CED3A296}" type="sibTrans" cxnId="{8ECD34DB-AA00-4DF2-A5FF-B615B041537E}">
      <dgm:prSet/>
      <dgm:spPr/>
      <dgm:t>
        <a:bodyPr/>
        <a:lstStyle/>
        <a:p>
          <a:endParaRPr lang="en-US"/>
        </a:p>
      </dgm:t>
    </dgm:pt>
    <dgm:pt modelId="{13A5BFD7-2ED4-42D3-8307-4E6DE521CF31}">
      <dgm:prSet/>
      <dgm:spPr/>
      <dgm:t>
        <a:bodyPr/>
        <a:lstStyle/>
        <a:p>
          <a:pPr rtl="0"/>
          <a:r>
            <a:rPr lang="en-US" baseline="0" dirty="0" smtClean="0"/>
            <a:t>Lambdas and API gateways</a:t>
          </a:r>
          <a:endParaRPr lang="en-US" dirty="0"/>
        </a:p>
      </dgm:t>
    </dgm:pt>
    <dgm:pt modelId="{36CB9287-67A3-4458-BFCB-F9911597808C}" type="parTrans" cxnId="{166DEFC7-2F32-4300-8351-43F7F9EFB506}">
      <dgm:prSet/>
      <dgm:spPr/>
      <dgm:t>
        <a:bodyPr/>
        <a:lstStyle/>
        <a:p>
          <a:endParaRPr lang="en-US"/>
        </a:p>
      </dgm:t>
    </dgm:pt>
    <dgm:pt modelId="{AE8FB34C-FC28-445F-AFC3-173B1294B8EF}" type="sibTrans" cxnId="{166DEFC7-2F32-4300-8351-43F7F9EFB506}">
      <dgm:prSet/>
      <dgm:spPr/>
      <dgm:t>
        <a:bodyPr/>
        <a:lstStyle/>
        <a:p>
          <a:endParaRPr lang="en-US"/>
        </a:p>
      </dgm:t>
    </dgm:pt>
    <dgm:pt modelId="{DF8BE3C7-4B1D-4094-B5D9-E0086EAAAEC1}">
      <dgm:prSet/>
      <dgm:spPr/>
      <dgm:t>
        <a:bodyPr/>
        <a:lstStyle/>
        <a:p>
          <a:pPr rtl="0"/>
          <a:r>
            <a:rPr lang="en-US" baseline="0" dirty="0" smtClean="0"/>
            <a:t>GitHub and CI/CD</a:t>
          </a:r>
          <a:endParaRPr lang="en-US" dirty="0"/>
        </a:p>
      </dgm:t>
    </dgm:pt>
    <dgm:pt modelId="{4E508459-8D60-4372-8744-3F6F957ECB97}" type="parTrans" cxnId="{99942785-C9F7-4B82-945A-70E28D56E25D}">
      <dgm:prSet/>
      <dgm:spPr/>
      <dgm:t>
        <a:bodyPr/>
        <a:lstStyle/>
        <a:p>
          <a:endParaRPr lang="en-US"/>
        </a:p>
      </dgm:t>
    </dgm:pt>
    <dgm:pt modelId="{96D9480E-B219-41D2-9C0C-62ECFA0AFEA6}" type="sibTrans" cxnId="{99942785-C9F7-4B82-945A-70E28D56E25D}">
      <dgm:prSet/>
      <dgm:spPr/>
      <dgm:t>
        <a:bodyPr/>
        <a:lstStyle/>
        <a:p>
          <a:endParaRPr lang="en-US"/>
        </a:p>
      </dgm:t>
    </dgm:pt>
    <dgm:pt modelId="{174FDA12-F9C6-4C67-AFDB-CF2B7427D853}" type="pres">
      <dgm:prSet presAssocID="{530FF10D-1FDE-4277-A16D-4D23E8D050F8}" presName="linear" presStyleCnt="0">
        <dgm:presLayoutVars>
          <dgm:animLvl val="lvl"/>
          <dgm:resizeHandles val="exact"/>
        </dgm:presLayoutVars>
      </dgm:prSet>
      <dgm:spPr/>
      <dgm:t>
        <a:bodyPr/>
        <a:lstStyle/>
        <a:p>
          <a:endParaRPr lang="en-US"/>
        </a:p>
      </dgm:t>
    </dgm:pt>
    <dgm:pt modelId="{D6394D02-3AA3-4B55-8006-4D778AC8350B}" type="pres">
      <dgm:prSet presAssocID="{2E6863B8-BD71-47B4-A5FF-60FF9EA0510D}" presName="parentText" presStyleLbl="node1" presStyleIdx="0" presStyleCnt="8">
        <dgm:presLayoutVars>
          <dgm:chMax val="0"/>
          <dgm:bulletEnabled val="1"/>
        </dgm:presLayoutVars>
      </dgm:prSet>
      <dgm:spPr/>
      <dgm:t>
        <a:bodyPr/>
        <a:lstStyle/>
        <a:p>
          <a:endParaRPr lang="en-US"/>
        </a:p>
      </dgm:t>
    </dgm:pt>
    <dgm:pt modelId="{5B3E2822-2052-4EF2-97C5-D8C85DB2D874}" type="pres">
      <dgm:prSet presAssocID="{8D90DC01-5E7E-4D2B-AA7B-F4FD96B8F908}" presName="spacer" presStyleCnt="0"/>
      <dgm:spPr/>
    </dgm:pt>
    <dgm:pt modelId="{C9E4A922-A243-456B-9C10-D8BBCDED7FDF}" type="pres">
      <dgm:prSet presAssocID="{4C8173FC-9D71-4B77-B5B4-65DBFCC2947F}" presName="parentText" presStyleLbl="node1" presStyleIdx="1" presStyleCnt="8">
        <dgm:presLayoutVars>
          <dgm:chMax val="0"/>
          <dgm:bulletEnabled val="1"/>
        </dgm:presLayoutVars>
      </dgm:prSet>
      <dgm:spPr/>
      <dgm:t>
        <a:bodyPr/>
        <a:lstStyle/>
        <a:p>
          <a:endParaRPr lang="en-US"/>
        </a:p>
      </dgm:t>
    </dgm:pt>
    <dgm:pt modelId="{256C2B97-EC5B-413F-B63E-DAE2574CD48C}" type="pres">
      <dgm:prSet presAssocID="{D493C713-F94F-4C03-ABC2-29FEC62D79E5}" presName="spacer" presStyleCnt="0"/>
      <dgm:spPr/>
    </dgm:pt>
    <dgm:pt modelId="{97568B81-85A1-444C-AC7A-12410DDA62A0}" type="pres">
      <dgm:prSet presAssocID="{29D4BEEF-A5B2-4BFE-83FC-0FE1BCF91436}" presName="parentText" presStyleLbl="node1" presStyleIdx="2" presStyleCnt="8">
        <dgm:presLayoutVars>
          <dgm:chMax val="0"/>
          <dgm:bulletEnabled val="1"/>
        </dgm:presLayoutVars>
      </dgm:prSet>
      <dgm:spPr/>
      <dgm:t>
        <a:bodyPr/>
        <a:lstStyle/>
        <a:p>
          <a:endParaRPr lang="en-US"/>
        </a:p>
      </dgm:t>
    </dgm:pt>
    <dgm:pt modelId="{94F84FFF-5387-4F91-9BFE-B43DF5A95FBC}" type="pres">
      <dgm:prSet presAssocID="{EF8628E4-7307-43F3-8370-006F85E79B90}" presName="spacer" presStyleCnt="0"/>
      <dgm:spPr/>
    </dgm:pt>
    <dgm:pt modelId="{98A8C66F-05A4-4C24-9035-A29D4BE08AFB}" type="pres">
      <dgm:prSet presAssocID="{B601BD51-7051-47C6-B22F-CD64647E9A92}" presName="parentText" presStyleLbl="node1" presStyleIdx="3" presStyleCnt="8">
        <dgm:presLayoutVars>
          <dgm:chMax val="0"/>
          <dgm:bulletEnabled val="1"/>
        </dgm:presLayoutVars>
      </dgm:prSet>
      <dgm:spPr/>
      <dgm:t>
        <a:bodyPr/>
        <a:lstStyle/>
        <a:p>
          <a:endParaRPr lang="en-US"/>
        </a:p>
      </dgm:t>
    </dgm:pt>
    <dgm:pt modelId="{53A4E2AB-3B47-4039-9107-73217A9D67A1}" type="pres">
      <dgm:prSet presAssocID="{877CB556-AD07-4EDE-A52D-BC46866C0122}" presName="spacer" presStyleCnt="0"/>
      <dgm:spPr/>
    </dgm:pt>
    <dgm:pt modelId="{FC6FECC5-226A-4F13-8476-C12C2093970F}" type="pres">
      <dgm:prSet presAssocID="{B98E42E3-8A13-4A25-ACC1-A0251AA1A252}" presName="parentText" presStyleLbl="node1" presStyleIdx="4" presStyleCnt="8">
        <dgm:presLayoutVars>
          <dgm:chMax val="0"/>
          <dgm:bulletEnabled val="1"/>
        </dgm:presLayoutVars>
      </dgm:prSet>
      <dgm:spPr/>
      <dgm:t>
        <a:bodyPr/>
        <a:lstStyle/>
        <a:p>
          <a:endParaRPr lang="en-US"/>
        </a:p>
      </dgm:t>
    </dgm:pt>
    <dgm:pt modelId="{921386F5-9137-4282-BEEB-7A8F2999240C}" type="pres">
      <dgm:prSet presAssocID="{35ACA75A-6097-434D-8029-DC2B0C7EAE5C}" presName="spacer" presStyleCnt="0"/>
      <dgm:spPr/>
    </dgm:pt>
    <dgm:pt modelId="{1226084A-B2D8-4763-B426-73B731F57F8C}" type="pres">
      <dgm:prSet presAssocID="{51263A2D-5A25-4CB6-8EB7-A11712892536}" presName="parentText" presStyleLbl="node1" presStyleIdx="5" presStyleCnt="8">
        <dgm:presLayoutVars>
          <dgm:chMax val="0"/>
          <dgm:bulletEnabled val="1"/>
        </dgm:presLayoutVars>
      </dgm:prSet>
      <dgm:spPr/>
      <dgm:t>
        <a:bodyPr/>
        <a:lstStyle/>
        <a:p>
          <a:endParaRPr lang="en-US"/>
        </a:p>
      </dgm:t>
    </dgm:pt>
    <dgm:pt modelId="{49DC5CC8-48D3-419D-B81D-A879070A5C1F}" type="pres">
      <dgm:prSet presAssocID="{FF6D7E72-399D-4B2B-A4C8-9FF8CED3A296}" presName="spacer" presStyleCnt="0"/>
      <dgm:spPr/>
    </dgm:pt>
    <dgm:pt modelId="{61E6223E-800E-42E8-91FA-B05184320834}" type="pres">
      <dgm:prSet presAssocID="{13A5BFD7-2ED4-42D3-8307-4E6DE521CF31}" presName="parentText" presStyleLbl="node1" presStyleIdx="6" presStyleCnt="8">
        <dgm:presLayoutVars>
          <dgm:chMax val="0"/>
          <dgm:bulletEnabled val="1"/>
        </dgm:presLayoutVars>
      </dgm:prSet>
      <dgm:spPr/>
      <dgm:t>
        <a:bodyPr/>
        <a:lstStyle/>
        <a:p>
          <a:endParaRPr lang="en-US"/>
        </a:p>
      </dgm:t>
    </dgm:pt>
    <dgm:pt modelId="{A9E365BC-7612-4B24-AF6E-A14CB3997BF5}" type="pres">
      <dgm:prSet presAssocID="{AE8FB34C-FC28-445F-AFC3-173B1294B8EF}" presName="spacer" presStyleCnt="0"/>
      <dgm:spPr/>
    </dgm:pt>
    <dgm:pt modelId="{F2DFFA4D-90E1-4C99-A896-18F5722E4AA2}" type="pres">
      <dgm:prSet presAssocID="{DF8BE3C7-4B1D-4094-B5D9-E0086EAAAEC1}" presName="parentText" presStyleLbl="node1" presStyleIdx="7" presStyleCnt="8">
        <dgm:presLayoutVars>
          <dgm:chMax val="0"/>
          <dgm:bulletEnabled val="1"/>
        </dgm:presLayoutVars>
      </dgm:prSet>
      <dgm:spPr/>
      <dgm:t>
        <a:bodyPr/>
        <a:lstStyle/>
        <a:p>
          <a:endParaRPr lang="en-US"/>
        </a:p>
      </dgm:t>
    </dgm:pt>
  </dgm:ptLst>
  <dgm:cxnLst>
    <dgm:cxn modelId="{A64E900E-3D2E-459A-9BC8-8358F1A3EF11}" type="presOf" srcId="{2E6863B8-BD71-47B4-A5FF-60FF9EA0510D}" destId="{D6394D02-3AA3-4B55-8006-4D778AC8350B}" srcOrd="0" destOrd="0" presId="urn:microsoft.com/office/officeart/2005/8/layout/vList2"/>
    <dgm:cxn modelId="{A2E07953-DE93-469C-ACC0-CD9206568EA3}" type="presOf" srcId="{4C8173FC-9D71-4B77-B5B4-65DBFCC2947F}" destId="{C9E4A922-A243-456B-9C10-D8BBCDED7FDF}" srcOrd="0" destOrd="0" presId="urn:microsoft.com/office/officeart/2005/8/layout/vList2"/>
    <dgm:cxn modelId="{01EF53FB-A469-4A31-A0D0-270A6B6E86F3}" type="presOf" srcId="{51263A2D-5A25-4CB6-8EB7-A11712892536}" destId="{1226084A-B2D8-4763-B426-73B731F57F8C}" srcOrd="0" destOrd="0" presId="urn:microsoft.com/office/officeart/2005/8/layout/vList2"/>
    <dgm:cxn modelId="{799CFB4A-94D6-4164-B08E-852D3A918582}" type="presOf" srcId="{13A5BFD7-2ED4-42D3-8307-4E6DE521CF31}" destId="{61E6223E-800E-42E8-91FA-B05184320834}" srcOrd="0" destOrd="0" presId="urn:microsoft.com/office/officeart/2005/8/layout/vList2"/>
    <dgm:cxn modelId="{A87584C5-46E6-4D49-AF23-C58DA7FC3546}" srcId="{530FF10D-1FDE-4277-A16D-4D23E8D050F8}" destId="{4C8173FC-9D71-4B77-B5B4-65DBFCC2947F}" srcOrd="1" destOrd="0" parTransId="{8C1DECD8-0143-4F09-8665-16F4F891A451}" sibTransId="{D493C713-F94F-4C03-ABC2-29FEC62D79E5}"/>
    <dgm:cxn modelId="{ECE33F28-5635-4C40-B0AD-FC843C0679FE}" type="presOf" srcId="{29D4BEEF-A5B2-4BFE-83FC-0FE1BCF91436}" destId="{97568B81-85A1-444C-AC7A-12410DDA62A0}" srcOrd="0" destOrd="0" presId="urn:microsoft.com/office/officeart/2005/8/layout/vList2"/>
    <dgm:cxn modelId="{BC57A8A9-3223-40C6-8AA6-9E3DDEBA8A65}" srcId="{530FF10D-1FDE-4277-A16D-4D23E8D050F8}" destId="{B601BD51-7051-47C6-B22F-CD64647E9A92}" srcOrd="3" destOrd="0" parTransId="{09093B3A-50D8-451D-B703-887FBB67DEEC}" sibTransId="{877CB556-AD07-4EDE-A52D-BC46866C0122}"/>
    <dgm:cxn modelId="{5BCCC18B-674C-4E0B-B68C-8266784BE0E2}" srcId="{530FF10D-1FDE-4277-A16D-4D23E8D050F8}" destId="{29D4BEEF-A5B2-4BFE-83FC-0FE1BCF91436}" srcOrd="2" destOrd="0" parTransId="{7711FD6F-E99C-4EAF-93C3-D01AF37E3A93}" sibTransId="{EF8628E4-7307-43F3-8370-006F85E79B90}"/>
    <dgm:cxn modelId="{8ECD34DB-AA00-4DF2-A5FF-B615B041537E}" srcId="{530FF10D-1FDE-4277-A16D-4D23E8D050F8}" destId="{51263A2D-5A25-4CB6-8EB7-A11712892536}" srcOrd="5" destOrd="0" parTransId="{FE3E6BA3-2C17-4A82-AFC2-C766ECD395EF}" sibTransId="{FF6D7E72-399D-4B2B-A4C8-9FF8CED3A296}"/>
    <dgm:cxn modelId="{DD681CB6-3C88-40FC-99A1-E5EDDB5F0A22}" srcId="{530FF10D-1FDE-4277-A16D-4D23E8D050F8}" destId="{B98E42E3-8A13-4A25-ACC1-A0251AA1A252}" srcOrd="4" destOrd="0" parTransId="{A5527379-AA46-4C86-9E37-B2804721C10B}" sibTransId="{35ACA75A-6097-434D-8029-DC2B0C7EAE5C}"/>
    <dgm:cxn modelId="{166DEFC7-2F32-4300-8351-43F7F9EFB506}" srcId="{530FF10D-1FDE-4277-A16D-4D23E8D050F8}" destId="{13A5BFD7-2ED4-42D3-8307-4E6DE521CF31}" srcOrd="6" destOrd="0" parTransId="{36CB9287-67A3-4458-BFCB-F9911597808C}" sibTransId="{AE8FB34C-FC28-445F-AFC3-173B1294B8EF}"/>
    <dgm:cxn modelId="{1C16CA06-BCC7-463B-A390-9B8E3F2DACB3}" type="presOf" srcId="{530FF10D-1FDE-4277-A16D-4D23E8D050F8}" destId="{174FDA12-F9C6-4C67-AFDB-CF2B7427D853}" srcOrd="0" destOrd="0" presId="urn:microsoft.com/office/officeart/2005/8/layout/vList2"/>
    <dgm:cxn modelId="{99942785-C9F7-4B82-945A-70E28D56E25D}" srcId="{530FF10D-1FDE-4277-A16D-4D23E8D050F8}" destId="{DF8BE3C7-4B1D-4094-B5D9-E0086EAAAEC1}" srcOrd="7" destOrd="0" parTransId="{4E508459-8D60-4372-8744-3F6F957ECB97}" sibTransId="{96D9480E-B219-41D2-9C0C-62ECFA0AFEA6}"/>
    <dgm:cxn modelId="{C2DE5BE7-C93D-4FA7-885E-966460F821F6}" type="presOf" srcId="{B98E42E3-8A13-4A25-ACC1-A0251AA1A252}" destId="{FC6FECC5-226A-4F13-8476-C12C2093970F}" srcOrd="0" destOrd="0" presId="urn:microsoft.com/office/officeart/2005/8/layout/vList2"/>
    <dgm:cxn modelId="{0C4DDDB0-801E-4428-B7F9-4C8C8A7EC9EC}" type="presOf" srcId="{DF8BE3C7-4B1D-4094-B5D9-E0086EAAAEC1}" destId="{F2DFFA4D-90E1-4C99-A896-18F5722E4AA2}" srcOrd="0" destOrd="0" presId="urn:microsoft.com/office/officeart/2005/8/layout/vList2"/>
    <dgm:cxn modelId="{3EFDBD77-C14C-4AB9-A63C-2678CD3190DB}" type="presOf" srcId="{B601BD51-7051-47C6-B22F-CD64647E9A92}" destId="{98A8C66F-05A4-4C24-9035-A29D4BE08AFB}" srcOrd="0" destOrd="0" presId="urn:microsoft.com/office/officeart/2005/8/layout/vList2"/>
    <dgm:cxn modelId="{A9053593-9E60-453F-9C15-F40FA53EEB69}" srcId="{530FF10D-1FDE-4277-A16D-4D23E8D050F8}" destId="{2E6863B8-BD71-47B4-A5FF-60FF9EA0510D}" srcOrd="0" destOrd="0" parTransId="{D333DBC4-AAA8-40B4-90D9-08EFBAC4D1A2}" sibTransId="{8D90DC01-5E7E-4D2B-AA7B-F4FD96B8F908}"/>
    <dgm:cxn modelId="{37D77DAD-041D-4EB4-ACCC-F9286D7BFEA3}" type="presParOf" srcId="{174FDA12-F9C6-4C67-AFDB-CF2B7427D853}" destId="{D6394D02-3AA3-4B55-8006-4D778AC8350B}" srcOrd="0" destOrd="0" presId="urn:microsoft.com/office/officeart/2005/8/layout/vList2"/>
    <dgm:cxn modelId="{DE43BBB3-6291-45AA-9657-EEFB1EDC3AFD}" type="presParOf" srcId="{174FDA12-F9C6-4C67-AFDB-CF2B7427D853}" destId="{5B3E2822-2052-4EF2-97C5-D8C85DB2D874}" srcOrd="1" destOrd="0" presId="urn:microsoft.com/office/officeart/2005/8/layout/vList2"/>
    <dgm:cxn modelId="{1B025F6B-414D-4D5E-93FD-C65F7CA721CD}" type="presParOf" srcId="{174FDA12-F9C6-4C67-AFDB-CF2B7427D853}" destId="{C9E4A922-A243-456B-9C10-D8BBCDED7FDF}" srcOrd="2" destOrd="0" presId="urn:microsoft.com/office/officeart/2005/8/layout/vList2"/>
    <dgm:cxn modelId="{4E433C16-54D9-4AE3-B9A4-1910DF509EDF}" type="presParOf" srcId="{174FDA12-F9C6-4C67-AFDB-CF2B7427D853}" destId="{256C2B97-EC5B-413F-B63E-DAE2574CD48C}" srcOrd="3" destOrd="0" presId="urn:microsoft.com/office/officeart/2005/8/layout/vList2"/>
    <dgm:cxn modelId="{F3E3ECE0-CA41-4E55-B9DD-0B14CBADD1CB}" type="presParOf" srcId="{174FDA12-F9C6-4C67-AFDB-CF2B7427D853}" destId="{97568B81-85A1-444C-AC7A-12410DDA62A0}" srcOrd="4" destOrd="0" presId="urn:microsoft.com/office/officeart/2005/8/layout/vList2"/>
    <dgm:cxn modelId="{220AE930-5120-481C-8B71-C349103EEAFD}" type="presParOf" srcId="{174FDA12-F9C6-4C67-AFDB-CF2B7427D853}" destId="{94F84FFF-5387-4F91-9BFE-B43DF5A95FBC}" srcOrd="5" destOrd="0" presId="urn:microsoft.com/office/officeart/2005/8/layout/vList2"/>
    <dgm:cxn modelId="{6EE64AD4-9B1F-4603-AD79-A11DAFCFCF7C}" type="presParOf" srcId="{174FDA12-F9C6-4C67-AFDB-CF2B7427D853}" destId="{98A8C66F-05A4-4C24-9035-A29D4BE08AFB}" srcOrd="6" destOrd="0" presId="urn:microsoft.com/office/officeart/2005/8/layout/vList2"/>
    <dgm:cxn modelId="{C4E5B13D-4BCD-4272-9E06-C2AC890BF300}" type="presParOf" srcId="{174FDA12-F9C6-4C67-AFDB-CF2B7427D853}" destId="{53A4E2AB-3B47-4039-9107-73217A9D67A1}" srcOrd="7" destOrd="0" presId="urn:microsoft.com/office/officeart/2005/8/layout/vList2"/>
    <dgm:cxn modelId="{10A0319C-3F3F-4251-8F01-2C19069C2A2B}" type="presParOf" srcId="{174FDA12-F9C6-4C67-AFDB-CF2B7427D853}" destId="{FC6FECC5-226A-4F13-8476-C12C2093970F}" srcOrd="8" destOrd="0" presId="urn:microsoft.com/office/officeart/2005/8/layout/vList2"/>
    <dgm:cxn modelId="{A000B0C3-111D-4E61-8509-CA5A370DB26F}" type="presParOf" srcId="{174FDA12-F9C6-4C67-AFDB-CF2B7427D853}" destId="{921386F5-9137-4282-BEEB-7A8F2999240C}" srcOrd="9" destOrd="0" presId="urn:microsoft.com/office/officeart/2005/8/layout/vList2"/>
    <dgm:cxn modelId="{4C89103B-557A-4DB9-98EA-9F48174E008C}" type="presParOf" srcId="{174FDA12-F9C6-4C67-AFDB-CF2B7427D853}" destId="{1226084A-B2D8-4763-B426-73B731F57F8C}" srcOrd="10" destOrd="0" presId="urn:microsoft.com/office/officeart/2005/8/layout/vList2"/>
    <dgm:cxn modelId="{9A8FE443-E78D-4869-B2D9-C9B4F2F7C9A8}" type="presParOf" srcId="{174FDA12-F9C6-4C67-AFDB-CF2B7427D853}" destId="{49DC5CC8-48D3-419D-B81D-A879070A5C1F}" srcOrd="11" destOrd="0" presId="urn:microsoft.com/office/officeart/2005/8/layout/vList2"/>
    <dgm:cxn modelId="{DD198FF8-584E-49D6-97A7-C757DDDAD981}" type="presParOf" srcId="{174FDA12-F9C6-4C67-AFDB-CF2B7427D853}" destId="{61E6223E-800E-42E8-91FA-B05184320834}" srcOrd="12" destOrd="0" presId="urn:microsoft.com/office/officeart/2005/8/layout/vList2"/>
    <dgm:cxn modelId="{CD320A4A-1105-4DC2-A717-6F7CAED72626}" type="presParOf" srcId="{174FDA12-F9C6-4C67-AFDB-CF2B7427D853}" destId="{A9E365BC-7612-4B24-AF6E-A14CB3997BF5}" srcOrd="13" destOrd="0" presId="urn:microsoft.com/office/officeart/2005/8/layout/vList2"/>
    <dgm:cxn modelId="{50D42003-07F8-463B-94CA-05FCDF88F8F3}" type="presParOf" srcId="{174FDA12-F9C6-4C67-AFDB-CF2B7427D853}" destId="{F2DFFA4D-90E1-4C99-A896-18F5722E4AA2}"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07012-F073-4528-B8FE-5C05550CCBE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3774F830-7E10-4AE2-BB10-A30DDE2B7135}">
      <dgm:prSet/>
      <dgm:spPr/>
      <dgm:t>
        <a:bodyPr/>
        <a:lstStyle/>
        <a:p>
          <a:pPr rtl="0"/>
          <a:r>
            <a:rPr lang="en-US" dirty="0" smtClean="0"/>
            <a:t>Webhook Handler</a:t>
          </a:r>
          <a:endParaRPr lang="en-US" dirty="0"/>
        </a:p>
      </dgm:t>
    </dgm:pt>
    <dgm:pt modelId="{B41CFADC-B7E8-43C7-B2DE-1B5680F0443D}" type="parTrans" cxnId="{E957711D-5C43-46C9-8833-29F5722A8510}">
      <dgm:prSet/>
      <dgm:spPr/>
      <dgm:t>
        <a:bodyPr/>
        <a:lstStyle/>
        <a:p>
          <a:endParaRPr lang="en-US"/>
        </a:p>
      </dgm:t>
    </dgm:pt>
    <dgm:pt modelId="{76176C32-C4DB-410B-9A5A-98A8A278907E}" type="sibTrans" cxnId="{E957711D-5C43-46C9-8833-29F5722A8510}">
      <dgm:prSet/>
      <dgm:spPr/>
      <dgm:t>
        <a:bodyPr/>
        <a:lstStyle/>
        <a:p>
          <a:endParaRPr lang="en-US"/>
        </a:p>
      </dgm:t>
    </dgm:pt>
    <dgm:pt modelId="{53EAF165-8AED-4167-B4BE-C266F3053D0B}">
      <dgm:prSet/>
      <dgm:spPr/>
      <dgm:t>
        <a:bodyPr/>
        <a:lstStyle/>
        <a:p>
          <a:pPr rtl="0"/>
          <a:r>
            <a:rPr lang="en-US" baseline="0" dirty="0" smtClean="0"/>
            <a:t>Resilient</a:t>
          </a:r>
          <a:endParaRPr lang="en-US" dirty="0"/>
        </a:p>
      </dgm:t>
    </dgm:pt>
    <dgm:pt modelId="{35092906-1DA7-4DE0-AF72-265311F9757A}" type="parTrans" cxnId="{816E9441-64F9-41AF-9940-BD159CF6C1AD}">
      <dgm:prSet/>
      <dgm:spPr/>
      <dgm:t>
        <a:bodyPr/>
        <a:lstStyle/>
        <a:p>
          <a:endParaRPr lang="en-US"/>
        </a:p>
      </dgm:t>
    </dgm:pt>
    <dgm:pt modelId="{3C822224-4A1E-4AC5-B5AC-E174C3D1E968}" type="sibTrans" cxnId="{816E9441-64F9-41AF-9940-BD159CF6C1AD}">
      <dgm:prSet/>
      <dgm:spPr/>
      <dgm:t>
        <a:bodyPr/>
        <a:lstStyle/>
        <a:p>
          <a:endParaRPr lang="en-US"/>
        </a:p>
      </dgm:t>
    </dgm:pt>
    <dgm:pt modelId="{CBDDBB55-B56F-4948-A7E6-B38C50F60671}">
      <dgm:prSet/>
      <dgm:spPr/>
      <dgm:t>
        <a:bodyPr/>
        <a:lstStyle/>
        <a:p>
          <a:pPr rtl="0"/>
          <a:r>
            <a:rPr lang="en-US" baseline="0" dirty="0" smtClean="0"/>
            <a:t>Corelight</a:t>
          </a:r>
          <a:endParaRPr lang="en-US" dirty="0"/>
        </a:p>
      </dgm:t>
    </dgm:pt>
    <dgm:pt modelId="{42951A27-410E-4CFC-9CFB-CA49746CBAD2}" type="parTrans" cxnId="{507C4C41-F0B1-4F52-A5CD-A68D63C18C88}">
      <dgm:prSet/>
      <dgm:spPr/>
      <dgm:t>
        <a:bodyPr/>
        <a:lstStyle/>
        <a:p>
          <a:endParaRPr lang="en-US"/>
        </a:p>
      </dgm:t>
    </dgm:pt>
    <dgm:pt modelId="{3E4F1521-0978-4EA0-9528-2CD3CA5DBCCA}" type="sibTrans" cxnId="{507C4C41-F0B1-4F52-A5CD-A68D63C18C88}">
      <dgm:prSet/>
      <dgm:spPr/>
      <dgm:t>
        <a:bodyPr/>
        <a:lstStyle/>
        <a:p>
          <a:endParaRPr lang="en-US"/>
        </a:p>
      </dgm:t>
    </dgm:pt>
    <dgm:pt modelId="{590E4560-798A-49AD-887C-75CD854C8952}">
      <dgm:prSet/>
      <dgm:spPr/>
      <dgm:t>
        <a:bodyPr/>
        <a:lstStyle/>
        <a:p>
          <a:pPr rtl="0"/>
          <a:r>
            <a:rPr lang="en-US" baseline="0" dirty="0" smtClean="0"/>
            <a:t>Palo Alto</a:t>
          </a:r>
          <a:endParaRPr lang="en-US" dirty="0"/>
        </a:p>
      </dgm:t>
    </dgm:pt>
    <dgm:pt modelId="{C6D8F4F3-E405-49CA-BFC2-EC11A1B49849}" type="parTrans" cxnId="{DCF1D80C-C3CB-4C50-9464-3CFB47CF7036}">
      <dgm:prSet/>
      <dgm:spPr/>
      <dgm:t>
        <a:bodyPr/>
        <a:lstStyle/>
        <a:p>
          <a:endParaRPr lang="en-US"/>
        </a:p>
      </dgm:t>
    </dgm:pt>
    <dgm:pt modelId="{EBC1BAB8-EF34-4DC3-8B76-F91C885CB8AB}" type="sibTrans" cxnId="{DCF1D80C-C3CB-4C50-9464-3CFB47CF7036}">
      <dgm:prSet/>
      <dgm:spPr/>
      <dgm:t>
        <a:bodyPr/>
        <a:lstStyle/>
        <a:p>
          <a:endParaRPr lang="en-US"/>
        </a:p>
      </dgm:t>
    </dgm:pt>
    <dgm:pt modelId="{71178205-BEA6-4A75-80E5-9A7F3749D4E5}">
      <dgm:prSet/>
      <dgm:spPr/>
      <dgm:t>
        <a:bodyPr/>
        <a:lstStyle/>
        <a:p>
          <a:pPr rtl="0"/>
          <a:r>
            <a:rPr lang="en-US" baseline="0" dirty="0" smtClean="0"/>
            <a:t>Intelligence Disposition</a:t>
          </a:r>
          <a:endParaRPr lang="en-US" dirty="0"/>
        </a:p>
      </dgm:t>
    </dgm:pt>
    <dgm:pt modelId="{B7284BA3-8A3F-4AB7-BB98-EF475BFFAFDD}" type="parTrans" cxnId="{9766E380-56FA-414E-9013-64CAE0A43D39}">
      <dgm:prSet/>
      <dgm:spPr/>
      <dgm:t>
        <a:bodyPr/>
        <a:lstStyle/>
        <a:p>
          <a:endParaRPr lang="en-US"/>
        </a:p>
      </dgm:t>
    </dgm:pt>
    <dgm:pt modelId="{07C5149B-29FC-4075-A77B-F5EB10929AAD}" type="sibTrans" cxnId="{9766E380-56FA-414E-9013-64CAE0A43D39}">
      <dgm:prSet/>
      <dgm:spPr/>
      <dgm:t>
        <a:bodyPr/>
        <a:lstStyle/>
        <a:p>
          <a:endParaRPr lang="en-US"/>
        </a:p>
      </dgm:t>
    </dgm:pt>
    <dgm:pt modelId="{8F51D929-2950-43AF-A42D-FE94DFB2CEA8}">
      <dgm:prSet/>
      <dgm:spPr/>
      <dgm:t>
        <a:bodyPr/>
        <a:lstStyle/>
        <a:p>
          <a:pPr rtl="0"/>
          <a:r>
            <a:rPr lang="en-US" baseline="0" dirty="0" smtClean="0"/>
            <a:t>Rundeck</a:t>
          </a:r>
          <a:endParaRPr lang="en-US" dirty="0"/>
        </a:p>
      </dgm:t>
    </dgm:pt>
    <dgm:pt modelId="{359FF6E7-7F21-4682-9F45-38325E1F6455}" type="parTrans" cxnId="{9E08A3E3-6B6F-42FF-9AA4-AFFDC1F16603}">
      <dgm:prSet/>
      <dgm:spPr/>
      <dgm:t>
        <a:bodyPr/>
        <a:lstStyle/>
        <a:p>
          <a:endParaRPr lang="en-US"/>
        </a:p>
      </dgm:t>
    </dgm:pt>
    <dgm:pt modelId="{F8BA5CE3-4D28-4578-92F7-A543F3061F9A}" type="sibTrans" cxnId="{9E08A3E3-6B6F-42FF-9AA4-AFFDC1F16603}">
      <dgm:prSet/>
      <dgm:spPr/>
      <dgm:t>
        <a:bodyPr/>
        <a:lstStyle/>
        <a:p>
          <a:endParaRPr lang="en-US"/>
        </a:p>
      </dgm:t>
    </dgm:pt>
    <dgm:pt modelId="{588DE364-7F0D-4EC5-849B-3C8086D4BF94}">
      <dgm:prSet/>
      <dgm:spPr/>
      <dgm:t>
        <a:bodyPr/>
        <a:lstStyle/>
        <a:p>
          <a:pPr rtl="0"/>
          <a:r>
            <a:rPr lang="en-US" baseline="0" dirty="0" smtClean="0"/>
            <a:t>ETLs and Correlation</a:t>
          </a:r>
          <a:endParaRPr lang="en-US" dirty="0"/>
        </a:p>
      </dgm:t>
    </dgm:pt>
    <dgm:pt modelId="{C1E35DC3-6F4B-421F-8605-61594BECA236}" type="parTrans" cxnId="{72740910-6B50-4B08-8BE1-71420505FA8E}">
      <dgm:prSet/>
      <dgm:spPr/>
      <dgm:t>
        <a:bodyPr/>
        <a:lstStyle/>
        <a:p>
          <a:endParaRPr lang="en-US"/>
        </a:p>
      </dgm:t>
    </dgm:pt>
    <dgm:pt modelId="{DB264793-8465-49DB-A82B-21B2917FA39D}" type="sibTrans" cxnId="{72740910-6B50-4B08-8BE1-71420505FA8E}">
      <dgm:prSet/>
      <dgm:spPr/>
      <dgm:t>
        <a:bodyPr/>
        <a:lstStyle/>
        <a:p>
          <a:endParaRPr lang="en-US"/>
        </a:p>
      </dgm:t>
    </dgm:pt>
    <dgm:pt modelId="{591C8370-DF71-47B5-8FF0-42AFFCCE5CAE}" type="pres">
      <dgm:prSet presAssocID="{E7707012-F073-4528-B8FE-5C05550CCBE9}" presName="Name0" presStyleCnt="0">
        <dgm:presLayoutVars>
          <dgm:dir/>
          <dgm:animLvl val="lvl"/>
          <dgm:resizeHandles val="exact"/>
        </dgm:presLayoutVars>
      </dgm:prSet>
      <dgm:spPr/>
      <dgm:t>
        <a:bodyPr/>
        <a:lstStyle/>
        <a:p>
          <a:endParaRPr lang="en-US"/>
        </a:p>
      </dgm:t>
    </dgm:pt>
    <dgm:pt modelId="{3CA6C793-6E9E-43E1-88FD-DB55E866641E}" type="pres">
      <dgm:prSet presAssocID="{3774F830-7E10-4AE2-BB10-A30DDE2B7135}" presName="linNode" presStyleCnt="0"/>
      <dgm:spPr/>
    </dgm:pt>
    <dgm:pt modelId="{CFA56F9C-C2C4-4038-BB8A-F94B13299C7E}" type="pres">
      <dgm:prSet presAssocID="{3774F830-7E10-4AE2-BB10-A30DDE2B7135}" presName="parentText" presStyleLbl="node1" presStyleIdx="0" presStyleCnt="7">
        <dgm:presLayoutVars>
          <dgm:chMax val="1"/>
          <dgm:bulletEnabled val="1"/>
        </dgm:presLayoutVars>
      </dgm:prSet>
      <dgm:spPr/>
      <dgm:t>
        <a:bodyPr/>
        <a:lstStyle/>
        <a:p>
          <a:endParaRPr lang="en-US"/>
        </a:p>
      </dgm:t>
    </dgm:pt>
    <dgm:pt modelId="{6BCD2BC0-D95E-4506-B2EB-5C3C19A7A75B}" type="pres">
      <dgm:prSet presAssocID="{76176C32-C4DB-410B-9A5A-98A8A278907E}" presName="sp" presStyleCnt="0"/>
      <dgm:spPr/>
    </dgm:pt>
    <dgm:pt modelId="{725B831F-8FB7-4F70-BFF4-66DC42A8D207}" type="pres">
      <dgm:prSet presAssocID="{53EAF165-8AED-4167-B4BE-C266F3053D0B}" presName="linNode" presStyleCnt="0"/>
      <dgm:spPr/>
    </dgm:pt>
    <dgm:pt modelId="{B7F79D9F-C1CC-4E0C-9C72-FADC6230C5A6}" type="pres">
      <dgm:prSet presAssocID="{53EAF165-8AED-4167-B4BE-C266F3053D0B}" presName="parentText" presStyleLbl="node1" presStyleIdx="1" presStyleCnt="7">
        <dgm:presLayoutVars>
          <dgm:chMax val="1"/>
          <dgm:bulletEnabled val="1"/>
        </dgm:presLayoutVars>
      </dgm:prSet>
      <dgm:spPr/>
      <dgm:t>
        <a:bodyPr/>
        <a:lstStyle/>
        <a:p>
          <a:endParaRPr lang="en-US"/>
        </a:p>
      </dgm:t>
    </dgm:pt>
    <dgm:pt modelId="{27997827-923D-4F12-A09E-8B6460F74555}" type="pres">
      <dgm:prSet presAssocID="{3C822224-4A1E-4AC5-B5AC-E174C3D1E968}" presName="sp" presStyleCnt="0"/>
      <dgm:spPr/>
    </dgm:pt>
    <dgm:pt modelId="{135E57D5-C4A0-434D-B90A-CC38F108411F}" type="pres">
      <dgm:prSet presAssocID="{CBDDBB55-B56F-4948-A7E6-B38C50F60671}" presName="linNode" presStyleCnt="0"/>
      <dgm:spPr/>
    </dgm:pt>
    <dgm:pt modelId="{3DBB397A-2F77-4E32-99C0-56E7E8622DE9}" type="pres">
      <dgm:prSet presAssocID="{CBDDBB55-B56F-4948-A7E6-B38C50F60671}" presName="parentText" presStyleLbl="node1" presStyleIdx="2" presStyleCnt="7">
        <dgm:presLayoutVars>
          <dgm:chMax val="1"/>
          <dgm:bulletEnabled val="1"/>
        </dgm:presLayoutVars>
      </dgm:prSet>
      <dgm:spPr/>
      <dgm:t>
        <a:bodyPr/>
        <a:lstStyle/>
        <a:p>
          <a:endParaRPr lang="en-US"/>
        </a:p>
      </dgm:t>
    </dgm:pt>
    <dgm:pt modelId="{4FCC7A3E-D19C-4CD3-879F-120F729D604E}" type="pres">
      <dgm:prSet presAssocID="{3E4F1521-0978-4EA0-9528-2CD3CA5DBCCA}" presName="sp" presStyleCnt="0"/>
      <dgm:spPr/>
    </dgm:pt>
    <dgm:pt modelId="{63FE1CDF-91FC-4ED3-A05D-664378309390}" type="pres">
      <dgm:prSet presAssocID="{590E4560-798A-49AD-887C-75CD854C8952}" presName="linNode" presStyleCnt="0"/>
      <dgm:spPr/>
    </dgm:pt>
    <dgm:pt modelId="{90319109-7336-4B7E-A4B2-F5027D0A75E8}" type="pres">
      <dgm:prSet presAssocID="{590E4560-798A-49AD-887C-75CD854C8952}" presName="parentText" presStyleLbl="node1" presStyleIdx="3" presStyleCnt="7">
        <dgm:presLayoutVars>
          <dgm:chMax val="1"/>
          <dgm:bulletEnabled val="1"/>
        </dgm:presLayoutVars>
      </dgm:prSet>
      <dgm:spPr/>
      <dgm:t>
        <a:bodyPr/>
        <a:lstStyle/>
        <a:p>
          <a:endParaRPr lang="en-US"/>
        </a:p>
      </dgm:t>
    </dgm:pt>
    <dgm:pt modelId="{38093598-0980-49AF-886F-3898402401B2}" type="pres">
      <dgm:prSet presAssocID="{EBC1BAB8-EF34-4DC3-8B76-F91C885CB8AB}" presName="sp" presStyleCnt="0"/>
      <dgm:spPr/>
    </dgm:pt>
    <dgm:pt modelId="{4352434D-37FA-4121-A7DD-6EBC76F02746}" type="pres">
      <dgm:prSet presAssocID="{71178205-BEA6-4A75-80E5-9A7F3749D4E5}" presName="linNode" presStyleCnt="0"/>
      <dgm:spPr/>
    </dgm:pt>
    <dgm:pt modelId="{0AB1ECDC-57A8-4A83-9A58-21DFCBA846B1}" type="pres">
      <dgm:prSet presAssocID="{71178205-BEA6-4A75-80E5-9A7F3749D4E5}" presName="parentText" presStyleLbl="node1" presStyleIdx="4" presStyleCnt="7">
        <dgm:presLayoutVars>
          <dgm:chMax val="1"/>
          <dgm:bulletEnabled val="1"/>
        </dgm:presLayoutVars>
      </dgm:prSet>
      <dgm:spPr/>
      <dgm:t>
        <a:bodyPr/>
        <a:lstStyle/>
        <a:p>
          <a:endParaRPr lang="en-US"/>
        </a:p>
      </dgm:t>
    </dgm:pt>
    <dgm:pt modelId="{089BB012-B382-4AB2-9014-D82BF2A6FEC8}" type="pres">
      <dgm:prSet presAssocID="{07C5149B-29FC-4075-A77B-F5EB10929AAD}" presName="sp" presStyleCnt="0"/>
      <dgm:spPr/>
    </dgm:pt>
    <dgm:pt modelId="{9DFF8E31-E5E7-423E-BB63-240A5714053E}" type="pres">
      <dgm:prSet presAssocID="{8F51D929-2950-43AF-A42D-FE94DFB2CEA8}" presName="linNode" presStyleCnt="0"/>
      <dgm:spPr/>
    </dgm:pt>
    <dgm:pt modelId="{686DF995-F37D-4F21-A2A4-88D4B505E0EA}" type="pres">
      <dgm:prSet presAssocID="{8F51D929-2950-43AF-A42D-FE94DFB2CEA8}" presName="parentText" presStyleLbl="node1" presStyleIdx="5" presStyleCnt="7">
        <dgm:presLayoutVars>
          <dgm:chMax val="1"/>
          <dgm:bulletEnabled val="1"/>
        </dgm:presLayoutVars>
      </dgm:prSet>
      <dgm:spPr/>
      <dgm:t>
        <a:bodyPr/>
        <a:lstStyle/>
        <a:p>
          <a:endParaRPr lang="en-US"/>
        </a:p>
      </dgm:t>
    </dgm:pt>
    <dgm:pt modelId="{B20241C2-6057-4041-9C60-1930816A1B5C}" type="pres">
      <dgm:prSet presAssocID="{F8BA5CE3-4D28-4578-92F7-A543F3061F9A}" presName="sp" presStyleCnt="0"/>
      <dgm:spPr/>
    </dgm:pt>
    <dgm:pt modelId="{ED638FA8-FBBA-4627-A3A1-69DD4583F7E1}" type="pres">
      <dgm:prSet presAssocID="{588DE364-7F0D-4EC5-849B-3C8086D4BF94}" presName="linNode" presStyleCnt="0"/>
      <dgm:spPr/>
    </dgm:pt>
    <dgm:pt modelId="{FBEBBB0B-B190-4702-9B01-874AD74CBB83}" type="pres">
      <dgm:prSet presAssocID="{588DE364-7F0D-4EC5-849B-3C8086D4BF94}" presName="parentText" presStyleLbl="node1" presStyleIdx="6" presStyleCnt="7">
        <dgm:presLayoutVars>
          <dgm:chMax val="1"/>
          <dgm:bulletEnabled val="1"/>
        </dgm:presLayoutVars>
      </dgm:prSet>
      <dgm:spPr/>
      <dgm:t>
        <a:bodyPr/>
        <a:lstStyle/>
        <a:p>
          <a:endParaRPr lang="en-US"/>
        </a:p>
      </dgm:t>
    </dgm:pt>
  </dgm:ptLst>
  <dgm:cxnLst>
    <dgm:cxn modelId="{DC7BD85C-8C91-4069-8BBE-4A8069E01B14}" type="presOf" srcId="{71178205-BEA6-4A75-80E5-9A7F3749D4E5}" destId="{0AB1ECDC-57A8-4A83-9A58-21DFCBA846B1}" srcOrd="0" destOrd="0" presId="urn:microsoft.com/office/officeart/2005/8/layout/vList5"/>
    <dgm:cxn modelId="{B37D8DA0-9549-4486-86E2-37790BBC2114}" type="presOf" srcId="{590E4560-798A-49AD-887C-75CD854C8952}" destId="{90319109-7336-4B7E-A4B2-F5027D0A75E8}" srcOrd="0" destOrd="0" presId="urn:microsoft.com/office/officeart/2005/8/layout/vList5"/>
    <dgm:cxn modelId="{72740910-6B50-4B08-8BE1-71420505FA8E}" srcId="{E7707012-F073-4528-B8FE-5C05550CCBE9}" destId="{588DE364-7F0D-4EC5-849B-3C8086D4BF94}" srcOrd="6" destOrd="0" parTransId="{C1E35DC3-6F4B-421F-8605-61594BECA236}" sibTransId="{DB264793-8465-49DB-A82B-21B2917FA39D}"/>
    <dgm:cxn modelId="{DE2A0BB4-5136-4753-BE79-34CE61B5486E}" type="presOf" srcId="{588DE364-7F0D-4EC5-849B-3C8086D4BF94}" destId="{FBEBBB0B-B190-4702-9B01-874AD74CBB83}" srcOrd="0" destOrd="0" presId="urn:microsoft.com/office/officeart/2005/8/layout/vList5"/>
    <dgm:cxn modelId="{507C4C41-F0B1-4F52-A5CD-A68D63C18C88}" srcId="{E7707012-F073-4528-B8FE-5C05550CCBE9}" destId="{CBDDBB55-B56F-4948-A7E6-B38C50F60671}" srcOrd="2" destOrd="0" parTransId="{42951A27-410E-4CFC-9CFB-CA49746CBAD2}" sibTransId="{3E4F1521-0978-4EA0-9528-2CD3CA5DBCCA}"/>
    <dgm:cxn modelId="{E957711D-5C43-46C9-8833-29F5722A8510}" srcId="{E7707012-F073-4528-B8FE-5C05550CCBE9}" destId="{3774F830-7E10-4AE2-BB10-A30DDE2B7135}" srcOrd="0" destOrd="0" parTransId="{B41CFADC-B7E8-43C7-B2DE-1B5680F0443D}" sibTransId="{76176C32-C4DB-410B-9A5A-98A8A278907E}"/>
    <dgm:cxn modelId="{3BA28D4C-0B45-4D85-A05C-01322E85802C}" type="presOf" srcId="{CBDDBB55-B56F-4948-A7E6-B38C50F60671}" destId="{3DBB397A-2F77-4E32-99C0-56E7E8622DE9}" srcOrd="0" destOrd="0" presId="urn:microsoft.com/office/officeart/2005/8/layout/vList5"/>
    <dgm:cxn modelId="{9E08A3E3-6B6F-42FF-9AA4-AFFDC1F16603}" srcId="{E7707012-F073-4528-B8FE-5C05550CCBE9}" destId="{8F51D929-2950-43AF-A42D-FE94DFB2CEA8}" srcOrd="5" destOrd="0" parTransId="{359FF6E7-7F21-4682-9F45-38325E1F6455}" sibTransId="{F8BA5CE3-4D28-4578-92F7-A543F3061F9A}"/>
    <dgm:cxn modelId="{4E141B21-FF21-45FC-A54C-816153CD66B2}" type="presOf" srcId="{53EAF165-8AED-4167-B4BE-C266F3053D0B}" destId="{B7F79D9F-C1CC-4E0C-9C72-FADC6230C5A6}" srcOrd="0" destOrd="0" presId="urn:microsoft.com/office/officeart/2005/8/layout/vList5"/>
    <dgm:cxn modelId="{9766E380-56FA-414E-9013-64CAE0A43D39}" srcId="{E7707012-F073-4528-B8FE-5C05550CCBE9}" destId="{71178205-BEA6-4A75-80E5-9A7F3749D4E5}" srcOrd="4" destOrd="0" parTransId="{B7284BA3-8A3F-4AB7-BB98-EF475BFFAFDD}" sibTransId="{07C5149B-29FC-4075-A77B-F5EB10929AAD}"/>
    <dgm:cxn modelId="{CAF1F198-CF83-4ABF-A522-9102703F50A7}" type="presOf" srcId="{E7707012-F073-4528-B8FE-5C05550CCBE9}" destId="{591C8370-DF71-47B5-8FF0-42AFFCCE5CAE}" srcOrd="0" destOrd="0" presId="urn:microsoft.com/office/officeart/2005/8/layout/vList5"/>
    <dgm:cxn modelId="{00F27AF9-A517-4C36-BB72-364B5DDA9D05}" type="presOf" srcId="{8F51D929-2950-43AF-A42D-FE94DFB2CEA8}" destId="{686DF995-F37D-4F21-A2A4-88D4B505E0EA}" srcOrd="0" destOrd="0" presId="urn:microsoft.com/office/officeart/2005/8/layout/vList5"/>
    <dgm:cxn modelId="{DCF1D80C-C3CB-4C50-9464-3CFB47CF7036}" srcId="{E7707012-F073-4528-B8FE-5C05550CCBE9}" destId="{590E4560-798A-49AD-887C-75CD854C8952}" srcOrd="3" destOrd="0" parTransId="{C6D8F4F3-E405-49CA-BFC2-EC11A1B49849}" sibTransId="{EBC1BAB8-EF34-4DC3-8B76-F91C885CB8AB}"/>
    <dgm:cxn modelId="{816E9441-64F9-41AF-9940-BD159CF6C1AD}" srcId="{E7707012-F073-4528-B8FE-5C05550CCBE9}" destId="{53EAF165-8AED-4167-B4BE-C266F3053D0B}" srcOrd="1" destOrd="0" parTransId="{35092906-1DA7-4DE0-AF72-265311F9757A}" sibTransId="{3C822224-4A1E-4AC5-B5AC-E174C3D1E968}"/>
    <dgm:cxn modelId="{A8CCC9A2-E4AD-4D45-9DF9-513BCED6EC50}" type="presOf" srcId="{3774F830-7E10-4AE2-BB10-A30DDE2B7135}" destId="{CFA56F9C-C2C4-4038-BB8A-F94B13299C7E}" srcOrd="0" destOrd="0" presId="urn:microsoft.com/office/officeart/2005/8/layout/vList5"/>
    <dgm:cxn modelId="{1285969E-14A8-4FCF-AEF3-19C31073483E}" type="presParOf" srcId="{591C8370-DF71-47B5-8FF0-42AFFCCE5CAE}" destId="{3CA6C793-6E9E-43E1-88FD-DB55E866641E}" srcOrd="0" destOrd="0" presId="urn:microsoft.com/office/officeart/2005/8/layout/vList5"/>
    <dgm:cxn modelId="{29A2A92F-F222-4EF4-998D-7F1C17AF3061}" type="presParOf" srcId="{3CA6C793-6E9E-43E1-88FD-DB55E866641E}" destId="{CFA56F9C-C2C4-4038-BB8A-F94B13299C7E}" srcOrd="0" destOrd="0" presId="urn:microsoft.com/office/officeart/2005/8/layout/vList5"/>
    <dgm:cxn modelId="{DD6D1B16-8D8F-4348-ACF3-60C283B040A7}" type="presParOf" srcId="{591C8370-DF71-47B5-8FF0-42AFFCCE5CAE}" destId="{6BCD2BC0-D95E-4506-B2EB-5C3C19A7A75B}" srcOrd="1" destOrd="0" presId="urn:microsoft.com/office/officeart/2005/8/layout/vList5"/>
    <dgm:cxn modelId="{ECA166A7-201B-4096-A0F4-3207A7448CAD}" type="presParOf" srcId="{591C8370-DF71-47B5-8FF0-42AFFCCE5CAE}" destId="{725B831F-8FB7-4F70-BFF4-66DC42A8D207}" srcOrd="2" destOrd="0" presId="urn:microsoft.com/office/officeart/2005/8/layout/vList5"/>
    <dgm:cxn modelId="{2F625BC5-FD23-4C47-9376-BEFCBAF2E264}" type="presParOf" srcId="{725B831F-8FB7-4F70-BFF4-66DC42A8D207}" destId="{B7F79D9F-C1CC-4E0C-9C72-FADC6230C5A6}" srcOrd="0" destOrd="0" presId="urn:microsoft.com/office/officeart/2005/8/layout/vList5"/>
    <dgm:cxn modelId="{2BE29C93-D849-47AB-A9E2-86BF974C6D7C}" type="presParOf" srcId="{591C8370-DF71-47B5-8FF0-42AFFCCE5CAE}" destId="{27997827-923D-4F12-A09E-8B6460F74555}" srcOrd="3" destOrd="0" presId="urn:microsoft.com/office/officeart/2005/8/layout/vList5"/>
    <dgm:cxn modelId="{EF391DDD-FD2F-48E7-95D2-2722F4B9A566}" type="presParOf" srcId="{591C8370-DF71-47B5-8FF0-42AFFCCE5CAE}" destId="{135E57D5-C4A0-434D-B90A-CC38F108411F}" srcOrd="4" destOrd="0" presId="urn:microsoft.com/office/officeart/2005/8/layout/vList5"/>
    <dgm:cxn modelId="{7FE6E1A4-49F6-418B-ADCF-D21C8A63E798}" type="presParOf" srcId="{135E57D5-C4A0-434D-B90A-CC38F108411F}" destId="{3DBB397A-2F77-4E32-99C0-56E7E8622DE9}" srcOrd="0" destOrd="0" presId="urn:microsoft.com/office/officeart/2005/8/layout/vList5"/>
    <dgm:cxn modelId="{F008D292-3202-409B-8CCB-28B30A5598F1}" type="presParOf" srcId="{591C8370-DF71-47B5-8FF0-42AFFCCE5CAE}" destId="{4FCC7A3E-D19C-4CD3-879F-120F729D604E}" srcOrd="5" destOrd="0" presId="urn:microsoft.com/office/officeart/2005/8/layout/vList5"/>
    <dgm:cxn modelId="{AC0A8B47-7BF3-478F-9D57-F509335F5BCB}" type="presParOf" srcId="{591C8370-DF71-47B5-8FF0-42AFFCCE5CAE}" destId="{63FE1CDF-91FC-4ED3-A05D-664378309390}" srcOrd="6" destOrd="0" presId="urn:microsoft.com/office/officeart/2005/8/layout/vList5"/>
    <dgm:cxn modelId="{2A460494-49F1-425D-90FF-99274D898F10}" type="presParOf" srcId="{63FE1CDF-91FC-4ED3-A05D-664378309390}" destId="{90319109-7336-4B7E-A4B2-F5027D0A75E8}" srcOrd="0" destOrd="0" presId="urn:microsoft.com/office/officeart/2005/8/layout/vList5"/>
    <dgm:cxn modelId="{32C6E2E1-1892-4C40-B097-E1B7C5E10D9B}" type="presParOf" srcId="{591C8370-DF71-47B5-8FF0-42AFFCCE5CAE}" destId="{38093598-0980-49AF-886F-3898402401B2}" srcOrd="7" destOrd="0" presId="urn:microsoft.com/office/officeart/2005/8/layout/vList5"/>
    <dgm:cxn modelId="{07362BF2-4879-4FFE-A578-B7BDF983B89C}" type="presParOf" srcId="{591C8370-DF71-47B5-8FF0-42AFFCCE5CAE}" destId="{4352434D-37FA-4121-A7DD-6EBC76F02746}" srcOrd="8" destOrd="0" presId="urn:microsoft.com/office/officeart/2005/8/layout/vList5"/>
    <dgm:cxn modelId="{D57E8275-07F9-4B98-8684-238F73E03250}" type="presParOf" srcId="{4352434D-37FA-4121-A7DD-6EBC76F02746}" destId="{0AB1ECDC-57A8-4A83-9A58-21DFCBA846B1}" srcOrd="0" destOrd="0" presId="urn:microsoft.com/office/officeart/2005/8/layout/vList5"/>
    <dgm:cxn modelId="{CDB1499C-00E9-423E-B8D0-AE88096F5B47}" type="presParOf" srcId="{591C8370-DF71-47B5-8FF0-42AFFCCE5CAE}" destId="{089BB012-B382-4AB2-9014-D82BF2A6FEC8}" srcOrd="9" destOrd="0" presId="urn:microsoft.com/office/officeart/2005/8/layout/vList5"/>
    <dgm:cxn modelId="{02EBF0C1-17A9-43C5-87DC-DDBCA223A187}" type="presParOf" srcId="{591C8370-DF71-47B5-8FF0-42AFFCCE5CAE}" destId="{9DFF8E31-E5E7-423E-BB63-240A5714053E}" srcOrd="10" destOrd="0" presId="urn:microsoft.com/office/officeart/2005/8/layout/vList5"/>
    <dgm:cxn modelId="{E2B1FE67-49F4-4D6B-912A-802D10C557A9}" type="presParOf" srcId="{9DFF8E31-E5E7-423E-BB63-240A5714053E}" destId="{686DF995-F37D-4F21-A2A4-88D4B505E0EA}" srcOrd="0" destOrd="0" presId="urn:microsoft.com/office/officeart/2005/8/layout/vList5"/>
    <dgm:cxn modelId="{DEE2CA75-494B-4AB9-BEE1-1EA66B1503B9}" type="presParOf" srcId="{591C8370-DF71-47B5-8FF0-42AFFCCE5CAE}" destId="{B20241C2-6057-4041-9C60-1930816A1B5C}" srcOrd="11" destOrd="0" presId="urn:microsoft.com/office/officeart/2005/8/layout/vList5"/>
    <dgm:cxn modelId="{E9484DC4-125A-4557-AD09-878760E444FE}" type="presParOf" srcId="{591C8370-DF71-47B5-8FF0-42AFFCCE5CAE}" destId="{ED638FA8-FBBA-4627-A3A1-69DD4583F7E1}" srcOrd="12" destOrd="0" presId="urn:microsoft.com/office/officeart/2005/8/layout/vList5"/>
    <dgm:cxn modelId="{1780CABE-ACED-4F33-B2DE-85F9B515E3AE}" type="presParOf" srcId="{ED638FA8-FBBA-4627-A3A1-69DD4583F7E1}" destId="{FBEBBB0B-B190-4702-9B01-874AD74CBB8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9829E-F600-4088-BDE8-9C10D72EB5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E67CDBE-3CC2-49C0-817D-84E49B8BBCCC}">
      <dgm:prSet/>
      <dgm:spPr/>
      <dgm:t>
        <a:bodyPr/>
        <a:lstStyle/>
        <a:p>
          <a:pPr rtl="0"/>
          <a:r>
            <a:rPr lang="en-US" baseline="0" dirty="0" smtClean="0"/>
            <a:t>CMS/CMDB</a:t>
          </a:r>
          <a:endParaRPr lang="en-US" dirty="0"/>
        </a:p>
      </dgm:t>
    </dgm:pt>
    <dgm:pt modelId="{79CF801D-24BE-4D66-B5D6-13FD5BCE4B03}" type="parTrans" cxnId="{E50CC660-E09A-4415-955B-30227FA5E258}">
      <dgm:prSet/>
      <dgm:spPr/>
      <dgm:t>
        <a:bodyPr/>
        <a:lstStyle/>
        <a:p>
          <a:endParaRPr lang="en-US"/>
        </a:p>
      </dgm:t>
    </dgm:pt>
    <dgm:pt modelId="{53E8EDB9-4332-4936-B255-44F7A53EC3BF}" type="sibTrans" cxnId="{E50CC660-E09A-4415-955B-30227FA5E258}">
      <dgm:prSet/>
      <dgm:spPr/>
      <dgm:t>
        <a:bodyPr/>
        <a:lstStyle/>
        <a:p>
          <a:endParaRPr lang="en-US"/>
        </a:p>
      </dgm:t>
    </dgm:pt>
    <dgm:pt modelId="{345A63E1-9446-43DB-85E3-AF7A57D538EB}">
      <dgm:prSet/>
      <dgm:spPr/>
      <dgm:t>
        <a:bodyPr/>
        <a:lstStyle/>
        <a:p>
          <a:pPr rtl="0"/>
          <a:r>
            <a:rPr lang="en-US" baseline="0" dirty="0" smtClean="0"/>
            <a:t>DNS/IPAM</a:t>
          </a:r>
          <a:endParaRPr lang="en-US" dirty="0"/>
        </a:p>
      </dgm:t>
    </dgm:pt>
    <dgm:pt modelId="{A4B27388-BD56-42ED-975E-5C5F69872326}" type="parTrans" cxnId="{A7B3F834-359D-443E-96E4-9E1A3DBE5E1C}">
      <dgm:prSet/>
      <dgm:spPr/>
      <dgm:t>
        <a:bodyPr/>
        <a:lstStyle/>
        <a:p>
          <a:endParaRPr lang="en-US"/>
        </a:p>
      </dgm:t>
    </dgm:pt>
    <dgm:pt modelId="{E0D45270-0B5D-4B30-884D-E5F7AB795A82}" type="sibTrans" cxnId="{A7B3F834-359D-443E-96E4-9E1A3DBE5E1C}">
      <dgm:prSet/>
      <dgm:spPr/>
      <dgm:t>
        <a:bodyPr/>
        <a:lstStyle/>
        <a:p>
          <a:endParaRPr lang="en-US"/>
        </a:p>
      </dgm:t>
    </dgm:pt>
    <dgm:pt modelId="{F78518D1-BCDE-4F03-9735-E383734097D1}">
      <dgm:prSet/>
      <dgm:spPr/>
      <dgm:t>
        <a:bodyPr/>
        <a:lstStyle/>
        <a:p>
          <a:pPr rtl="0"/>
          <a:r>
            <a:rPr lang="en-US" baseline="0" dirty="0" smtClean="0"/>
            <a:t>VMWare</a:t>
          </a:r>
          <a:endParaRPr lang="en-US" dirty="0"/>
        </a:p>
      </dgm:t>
    </dgm:pt>
    <dgm:pt modelId="{894E7D7C-9F89-4883-842D-0CC8488833D2}" type="parTrans" cxnId="{8A9D0A2F-F270-41E1-9C60-E1DEF59FEB00}">
      <dgm:prSet/>
      <dgm:spPr/>
      <dgm:t>
        <a:bodyPr/>
        <a:lstStyle/>
        <a:p>
          <a:endParaRPr lang="en-US"/>
        </a:p>
      </dgm:t>
    </dgm:pt>
    <dgm:pt modelId="{F2F79E5C-01D4-49A0-B1AE-C9D981625A8E}" type="sibTrans" cxnId="{8A9D0A2F-F270-41E1-9C60-E1DEF59FEB00}">
      <dgm:prSet/>
      <dgm:spPr/>
      <dgm:t>
        <a:bodyPr/>
        <a:lstStyle/>
        <a:p>
          <a:endParaRPr lang="en-US"/>
        </a:p>
      </dgm:t>
    </dgm:pt>
    <dgm:pt modelId="{89DAAACC-D7EA-46A3-B387-812C21E06D62}">
      <dgm:prSet/>
      <dgm:spPr/>
      <dgm:t>
        <a:bodyPr/>
        <a:lstStyle/>
        <a:p>
          <a:pPr rtl="0"/>
          <a:r>
            <a:rPr lang="en-US" baseline="0" dirty="0" smtClean="0"/>
            <a:t>Load Balancers/WAF</a:t>
          </a:r>
          <a:endParaRPr lang="en-US" dirty="0"/>
        </a:p>
      </dgm:t>
    </dgm:pt>
    <dgm:pt modelId="{FAA6479B-C501-4B33-9F7D-5AC339FD6A25}" type="parTrans" cxnId="{43B9D189-C1FE-4212-A9C8-80ECF24873C9}">
      <dgm:prSet/>
      <dgm:spPr/>
      <dgm:t>
        <a:bodyPr/>
        <a:lstStyle/>
        <a:p>
          <a:endParaRPr lang="en-US"/>
        </a:p>
      </dgm:t>
    </dgm:pt>
    <dgm:pt modelId="{50B70A79-3B39-4C60-90A9-9E4A0E0140AF}" type="sibTrans" cxnId="{43B9D189-C1FE-4212-A9C8-80ECF24873C9}">
      <dgm:prSet/>
      <dgm:spPr/>
      <dgm:t>
        <a:bodyPr/>
        <a:lstStyle/>
        <a:p>
          <a:endParaRPr lang="en-US"/>
        </a:p>
      </dgm:t>
    </dgm:pt>
    <dgm:pt modelId="{B5A5CF8F-2A73-4B5D-90EE-0EE75CCEFF95}">
      <dgm:prSet/>
      <dgm:spPr/>
      <dgm:t>
        <a:bodyPr/>
        <a:lstStyle/>
        <a:p>
          <a:pPr rtl="0"/>
          <a:r>
            <a:rPr lang="en-US" baseline="0" dirty="0" smtClean="0"/>
            <a:t>Cloud Accounts</a:t>
          </a:r>
          <a:endParaRPr lang="en-US" dirty="0"/>
        </a:p>
      </dgm:t>
    </dgm:pt>
    <dgm:pt modelId="{347F275E-75BB-42C5-8327-13C2FE631817}" type="parTrans" cxnId="{BF698768-D2C2-4978-83CE-058D84495722}">
      <dgm:prSet/>
      <dgm:spPr/>
      <dgm:t>
        <a:bodyPr/>
        <a:lstStyle/>
        <a:p>
          <a:endParaRPr lang="en-US"/>
        </a:p>
      </dgm:t>
    </dgm:pt>
    <dgm:pt modelId="{BF71C4FE-549A-428D-8FC7-727C1249A2CF}" type="sibTrans" cxnId="{BF698768-D2C2-4978-83CE-058D84495722}">
      <dgm:prSet/>
      <dgm:spPr/>
      <dgm:t>
        <a:bodyPr/>
        <a:lstStyle/>
        <a:p>
          <a:endParaRPr lang="en-US"/>
        </a:p>
      </dgm:t>
    </dgm:pt>
    <dgm:pt modelId="{D7C4436C-B983-44FA-BF2C-C8DC5671668E}">
      <dgm:prSet/>
      <dgm:spPr/>
      <dgm:t>
        <a:bodyPr/>
        <a:lstStyle/>
        <a:p>
          <a:pPr rtl="0"/>
          <a:r>
            <a:rPr lang="en-US" baseline="0" dirty="0" smtClean="0"/>
            <a:t>IDM/IAM</a:t>
          </a:r>
          <a:endParaRPr lang="en-US" dirty="0"/>
        </a:p>
      </dgm:t>
    </dgm:pt>
    <dgm:pt modelId="{5D9CACF6-1C23-4815-8F00-5D12FD32D64C}" type="parTrans" cxnId="{40F21FDC-5E2D-4A9E-B9F0-5AD631B4EC16}">
      <dgm:prSet/>
      <dgm:spPr/>
      <dgm:t>
        <a:bodyPr/>
        <a:lstStyle/>
        <a:p>
          <a:endParaRPr lang="en-US"/>
        </a:p>
      </dgm:t>
    </dgm:pt>
    <dgm:pt modelId="{4F823121-7778-4AEC-92B4-9D8E3CC1D716}" type="sibTrans" cxnId="{40F21FDC-5E2D-4A9E-B9F0-5AD631B4EC16}">
      <dgm:prSet/>
      <dgm:spPr/>
      <dgm:t>
        <a:bodyPr/>
        <a:lstStyle/>
        <a:p>
          <a:endParaRPr lang="en-US"/>
        </a:p>
      </dgm:t>
    </dgm:pt>
    <dgm:pt modelId="{B42A1241-5EC5-461F-8E0D-0988CA5CC09E}" type="pres">
      <dgm:prSet presAssocID="{EF79829E-F600-4088-BDE8-9C10D72EB58A}" presName="Name0" presStyleCnt="0">
        <dgm:presLayoutVars>
          <dgm:dir/>
          <dgm:animLvl val="lvl"/>
          <dgm:resizeHandles val="exact"/>
        </dgm:presLayoutVars>
      </dgm:prSet>
      <dgm:spPr/>
      <dgm:t>
        <a:bodyPr/>
        <a:lstStyle/>
        <a:p>
          <a:endParaRPr lang="en-US"/>
        </a:p>
      </dgm:t>
    </dgm:pt>
    <dgm:pt modelId="{943EFFC2-4C35-473E-A588-E68B0A4C0F2E}" type="pres">
      <dgm:prSet presAssocID="{9E67CDBE-3CC2-49C0-817D-84E49B8BBCCC}" presName="linNode" presStyleCnt="0"/>
      <dgm:spPr/>
    </dgm:pt>
    <dgm:pt modelId="{56EF48B7-C27D-4F57-BFED-69DEB78C552A}" type="pres">
      <dgm:prSet presAssocID="{9E67CDBE-3CC2-49C0-817D-84E49B8BBCCC}" presName="parentText" presStyleLbl="node1" presStyleIdx="0" presStyleCnt="6">
        <dgm:presLayoutVars>
          <dgm:chMax val="1"/>
          <dgm:bulletEnabled val="1"/>
        </dgm:presLayoutVars>
      </dgm:prSet>
      <dgm:spPr/>
      <dgm:t>
        <a:bodyPr/>
        <a:lstStyle/>
        <a:p>
          <a:endParaRPr lang="en-US"/>
        </a:p>
      </dgm:t>
    </dgm:pt>
    <dgm:pt modelId="{DCE490B3-8057-413D-9BF3-DC5E88C52A76}" type="pres">
      <dgm:prSet presAssocID="{53E8EDB9-4332-4936-B255-44F7A53EC3BF}" presName="sp" presStyleCnt="0"/>
      <dgm:spPr/>
    </dgm:pt>
    <dgm:pt modelId="{9FDAD2D7-1B2F-42EA-9466-C487341F518C}" type="pres">
      <dgm:prSet presAssocID="{345A63E1-9446-43DB-85E3-AF7A57D538EB}" presName="linNode" presStyleCnt="0"/>
      <dgm:spPr/>
    </dgm:pt>
    <dgm:pt modelId="{CD498091-1B95-4CEF-87C6-53F64FAF1E35}" type="pres">
      <dgm:prSet presAssocID="{345A63E1-9446-43DB-85E3-AF7A57D538EB}" presName="parentText" presStyleLbl="node1" presStyleIdx="1" presStyleCnt="6">
        <dgm:presLayoutVars>
          <dgm:chMax val="1"/>
          <dgm:bulletEnabled val="1"/>
        </dgm:presLayoutVars>
      </dgm:prSet>
      <dgm:spPr/>
      <dgm:t>
        <a:bodyPr/>
        <a:lstStyle/>
        <a:p>
          <a:endParaRPr lang="en-US"/>
        </a:p>
      </dgm:t>
    </dgm:pt>
    <dgm:pt modelId="{2939D4AB-BF88-4431-8BED-50D0FC646794}" type="pres">
      <dgm:prSet presAssocID="{E0D45270-0B5D-4B30-884D-E5F7AB795A82}" presName="sp" presStyleCnt="0"/>
      <dgm:spPr/>
    </dgm:pt>
    <dgm:pt modelId="{F6EE0293-12AE-4157-BB62-3E30016DE8E5}" type="pres">
      <dgm:prSet presAssocID="{F78518D1-BCDE-4F03-9735-E383734097D1}" presName="linNode" presStyleCnt="0"/>
      <dgm:spPr/>
    </dgm:pt>
    <dgm:pt modelId="{775CDCDC-2789-4157-8A22-D67F04E770CE}" type="pres">
      <dgm:prSet presAssocID="{F78518D1-BCDE-4F03-9735-E383734097D1}" presName="parentText" presStyleLbl="node1" presStyleIdx="2" presStyleCnt="6">
        <dgm:presLayoutVars>
          <dgm:chMax val="1"/>
          <dgm:bulletEnabled val="1"/>
        </dgm:presLayoutVars>
      </dgm:prSet>
      <dgm:spPr/>
      <dgm:t>
        <a:bodyPr/>
        <a:lstStyle/>
        <a:p>
          <a:endParaRPr lang="en-US"/>
        </a:p>
      </dgm:t>
    </dgm:pt>
    <dgm:pt modelId="{C0D7960E-23CD-458A-8F2A-283EF89B8796}" type="pres">
      <dgm:prSet presAssocID="{F2F79E5C-01D4-49A0-B1AE-C9D981625A8E}" presName="sp" presStyleCnt="0"/>
      <dgm:spPr/>
    </dgm:pt>
    <dgm:pt modelId="{B74965C3-735F-4A1A-995C-59B565E66ADA}" type="pres">
      <dgm:prSet presAssocID="{89DAAACC-D7EA-46A3-B387-812C21E06D62}" presName="linNode" presStyleCnt="0"/>
      <dgm:spPr/>
    </dgm:pt>
    <dgm:pt modelId="{86D5AF4A-6717-4E1A-B527-4BF41A7FB596}" type="pres">
      <dgm:prSet presAssocID="{89DAAACC-D7EA-46A3-B387-812C21E06D62}" presName="parentText" presStyleLbl="node1" presStyleIdx="3" presStyleCnt="6">
        <dgm:presLayoutVars>
          <dgm:chMax val="1"/>
          <dgm:bulletEnabled val="1"/>
        </dgm:presLayoutVars>
      </dgm:prSet>
      <dgm:spPr/>
      <dgm:t>
        <a:bodyPr/>
        <a:lstStyle/>
        <a:p>
          <a:endParaRPr lang="en-US"/>
        </a:p>
      </dgm:t>
    </dgm:pt>
    <dgm:pt modelId="{FCC6FF81-7654-4F55-843C-A64C2A5F4C67}" type="pres">
      <dgm:prSet presAssocID="{50B70A79-3B39-4C60-90A9-9E4A0E0140AF}" presName="sp" presStyleCnt="0"/>
      <dgm:spPr/>
    </dgm:pt>
    <dgm:pt modelId="{F2453826-3408-44D5-817A-81BDF17501FC}" type="pres">
      <dgm:prSet presAssocID="{B5A5CF8F-2A73-4B5D-90EE-0EE75CCEFF95}" presName="linNode" presStyleCnt="0"/>
      <dgm:spPr/>
    </dgm:pt>
    <dgm:pt modelId="{4C20FC22-DF7D-46A9-A4CC-9E298499F969}" type="pres">
      <dgm:prSet presAssocID="{B5A5CF8F-2A73-4B5D-90EE-0EE75CCEFF95}" presName="parentText" presStyleLbl="node1" presStyleIdx="4" presStyleCnt="6">
        <dgm:presLayoutVars>
          <dgm:chMax val="1"/>
          <dgm:bulletEnabled val="1"/>
        </dgm:presLayoutVars>
      </dgm:prSet>
      <dgm:spPr/>
      <dgm:t>
        <a:bodyPr/>
        <a:lstStyle/>
        <a:p>
          <a:endParaRPr lang="en-US"/>
        </a:p>
      </dgm:t>
    </dgm:pt>
    <dgm:pt modelId="{F8173225-9F7C-4EC6-A381-0C10AF540600}" type="pres">
      <dgm:prSet presAssocID="{BF71C4FE-549A-428D-8FC7-727C1249A2CF}" presName="sp" presStyleCnt="0"/>
      <dgm:spPr/>
    </dgm:pt>
    <dgm:pt modelId="{4D846056-9588-4AA7-BC66-E66735585446}" type="pres">
      <dgm:prSet presAssocID="{D7C4436C-B983-44FA-BF2C-C8DC5671668E}" presName="linNode" presStyleCnt="0"/>
      <dgm:spPr/>
    </dgm:pt>
    <dgm:pt modelId="{D13D7BB3-A2C9-4149-8A71-82DD2C23A313}" type="pres">
      <dgm:prSet presAssocID="{D7C4436C-B983-44FA-BF2C-C8DC5671668E}" presName="parentText" presStyleLbl="node1" presStyleIdx="5" presStyleCnt="6">
        <dgm:presLayoutVars>
          <dgm:chMax val="1"/>
          <dgm:bulletEnabled val="1"/>
        </dgm:presLayoutVars>
      </dgm:prSet>
      <dgm:spPr/>
      <dgm:t>
        <a:bodyPr/>
        <a:lstStyle/>
        <a:p>
          <a:endParaRPr lang="en-US"/>
        </a:p>
      </dgm:t>
    </dgm:pt>
  </dgm:ptLst>
  <dgm:cxnLst>
    <dgm:cxn modelId="{0446C7ED-8ABA-4EBC-9962-F2652CC53284}" type="presOf" srcId="{89DAAACC-D7EA-46A3-B387-812C21E06D62}" destId="{86D5AF4A-6717-4E1A-B527-4BF41A7FB596}" srcOrd="0" destOrd="0" presId="urn:microsoft.com/office/officeart/2005/8/layout/vList5"/>
    <dgm:cxn modelId="{94E263E4-5615-4187-87A5-12EBE943BB02}" type="presOf" srcId="{B5A5CF8F-2A73-4B5D-90EE-0EE75CCEFF95}" destId="{4C20FC22-DF7D-46A9-A4CC-9E298499F969}" srcOrd="0" destOrd="0" presId="urn:microsoft.com/office/officeart/2005/8/layout/vList5"/>
    <dgm:cxn modelId="{43B9D189-C1FE-4212-A9C8-80ECF24873C9}" srcId="{EF79829E-F600-4088-BDE8-9C10D72EB58A}" destId="{89DAAACC-D7EA-46A3-B387-812C21E06D62}" srcOrd="3" destOrd="0" parTransId="{FAA6479B-C501-4B33-9F7D-5AC339FD6A25}" sibTransId="{50B70A79-3B39-4C60-90A9-9E4A0E0140AF}"/>
    <dgm:cxn modelId="{A7B3F834-359D-443E-96E4-9E1A3DBE5E1C}" srcId="{EF79829E-F600-4088-BDE8-9C10D72EB58A}" destId="{345A63E1-9446-43DB-85E3-AF7A57D538EB}" srcOrd="1" destOrd="0" parTransId="{A4B27388-BD56-42ED-975E-5C5F69872326}" sibTransId="{E0D45270-0B5D-4B30-884D-E5F7AB795A82}"/>
    <dgm:cxn modelId="{40F21FDC-5E2D-4A9E-B9F0-5AD631B4EC16}" srcId="{EF79829E-F600-4088-BDE8-9C10D72EB58A}" destId="{D7C4436C-B983-44FA-BF2C-C8DC5671668E}" srcOrd="5" destOrd="0" parTransId="{5D9CACF6-1C23-4815-8F00-5D12FD32D64C}" sibTransId="{4F823121-7778-4AEC-92B4-9D8E3CC1D716}"/>
    <dgm:cxn modelId="{11F1D529-6515-4296-A9DD-60F7126B2B71}" type="presOf" srcId="{345A63E1-9446-43DB-85E3-AF7A57D538EB}" destId="{CD498091-1B95-4CEF-87C6-53F64FAF1E35}" srcOrd="0" destOrd="0" presId="urn:microsoft.com/office/officeart/2005/8/layout/vList5"/>
    <dgm:cxn modelId="{1FDD327B-B010-4F80-B279-D0F115190E6A}" type="presOf" srcId="{9E67CDBE-3CC2-49C0-817D-84E49B8BBCCC}" destId="{56EF48B7-C27D-4F57-BFED-69DEB78C552A}" srcOrd="0" destOrd="0" presId="urn:microsoft.com/office/officeart/2005/8/layout/vList5"/>
    <dgm:cxn modelId="{BF698768-D2C2-4978-83CE-058D84495722}" srcId="{EF79829E-F600-4088-BDE8-9C10D72EB58A}" destId="{B5A5CF8F-2A73-4B5D-90EE-0EE75CCEFF95}" srcOrd="4" destOrd="0" parTransId="{347F275E-75BB-42C5-8327-13C2FE631817}" sibTransId="{BF71C4FE-549A-428D-8FC7-727C1249A2CF}"/>
    <dgm:cxn modelId="{E50CC660-E09A-4415-955B-30227FA5E258}" srcId="{EF79829E-F600-4088-BDE8-9C10D72EB58A}" destId="{9E67CDBE-3CC2-49C0-817D-84E49B8BBCCC}" srcOrd="0" destOrd="0" parTransId="{79CF801D-24BE-4D66-B5D6-13FD5BCE4B03}" sibTransId="{53E8EDB9-4332-4936-B255-44F7A53EC3BF}"/>
    <dgm:cxn modelId="{8A9D0A2F-F270-41E1-9C60-E1DEF59FEB00}" srcId="{EF79829E-F600-4088-BDE8-9C10D72EB58A}" destId="{F78518D1-BCDE-4F03-9735-E383734097D1}" srcOrd="2" destOrd="0" parTransId="{894E7D7C-9F89-4883-842D-0CC8488833D2}" sibTransId="{F2F79E5C-01D4-49A0-B1AE-C9D981625A8E}"/>
    <dgm:cxn modelId="{922E06D3-BBD8-4986-B991-33659A5CC567}" type="presOf" srcId="{F78518D1-BCDE-4F03-9735-E383734097D1}" destId="{775CDCDC-2789-4157-8A22-D67F04E770CE}" srcOrd="0" destOrd="0" presId="urn:microsoft.com/office/officeart/2005/8/layout/vList5"/>
    <dgm:cxn modelId="{0A586283-6F0B-4742-BC1D-5EC325912931}" type="presOf" srcId="{EF79829E-F600-4088-BDE8-9C10D72EB58A}" destId="{B42A1241-5EC5-461F-8E0D-0988CA5CC09E}" srcOrd="0" destOrd="0" presId="urn:microsoft.com/office/officeart/2005/8/layout/vList5"/>
    <dgm:cxn modelId="{D641390C-4342-4C49-826F-B5D60549D646}" type="presOf" srcId="{D7C4436C-B983-44FA-BF2C-C8DC5671668E}" destId="{D13D7BB3-A2C9-4149-8A71-82DD2C23A313}" srcOrd="0" destOrd="0" presId="urn:microsoft.com/office/officeart/2005/8/layout/vList5"/>
    <dgm:cxn modelId="{839703B1-E7DA-42F1-BF13-CF5232DBA403}" type="presParOf" srcId="{B42A1241-5EC5-461F-8E0D-0988CA5CC09E}" destId="{943EFFC2-4C35-473E-A588-E68B0A4C0F2E}" srcOrd="0" destOrd="0" presId="urn:microsoft.com/office/officeart/2005/8/layout/vList5"/>
    <dgm:cxn modelId="{D22CE92A-FDD8-4DAF-9EFB-58D35826C86F}" type="presParOf" srcId="{943EFFC2-4C35-473E-A588-E68B0A4C0F2E}" destId="{56EF48B7-C27D-4F57-BFED-69DEB78C552A}" srcOrd="0" destOrd="0" presId="urn:microsoft.com/office/officeart/2005/8/layout/vList5"/>
    <dgm:cxn modelId="{90C795BB-BEA3-4CF1-A038-BDC06411FA9D}" type="presParOf" srcId="{B42A1241-5EC5-461F-8E0D-0988CA5CC09E}" destId="{DCE490B3-8057-413D-9BF3-DC5E88C52A76}" srcOrd="1" destOrd="0" presId="urn:microsoft.com/office/officeart/2005/8/layout/vList5"/>
    <dgm:cxn modelId="{A09E9D0C-5013-40B1-89A2-7E5979CA5F79}" type="presParOf" srcId="{B42A1241-5EC5-461F-8E0D-0988CA5CC09E}" destId="{9FDAD2D7-1B2F-42EA-9466-C487341F518C}" srcOrd="2" destOrd="0" presId="urn:microsoft.com/office/officeart/2005/8/layout/vList5"/>
    <dgm:cxn modelId="{2EBDBC4B-55AC-447F-B2D1-52ED9F59E7F1}" type="presParOf" srcId="{9FDAD2D7-1B2F-42EA-9466-C487341F518C}" destId="{CD498091-1B95-4CEF-87C6-53F64FAF1E35}" srcOrd="0" destOrd="0" presId="urn:microsoft.com/office/officeart/2005/8/layout/vList5"/>
    <dgm:cxn modelId="{63613B8F-8378-4BCA-B40B-B4D5FA6BBBD7}" type="presParOf" srcId="{B42A1241-5EC5-461F-8E0D-0988CA5CC09E}" destId="{2939D4AB-BF88-4431-8BED-50D0FC646794}" srcOrd="3" destOrd="0" presId="urn:microsoft.com/office/officeart/2005/8/layout/vList5"/>
    <dgm:cxn modelId="{9859130E-66E7-4A52-821A-93AE1654C9C2}" type="presParOf" srcId="{B42A1241-5EC5-461F-8E0D-0988CA5CC09E}" destId="{F6EE0293-12AE-4157-BB62-3E30016DE8E5}" srcOrd="4" destOrd="0" presId="urn:microsoft.com/office/officeart/2005/8/layout/vList5"/>
    <dgm:cxn modelId="{2B738FFA-C5D6-412F-92D5-58749CC69160}" type="presParOf" srcId="{F6EE0293-12AE-4157-BB62-3E30016DE8E5}" destId="{775CDCDC-2789-4157-8A22-D67F04E770CE}" srcOrd="0" destOrd="0" presId="urn:microsoft.com/office/officeart/2005/8/layout/vList5"/>
    <dgm:cxn modelId="{4CBA4E43-B7DD-484D-8930-77FE9F1B44E2}" type="presParOf" srcId="{B42A1241-5EC5-461F-8E0D-0988CA5CC09E}" destId="{C0D7960E-23CD-458A-8F2A-283EF89B8796}" srcOrd="5" destOrd="0" presId="urn:microsoft.com/office/officeart/2005/8/layout/vList5"/>
    <dgm:cxn modelId="{10ACC8D2-96A1-49BD-AFC2-1897E5941110}" type="presParOf" srcId="{B42A1241-5EC5-461F-8E0D-0988CA5CC09E}" destId="{B74965C3-735F-4A1A-995C-59B565E66ADA}" srcOrd="6" destOrd="0" presId="urn:microsoft.com/office/officeart/2005/8/layout/vList5"/>
    <dgm:cxn modelId="{E37630C3-BF7A-4001-9FD8-155639D6D67A}" type="presParOf" srcId="{B74965C3-735F-4A1A-995C-59B565E66ADA}" destId="{86D5AF4A-6717-4E1A-B527-4BF41A7FB596}" srcOrd="0" destOrd="0" presId="urn:microsoft.com/office/officeart/2005/8/layout/vList5"/>
    <dgm:cxn modelId="{D5F5D717-847E-4673-9058-6901A2DEE46C}" type="presParOf" srcId="{B42A1241-5EC5-461F-8E0D-0988CA5CC09E}" destId="{FCC6FF81-7654-4F55-843C-A64C2A5F4C67}" srcOrd="7" destOrd="0" presId="urn:microsoft.com/office/officeart/2005/8/layout/vList5"/>
    <dgm:cxn modelId="{A7AABB24-DDA4-4CBD-A28C-A1DD54F71930}" type="presParOf" srcId="{B42A1241-5EC5-461F-8E0D-0988CA5CC09E}" destId="{F2453826-3408-44D5-817A-81BDF17501FC}" srcOrd="8" destOrd="0" presId="urn:microsoft.com/office/officeart/2005/8/layout/vList5"/>
    <dgm:cxn modelId="{9C4E8FCF-F0A9-45F1-ABB8-FD1B61A248A0}" type="presParOf" srcId="{F2453826-3408-44D5-817A-81BDF17501FC}" destId="{4C20FC22-DF7D-46A9-A4CC-9E298499F969}" srcOrd="0" destOrd="0" presId="urn:microsoft.com/office/officeart/2005/8/layout/vList5"/>
    <dgm:cxn modelId="{DE2DE502-D89A-44D6-A2A9-0FBF360E4020}" type="presParOf" srcId="{B42A1241-5EC5-461F-8E0D-0988CA5CC09E}" destId="{F8173225-9F7C-4EC6-A381-0C10AF540600}" srcOrd="9" destOrd="0" presId="urn:microsoft.com/office/officeart/2005/8/layout/vList5"/>
    <dgm:cxn modelId="{9141E817-2CEC-42C5-B471-CF6A5363AA53}" type="presParOf" srcId="{B42A1241-5EC5-461F-8E0D-0988CA5CC09E}" destId="{4D846056-9588-4AA7-BC66-E66735585446}" srcOrd="10" destOrd="0" presId="urn:microsoft.com/office/officeart/2005/8/layout/vList5"/>
    <dgm:cxn modelId="{713E9B47-B544-4BA9-8FBA-A694BFAD031A}" type="presParOf" srcId="{4D846056-9588-4AA7-BC66-E66735585446}" destId="{D13D7BB3-A2C9-4149-8A71-82DD2C23A31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61A21-228B-4F15-874C-EADDAB658E1B}">
      <dsp:nvSpPr>
        <dsp:cNvPr id="0" name=""/>
        <dsp:cNvSpPr/>
      </dsp:nvSpPr>
      <dsp:spPr>
        <a:xfrm>
          <a:off x="726969" y="1721"/>
          <a:ext cx="2288925" cy="1373355"/>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dirty="0" smtClean="0"/>
            <a:t>Lack of visibility</a:t>
          </a:r>
          <a:endParaRPr lang="en-US" sz="3000" kern="1200" dirty="0"/>
        </a:p>
      </dsp:txBody>
      <dsp:txXfrm>
        <a:off x="726969" y="1721"/>
        <a:ext cx="2288925" cy="1373355"/>
      </dsp:txXfrm>
    </dsp:sp>
    <dsp:sp modelId="{122D82FF-0039-49E7-B42D-CD769C758EBC}">
      <dsp:nvSpPr>
        <dsp:cNvPr id="0" name=""/>
        <dsp:cNvSpPr/>
      </dsp:nvSpPr>
      <dsp:spPr>
        <a:xfrm>
          <a:off x="3244788" y="1721"/>
          <a:ext cx="2288925" cy="1373355"/>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dirty="0" smtClean="0"/>
            <a:t>Poor Correlation</a:t>
          </a:r>
          <a:endParaRPr lang="en-US" sz="3000" kern="1200" dirty="0"/>
        </a:p>
      </dsp:txBody>
      <dsp:txXfrm>
        <a:off x="3244788" y="1721"/>
        <a:ext cx="2288925" cy="1373355"/>
      </dsp:txXfrm>
    </dsp:sp>
    <dsp:sp modelId="{5AD7D253-B3EC-4BB7-A69E-19B169B7E9D1}">
      <dsp:nvSpPr>
        <dsp:cNvPr id="0" name=""/>
        <dsp:cNvSpPr/>
      </dsp:nvSpPr>
      <dsp:spPr>
        <a:xfrm>
          <a:off x="5762606" y="1721"/>
          <a:ext cx="2288925" cy="1373355"/>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baseline="0" dirty="0" smtClean="0"/>
            <a:t>Data Fidelity</a:t>
          </a:r>
          <a:endParaRPr lang="en-US" sz="3000" kern="1200" dirty="0"/>
        </a:p>
      </dsp:txBody>
      <dsp:txXfrm>
        <a:off x="5762606" y="1721"/>
        <a:ext cx="2288925" cy="1373355"/>
      </dsp:txXfrm>
    </dsp:sp>
    <dsp:sp modelId="{6C2151A2-A4F8-45B2-9C1E-CE6FBCA4D962}">
      <dsp:nvSpPr>
        <dsp:cNvPr id="0" name=""/>
        <dsp:cNvSpPr/>
      </dsp:nvSpPr>
      <dsp:spPr>
        <a:xfrm>
          <a:off x="1985878" y="1603969"/>
          <a:ext cx="2288925" cy="1373355"/>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Performance</a:t>
          </a:r>
          <a:endParaRPr lang="en-US" sz="3000" kern="1200" dirty="0"/>
        </a:p>
      </dsp:txBody>
      <dsp:txXfrm>
        <a:off x="1985878" y="1603969"/>
        <a:ext cx="2288925" cy="1373355"/>
      </dsp:txXfrm>
    </dsp:sp>
    <dsp:sp modelId="{B66E43A5-5076-4E73-A9AE-09F7391C3083}">
      <dsp:nvSpPr>
        <dsp:cNvPr id="0" name=""/>
        <dsp:cNvSpPr/>
      </dsp:nvSpPr>
      <dsp:spPr>
        <a:xfrm>
          <a:off x="4503697" y="1603969"/>
          <a:ext cx="2288925" cy="1373355"/>
        </a:xfrm>
        <a:prstGeom prst="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Adaptability</a:t>
          </a:r>
          <a:endParaRPr lang="en-US" sz="3000" kern="1200" dirty="0"/>
        </a:p>
      </dsp:txBody>
      <dsp:txXfrm>
        <a:off x="4503697" y="1603969"/>
        <a:ext cx="2288925" cy="1373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C5AA2-25F2-4224-B4B5-CE4B176AFBE1}">
      <dsp:nvSpPr>
        <dsp:cNvPr id="0" name=""/>
        <dsp:cNvSpPr/>
      </dsp:nvSpPr>
      <dsp:spPr>
        <a:xfrm>
          <a:off x="0" y="1017432"/>
          <a:ext cx="8778502" cy="1356576"/>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2AC18-B5CA-4CB8-942A-5E715180BFA8}">
      <dsp:nvSpPr>
        <dsp:cNvPr id="0" name=""/>
        <dsp:cNvSpPr/>
      </dsp:nvSpPr>
      <dsp:spPr>
        <a:xfrm>
          <a:off x="3471" y="0"/>
          <a:ext cx="1518020" cy="135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dirty="0" smtClean="0"/>
            <a:t>(2016) Student Capstone</a:t>
          </a:r>
          <a:endParaRPr lang="en-US" sz="1500" kern="1200" dirty="0"/>
        </a:p>
      </dsp:txBody>
      <dsp:txXfrm>
        <a:off x="3471" y="0"/>
        <a:ext cx="1518020" cy="1356576"/>
      </dsp:txXfrm>
    </dsp:sp>
    <dsp:sp modelId="{EBB34FFE-D700-45B1-8D6E-01AB8971D2AF}">
      <dsp:nvSpPr>
        <dsp:cNvPr id="0" name=""/>
        <dsp:cNvSpPr/>
      </dsp:nvSpPr>
      <dsp:spPr>
        <a:xfrm>
          <a:off x="592910" y="1526148"/>
          <a:ext cx="339144" cy="3391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075E0-6278-4E29-A72E-E9663DA5BEAC}">
      <dsp:nvSpPr>
        <dsp:cNvPr id="0" name=""/>
        <dsp:cNvSpPr/>
      </dsp:nvSpPr>
      <dsp:spPr>
        <a:xfrm>
          <a:off x="1579329" y="2034865"/>
          <a:ext cx="1518020" cy="135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kern="1200" baseline="0" dirty="0" smtClean="0"/>
            <a:t>(2017) Campus Zeek cluster</a:t>
          </a:r>
          <a:endParaRPr lang="en-US" sz="1500" kern="1200" dirty="0"/>
        </a:p>
      </dsp:txBody>
      <dsp:txXfrm>
        <a:off x="1579329" y="2034865"/>
        <a:ext cx="1518020" cy="1356576"/>
      </dsp:txXfrm>
    </dsp:sp>
    <dsp:sp modelId="{F8B99E62-71A1-4ED5-A1BA-C7E99838563A}">
      <dsp:nvSpPr>
        <dsp:cNvPr id="0" name=""/>
        <dsp:cNvSpPr/>
      </dsp:nvSpPr>
      <dsp:spPr>
        <a:xfrm>
          <a:off x="2103426" y="1524076"/>
          <a:ext cx="339144" cy="3391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27D6B-8C78-43B1-843C-D992DB1842EF}">
      <dsp:nvSpPr>
        <dsp:cNvPr id="0" name=""/>
        <dsp:cNvSpPr/>
      </dsp:nvSpPr>
      <dsp:spPr>
        <a:xfrm>
          <a:off x="3935768" y="1524073"/>
          <a:ext cx="1330211" cy="135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baseline="0" dirty="0" smtClean="0"/>
            <a:t>(2018) Corelight augmentation</a:t>
          </a:r>
          <a:endParaRPr lang="en-US" sz="1500" kern="1200" dirty="0"/>
        </a:p>
      </dsp:txBody>
      <dsp:txXfrm>
        <a:off x="3935768" y="1524073"/>
        <a:ext cx="1330211" cy="1356576"/>
      </dsp:txXfrm>
    </dsp:sp>
    <dsp:sp modelId="{0331CDEE-C686-4FEC-ABCC-95221EF4EA21}">
      <dsp:nvSpPr>
        <dsp:cNvPr id="0" name=""/>
        <dsp:cNvSpPr/>
      </dsp:nvSpPr>
      <dsp:spPr>
        <a:xfrm>
          <a:off x="4427701" y="1525741"/>
          <a:ext cx="339144" cy="3391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CB7AB-CC7D-4B7E-9F31-3E69CEC862FC}">
      <dsp:nvSpPr>
        <dsp:cNvPr id="0" name=""/>
        <dsp:cNvSpPr/>
      </dsp:nvSpPr>
      <dsp:spPr>
        <a:xfrm>
          <a:off x="4655112" y="508309"/>
          <a:ext cx="1518020" cy="135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kern="1200" baseline="0" dirty="0" smtClean="0"/>
            <a:t>(2018) Custom package development</a:t>
          </a:r>
          <a:endParaRPr lang="en-US" sz="1500" kern="1200" dirty="0"/>
        </a:p>
      </dsp:txBody>
      <dsp:txXfrm>
        <a:off x="4655112" y="508309"/>
        <a:ext cx="1518020" cy="1356576"/>
      </dsp:txXfrm>
    </dsp:sp>
    <dsp:sp modelId="{0E397538-BFD9-4118-B256-96753A8EF133}">
      <dsp:nvSpPr>
        <dsp:cNvPr id="0" name=""/>
        <dsp:cNvSpPr/>
      </dsp:nvSpPr>
      <dsp:spPr>
        <a:xfrm>
          <a:off x="5186735" y="1525741"/>
          <a:ext cx="339144" cy="3391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F2087-7813-4796-8523-DCB355638996}">
      <dsp:nvSpPr>
        <dsp:cNvPr id="0" name=""/>
        <dsp:cNvSpPr/>
      </dsp:nvSpPr>
      <dsp:spPr>
        <a:xfrm>
          <a:off x="6375546" y="0"/>
          <a:ext cx="1518020" cy="135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kern="1200" baseline="0" dirty="0" smtClean="0"/>
            <a:t>(2020/2021) Full Corelight</a:t>
          </a:r>
          <a:endParaRPr lang="en-US" sz="1500" kern="1200" dirty="0"/>
        </a:p>
      </dsp:txBody>
      <dsp:txXfrm>
        <a:off x="6375546" y="0"/>
        <a:ext cx="1518020" cy="1356576"/>
      </dsp:txXfrm>
    </dsp:sp>
    <dsp:sp modelId="{3CCB77A6-6AE5-4C32-969F-651918B0A6F6}">
      <dsp:nvSpPr>
        <dsp:cNvPr id="0" name=""/>
        <dsp:cNvSpPr/>
      </dsp:nvSpPr>
      <dsp:spPr>
        <a:xfrm>
          <a:off x="6968597" y="1526148"/>
          <a:ext cx="339144" cy="3391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65E2D-33ED-40DA-A532-69AE00DD50E1}">
      <dsp:nvSpPr>
        <dsp:cNvPr id="0" name=""/>
        <dsp:cNvSpPr/>
      </dsp:nvSpPr>
      <dsp:spPr>
        <a:xfrm>
          <a:off x="0" y="29145"/>
          <a:ext cx="7873627" cy="43173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Ransomware</a:t>
          </a:r>
          <a:endParaRPr lang="en-US" sz="1800" kern="1200" dirty="0"/>
        </a:p>
      </dsp:txBody>
      <dsp:txXfrm>
        <a:off x="21075" y="50220"/>
        <a:ext cx="7831477" cy="389580"/>
      </dsp:txXfrm>
    </dsp:sp>
    <dsp:sp modelId="{1CC863BB-B06D-42E6-9A63-EC8433780617}">
      <dsp:nvSpPr>
        <dsp:cNvPr id="0" name=""/>
        <dsp:cNvSpPr/>
      </dsp:nvSpPr>
      <dsp:spPr>
        <a:xfrm>
          <a:off x="0" y="512716"/>
          <a:ext cx="7873627" cy="431730"/>
        </a:xfrm>
        <a:prstGeom prst="roundRect">
          <a:avLst/>
        </a:prstGeom>
        <a:solidFill>
          <a:schemeClr val="accent3">
            <a:hueOff val="1875044"/>
            <a:satOff val="-2813"/>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Cryptomining</a:t>
          </a:r>
          <a:endParaRPr lang="en-US" sz="1800" kern="1200" dirty="0"/>
        </a:p>
      </dsp:txBody>
      <dsp:txXfrm>
        <a:off x="21075" y="533791"/>
        <a:ext cx="7831477" cy="389580"/>
      </dsp:txXfrm>
    </dsp:sp>
    <dsp:sp modelId="{37CAFB04-DE86-492D-B7E9-7835DAD3419B}">
      <dsp:nvSpPr>
        <dsp:cNvPr id="0" name=""/>
        <dsp:cNvSpPr/>
      </dsp:nvSpPr>
      <dsp:spPr>
        <a:xfrm>
          <a:off x="0" y="996286"/>
          <a:ext cx="7873627" cy="431730"/>
        </a:xfrm>
        <a:prstGeom prst="round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Remote access attacks</a:t>
          </a:r>
          <a:endParaRPr lang="en-US" sz="1800" kern="1200" dirty="0"/>
        </a:p>
      </dsp:txBody>
      <dsp:txXfrm>
        <a:off x="21075" y="1017361"/>
        <a:ext cx="7831477" cy="389580"/>
      </dsp:txXfrm>
    </dsp:sp>
    <dsp:sp modelId="{6239A561-D736-430F-A66F-2BCA283D84F0}">
      <dsp:nvSpPr>
        <dsp:cNvPr id="0" name=""/>
        <dsp:cNvSpPr/>
      </dsp:nvSpPr>
      <dsp:spPr>
        <a:xfrm>
          <a:off x="0" y="1479856"/>
          <a:ext cx="7873627" cy="431730"/>
        </a:xfrm>
        <a:prstGeom prst="round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Botnet, IRC C&amp;C</a:t>
          </a:r>
          <a:endParaRPr lang="en-US" sz="1800" kern="1200" dirty="0"/>
        </a:p>
      </dsp:txBody>
      <dsp:txXfrm>
        <a:off x="21075" y="1500931"/>
        <a:ext cx="7831477" cy="389580"/>
      </dsp:txXfrm>
    </dsp:sp>
    <dsp:sp modelId="{36265D0B-0D76-4B0D-8EB8-766F6D056595}">
      <dsp:nvSpPr>
        <dsp:cNvPr id="0" name=""/>
        <dsp:cNvSpPr/>
      </dsp:nvSpPr>
      <dsp:spPr>
        <a:xfrm>
          <a:off x="0" y="1963426"/>
          <a:ext cx="7873627" cy="431730"/>
        </a:xfrm>
        <a:prstGeom prst="round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Sensitive data hunting, detection, correlation</a:t>
          </a:r>
          <a:endParaRPr lang="en-US" sz="1800" kern="1200" dirty="0"/>
        </a:p>
      </dsp:txBody>
      <dsp:txXfrm>
        <a:off x="21075" y="1984501"/>
        <a:ext cx="7831477" cy="389580"/>
      </dsp:txXfrm>
    </dsp:sp>
    <dsp:sp modelId="{381508CC-4680-467E-A51D-A7EB44C96EEA}">
      <dsp:nvSpPr>
        <dsp:cNvPr id="0" name=""/>
        <dsp:cNvSpPr/>
      </dsp:nvSpPr>
      <dsp:spPr>
        <a:xfrm>
          <a:off x="0" y="2446995"/>
          <a:ext cx="7873627" cy="431730"/>
        </a:xfrm>
        <a:prstGeom prst="roundRect">
          <a:avLst/>
        </a:prstGeom>
        <a:solidFill>
          <a:schemeClr val="accent3">
            <a:hueOff val="9375220"/>
            <a:satOff val="-14067"/>
            <a:lumOff val="-22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Webshell, file extraction, payload analysis</a:t>
          </a:r>
          <a:endParaRPr lang="en-US" sz="1800" kern="1200" dirty="0"/>
        </a:p>
      </dsp:txBody>
      <dsp:txXfrm>
        <a:off x="21075" y="2468070"/>
        <a:ext cx="7831477" cy="389580"/>
      </dsp:txXfrm>
    </dsp:sp>
    <dsp:sp modelId="{A8C14E89-0364-4277-AEDA-719BB0CC7971}">
      <dsp:nvSpPr>
        <dsp:cNvPr id="0" name=""/>
        <dsp:cNvSpPr/>
      </dsp:nvSpPr>
      <dsp:spPr>
        <a:xfrm>
          <a:off x="0" y="2930566"/>
          <a:ext cx="7873627" cy="43173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baseline="0" dirty="0" smtClean="0"/>
            <a:t>Web service error detection</a:t>
          </a:r>
          <a:endParaRPr lang="en-US" sz="1800" kern="1200" dirty="0"/>
        </a:p>
      </dsp:txBody>
      <dsp:txXfrm>
        <a:off x="21075" y="2951641"/>
        <a:ext cx="7831477" cy="389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94D02-3AA3-4B55-8006-4D778AC8350B}">
      <dsp:nvSpPr>
        <dsp:cNvPr id="0" name=""/>
        <dsp:cNvSpPr/>
      </dsp:nvSpPr>
      <dsp:spPr>
        <a:xfrm>
          <a:off x="0" y="105421"/>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Resilient IR Platform</a:t>
          </a:r>
          <a:endParaRPr lang="en-US" sz="1500" kern="1200" dirty="0"/>
        </a:p>
      </dsp:txBody>
      <dsp:txXfrm>
        <a:off x="17563" y="122984"/>
        <a:ext cx="4841558" cy="324648"/>
      </dsp:txXfrm>
    </dsp:sp>
    <dsp:sp modelId="{C9E4A922-A243-456B-9C10-D8BBCDED7FDF}">
      <dsp:nvSpPr>
        <dsp:cNvPr id="0" name=""/>
        <dsp:cNvSpPr/>
      </dsp:nvSpPr>
      <dsp:spPr>
        <a:xfrm>
          <a:off x="0" y="508396"/>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Rundeck Orchestration</a:t>
          </a:r>
          <a:endParaRPr lang="en-US" sz="1500" kern="1200" dirty="0"/>
        </a:p>
      </dsp:txBody>
      <dsp:txXfrm>
        <a:off x="17563" y="525959"/>
        <a:ext cx="4841558" cy="324648"/>
      </dsp:txXfrm>
    </dsp:sp>
    <dsp:sp modelId="{97568B81-85A1-444C-AC7A-12410DDA62A0}">
      <dsp:nvSpPr>
        <dsp:cNvPr id="0" name=""/>
        <dsp:cNvSpPr/>
      </dsp:nvSpPr>
      <dsp:spPr>
        <a:xfrm>
          <a:off x="0" y="911371"/>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ActiveMQ Local and Managed Cloud</a:t>
          </a:r>
          <a:endParaRPr lang="en-US" sz="1500" kern="1200" dirty="0"/>
        </a:p>
      </dsp:txBody>
      <dsp:txXfrm>
        <a:off x="17563" y="928934"/>
        <a:ext cx="4841558" cy="324648"/>
      </dsp:txXfrm>
    </dsp:sp>
    <dsp:sp modelId="{98A8C66F-05A4-4C24-9035-A29D4BE08AFB}">
      <dsp:nvSpPr>
        <dsp:cNvPr id="0" name=""/>
        <dsp:cNvSpPr/>
      </dsp:nvSpPr>
      <dsp:spPr>
        <a:xfrm>
          <a:off x="0" y="1314346"/>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Docker Local and Cloud (e.g. ECS)</a:t>
          </a:r>
          <a:endParaRPr lang="en-US" sz="1500" kern="1200" dirty="0"/>
        </a:p>
      </dsp:txBody>
      <dsp:txXfrm>
        <a:off x="17563" y="1331909"/>
        <a:ext cx="4841558" cy="324648"/>
      </dsp:txXfrm>
    </dsp:sp>
    <dsp:sp modelId="{FC6FECC5-226A-4F13-8476-C12C2093970F}">
      <dsp:nvSpPr>
        <dsp:cNvPr id="0" name=""/>
        <dsp:cNvSpPr/>
      </dsp:nvSpPr>
      <dsp:spPr>
        <a:xfrm>
          <a:off x="0" y="1717321"/>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Humio</a:t>
          </a:r>
          <a:endParaRPr lang="en-US" sz="1500" kern="1200" dirty="0"/>
        </a:p>
      </dsp:txBody>
      <dsp:txXfrm>
        <a:off x="17563" y="1734884"/>
        <a:ext cx="4841558" cy="324648"/>
      </dsp:txXfrm>
    </dsp:sp>
    <dsp:sp modelId="{1226084A-B2D8-4763-B426-73B731F57F8C}">
      <dsp:nvSpPr>
        <dsp:cNvPr id="0" name=""/>
        <dsp:cNvSpPr/>
      </dsp:nvSpPr>
      <dsp:spPr>
        <a:xfrm>
          <a:off x="0" y="2120296"/>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Python Microservices</a:t>
          </a:r>
          <a:endParaRPr lang="en-US" sz="1500" kern="1200" dirty="0"/>
        </a:p>
      </dsp:txBody>
      <dsp:txXfrm>
        <a:off x="17563" y="2137859"/>
        <a:ext cx="4841558" cy="324648"/>
      </dsp:txXfrm>
    </dsp:sp>
    <dsp:sp modelId="{61E6223E-800E-42E8-91FA-B05184320834}">
      <dsp:nvSpPr>
        <dsp:cNvPr id="0" name=""/>
        <dsp:cNvSpPr/>
      </dsp:nvSpPr>
      <dsp:spPr>
        <a:xfrm>
          <a:off x="0" y="2523271"/>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Lambdas and API gateways</a:t>
          </a:r>
          <a:endParaRPr lang="en-US" sz="1500" kern="1200" dirty="0"/>
        </a:p>
      </dsp:txBody>
      <dsp:txXfrm>
        <a:off x="17563" y="2540834"/>
        <a:ext cx="4841558" cy="324648"/>
      </dsp:txXfrm>
    </dsp:sp>
    <dsp:sp modelId="{F2DFFA4D-90E1-4C99-A896-18F5722E4AA2}">
      <dsp:nvSpPr>
        <dsp:cNvPr id="0" name=""/>
        <dsp:cNvSpPr/>
      </dsp:nvSpPr>
      <dsp:spPr>
        <a:xfrm>
          <a:off x="0" y="2926246"/>
          <a:ext cx="4876684"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baseline="0" dirty="0" smtClean="0"/>
            <a:t>GitHub and CI/CD</a:t>
          </a:r>
          <a:endParaRPr lang="en-US" sz="1500" kern="1200" dirty="0"/>
        </a:p>
      </dsp:txBody>
      <dsp:txXfrm>
        <a:off x="17563" y="2943809"/>
        <a:ext cx="4841558" cy="324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56F9C-C2C4-4038-BB8A-F94B13299C7E}">
      <dsp:nvSpPr>
        <dsp:cNvPr id="0" name=""/>
        <dsp:cNvSpPr/>
      </dsp:nvSpPr>
      <dsp:spPr>
        <a:xfrm>
          <a:off x="2809120" y="289"/>
          <a:ext cx="3160260" cy="46450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Webhook Handler</a:t>
          </a:r>
          <a:endParaRPr lang="en-US" sz="2300" kern="1200" dirty="0"/>
        </a:p>
      </dsp:txBody>
      <dsp:txXfrm>
        <a:off x="2831795" y="22964"/>
        <a:ext cx="3114910" cy="419151"/>
      </dsp:txXfrm>
    </dsp:sp>
    <dsp:sp modelId="{B7F79D9F-C1CC-4E0C-9C72-FADC6230C5A6}">
      <dsp:nvSpPr>
        <dsp:cNvPr id="0" name=""/>
        <dsp:cNvSpPr/>
      </dsp:nvSpPr>
      <dsp:spPr>
        <a:xfrm>
          <a:off x="2809120" y="488016"/>
          <a:ext cx="3160260" cy="464501"/>
        </a:xfrm>
        <a:prstGeom prst="round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baseline="0" dirty="0" smtClean="0"/>
            <a:t>Resilient</a:t>
          </a:r>
          <a:endParaRPr lang="en-US" sz="2300" kern="1200" dirty="0"/>
        </a:p>
      </dsp:txBody>
      <dsp:txXfrm>
        <a:off x="2831795" y="510691"/>
        <a:ext cx="3114910" cy="419151"/>
      </dsp:txXfrm>
    </dsp:sp>
    <dsp:sp modelId="{3DBB397A-2F77-4E32-99C0-56E7E8622DE9}">
      <dsp:nvSpPr>
        <dsp:cNvPr id="0" name=""/>
        <dsp:cNvSpPr/>
      </dsp:nvSpPr>
      <dsp:spPr>
        <a:xfrm>
          <a:off x="2809120" y="975743"/>
          <a:ext cx="3160260" cy="464501"/>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baseline="0" dirty="0" smtClean="0"/>
            <a:t>Corelight</a:t>
          </a:r>
          <a:endParaRPr lang="en-US" sz="2300" kern="1200" dirty="0"/>
        </a:p>
      </dsp:txBody>
      <dsp:txXfrm>
        <a:off x="2831795" y="998418"/>
        <a:ext cx="3114910" cy="419151"/>
      </dsp:txXfrm>
    </dsp:sp>
    <dsp:sp modelId="{90319109-7336-4B7E-A4B2-F5027D0A75E8}">
      <dsp:nvSpPr>
        <dsp:cNvPr id="0" name=""/>
        <dsp:cNvSpPr/>
      </dsp:nvSpPr>
      <dsp:spPr>
        <a:xfrm>
          <a:off x="2809120" y="1463470"/>
          <a:ext cx="3160260" cy="46450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baseline="0" dirty="0" smtClean="0"/>
            <a:t>Palo Alto</a:t>
          </a:r>
          <a:endParaRPr lang="en-US" sz="2300" kern="1200" dirty="0"/>
        </a:p>
      </dsp:txBody>
      <dsp:txXfrm>
        <a:off x="2831795" y="1486145"/>
        <a:ext cx="3114910" cy="419151"/>
      </dsp:txXfrm>
    </dsp:sp>
    <dsp:sp modelId="{0AB1ECDC-57A8-4A83-9A58-21DFCBA846B1}">
      <dsp:nvSpPr>
        <dsp:cNvPr id="0" name=""/>
        <dsp:cNvSpPr/>
      </dsp:nvSpPr>
      <dsp:spPr>
        <a:xfrm>
          <a:off x="2809120" y="1951196"/>
          <a:ext cx="3160260" cy="464501"/>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baseline="0" dirty="0" smtClean="0"/>
            <a:t>Intelligence Disposition</a:t>
          </a:r>
          <a:endParaRPr lang="en-US" sz="2300" kern="1200" dirty="0"/>
        </a:p>
      </dsp:txBody>
      <dsp:txXfrm>
        <a:off x="2831795" y="1973871"/>
        <a:ext cx="3114910" cy="419151"/>
      </dsp:txXfrm>
    </dsp:sp>
    <dsp:sp modelId="{686DF995-F37D-4F21-A2A4-88D4B505E0EA}">
      <dsp:nvSpPr>
        <dsp:cNvPr id="0" name=""/>
        <dsp:cNvSpPr/>
      </dsp:nvSpPr>
      <dsp:spPr>
        <a:xfrm>
          <a:off x="2809120" y="2438923"/>
          <a:ext cx="3160260" cy="464501"/>
        </a:xfrm>
        <a:prstGeom prst="round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baseline="0" dirty="0" smtClean="0"/>
            <a:t>Rundeck</a:t>
          </a:r>
          <a:endParaRPr lang="en-US" sz="2300" kern="1200" dirty="0"/>
        </a:p>
      </dsp:txBody>
      <dsp:txXfrm>
        <a:off x="2831795" y="2461598"/>
        <a:ext cx="3114910" cy="419151"/>
      </dsp:txXfrm>
    </dsp:sp>
    <dsp:sp modelId="{FBEBBB0B-B190-4702-9B01-874AD74CBB83}">
      <dsp:nvSpPr>
        <dsp:cNvPr id="0" name=""/>
        <dsp:cNvSpPr/>
      </dsp:nvSpPr>
      <dsp:spPr>
        <a:xfrm>
          <a:off x="2809120" y="2926650"/>
          <a:ext cx="3160260" cy="46450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baseline="0" dirty="0" smtClean="0"/>
            <a:t>ETLs and Correlation</a:t>
          </a:r>
          <a:endParaRPr lang="en-US" sz="2300" kern="1200" dirty="0"/>
        </a:p>
      </dsp:txBody>
      <dsp:txXfrm>
        <a:off x="2831795" y="2949325"/>
        <a:ext cx="3114910" cy="4191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F48B7-C27D-4F57-BFED-69DEB78C552A}">
      <dsp:nvSpPr>
        <dsp:cNvPr id="0" name=""/>
        <dsp:cNvSpPr/>
      </dsp:nvSpPr>
      <dsp:spPr>
        <a:xfrm>
          <a:off x="2116205" y="931"/>
          <a:ext cx="2380731" cy="542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baseline="0" dirty="0" smtClean="0"/>
            <a:t>CMS/CMDB</a:t>
          </a:r>
          <a:endParaRPr lang="en-US" sz="2000" kern="1200" dirty="0"/>
        </a:p>
      </dsp:txBody>
      <dsp:txXfrm>
        <a:off x="2142679" y="27405"/>
        <a:ext cx="2327783" cy="489384"/>
      </dsp:txXfrm>
    </dsp:sp>
    <dsp:sp modelId="{CD498091-1B95-4CEF-87C6-53F64FAF1E35}">
      <dsp:nvSpPr>
        <dsp:cNvPr id="0" name=""/>
        <dsp:cNvSpPr/>
      </dsp:nvSpPr>
      <dsp:spPr>
        <a:xfrm>
          <a:off x="2116205" y="570380"/>
          <a:ext cx="2380731" cy="542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baseline="0" dirty="0" smtClean="0"/>
            <a:t>DNS/IPAM</a:t>
          </a:r>
          <a:endParaRPr lang="en-US" sz="2000" kern="1200" dirty="0"/>
        </a:p>
      </dsp:txBody>
      <dsp:txXfrm>
        <a:off x="2142679" y="596854"/>
        <a:ext cx="2327783" cy="489384"/>
      </dsp:txXfrm>
    </dsp:sp>
    <dsp:sp modelId="{775CDCDC-2789-4157-8A22-D67F04E770CE}">
      <dsp:nvSpPr>
        <dsp:cNvPr id="0" name=""/>
        <dsp:cNvSpPr/>
      </dsp:nvSpPr>
      <dsp:spPr>
        <a:xfrm>
          <a:off x="2116205" y="1139830"/>
          <a:ext cx="2380731" cy="542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baseline="0" dirty="0" smtClean="0"/>
            <a:t>VMWare</a:t>
          </a:r>
          <a:endParaRPr lang="en-US" sz="2000" kern="1200" dirty="0"/>
        </a:p>
      </dsp:txBody>
      <dsp:txXfrm>
        <a:off x="2142679" y="1166304"/>
        <a:ext cx="2327783" cy="489384"/>
      </dsp:txXfrm>
    </dsp:sp>
    <dsp:sp modelId="{86D5AF4A-6717-4E1A-B527-4BF41A7FB596}">
      <dsp:nvSpPr>
        <dsp:cNvPr id="0" name=""/>
        <dsp:cNvSpPr/>
      </dsp:nvSpPr>
      <dsp:spPr>
        <a:xfrm>
          <a:off x="2116205" y="1709279"/>
          <a:ext cx="2380731" cy="542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baseline="0" dirty="0" smtClean="0"/>
            <a:t>Load Balancers/WAF</a:t>
          </a:r>
          <a:endParaRPr lang="en-US" sz="2000" kern="1200" dirty="0"/>
        </a:p>
      </dsp:txBody>
      <dsp:txXfrm>
        <a:off x="2142679" y="1735753"/>
        <a:ext cx="2327783" cy="489384"/>
      </dsp:txXfrm>
    </dsp:sp>
    <dsp:sp modelId="{4C20FC22-DF7D-46A9-A4CC-9E298499F969}">
      <dsp:nvSpPr>
        <dsp:cNvPr id="0" name=""/>
        <dsp:cNvSpPr/>
      </dsp:nvSpPr>
      <dsp:spPr>
        <a:xfrm>
          <a:off x="2116205" y="2278728"/>
          <a:ext cx="2380731" cy="542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baseline="0" dirty="0" smtClean="0"/>
            <a:t>Cloud Accounts</a:t>
          </a:r>
          <a:endParaRPr lang="en-US" sz="2000" kern="1200" dirty="0"/>
        </a:p>
      </dsp:txBody>
      <dsp:txXfrm>
        <a:off x="2142679" y="2305202"/>
        <a:ext cx="2327783" cy="489384"/>
      </dsp:txXfrm>
    </dsp:sp>
    <dsp:sp modelId="{D13D7BB3-A2C9-4149-8A71-82DD2C23A313}">
      <dsp:nvSpPr>
        <dsp:cNvPr id="0" name=""/>
        <dsp:cNvSpPr/>
      </dsp:nvSpPr>
      <dsp:spPr>
        <a:xfrm>
          <a:off x="2116205" y="2848177"/>
          <a:ext cx="2380731" cy="5423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baseline="0" dirty="0" smtClean="0"/>
            <a:t>IDM/IAM</a:t>
          </a:r>
          <a:endParaRPr lang="en-US" sz="2000" kern="1200" dirty="0"/>
        </a:p>
      </dsp:txBody>
      <dsp:txXfrm>
        <a:off x="2142679" y="2874651"/>
        <a:ext cx="2327783" cy="4893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89D522-62B5-41C2-BFA8-299781B44391}" type="datetimeFigureOut">
              <a:rPr lang="en-US" smtClean="0"/>
              <a:t>5/7/2019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CDC15F-D038-4190-A80B-8432586BE9A6}" type="slidenum">
              <a:rPr lang="en-US" smtClean="0"/>
              <a:t>‹#›</a:t>
            </a:fld>
            <a:endParaRPr lang="en-US" dirty="0"/>
          </a:p>
        </p:txBody>
      </p:sp>
    </p:spTree>
    <p:extLst>
      <p:ext uri="{BB962C8B-B14F-4D97-AF65-F5344CB8AC3E}">
        <p14:creationId xmlns:p14="http://schemas.microsoft.com/office/powerpoint/2010/main" val="349806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5680C-C8D5-46BB-9B34-EFBC640F0B8D}" type="datetimeFigureOut">
              <a:rPr lang="en-US" smtClean="0"/>
              <a:t>5/7/2019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7B29C7-399B-4BFF-AE3C-3A1869343FA2}" type="slidenum">
              <a:rPr lang="en-US" smtClean="0"/>
              <a:t>‹#›</a:t>
            </a:fld>
            <a:endParaRPr lang="en-US" dirty="0"/>
          </a:p>
        </p:txBody>
      </p:sp>
    </p:spTree>
    <p:extLst>
      <p:ext uri="{BB962C8B-B14F-4D97-AF65-F5344CB8AC3E}">
        <p14:creationId xmlns:p14="http://schemas.microsoft.com/office/powerpoint/2010/main" val="37087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Vince introduction to Zeek and Corelight</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a:t>
            </a:fld>
            <a:endParaRPr lang="en-US" dirty="0"/>
          </a:p>
        </p:txBody>
      </p:sp>
    </p:spTree>
    <p:extLst>
      <p:ext uri="{BB962C8B-B14F-4D97-AF65-F5344CB8AC3E}">
        <p14:creationId xmlns:p14="http://schemas.microsoft.com/office/powerpoint/2010/main" val="258622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example of the language and the event</a:t>
            </a:r>
            <a:r>
              <a:rPr lang="en-US" baseline="0" dirty="0" smtClean="0"/>
              <a:t> driven nature of the development with some sample actions that could be taken in these events</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11</a:t>
            </a:fld>
            <a:endParaRPr lang="en-US" dirty="0"/>
          </a:p>
        </p:txBody>
      </p:sp>
    </p:spTree>
    <p:extLst>
      <p:ext uri="{BB962C8B-B14F-4D97-AF65-F5344CB8AC3E}">
        <p14:creationId xmlns:p14="http://schemas.microsoft.com/office/powerpoint/2010/main" val="142782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custom module to track</a:t>
            </a:r>
            <a:r>
              <a:rPr lang="en-US" baseline="0" dirty="0" smtClean="0"/>
              <a:t> logins on unprotected and non-SSL CMS (Drupal, Wordpress and Joomla) which writes to custom log cms.log</a:t>
            </a:r>
          </a:p>
          <a:p>
            <a:endParaRPr lang="en-US" baseline="0" dirty="0" smtClean="0"/>
          </a:p>
          <a:p>
            <a:r>
              <a:rPr lang="en-US" baseline="0" dirty="0" smtClean="0"/>
              <a:t>Zeek tracks the login progress by monitoring the POST bodies and status of Set-Cookie response headers to determine whether the login was successful instead of just inspecting HTTP response codes which produce a lot of false positives. Usage of password length and levenshtein distance checks to determine how different the password is from the username. </a:t>
            </a:r>
          </a:p>
          <a:p>
            <a:endParaRPr lang="en-US" baseline="0" dirty="0" smtClean="0"/>
          </a:p>
          <a:p>
            <a:r>
              <a:rPr lang="en-US" baseline="0" dirty="0" smtClean="0"/>
              <a:t>Provides early warning on a CMS breach</a:t>
            </a:r>
          </a:p>
        </p:txBody>
      </p:sp>
      <p:sp>
        <p:nvSpPr>
          <p:cNvPr id="4" name="Slide Number Placeholder 3"/>
          <p:cNvSpPr>
            <a:spLocks noGrp="1"/>
          </p:cNvSpPr>
          <p:nvPr>
            <p:ph type="sldNum" sz="quarter" idx="10"/>
          </p:nvPr>
        </p:nvSpPr>
        <p:spPr/>
        <p:txBody>
          <a:bodyPr/>
          <a:lstStyle/>
          <a:p>
            <a:fld id="{E47B29C7-399B-4BFF-AE3C-3A1869343FA2}" type="slidenum">
              <a:rPr lang="en-US" smtClean="0"/>
              <a:t>12</a:t>
            </a:fld>
            <a:endParaRPr lang="en-US" dirty="0"/>
          </a:p>
        </p:txBody>
      </p:sp>
    </p:spTree>
    <p:extLst>
      <p:ext uri="{BB962C8B-B14F-4D97-AF65-F5344CB8AC3E}">
        <p14:creationId xmlns:p14="http://schemas.microsoft.com/office/powerpoint/2010/main" val="59045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examples we’ve handled with both stock Zeek capability and custom modules</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13</a:t>
            </a:fld>
            <a:endParaRPr lang="en-US" dirty="0"/>
          </a:p>
        </p:txBody>
      </p:sp>
    </p:spTree>
    <p:extLst>
      <p:ext uri="{BB962C8B-B14F-4D97-AF65-F5344CB8AC3E}">
        <p14:creationId xmlns:p14="http://schemas.microsoft.com/office/powerpoint/2010/main" val="28953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a:t>
            </a:r>
            <a:r>
              <a:rPr lang="en-US" baseline="0" dirty="0" smtClean="0"/>
              <a:t> areas that we have been excited about is the ability to perform event enrichment by feeding institutional context into the system</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14</a:t>
            </a:fld>
            <a:endParaRPr lang="en-US" dirty="0"/>
          </a:p>
        </p:txBody>
      </p:sp>
    </p:spTree>
    <p:extLst>
      <p:ext uri="{BB962C8B-B14F-4D97-AF65-F5344CB8AC3E}">
        <p14:creationId xmlns:p14="http://schemas.microsoft.com/office/powerpoint/2010/main" val="4048296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It’s important</a:t>
            </a:r>
            <a:r>
              <a:rPr lang="en-US" baseline="0" dirty="0" smtClean="0"/>
              <a:t> to note that we don’t enrich all logs to avoid data duplication, but logs such as notice.log are enriched to help analysts prioritize the events they are seeing with immediate context</a:t>
            </a:r>
          </a:p>
          <a:p>
            <a:endParaRPr lang="en-US" baseline="0" dirty="0" smtClean="0"/>
          </a:p>
          <a:p>
            <a:r>
              <a:rPr lang="en-US" baseline="0" dirty="0" smtClean="0"/>
              <a:t>The advantages of doing this early in the process versus waiting for SIEM automation down the line to enrich those events. </a:t>
            </a:r>
          </a:p>
        </p:txBody>
      </p:sp>
      <p:sp>
        <p:nvSpPr>
          <p:cNvPr id="4" name="Slide Number Placeholder 3"/>
          <p:cNvSpPr>
            <a:spLocks noGrp="1"/>
          </p:cNvSpPr>
          <p:nvPr>
            <p:ph type="sldNum" sz="quarter" idx="10"/>
          </p:nvPr>
        </p:nvSpPr>
        <p:spPr/>
        <p:txBody>
          <a:bodyPr/>
          <a:lstStyle/>
          <a:p>
            <a:fld id="{E47B29C7-399B-4BFF-AE3C-3A1869343FA2}" type="slidenum">
              <a:rPr lang="en-US" smtClean="0"/>
              <a:t>15</a:t>
            </a:fld>
            <a:endParaRPr lang="en-US" dirty="0"/>
          </a:p>
        </p:txBody>
      </p:sp>
    </p:spTree>
    <p:extLst>
      <p:ext uri="{BB962C8B-B14F-4D97-AF65-F5344CB8AC3E}">
        <p14:creationId xmlns:p14="http://schemas.microsoft.com/office/powerpoint/2010/main" val="52719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sample shows the usage of “feedback” from an IR system allowing you to</a:t>
            </a:r>
            <a:r>
              <a:rPr lang="en-US" baseline="0" dirty="0" smtClean="0"/>
              <a:t> provide context on alert disposition.</a:t>
            </a:r>
          </a:p>
          <a:p>
            <a:endParaRPr lang="en-US" baseline="0" dirty="0" smtClean="0"/>
          </a:p>
          <a:p>
            <a:r>
              <a:rPr lang="en-US" baseline="0" dirty="0" smtClean="0"/>
              <a:t>Show cases where this vulnerable PHP version is still being reported by Bro, with feedback from the IR system. Example of software.log</a:t>
            </a:r>
          </a:p>
          <a:p>
            <a:endParaRPr lang="en-US" baseline="0" dirty="0" smtClean="0"/>
          </a:p>
          <a:p>
            <a:r>
              <a:rPr lang="en-US" baseline="0" dirty="0" smtClean="0"/>
              <a:t>Analysts walk into the SOC and know what alerts have not been handled if alerts are not tagged. </a:t>
            </a:r>
          </a:p>
          <a:p>
            <a:endParaRPr lang="en-US" baseline="0" dirty="0" smtClean="0"/>
          </a:p>
          <a:p>
            <a:r>
              <a:rPr lang="en-US" baseline="0" dirty="0" smtClean="0"/>
              <a:t>After an incident is closed, look for new alerts of same type with “closed” tag. We then know the incident was not properly fixed by the system admin. </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16</a:t>
            </a:fld>
            <a:endParaRPr lang="en-US" dirty="0"/>
          </a:p>
        </p:txBody>
      </p:sp>
    </p:spTree>
    <p:extLst>
      <p:ext uri="{BB962C8B-B14F-4D97-AF65-F5344CB8AC3E}">
        <p14:creationId xmlns:p14="http://schemas.microsoft.com/office/powerpoint/2010/main" val="264972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how we can use this data to get immediate context of traffic flows showing associated campus departments and IT contact support groups</a:t>
            </a:r>
          </a:p>
          <a:p>
            <a:endParaRPr lang="en-US" baseline="0" dirty="0" smtClean="0"/>
          </a:p>
          <a:p>
            <a:r>
              <a:rPr lang="en-US" baseline="0" dirty="0" smtClean="0"/>
              <a:t>This is a simple example and can be extended like we discussed in the previous slides. </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17</a:t>
            </a:fld>
            <a:endParaRPr lang="en-US" dirty="0"/>
          </a:p>
        </p:txBody>
      </p:sp>
    </p:spTree>
    <p:extLst>
      <p:ext uri="{BB962C8B-B14F-4D97-AF65-F5344CB8AC3E}">
        <p14:creationId xmlns:p14="http://schemas.microsoft.com/office/powerpoint/2010/main" val="392904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in 2018 we launched a SOC to support our campus and our sister institutions. </a:t>
            </a:r>
          </a:p>
          <a:p>
            <a:endParaRPr lang="en-US" baseline="0" dirty="0" smtClean="0"/>
          </a:p>
          <a:p>
            <a:r>
              <a:rPr lang="en-US" baseline="0" dirty="0" smtClean="0"/>
              <a:t>Having had much success with Zeek and it’s rich data, we needed something to extend this system for multiple campuses </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18</a:t>
            </a:fld>
            <a:endParaRPr lang="en-US" dirty="0"/>
          </a:p>
        </p:txBody>
      </p:sp>
    </p:spTree>
    <p:extLst>
      <p:ext uri="{BB962C8B-B14F-4D97-AF65-F5344CB8AC3E}">
        <p14:creationId xmlns:p14="http://schemas.microsoft.com/office/powerpoint/2010/main" val="118585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part of a larger university system, but like many university systems, campuses are not the same and we deal with unique challenges at each institution</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19</a:t>
            </a:fld>
            <a:endParaRPr lang="en-US" dirty="0"/>
          </a:p>
        </p:txBody>
      </p:sp>
    </p:spTree>
    <p:extLst>
      <p:ext uri="{BB962C8B-B14F-4D97-AF65-F5344CB8AC3E}">
        <p14:creationId xmlns:p14="http://schemas.microsoft.com/office/powerpoint/2010/main" val="2645940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challenges we were facing in identifying</a:t>
            </a:r>
            <a:r>
              <a:rPr lang="en-US" baseline="0" dirty="0" smtClean="0"/>
              <a:t> a solution</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20</a:t>
            </a:fld>
            <a:endParaRPr lang="en-US" dirty="0"/>
          </a:p>
        </p:txBody>
      </p:sp>
    </p:spTree>
    <p:extLst>
      <p:ext uri="{BB962C8B-B14F-4D97-AF65-F5344CB8AC3E}">
        <p14:creationId xmlns:p14="http://schemas.microsoft.com/office/powerpoint/2010/main" val="40390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is to provide a quick</a:t>
            </a:r>
            <a:r>
              <a:rPr lang="en-US" baseline="0" dirty="0" smtClean="0"/>
              <a:t> agenda overview and introduce</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3</a:t>
            </a:fld>
            <a:endParaRPr lang="en-US" dirty="0"/>
          </a:p>
        </p:txBody>
      </p:sp>
    </p:spTree>
    <p:extLst>
      <p:ext uri="{BB962C8B-B14F-4D97-AF65-F5344CB8AC3E}">
        <p14:creationId xmlns:p14="http://schemas.microsoft.com/office/powerpoint/2010/main" val="190817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EDA: Systems that poll are inefficient.</a:t>
            </a:r>
            <a:r>
              <a:rPr lang="en-US" baseline="0" dirty="0" smtClean="0"/>
              <a:t> Raise events so other systems don’t have to waste time and resources. </a:t>
            </a:r>
          </a:p>
          <a:p>
            <a:endParaRPr lang="en-US" baseline="0" dirty="0" smtClean="0"/>
          </a:p>
          <a:p>
            <a:r>
              <a:rPr lang="en-US" baseline="0" dirty="0" smtClean="0"/>
              <a:t>Systems built using microservices should be highly decoupled. Implement single business capability and have well defined interfaces. The size of the </a:t>
            </a:r>
            <a:r>
              <a:rPr lang="en-US" baseline="0" dirty="0" err="1" smtClean="0"/>
              <a:t>microservice</a:t>
            </a:r>
            <a:r>
              <a:rPr lang="en-US" baseline="0" dirty="0" smtClean="0"/>
              <a:t> is governed by the size of the associated context. </a:t>
            </a:r>
          </a:p>
          <a:p>
            <a:endParaRPr lang="en-US" baseline="0" dirty="0" smtClean="0"/>
          </a:p>
          <a:p>
            <a:r>
              <a:rPr lang="en-US" baseline="0" dirty="0" smtClean="0"/>
              <a:t>An important part of a microservices’ interface is its ability to raise events </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21</a:t>
            </a:fld>
            <a:endParaRPr lang="en-US" dirty="0"/>
          </a:p>
        </p:txBody>
      </p:sp>
    </p:spTree>
    <p:extLst>
      <p:ext uri="{BB962C8B-B14F-4D97-AF65-F5344CB8AC3E}">
        <p14:creationId xmlns:p14="http://schemas.microsoft.com/office/powerpoint/2010/main" val="107731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POLLING</a:t>
            </a:r>
          </a:p>
          <a:p>
            <a:endParaRPr lang="en-US" baseline="0" dirty="0" smtClean="0"/>
          </a:p>
          <a:p>
            <a:r>
              <a:rPr lang="en-US" baseline="0" dirty="0" smtClean="0"/>
              <a:t>Microservice layer with common event language/protocol. </a:t>
            </a:r>
          </a:p>
          <a:p>
            <a:endParaRPr lang="en-US" baseline="0" dirty="0" smtClean="0"/>
          </a:p>
          <a:p>
            <a:r>
              <a:rPr lang="en-US" baseline="0" dirty="0" smtClean="0"/>
              <a:t>Event broker to allow events to be published to all institutions or specific institutions.</a:t>
            </a:r>
          </a:p>
          <a:p>
            <a:endParaRPr lang="en-US" baseline="0" dirty="0" smtClean="0"/>
          </a:p>
          <a:p>
            <a:r>
              <a:rPr lang="en-US" baseline="0" dirty="0" smtClean="0"/>
              <a:t>2-way communication of event publication and ACKs with payload</a:t>
            </a:r>
          </a:p>
          <a:p>
            <a:endParaRPr lang="en-US" baseline="0" dirty="0" smtClean="0"/>
          </a:p>
          <a:p>
            <a:r>
              <a:rPr lang="en-US" baseline="0" dirty="0" smtClean="0"/>
              <a:t>No direct integration between systems. </a:t>
            </a:r>
          </a:p>
        </p:txBody>
      </p:sp>
      <p:sp>
        <p:nvSpPr>
          <p:cNvPr id="4" name="Slide Number Placeholder 3"/>
          <p:cNvSpPr>
            <a:spLocks noGrp="1"/>
          </p:cNvSpPr>
          <p:nvPr>
            <p:ph type="sldNum" sz="quarter" idx="10"/>
          </p:nvPr>
        </p:nvSpPr>
        <p:spPr/>
        <p:txBody>
          <a:bodyPr/>
          <a:lstStyle/>
          <a:p>
            <a:fld id="{E47B29C7-399B-4BFF-AE3C-3A1869343FA2}" type="slidenum">
              <a:rPr lang="en-US" smtClean="0"/>
              <a:t>22</a:t>
            </a:fld>
            <a:endParaRPr lang="en-US" dirty="0"/>
          </a:p>
        </p:txBody>
      </p:sp>
    </p:spTree>
    <p:extLst>
      <p:ext uri="{BB962C8B-B14F-4D97-AF65-F5344CB8AC3E}">
        <p14:creationId xmlns:p14="http://schemas.microsoft.com/office/powerpoint/2010/main" val="90438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 showing how the INTEL_UPDATE event occurs with the Intel and Corelight microservices. Same principles apply to ANY system that can utilize threat intelligence</a:t>
            </a:r>
          </a:p>
          <a:p>
            <a:r>
              <a:rPr lang="en-US" baseline="0" dirty="0" smtClean="0"/>
              <a:t>and subscribe to the INTEL_UPDATE events (e.g. Palo Alto)</a:t>
            </a:r>
          </a:p>
          <a:p>
            <a:endParaRPr lang="en-US" baseline="0" dirty="0" smtClean="0"/>
          </a:p>
          <a:p>
            <a:r>
              <a:rPr lang="en-US" baseline="0" dirty="0" smtClean="0"/>
              <a:t>Corelight and other services are decoupled from the threat delivery system and only need microservices to subscribe to relevant events. This also allows replacement of threat delivery system and modifications without needing to update any direct integrations. </a:t>
            </a:r>
          </a:p>
          <a:p>
            <a:endParaRPr lang="en-US" baseline="0" dirty="0" smtClean="0"/>
          </a:p>
          <a:p>
            <a:r>
              <a:rPr lang="en-US" baseline="0" dirty="0" smtClean="0"/>
              <a:t>Broker allows publication of events to all schools or individual schools depending on need</a:t>
            </a:r>
          </a:p>
        </p:txBody>
      </p:sp>
      <p:sp>
        <p:nvSpPr>
          <p:cNvPr id="4" name="Slide Number Placeholder 3"/>
          <p:cNvSpPr>
            <a:spLocks noGrp="1"/>
          </p:cNvSpPr>
          <p:nvPr>
            <p:ph type="sldNum" sz="quarter" idx="10"/>
          </p:nvPr>
        </p:nvSpPr>
        <p:spPr/>
        <p:txBody>
          <a:bodyPr/>
          <a:lstStyle/>
          <a:p>
            <a:fld id="{E47B29C7-399B-4BFF-AE3C-3A1869343FA2}" type="slidenum">
              <a:rPr lang="en-US" smtClean="0"/>
              <a:t>23</a:t>
            </a:fld>
            <a:endParaRPr lang="en-US" dirty="0"/>
          </a:p>
        </p:txBody>
      </p:sp>
    </p:spTree>
    <p:extLst>
      <p:ext uri="{BB962C8B-B14F-4D97-AF65-F5344CB8AC3E}">
        <p14:creationId xmlns:p14="http://schemas.microsoft.com/office/powerpoint/2010/main" val="222070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25</a:t>
            </a:fld>
            <a:endParaRPr lang="en-US" dirty="0"/>
          </a:p>
        </p:txBody>
      </p:sp>
    </p:spTree>
    <p:extLst>
      <p:ext uri="{BB962C8B-B14F-4D97-AF65-F5344CB8AC3E}">
        <p14:creationId xmlns:p14="http://schemas.microsoft.com/office/powerpoint/2010/main" val="3372609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some of the ETLs and correlation services we have implemented</a:t>
            </a:r>
            <a:r>
              <a:rPr lang="en-US" baseline="0" dirty="0" smtClean="0"/>
              <a:t> to feed these services</a:t>
            </a:r>
          </a:p>
          <a:p>
            <a:endParaRPr lang="en-US" baseline="0" dirty="0" smtClean="0"/>
          </a:p>
          <a:p>
            <a:r>
              <a:rPr lang="en-US" baseline="0" dirty="0" smtClean="0"/>
              <a:t>CMS/CMDB (Service Catalogs, IT Contacts, Data Classifications)</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26</a:t>
            </a:fld>
            <a:endParaRPr lang="en-US" dirty="0"/>
          </a:p>
        </p:txBody>
      </p:sp>
    </p:spTree>
    <p:extLst>
      <p:ext uri="{BB962C8B-B14F-4D97-AF65-F5344CB8AC3E}">
        <p14:creationId xmlns:p14="http://schemas.microsoft.com/office/powerpoint/2010/main" val="425586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examples of how the combination of Zeek data combined with institutional knowledge and provide a robust monitoring platform </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27</a:t>
            </a:fld>
            <a:endParaRPr lang="en-US" dirty="0"/>
          </a:p>
        </p:txBody>
      </p:sp>
    </p:spTree>
    <p:extLst>
      <p:ext uri="{BB962C8B-B14F-4D97-AF65-F5344CB8AC3E}">
        <p14:creationId xmlns:p14="http://schemas.microsoft.com/office/powerpoint/2010/main" val="171735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in 2018 we launched a SOC to support our campus and our sister institutions. </a:t>
            </a:r>
          </a:p>
          <a:p>
            <a:endParaRPr lang="en-US" baseline="0" dirty="0" smtClean="0"/>
          </a:p>
          <a:p>
            <a:r>
              <a:rPr lang="en-US" baseline="0" dirty="0" smtClean="0"/>
              <a:t>Having had much success with Zeek and it’s rich data, we needed something to extend this system for multiple campuses </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28</a:t>
            </a:fld>
            <a:endParaRPr lang="en-US" dirty="0"/>
          </a:p>
        </p:txBody>
      </p:sp>
    </p:spTree>
    <p:extLst>
      <p:ext uri="{BB962C8B-B14F-4D97-AF65-F5344CB8AC3E}">
        <p14:creationId xmlns:p14="http://schemas.microsoft.com/office/powerpoint/2010/main" val="32239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got here? What problems</a:t>
            </a:r>
            <a:r>
              <a:rPr lang="en-US" baseline="0" dirty="0" smtClean="0"/>
              <a:t> were we dealing with? What was the state of the environment when I started?</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4</a:t>
            </a:fld>
            <a:endParaRPr lang="en-US" dirty="0"/>
          </a:p>
        </p:txBody>
      </p:sp>
    </p:spTree>
    <p:extLst>
      <p:ext uri="{BB962C8B-B14F-4D97-AF65-F5344CB8AC3E}">
        <p14:creationId xmlns:p14="http://schemas.microsoft.com/office/powerpoint/2010/main" val="371879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 level overview of our Zeek/Corelight progression since 2016</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5</a:t>
            </a:fld>
            <a:endParaRPr lang="en-US" dirty="0"/>
          </a:p>
        </p:txBody>
      </p:sp>
    </p:spTree>
    <p:extLst>
      <p:ext uri="{BB962C8B-B14F-4D97-AF65-F5344CB8AC3E}">
        <p14:creationId xmlns:p14="http://schemas.microsoft.com/office/powerpoint/2010/main" val="114780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 reasons we find Zeek core technology powerful</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6</a:t>
            </a:fld>
            <a:endParaRPr lang="en-US" dirty="0"/>
          </a:p>
        </p:txBody>
      </p:sp>
    </p:spTree>
    <p:extLst>
      <p:ext uri="{BB962C8B-B14F-4D97-AF65-F5344CB8AC3E}">
        <p14:creationId xmlns:p14="http://schemas.microsoft.com/office/powerpoint/2010/main" val="308367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 example of some of the protocol enrichment provided by Zeek</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7</a:t>
            </a:fld>
            <a:endParaRPr lang="en-US" dirty="0"/>
          </a:p>
        </p:txBody>
      </p:sp>
    </p:spTree>
    <p:extLst>
      <p:ext uri="{BB962C8B-B14F-4D97-AF65-F5344CB8AC3E}">
        <p14:creationId xmlns:p14="http://schemas.microsoft.com/office/powerpoint/2010/main" val="370916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introduction to how Zeek handles logs and provides correlation</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8</a:t>
            </a:fld>
            <a:endParaRPr lang="en-US" dirty="0"/>
          </a:p>
        </p:txBody>
      </p:sp>
    </p:spTree>
    <p:extLst>
      <p:ext uri="{BB962C8B-B14F-4D97-AF65-F5344CB8AC3E}">
        <p14:creationId xmlns:p14="http://schemas.microsoft.com/office/powerpoint/2010/main" val="250646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on the surface the correlation is simple, this is</a:t>
            </a:r>
            <a:r>
              <a:rPr lang="en-US" baseline="0" dirty="0" smtClean="0"/>
              <a:t> a very organized and powerful feature to support threat hunting and connecting the dots</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9</a:t>
            </a:fld>
            <a:endParaRPr lang="en-US" dirty="0"/>
          </a:p>
        </p:txBody>
      </p:sp>
    </p:spTree>
    <p:extLst>
      <p:ext uri="{BB962C8B-B14F-4D97-AF65-F5344CB8AC3E}">
        <p14:creationId xmlns:p14="http://schemas.microsoft.com/office/powerpoint/2010/main" val="29082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move on to one of the areas that we are most excited about and that is the customization and flexibility of Zeek</a:t>
            </a:r>
          </a:p>
          <a:p>
            <a:endParaRPr lang="en-US" baseline="0" dirty="0" smtClean="0"/>
          </a:p>
          <a:p>
            <a:r>
              <a:rPr lang="en-US" baseline="0" dirty="0" smtClean="0"/>
              <a:t>Here we provide some examples of customizations we have written to support our operations</a:t>
            </a:r>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10</a:t>
            </a:fld>
            <a:endParaRPr lang="en-US" dirty="0"/>
          </a:p>
        </p:txBody>
      </p:sp>
    </p:spTree>
    <p:extLst>
      <p:ext uri="{BB962C8B-B14F-4D97-AF65-F5344CB8AC3E}">
        <p14:creationId xmlns:p14="http://schemas.microsoft.com/office/powerpoint/2010/main" val="360909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7"/>
          <p:cNvSpPr>
            <a:spLocks noGrp="1"/>
          </p:cNvSpPr>
          <p:nvPr>
            <p:ph type="title"/>
          </p:nvPr>
        </p:nvSpPr>
        <p:spPr>
          <a:xfrm>
            <a:off x="376990" y="1713850"/>
            <a:ext cx="8442455" cy="998621"/>
          </a:xfrm>
          <a:prstGeom prst="rect">
            <a:avLst/>
          </a:prstGeom>
        </p:spPr>
        <p:txBody>
          <a:bodyPr vert="horz" anchor="ctr"/>
          <a:lstStyle>
            <a:lvl1pPr algn="ctr">
              <a:defRPr baseline="0">
                <a:ln>
                  <a:noFill/>
                </a:ln>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95758" y="187248"/>
            <a:ext cx="6369799" cy="2457097"/>
          </a:xfrm>
          <a:prstGeom prst="rect">
            <a:avLst/>
          </a:prstGeom>
        </p:spPr>
        <p:txBody>
          <a:bodyPr vert="horz" anchor="ctr"/>
          <a:lstStyle>
            <a:lvl1pPr algn="l">
              <a:defRPr baseline="0">
                <a:ln>
                  <a:noFill/>
                </a:ln>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67792" y="1213510"/>
            <a:ext cx="6689559" cy="3080084"/>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67791" y="212286"/>
            <a:ext cx="6689560"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68005" y="1238224"/>
            <a:ext cx="8157411" cy="3080084"/>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868005" y="236999"/>
            <a:ext cx="8157412"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49671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184266" y="1122893"/>
            <a:ext cx="8778502" cy="3391442"/>
          </a:xfrm>
          <a:prstGeom prst="rect">
            <a:avLst/>
          </a:prstGeom>
        </p:spPr>
        <p:txBody>
          <a:bodyPr vert="horz"/>
          <a:lstStyle>
            <a:lvl1pPr marL="342900" indent="-342900">
              <a:buClr>
                <a:srgbClr val="A32035"/>
              </a:buClr>
              <a:buFont typeface="Arial" panose="020B0604020202020204" pitchFamily="34" charset="0"/>
              <a:buChar char="•"/>
              <a:defRPr baseline="0">
                <a:solidFill>
                  <a:schemeClr val="tx1">
                    <a:lumMod val="85000"/>
                    <a:lumOff val="15000"/>
                  </a:schemeClr>
                </a:solidFill>
              </a:defRPr>
            </a:lvl1pPr>
            <a:lvl2pPr marL="742950" indent="-285750">
              <a:buClr>
                <a:srgbClr val="A32035"/>
              </a:buClr>
              <a:buFont typeface="Arial" panose="020B0604020202020204" pitchFamily="34" charset="0"/>
              <a:buChar char="•"/>
              <a:defRPr baseline="0">
                <a:solidFill>
                  <a:schemeClr val="tx1">
                    <a:lumMod val="85000"/>
                    <a:lumOff val="15000"/>
                  </a:schemeClr>
                </a:solidFill>
              </a:defRPr>
            </a:lvl2pPr>
            <a:lvl3pPr marL="1143000" indent="-228600">
              <a:buClr>
                <a:srgbClr val="A32035"/>
              </a:buClr>
              <a:buFont typeface="Arial" panose="020B0604020202020204" pitchFamily="34" charset="0"/>
              <a:buChar char="•"/>
              <a:defRPr baseline="0">
                <a:solidFill>
                  <a:schemeClr val="tx1">
                    <a:lumMod val="85000"/>
                    <a:lumOff val="15000"/>
                  </a:schemeClr>
                </a:solidFill>
              </a:defRPr>
            </a:lvl3pPr>
            <a:lvl4pPr marL="1600200" indent="-228600">
              <a:buClr>
                <a:srgbClr val="A32035"/>
              </a:buClr>
              <a:buFont typeface="Arial" panose="020B0604020202020204" pitchFamily="34" charset="0"/>
              <a:buChar char="•"/>
              <a:defRPr baseline="0">
                <a:solidFill>
                  <a:schemeClr val="tx1">
                    <a:lumMod val="85000"/>
                    <a:lumOff val="15000"/>
                  </a:schemeClr>
                </a:solidFill>
              </a:defRPr>
            </a:lvl4pPr>
            <a:lvl5pPr marL="2057400" indent="-228600">
              <a:buClr>
                <a:srgbClr val="A32035"/>
              </a:buClr>
              <a:buFont typeface="Arial" panose="020B0604020202020204" pitchFamily="34" charset="0"/>
              <a:buChar char="•"/>
              <a:defRPr baseline="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5"/>
          <p:cNvSpPr>
            <a:spLocks noGrp="1"/>
          </p:cNvSpPr>
          <p:nvPr>
            <p:ph type="title"/>
          </p:nvPr>
        </p:nvSpPr>
        <p:spPr>
          <a:xfrm>
            <a:off x="184266" y="171096"/>
            <a:ext cx="8778502" cy="860258"/>
          </a:xfrm>
          <a:prstGeom prst="rect">
            <a:avLst/>
          </a:prstGeom>
        </p:spPr>
        <p:txBody>
          <a:bodyPr vert="horz"/>
          <a:lstStyle>
            <a:lvl1pPr algn="l">
              <a:defRPr sz="4000" baseline="0">
                <a:solidFill>
                  <a:srgbClr val="003B71"/>
                </a:solidFill>
              </a:defRPr>
            </a:lvl1pPr>
          </a:lstStyle>
          <a:p>
            <a:r>
              <a:rPr lang="en-US" dirty="0"/>
              <a:t>Click to edit Master title style</a:t>
            </a:r>
          </a:p>
        </p:txBody>
      </p:sp>
    </p:spTree>
    <p:extLst>
      <p:ext uri="{BB962C8B-B14F-4D97-AF65-F5344CB8AC3E}">
        <p14:creationId xmlns:p14="http://schemas.microsoft.com/office/powerpoint/2010/main" val="254512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F68FD-C240-4A75-93E9-4E163DEF0938}" type="datetimeFigureOut">
              <a:rPr lang="en-US" smtClean="0"/>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13C109-0BFD-41E0-8527-A4C994B08001}" type="slidenum">
              <a:rPr lang="en-US" smtClean="0"/>
              <a:t>‹#›</a:t>
            </a:fld>
            <a:endParaRPr lang="en-US" dirty="0"/>
          </a:p>
        </p:txBody>
      </p:sp>
    </p:spTree>
    <p:extLst>
      <p:ext uri="{BB962C8B-B14F-4D97-AF65-F5344CB8AC3E}">
        <p14:creationId xmlns:p14="http://schemas.microsoft.com/office/powerpoint/2010/main" val="3443038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 id="214748365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917C-4A09-144A-9C80-4C4A3C27776A}"/>
              </a:ext>
            </a:extLst>
          </p:cNvPr>
          <p:cNvSpPr>
            <a:spLocks noGrp="1"/>
          </p:cNvSpPr>
          <p:nvPr>
            <p:ph type="title"/>
          </p:nvPr>
        </p:nvSpPr>
        <p:spPr>
          <a:xfrm>
            <a:off x="376990" y="1458580"/>
            <a:ext cx="8442455" cy="998621"/>
          </a:xfrm>
        </p:spPr>
        <p:txBody>
          <a:bodyPr/>
          <a:lstStyle/>
          <a:p>
            <a:r>
              <a:rPr lang="en-US" dirty="0" smtClean="0"/>
              <a:t>Connecting the Dots with Zeek (Bro)</a:t>
            </a:r>
            <a:endParaRPr lang="en-US" dirty="0"/>
          </a:p>
        </p:txBody>
      </p:sp>
      <p:sp>
        <p:nvSpPr>
          <p:cNvPr id="3" name="TextBox 2"/>
          <p:cNvSpPr txBox="1"/>
          <p:nvPr/>
        </p:nvSpPr>
        <p:spPr>
          <a:xfrm>
            <a:off x="1779270" y="2899410"/>
            <a:ext cx="2411730" cy="861774"/>
          </a:xfrm>
          <a:prstGeom prst="rect">
            <a:avLst/>
          </a:prstGeom>
          <a:noFill/>
        </p:spPr>
        <p:txBody>
          <a:bodyPr wrap="square" rtlCol="0">
            <a:spAutoFit/>
          </a:bodyPr>
          <a:lstStyle/>
          <a:p>
            <a:r>
              <a:rPr lang="en-US" b="1" dirty="0" smtClean="0">
                <a:solidFill>
                  <a:schemeClr val="bg1"/>
                </a:solidFill>
              </a:rPr>
              <a:t>Nick Turley</a:t>
            </a:r>
          </a:p>
          <a:p>
            <a:r>
              <a:rPr lang="en-US" sz="1600" i="1" dirty="0" smtClean="0">
                <a:solidFill>
                  <a:schemeClr val="bg1"/>
                </a:solidFill>
              </a:rPr>
              <a:t>Security Architect</a:t>
            </a:r>
          </a:p>
          <a:p>
            <a:r>
              <a:rPr lang="en-US" sz="1600" dirty="0" smtClean="0">
                <a:solidFill>
                  <a:schemeClr val="bg1"/>
                </a:solidFill>
              </a:rPr>
              <a:t>Brigham Young University</a:t>
            </a:r>
            <a:endParaRPr lang="en-US" sz="1600" dirty="0">
              <a:solidFill>
                <a:schemeClr val="bg1"/>
              </a:solidFill>
            </a:endParaRPr>
          </a:p>
        </p:txBody>
      </p:sp>
      <p:sp>
        <p:nvSpPr>
          <p:cNvPr id="4" name="TextBox 3"/>
          <p:cNvSpPr txBox="1"/>
          <p:nvPr/>
        </p:nvSpPr>
        <p:spPr>
          <a:xfrm>
            <a:off x="5970270" y="2933700"/>
            <a:ext cx="3124200" cy="861774"/>
          </a:xfrm>
          <a:prstGeom prst="rect">
            <a:avLst/>
          </a:prstGeom>
          <a:noFill/>
        </p:spPr>
        <p:txBody>
          <a:bodyPr wrap="square" rtlCol="0">
            <a:spAutoFit/>
          </a:bodyPr>
          <a:lstStyle/>
          <a:p>
            <a:r>
              <a:rPr lang="en-US" b="1" dirty="0" smtClean="0">
                <a:solidFill>
                  <a:schemeClr val="bg1"/>
                </a:solidFill>
              </a:rPr>
              <a:t>Vince Stoffer</a:t>
            </a:r>
          </a:p>
          <a:p>
            <a:r>
              <a:rPr lang="en-US" sz="1600" i="1" dirty="0" smtClean="0">
                <a:solidFill>
                  <a:schemeClr val="bg1"/>
                </a:solidFill>
              </a:rPr>
              <a:t>Sr. Director, Product Management</a:t>
            </a:r>
          </a:p>
          <a:p>
            <a:r>
              <a:rPr lang="en-US" sz="1600" dirty="0" smtClean="0">
                <a:solidFill>
                  <a:schemeClr val="bg1"/>
                </a:solidFill>
              </a:rPr>
              <a:t>Corelight</a:t>
            </a:r>
            <a:endParaRPr lang="en-US" sz="16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899410"/>
            <a:ext cx="1207770" cy="1207770"/>
          </a:xfrm>
          <a:prstGeom prst="rect">
            <a:avLst/>
          </a:prstGeom>
        </p:spPr>
      </p:pic>
      <p:sp>
        <p:nvSpPr>
          <p:cNvPr id="6" name="TextBox 5"/>
          <p:cNvSpPr txBox="1"/>
          <p:nvPr/>
        </p:nvSpPr>
        <p:spPr>
          <a:xfrm>
            <a:off x="472440" y="2188249"/>
            <a:ext cx="3985260" cy="369332"/>
          </a:xfrm>
          <a:prstGeom prst="rect">
            <a:avLst/>
          </a:prstGeom>
          <a:noFill/>
        </p:spPr>
        <p:txBody>
          <a:bodyPr wrap="square" rtlCol="0">
            <a:spAutoFit/>
          </a:bodyPr>
          <a:lstStyle/>
          <a:p>
            <a:r>
              <a:rPr lang="en-US" dirty="0" smtClean="0">
                <a:solidFill>
                  <a:schemeClr val="bg1"/>
                </a:solidFill>
              </a:rPr>
              <a:t>Tuesday, May 14 | 2:45PM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266" y="2899410"/>
            <a:ext cx="1207008" cy="1207008"/>
          </a:xfrm>
          <a:prstGeom prst="rect">
            <a:avLst/>
          </a:prstGeom>
        </p:spPr>
      </p:pic>
    </p:spTree>
    <p:extLst>
      <p:ext uri="{BB962C8B-B14F-4D97-AF65-F5344CB8AC3E}">
        <p14:creationId xmlns:p14="http://schemas.microsoft.com/office/powerpoint/2010/main" val="19277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Customization Examples</a:t>
            </a:r>
            <a:endParaRPr lang="en-US" dirty="0"/>
          </a:p>
        </p:txBody>
      </p:sp>
      <p:sp>
        <p:nvSpPr>
          <p:cNvPr id="5" name="Rounded Rectangle 4"/>
          <p:cNvSpPr/>
          <p:nvPr/>
        </p:nvSpPr>
        <p:spPr>
          <a:xfrm>
            <a:off x="827852" y="3580459"/>
            <a:ext cx="7183496" cy="425215"/>
          </a:xfrm>
          <a:prstGeom prst="roundRect">
            <a:avLst/>
          </a:prstGeom>
          <a:ln w="19050"/>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Zeek / Corelight</a:t>
            </a:r>
            <a:endParaRPr lang="en-US" dirty="0"/>
          </a:p>
        </p:txBody>
      </p:sp>
      <p:sp>
        <p:nvSpPr>
          <p:cNvPr id="6" name="Rounded Rectangle 5"/>
          <p:cNvSpPr/>
          <p:nvPr/>
        </p:nvSpPr>
        <p:spPr>
          <a:xfrm>
            <a:off x="827852" y="1661348"/>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System Misconfigurations</a:t>
            </a:r>
            <a:endParaRPr lang="en-US" dirty="0"/>
          </a:p>
        </p:txBody>
      </p:sp>
      <p:sp>
        <p:nvSpPr>
          <p:cNvPr id="7" name="Rounded Rectangle 6"/>
          <p:cNvSpPr/>
          <p:nvPr/>
        </p:nvSpPr>
        <p:spPr>
          <a:xfrm>
            <a:off x="4760148" y="1653822"/>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Sensitive Data Exposure</a:t>
            </a:r>
            <a:endParaRPr lang="en-US" dirty="0"/>
          </a:p>
        </p:txBody>
      </p:sp>
      <p:sp>
        <p:nvSpPr>
          <p:cNvPr id="8" name="Rounded Rectangle 7"/>
          <p:cNvSpPr/>
          <p:nvPr/>
        </p:nvSpPr>
        <p:spPr>
          <a:xfrm>
            <a:off x="827852" y="2069327"/>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Central Authentication Service</a:t>
            </a:r>
            <a:endParaRPr lang="en-US" dirty="0"/>
          </a:p>
        </p:txBody>
      </p:sp>
      <p:sp>
        <p:nvSpPr>
          <p:cNvPr id="9" name="Rounded Rectangle 8"/>
          <p:cNvSpPr/>
          <p:nvPr/>
        </p:nvSpPr>
        <p:spPr>
          <a:xfrm>
            <a:off x="827852" y="2477306"/>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Content Management Systems</a:t>
            </a:r>
            <a:endParaRPr lang="en-US" dirty="0"/>
          </a:p>
        </p:txBody>
      </p:sp>
      <p:sp>
        <p:nvSpPr>
          <p:cNvPr id="10" name="Rounded Rectangle 9"/>
          <p:cNvSpPr/>
          <p:nvPr/>
        </p:nvSpPr>
        <p:spPr>
          <a:xfrm>
            <a:off x="827852" y="2891837"/>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Site Defacements</a:t>
            </a:r>
            <a:endParaRPr lang="en-US" dirty="0"/>
          </a:p>
        </p:txBody>
      </p:sp>
      <p:sp>
        <p:nvSpPr>
          <p:cNvPr id="11" name="Rounded Rectangle 10"/>
          <p:cNvSpPr/>
          <p:nvPr/>
        </p:nvSpPr>
        <p:spPr>
          <a:xfrm>
            <a:off x="4760148" y="2069327"/>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File Carving / Payload Analysis</a:t>
            </a:r>
            <a:endParaRPr lang="en-US" dirty="0"/>
          </a:p>
        </p:txBody>
      </p:sp>
      <p:sp>
        <p:nvSpPr>
          <p:cNvPr id="12" name="Rounded Rectangle 11"/>
          <p:cNvSpPr/>
          <p:nvPr/>
        </p:nvSpPr>
        <p:spPr>
          <a:xfrm>
            <a:off x="4760148" y="2477306"/>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SMB/CIFS</a:t>
            </a:r>
            <a:endParaRPr lang="en-US" dirty="0"/>
          </a:p>
        </p:txBody>
      </p:sp>
      <p:sp>
        <p:nvSpPr>
          <p:cNvPr id="13" name="Rounded Rectangle 12"/>
          <p:cNvSpPr/>
          <p:nvPr/>
        </p:nvSpPr>
        <p:spPr>
          <a:xfrm>
            <a:off x="4760148" y="2891837"/>
            <a:ext cx="3251200" cy="319852"/>
          </a:xfrm>
          <a:prstGeom prst="roundRect">
            <a:avLst/>
          </a:prstGeom>
          <a:ln w="19050"/>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Input and Intel Framework</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751" y="1048440"/>
            <a:ext cx="612908" cy="612908"/>
          </a:xfrm>
          <a:prstGeom prst="rect">
            <a:avLst/>
          </a:prstGeom>
        </p:spPr>
      </p:pic>
      <p:sp>
        <p:nvSpPr>
          <p:cNvPr id="15" name="Right Arrow 14"/>
          <p:cNvSpPr/>
          <p:nvPr/>
        </p:nvSpPr>
        <p:spPr>
          <a:xfrm rot="5400000">
            <a:off x="3547169" y="2465212"/>
            <a:ext cx="1760126" cy="271874"/>
          </a:xfrm>
          <a:prstGeom prst="rightArrow">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40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180" y="84345"/>
            <a:ext cx="8967333" cy="4616648"/>
          </a:xfrm>
          <a:prstGeom prst="rect">
            <a:avLst/>
          </a:prstGeom>
          <a:solidFill>
            <a:schemeClr val="bg1"/>
          </a:solidFill>
          <a:ln>
            <a:solidFill>
              <a:schemeClr val="tx1"/>
            </a:solidFill>
          </a:ln>
        </p:spPr>
        <p:txBody>
          <a:bodyPr wrap="square">
            <a:spAutoFit/>
          </a:bodyPr>
          <a:lstStyle/>
          <a:p>
            <a:r>
              <a:rPr lang="en-US" sz="1400" b="1" dirty="0"/>
              <a:t>event </a:t>
            </a:r>
            <a:r>
              <a:rPr lang="en-US" sz="1400" b="1" dirty="0">
                <a:solidFill>
                  <a:srgbClr val="FF0000"/>
                </a:solidFill>
              </a:rPr>
              <a:t>http_entity_data</a:t>
            </a:r>
            <a:r>
              <a:rPr lang="en-US" sz="1400" b="1" dirty="0"/>
              <a:t>(c: connection, is_orig: bool, length: count, data: string)</a:t>
            </a:r>
          </a:p>
          <a:p>
            <a:r>
              <a:rPr lang="en-US" sz="1400" b="1" dirty="0" smtClean="0"/>
              <a:t>{</a:t>
            </a:r>
          </a:p>
          <a:p>
            <a:r>
              <a:rPr lang="en-US" sz="1400" b="1" dirty="0"/>
              <a:t>	</a:t>
            </a:r>
            <a:r>
              <a:rPr lang="en-US" sz="1400" b="1" dirty="0" smtClean="0"/>
              <a:t>… look for suspicious HTTP payload as &lt;body&gt; section of document is analyzed</a:t>
            </a:r>
          </a:p>
          <a:p>
            <a:r>
              <a:rPr lang="en-US" sz="1400" b="1" dirty="0" smtClean="0"/>
              <a:t>}</a:t>
            </a:r>
          </a:p>
          <a:p>
            <a:endParaRPr lang="en-US" sz="1400" b="1" dirty="0"/>
          </a:p>
          <a:p>
            <a:endParaRPr lang="en-US" sz="1400" b="1" dirty="0" smtClean="0"/>
          </a:p>
          <a:p>
            <a:r>
              <a:rPr lang="en-US" sz="1400" b="1" dirty="0"/>
              <a:t>event </a:t>
            </a:r>
            <a:r>
              <a:rPr lang="en-US" sz="1400" b="1" dirty="0" smtClean="0">
                <a:solidFill>
                  <a:srgbClr val="FF0000"/>
                </a:solidFill>
              </a:rPr>
              <a:t>smb2_create_response</a:t>
            </a:r>
            <a:r>
              <a:rPr lang="en-US" sz="1400" b="1" dirty="0" smtClean="0"/>
              <a:t>(c</a:t>
            </a:r>
            <a:r>
              <a:rPr lang="en-US" sz="1400" b="1" dirty="0"/>
              <a:t>: connection</a:t>
            </a:r>
            <a:r>
              <a:rPr lang="en-US" sz="1400" b="1" dirty="0" smtClean="0"/>
              <a:t>, …)</a:t>
            </a:r>
            <a:endParaRPr lang="en-US" sz="1400" b="1" dirty="0"/>
          </a:p>
          <a:p>
            <a:r>
              <a:rPr lang="en-US" sz="1400" b="1" dirty="0"/>
              <a:t>{</a:t>
            </a:r>
          </a:p>
          <a:p>
            <a:r>
              <a:rPr lang="en-US" sz="1400" b="1" dirty="0"/>
              <a:t>	… </a:t>
            </a:r>
            <a:r>
              <a:rPr lang="en-US" sz="1400" b="1" dirty="0" smtClean="0"/>
              <a:t>look at metadata of the SMB/CIFS file creation request, file size, file attributes looking for ransomware activity</a:t>
            </a:r>
            <a:endParaRPr lang="en-US" sz="1400" b="1" dirty="0"/>
          </a:p>
          <a:p>
            <a:r>
              <a:rPr lang="en-US" sz="1400" b="1" dirty="0" smtClean="0"/>
              <a:t>}</a:t>
            </a:r>
          </a:p>
          <a:p>
            <a:endParaRPr lang="en-US" sz="1400" b="1" dirty="0"/>
          </a:p>
          <a:p>
            <a:r>
              <a:rPr lang="en-US" sz="1400" b="1" dirty="0"/>
              <a:t>event </a:t>
            </a:r>
            <a:r>
              <a:rPr lang="en-US" sz="1400" b="1" dirty="0" smtClean="0">
                <a:solidFill>
                  <a:srgbClr val="FF0000"/>
                </a:solidFill>
              </a:rPr>
              <a:t>x509_certificate</a:t>
            </a:r>
            <a:r>
              <a:rPr lang="en-US" sz="1400" b="1" dirty="0" smtClean="0"/>
              <a:t>(c</a:t>
            </a:r>
            <a:r>
              <a:rPr lang="en-US" sz="1400" b="1" dirty="0"/>
              <a:t>: connection, …)</a:t>
            </a:r>
          </a:p>
          <a:p>
            <a:r>
              <a:rPr lang="en-US" sz="1400" b="1" dirty="0"/>
              <a:t>{</a:t>
            </a:r>
          </a:p>
          <a:p>
            <a:r>
              <a:rPr lang="en-US" sz="1400" b="1" dirty="0"/>
              <a:t>	… </a:t>
            </a:r>
            <a:r>
              <a:rPr lang="en-US" sz="1400" b="1" dirty="0" smtClean="0"/>
              <a:t>provides parsed certificate information. Look for expired certs, self-signed certs, specific fingerprints</a:t>
            </a:r>
            <a:endParaRPr lang="en-US" sz="1400" b="1" dirty="0"/>
          </a:p>
          <a:p>
            <a:r>
              <a:rPr lang="en-US" sz="1400" b="1" dirty="0" smtClean="0"/>
              <a:t>}</a:t>
            </a:r>
          </a:p>
          <a:p>
            <a:endParaRPr lang="en-US" sz="1400" b="1" dirty="0"/>
          </a:p>
          <a:p>
            <a:r>
              <a:rPr lang="en-US" sz="1400" b="1" dirty="0"/>
              <a:t>event </a:t>
            </a:r>
            <a:r>
              <a:rPr lang="en-US" sz="1400" b="1" dirty="0" smtClean="0">
                <a:solidFill>
                  <a:srgbClr val="FF0000"/>
                </a:solidFill>
              </a:rPr>
              <a:t>mysql_command_request</a:t>
            </a:r>
            <a:r>
              <a:rPr lang="en-US" sz="1400" b="1" dirty="0" smtClean="0"/>
              <a:t>(c</a:t>
            </a:r>
            <a:r>
              <a:rPr lang="en-US" sz="1400" b="1" dirty="0"/>
              <a:t>: connection, …)</a:t>
            </a:r>
          </a:p>
          <a:p>
            <a:r>
              <a:rPr lang="en-US" sz="1400" b="1" dirty="0"/>
              <a:t>{</a:t>
            </a:r>
          </a:p>
          <a:p>
            <a:r>
              <a:rPr lang="en-US" sz="1400" b="1" dirty="0"/>
              <a:t>	… </a:t>
            </a:r>
            <a:r>
              <a:rPr lang="en-US" sz="1400" b="1" dirty="0" smtClean="0"/>
              <a:t>extract payload of command request and hunt for malicious activity, </a:t>
            </a:r>
          </a:p>
          <a:p>
            <a:r>
              <a:rPr lang="en-US" sz="1400" b="1" dirty="0"/>
              <a:t>	 </a:t>
            </a:r>
            <a:r>
              <a:rPr lang="en-US" sz="1400" b="1" dirty="0" smtClean="0"/>
              <a:t>   unusual request types, number of rows modified etc</a:t>
            </a:r>
            <a:endParaRPr lang="en-US" sz="1400" b="1" dirty="0"/>
          </a:p>
          <a:p>
            <a:r>
              <a:rPr lang="en-US" sz="1400" b="1" dirty="0" smtClean="0"/>
              <a:t>}</a:t>
            </a:r>
            <a:endParaRPr lang="en-US" sz="1400" b="1" dirty="0"/>
          </a:p>
        </p:txBody>
      </p:sp>
    </p:spTree>
    <p:extLst>
      <p:ext uri="{BB962C8B-B14F-4D97-AF65-F5344CB8AC3E}">
        <p14:creationId xmlns:p14="http://schemas.microsoft.com/office/powerpoint/2010/main" val="1775462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180" y="84345"/>
            <a:ext cx="8967333" cy="4401205"/>
          </a:xfrm>
          <a:prstGeom prst="rect">
            <a:avLst/>
          </a:prstGeom>
          <a:solidFill>
            <a:schemeClr val="bg1"/>
          </a:solidFill>
          <a:ln>
            <a:solidFill>
              <a:schemeClr val="tx1"/>
            </a:solidFill>
          </a:ln>
        </p:spPr>
        <p:txBody>
          <a:bodyPr wrap="square">
            <a:spAutoFit/>
          </a:bodyPr>
          <a:lstStyle/>
          <a:p>
            <a:r>
              <a:rPr lang="en-US" sz="1400" b="1" dirty="0"/>
              <a:t>{</a:t>
            </a:r>
          </a:p>
          <a:p>
            <a:r>
              <a:rPr lang="en-US" sz="1400" b="1" dirty="0" smtClean="0"/>
              <a:t>  </a:t>
            </a:r>
            <a:r>
              <a:rPr lang="en-US" sz="1400" b="1" dirty="0" smtClean="0">
                <a:solidFill>
                  <a:schemeClr val="accent6">
                    <a:lumMod val="75000"/>
                  </a:schemeClr>
                </a:solidFill>
              </a:rPr>
              <a:t>"</a:t>
            </a:r>
            <a:r>
              <a:rPr lang="en-US" sz="1400" b="1" dirty="0">
                <a:solidFill>
                  <a:schemeClr val="accent6">
                    <a:lumMod val="75000"/>
                  </a:schemeClr>
                </a:solidFill>
              </a:rPr>
              <a:t>cms_app": "wordpress",</a:t>
            </a:r>
          </a:p>
          <a:p>
            <a:r>
              <a:rPr lang="en-US" sz="1400" b="1" dirty="0">
                <a:solidFill>
                  <a:schemeClr val="accent6">
                    <a:lumMod val="75000"/>
                  </a:schemeClr>
                </a:solidFill>
              </a:rPr>
              <a:t>  "cms_success": true,</a:t>
            </a:r>
          </a:p>
          <a:p>
            <a:r>
              <a:rPr lang="en-US" sz="1400" b="1" dirty="0"/>
              <a:t>  "cms_uri": </a:t>
            </a:r>
            <a:r>
              <a:rPr lang="en-US" sz="1400" b="1" dirty="0" smtClean="0"/>
              <a:t>“the-site.com/wp-login.php",</a:t>
            </a:r>
            <a:endParaRPr lang="en-US" sz="1400" b="1" dirty="0"/>
          </a:p>
          <a:p>
            <a:r>
              <a:rPr lang="en-US" sz="1400" b="1" dirty="0"/>
              <a:t>  "id.orig_h": </a:t>
            </a:r>
            <a:r>
              <a:rPr lang="en-US" sz="1400" b="1" dirty="0" smtClean="0"/>
              <a:t>“23.67.123.77",</a:t>
            </a:r>
            <a:endParaRPr lang="en-US" sz="1400" b="1" dirty="0"/>
          </a:p>
          <a:p>
            <a:r>
              <a:rPr lang="en-US" sz="1400" b="1" dirty="0"/>
              <a:t>  "id.orig_p": 53093,</a:t>
            </a:r>
          </a:p>
          <a:p>
            <a:r>
              <a:rPr lang="en-US" sz="1400" b="1" dirty="0"/>
              <a:t>  "id.resp_h": </a:t>
            </a:r>
            <a:r>
              <a:rPr lang="en-US" sz="1400" b="1" dirty="0" smtClean="0"/>
              <a:t>“X.X.X.X",</a:t>
            </a:r>
            <a:endParaRPr lang="en-US" sz="1400" b="1" dirty="0"/>
          </a:p>
          <a:p>
            <a:r>
              <a:rPr lang="en-US" sz="1400" b="1" dirty="0"/>
              <a:t>  "id.resp_p": 80,</a:t>
            </a:r>
          </a:p>
          <a:p>
            <a:r>
              <a:rPr lang="en-US" sz="1400" b="1" dirty="0"/>
              <a:t>  </a:t>
            </a:r>
            <a:r>
              <a:rPr lang="en-US" sz="1400" b="1" dirty="0">
                <a:solidFill>
                  <a:schemeClr val="accent6">
                    <a:lumMod val="75000"/>
                  </a:schemeClr>
                </a:solidFill>
              </a:rPr>
              <a:t>"lv_dist": 5</a:t>
            </a:r>
            <a:r>
              <a:rPr lang="en-US" sz="1400" b="1" dirty="0" smtClean="0">
                <a:solidFill>
                  <a:schemeClr val="accent6">
                    <a:lumMod val="75000"/>
                  </a:schemeClr>
                </a:solidFill>
              </a:rPr>
              <a:t>,</a:t>
            </a:r>
            <a:endParaRPr lang="en-US" sz="1400" b="1" dirty="0">
              <a:solidFill>
                <a:schemeClr val="accent6">
                  <a:lumMod val="75000"/>
                </a:schemeClr>
              </a:solidFill>
            </a:endParaRPr>
          </a:p>
          <a:p>
            <a:r>
              <a:rPr lang="en-US" sz="1400" b="1" dirty="0"/>
              <a:t>  "password": </a:t>
            </a:r>
            <a:r>
              <a:rPr lang="en-US" sz="1400" b="1" dirty="0" smtClean="0"/>
              <a:t>“*****“,</a:t>
            </a:r>
            <a:endParaRPr lang="en-US" sz="1400" b="1" dirty="0"/>
          </a:p>
          <a:p>
            <a:r>
              <a:rPr lang="en-US" sz="1400" b="1" dirty="0"/>
              <a:t>  </a:t>
            </a:r>
            <a:r>
              <a:rPr lang="en-US" sz="1400" b="1" dirty="0">
                <a:solidFill>
                  <a:schemeClr val="accent6">
                    <a:lumMod val="75000"/>
                  </a:schemeClr>
                </a:solidFill>
              </a:rPr>
              <a:t>"pw_length": </a:t>
            </a:r>
            <a:r>
              <a:rPr lang="en-US" sz="1400" b="1" dirty="0" smtClean="0">
                <a:solidFill>
                  <a:schemeClr val="accent6">
                    <a:lumMod val="75000"/>
                  </a:schemeClr>
                </a:solidFill>
              </a:rPr>
              <a:t>5,</a:t>
            </a:r>
            <a:endParaRPr lang="en-US" sz="1400" b="1" dirty="0">
              <a:solidFill>
                <a:schemeClr val="accent6">
                  <a:lumMod val="75000"/>
                </a:schemeClr>
              </a:solidFill>
            </a:endParaRPr>
          </a:p>
          <a:p>
            <a:r>
              <a:rPr lang="en-US" sz="1400" b="1" dirty="0"/>
              <a:t>  "ts": "2019-05-07T22:31:27.552420Z",</a:t>
            </a:r>
          </a:p>
          <a:p>
            <a:r>
              <a:rPr lang="en-US" sz="1400" b="1" dirty="0"/>
              <a:t>  "uid": "Chwo372Bdc6IH1a3Rf",</a:t>
            </a:r>
          </a:p>
          <a:p>
            <a:r>
              <a:rPr lang="en-US" sz="1400" b="1" dirty="0"/>
              <a:t>  "user_agent": "Mozilla/5.0 (Macintosh; Intel Mac OS X 10_14_4) AppleWebKit/605.1.15 (KHTML, like Gecko) Version/12.1 Safari/605.1.15",</a:t>
            </a:r>
          </a:p>
          <a:p>
            <a:r>
              <a:rPr lang="en-US" sz="1400" b="1" dirty="0"/>
              <a:t>  </a:t>
            </a:r>
            <a:r>
              <a:rPr lang="en-US" sz="1400" b="1" dirty="0">
                <a:solidFill>
                  <a:schemeClr val="accent6">
                    <a:lumMod val="75000"/>
                  </a:schemeClr>
                </a:solidFill>
              </a:rPr>
              <a:t>"username": "admin"</a:t>
            </a:r>
          </a:p>
          <a:p>
            <a:r>
              <a:rPr lang="en-US" sz="1400" b="1" dirty="0" smtClean="0"/>
              <a:t>}</a:t>
            </a:r>
          </a:p>
          <a:p>
            <a:endParaRPr lang="en-US" sz="1400" b="1" dirty="0"/>
          </a:p>
          <a:p>
            <a:endParaRPr lang="en-US" sz="1400" b="1" dirty="0" smtClean="0"/>
          </a:p>
          <a:p>
            <a:endParaRPr lang="en-US" sz="1400" b="1" dirty="0"/>
          </a:p>
        </p:txBody>
      </p:sp>
      <p:sp>
        <p:nvSpPr>
          <p:cNvPr id="4" name="TextBox 3"/>
          <p:cNvSpPr txBox="1"/>
          <p:nvPr/>
        </p:nvSpPr>
        <p:spPr>
          <a:xfrm>
            <a:off x="6724650" y="3745944"/>
            <a:ext cx="2157412" cy="369332"/>
          </a:xfrm>
          <a:prstGeom prst="rect">
            <a:avLst/>
          </a:prstGeom>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cms.log</a:t>
            </a:r>
            <a:endParaRPr lang="en-US" dirty="0"/>
          </a:p>
        </p:txBody>
      </p:sp>
    </p:spTree>
    <p:extLst>
      <p:ext uri="{BB962C8B-B14F-4D97-AF65-F5344CB8AC3E}">
        <p14:creationId xmlns:p14="http://schemas.microsoft.com/office/powerpoint/2010/main" val="371807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28465241"/>
              </p:ext>
            </p:extLst>
          </p:nvPr>
        </p:nvGraphicFramePr>
        <p:xfrm>
          <a:off x="455985" y="965731"/>
          <a:ext cx="7873627" cy="339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Incident Examples</a:t>
            </a:r>
            <a:endParaRPr lang="en-US" dirty="0"/>
          </a:p>
        </p:txBody>
      </p:sp>
    </p:spTree>
    <p:extLst>
      <p:ext uri="{BB962C8B-B14F-4D97-AF65-F5344CB8AC3E}">
        <p14:creationId xmlns:p14="http://schemas.microsoft.com/office/powerpoint/2010/main" val="1395763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a:xfrm>
            <a:off x="694926" y="1792568"/>
            <a:ext cx="7720055" cy="860258"/>
          </a:xfrm>
        </p:spPr>
        <p:txBody>
          <a:bodyPr/>
          <a:lstStyle/>
          <a:p>
            <a:pPr algn="ctr"/>
            <a:r>
              <a:rPr lang="en-US" dirty="0" smtClean="0"/>
              <a:t>Event Enrichment</a:t>
            </a:r>
            <a:endParaRPr lang="en-US" dirty="0"/>
          </a:p>
        </p:txBody>
      </p:sp>
    </p:spTree>
    <p:extLst>
      <p:ext uri="{BB962C8B-B14F-4D97-AF65-F5344CB8AC3E}">
        <p14:creationId xmlns:p14="http://schemas.microsoft.com/office/powerpoint/2010/main" val="148392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103" y="522814"/>
            <a:ext cx="9318434" cy="3970318"/>
          </a:xfrm>
          <a:prstGeom prst="rect">
            <a:avLst/>
          </a:prstGeom>
        </p:spPr>
        <p:txBody>
          <a:bodyPr wrap="square">
            <a:spAutoFit/>
          </a:bodyPr>
          <a:lstStyle/>
          <a:p>
            <a:r>
              <a:rPr lang="en-US" sz="1200" dirty="0"/>
              <a:t>{</a:t>
            </a:r>
          </a:p>
          <a:p>
            <a:r>
              <a:rPr lang="en-US" sz="1200" dirty="0"/>
              <a:t>  </a:t>
            </a:r>
            <a:r>
              <a:rPr lang="en-US" sz="1200" b="1" dirty="0">
                <a:solidFill>
                  <a:srgbClr val="003399"/>
                </a:solidFill>
              </a:rPr>
              <a:t>"id.orig_h": "10.1.2.3",</a:t>
            </a:r>
          </a:p>
          <a:p>
            <a:r>
              <a:rPr lang="en-US" sz="1200" b="1" dirty="0">
                <a:solidFill>
                  <a:srgbClr val="003399"/>
                </a:solidFill>
              </a:rPr>
              <a:t>  "id.orig_p": 28818,</a:t>
            </a:r>
          </a:p>
          <a:p>
            <a:r>
              <a:rPr lang="en-US" sz="1200" b="1" dirty="0">
                <a:solidFill>
                  <a:srgbClr val="003399"/>
                </a:solidFill>
              </a:rPr>
              <a:t>  "id.resp_h": "</a:t>
            </a:r>
            <a:r>
              <a:rPr lang="en-US" sz="1200" b="1" dirty="0" smtClean="0">
                <a:solidFill>
                  <a:srgbClr val="003399"/>
                </a:solidFill>
              </a:rPr>
              <a:t>128.187.X.X",</a:t>
            </a:r>
            <a:endParaRPr lang="en-US" sz="1200" b="1" dirty="0">
              <a:solidFill>
                <a:srgbClr val="003399"/>
              </a:solidFill>
            </a:endParaRPr>
          </a:p>
          <a:p>
            <a:r>
              <a:rPr lang="en-US" sz="1200" b="1" dirty="0">
                <a:solidFill>
                  <a:srgbClr val="003399"/>
                </a:solidFill>
              </a:rPr>
              <a:t>  "id.resp_p": 80,</a:t>
            </a:r>
          </a:p>
          <a:p>
            <a:r>
              <a:rPr lang="en-US" sz="1200" dirty="0"/>
              <a:t>  </a:t>
            </a:r>
            <a:r>
              <a:rPr lang="en-US" sz="1200" b="1" dirty="0">
                <a:solidFill>
                  <a:schemeClr val="accent6">
                    <a:lumMod val="75000"/>
                  </a:schemeClr>
                </a:solidFill>
              </a:rPr>
              <a:t>"ipam.orig"</a:t>
            </a:r>
            <a:r>
              <a:rPr lang="en-US" sz="1200" b="1" dirty="0"/>
              <a:t>: [ </a:t>
            </a:r>
            <a:r>
              <a:rPr lang="en-US" sz="1200" b="1" dirty="0" smtClean="0"/>
              <a:t>“</a:t>
            </a:r>
            <a:r>
              <a:rPr lang="en-US" sz="1200" b="1" dirty="0" smtClean="0">
                <a:solidFill>
                  <a:srgbClr val="00B050"/>
                </a:solidFill>
              </a:rPr>
              <a:t>wireless private </a:t>
            </a:r>
            <a:r>
              <a:rPr lang="en-US" sz="1200" b="1" dirty="0">
                <a:solidFill>
                  <a:srgbClr val="00B050"/>
                </a:solidFill>
              </a:rPr>
              <a:t>v340</a:t>
            </a:r>
            <a:r>
              <a:rPr lang="en-US" sz="1200" b="1" dirty="0"/>
              <a:t>" ],</a:t>
            </a:r>
          </a:p>
          <a:p>
            <a:r>
              <a:rPr lang="en-US" sz="1200" dirty="0"/>
              <a:t>  </a:t>
            </a:r>
            <a:r>
              <a:rPr lang="en-US" sz="1200" b="1" dirty="0">
                <a:solidFill>
                  <a:schemeClr val="accent6">
                    <a:lumMod val="75000"/>
                  </a:schemeClr>
                </a:solidFill>
              </a:rPr>
              <a:t>"cmdb.orig_class"</a:t>
            </a:r>
            <a:r>
              <a:rPr lang="en-US" sz="1200" b="1" dirty="0"/>
              <a:t>: [ "</a:t>
            </a:r>
            <a:r>
              <a:rPr lang="en-US" sz="1200" b="1" dirty="0">
                <a:solidFill>
                  <a:srgbClr val="00B050"/>
                </a:solidFill>
              </a:rPr>
              <a:t>public</a:t>
            </a:r>
            <a:r>
              <a:rPr lang="en-US" sz="1200" b="1" dirty="0"/>
              <a:t>" ],</a:t>
            </a:r>
          </a:p>
          <a:p>
            <a:r>
              <a:rPr lang="en-US" sz="1200" b="1" dirty="0"/>
              <a:t>  </a:t>
            </a:r>
            <a:r>
              <a:rPr lang="en-US" sz="1200" b="1" dirty="0">
                <a:solidFill>
                  <a:schemeClr val="accent6">
                    <a:lumMod val="75000"/>
                  </a:schemeClr>
                </a:solidFill>
              </a:rPr>
              <a:t>"cmdb.orig_supgrp"</a:t>
            </a:r>
            <a:r>
              <a:rPr lang="en-US" sz="1200" b="1" dirty="0"/>
              <a:t>: [ "</a:t>
            </a:r>
            <a:r>
              <a:rPr lang="en-US" sz="1200" b="1" dirty="0">
                <a:solidFill>
                  <a:srgbClr val="00B050"/>
                </a:solidFill>
              </a:rPr>
              <a:t>Student Wireless</a:t>
            </a:r>
            <a:r>
              <a:rPr lang="en-US" sz="1200" b="1" dirty="0"/>
              <a:t>" ],</a:t>
            </a:r>
          </a:p>
          <a:p>
            <a:r>
              <a:rPr lang="en-US" sz="1200" b="1" dirty="0"/>
              <a:t>  </a:t>
            </a:r>
            <a:r>
              <a:rPr lang="en-US" sz="1200" b="1" dirty="0">
                <a:solidFill>
                  <a:schemeClr val="accent6">
                    <a:lumMod val="75000"/>
                  </a:schemeClr>
                </a:solidFill>
              </a:rPr>
              <a:t>"ipam.resp"</a:t>
            </a:r>
            <a:r>
              <a:rPr lang="en-US" sz="1200" b="1" dirty="0"/>
              <a:t>: [ </a:t>
            </a:r>
            <a:r>
              <a:rPr lang="en-US" sz="1200" b="1" dirty="0" smtClean="0"/>
              <a:t>“</a:t>
            </a:r>
            <a:r>
              <a:rPr lang="en-US" sz="1200" b="1" dirty="0" smtClean="0">
                <a:solidFill>
                  <a:srgbClr val="00B050"/>
                </a:solidFill>
              </a:rPr>
              <a:t>bldg-a </a:t>
            </a:r>
            <a:r>
              <a:rPr lang="en-US" sz="1200" b="1" dirty="0">
                <a:solidFill>
                  <a:srgbClr val="00B050"/>
                </a:solidFill>
              </a:rPr>
              <a:t>public </a:t>
            </a:r>
            <a:r>
              <a:rPr lang="en-US" sz="1200" b="1" dirty="0" smtClean="0">
                <a:solidFill>
                  <a:srgbClr val="00B050"/>
                </a:solidFill>
              </a:rPr>
              <a:t>v220</a:t>
            </a:r>
            <a:r>
              <a:rPr lang="en-US" sz="1200" b="1" dirty="0" smtClean="0"/>
              <a:t>" </a:t>
            </a:r>
            <a:r>
              <a:rPr lang="en-US" sz="1200" b="1" dirty="0"/>
              <a:t>],</a:t>
            </a:r>
          </a:p>
          <a:p>
            <a:r>
              <a:rPr lang="en-US" sz="1200" b="1" dirty="0"/>
              <a:t>  </a:t>
            </a:r>
            <a:r>
              <a:rPr lang="en-US" sz="1200" b="1" dirty="0">
                <a:solidFill>
                  <a:schemeClr val="accent6">
                    <a:lumMod val="75000"/>
                  </a:schemeClr>
                </a:solidFill>
              </a:rPr>
              <a:t>"cmdb.resp_class"</a:t>
            </a:r>
            <a:r>
              <a:rPr lang="en-US" sz="1200" b="1" dirty="0"/>
              <a:t>: [ </a:t>
            </a:r>
            <a:r>
              <a:rPr lang="en-US" sz="1200" b="1" dirty="0">
                <a:solidFill>
                  <a:srgbClr val="00B050"/>
                </a:solidFill>
              </a:rPr>
              <a:t>"highly </a:t>
            </a:r>
            <a:r>
              <a:rPr lang="en-US" sz="1200" b="1" dirty="0" smtClean="0">
                <a:solidFill>
                  <a:srgbClr val="00B050"/>
                </a:solidFill>
              </a:rPr>
              <a:t>confidential“, “confidential” </a:t>
            </a:r>
            <a:r>
              <a:rPr lang="en-US" sz="1200" b="1" dirty="0"/>
              <a:t>],</a:t>
            </a:r>
          </a:p>
          <a:p>
            <a:r>
              <a:rPr lang="en-US" sz="1200" b="1" dirty="0"/>
              <a:t>  </a:t>
            </a:r>
            <a:r>
              <a:rPr lang="en-US" sz="1200" b="1" dirty="0">
                <a:solidFill>
                  <a:schemeClr val="accent6">
                    <a:lumMod val="75000"/>
                  </a:schemeClr>
                </a:solidFill>
              </a:rPr>
              <a:t>"cmdb.resp_env"</a:t>
            </a:r>
            <a:r>
              <a:rPr lang="en-US" sz="1200" b="1" dirty="0"/>
              <a:t>: </a:t>
            </a:r>
            <a:r>
              <a:rPr lang="en-US" sz="1200" b="1" dirty="0" smtClean="0"/>
              <a:t>[ "</a:t>
            </a:r>
            <a:r>
              <a:rPr lang="en-US" sz="1200" b="1" dirty="0" smtClean="0">
                <a:solidFill>
                  <a:srgbClr val="00B050"/>
                </a:solidFill>
              </a:rPr>
              <a:t>PROD</a:t>
            </a:r>
            <a:r>
              <a:rPr lang="en-US" sz="1200" b="1" dirty="0" smtClean="0"/>
              <a:t>“ ],</a:t>
            </a:r>
          </a:p>
          <a:p>
            <a:r>
              <a:rPr lang="en-US" sz="1200" b="1" dirty="0"/>
              <a:t> </a:t>
            </a:r>
            <a:r>
              <a:rPr lang="en-US" sz="1200" b="1" dirty="0" smtClean="0"/>
              <a:t> </a:t>
            </a:r>
            <a:r>
              <a:rPr lang="en-US" sz="1200" b="1" dirty="0">
                <a:solidFill>
                  <a:schemeClr val="accent6">
                    <a:lumMod val="75000"/>
                  </a:schemeClr>
                </a:solidFill>
              </a:rPr>
              <a:t>"</a:t>
            </a:r>
            <a:r>
              <a:rPr lang="en-US" sz="1200" b="1" dirty="0" smtClean="0">
                <a:solidFill>
                  <a:schemeClr val="accent6">
                    <a:lumMod val="75000"/>
                  </a:schemeClr>
                </a:solidFill>
              </a:rPr>
              <a:t>cmdb.resp_catalog"</a:t>
            </a:r>
            <a:r>
              <a:rPr lang="en-US" sz="1200" b="1" dirty="0" smtClean="0"/>
              <a:t>: </a:t>
            </a:r>
            <a:r>
              <a:rPr lang="en-US" sz="1200" b="1" dirty="0"/>
              <a:t>[ </a:t>
            </a:r>
            <a:r>
              <a:rPr lang="en-US" sz="1200" b="1" dirty="0" smtClean="0"/>
              <a:t>“</a:t>
            </a:r>
            <a:r>
              <a:rPr lang="en-US" sz="1200" b="1" dirty="0" smtClean="0">
                <a:solidFill>
                  <a:srgbClr val="00B050"/>
                </a:solidFill>
              </a:rPr>
              <a:t>Student Data Web Services</a:t>
            </a:r>
            <a:r>
              <a:rPr lang="en-US" sz="1200" b="1" dirty="0" smtClean="0"/>
              <a:t>” ],</a:t>
            </a:r>
            <a:endParaRPr lang="en-US" sz="1200" b="1" dirty="0"/>
          </a:p>
          <a:p>
            <a:r>
              <a:rPr lang="en-US" sz="1200" b="1" dirty="0"/>
              <a:t>  </a:t>
            </a:r>
            <a:r>
              <a:rPr lang="en-US" sz="1200" b="1" dirty="0">
                <a:solidFill>
                  <a:schemeClr val="accent6">
                    <a:lumMod val="75000"/>
                  </a:schemeClr>
                </a:solidFill>
              </a:rPr>
              <a:t>"cmdb.resp_supgrp"</a:t>
            </a:r>
            <a:r>
              <a:rPr lang="en-US" sz="1200" b="1" dirty="0"/>
              <a:t>: </a:t>
            </a:r>
            <a:r>
              <a:rPr lang="en-US" sz="1200" b="1" dirty="0" smtClean="0"/>
              <a:t>[ </a:t>
            </a:r>
            <a:r>
              <a:rPr lang="en-US" sz="1200" b="1" dirty="0" smtClean="0">
                <a:solidFill>
                  <a:srgbClr val="00B050"/>
                </a:solidFill>
              </a:rPr>
              <a:t>"</a:t>
            </a:r>
            <a:r>
              <a:rPr lang="en-US" sz="1200" b="1" dirty="0">
                <a:solidFill>
                  <a:srgbClr val="00B050"/>
                </a:solidFill>
              </a:rPr>
              <a:t>Humanities</a:t>
            </a:r>
            <a:r>
              <a:rPr lang="en-US" sz="1200" b="1" dirty="0" smtClean="0">
                <a:solidFill>
                  <a:srgbClr val="00B050"/>
                </a:solidFill>
              </a:rPr>
              <a:t>", "</a:t>
            </a:r>
            <a:r>
              <a:rPr lang="en-US" sz="1200" b="1" dirty="0">
                <a:solidFill>
                  <a:srgbClr val="00B050"/>
                </a:solidFill>
              </a:rPr>
              <a:t>Todd Jensen</a:t>
            </a:r>
            <a:r>
              <a:rPr lang="en-US" sz="1200" b="1" dirty="0" smtClean="0">
                <a:solidFill>
                  <a:srgbClr val="00B050"/>
                </a:solidFill>
              </a:rPr>
              <a:t>", "</a:t>
            </a:r>
            <a:r>
              <a:rPr lang="en-US" sz="1200" b="1" dirty="0">
                <a:solidFill>
                  <a:srgbClr val="00B050"/>
                </a:solidFill>
              </a:rPr>
              <a:t>name@byu.edu</a:t>
            </a:r>
            <a:r>
              <a:rPr lang="en-US" sz="1200" b="1" dirty="0" smtClean="0">
                <a:solidFill>
                  <a:srgbClr val="00B050"/>
                </a:solidFill>
              </a:rPr>
              <a:t>", "4-2345“ </a:t>
            </a:r>
            <a:r>
              <a:rPr lang="en-US" sz="1200" b="1" dirty="0" smtClean="0"/>
              <a:t>],</a:t>
            </a:r>
            <a:endParaRPr lang="en-US" sz="1200" b="1" dirty="0"/>
          </a:p>
          <a:p>
            <a:r>
              <a:rPr lang="en-US" sz="1200" dirty="0"/>
              <a:t>  </a:t>
            </a:r>
            <a:r>
              <a:rPr lang="en-US" sz="1200" b="1" dirty="0">
                <a:solidFill>
                  <a:srgbClr val="003399"/>
                </a:solidFill>
              </a:rPr>
              <a:t>"msg"</a:t>
            </a:r>
            <a:r>
              <a:rPr lang="en-US" sz="1200" dirty="0">
                <a:solidFill>
                  <a:srgbClr val="003399"/>
                </a:solidFill>
              </a:rPr>
              <a:t>: </a:t>
            </a:r>
            <a:r>
              <a:rPr lang="en-US" sz="1200" dirty="0"/>
              <a:t>"</a:t>
            </a:r>
            <a:r>
              <a:rPr lang="en-US" sz="1200" b="1" dirty="0">
                <a:solidFill>
                  <a:srgbClr val="FF0000"/>
                </a:solidFill>
              </a:rPr>
              <a:t>HTTP payload of website contains application errors - Response: 500 GET - URL: </a:t>
            </a:r>
            <a:r>
              <a:rPr lang="en-US" sz="1200" b="1" dirty="0" smtClean="0">
                <a:solidFill>
                  <a:srgbClr val="FF0000"/>
                </a:solidFill>
              </a:rPr>
              <a:t>site.byu.edu/view.php?id=1234</a:t>
            </a:r>
            <a:r>
              <a:rPr lang="en-US" sz="1200" dirty="0"/>
              <a:t>",</a:t>
            </a:r>
          </a:p>
          <a:p>
            <a:r>
              <a:rPr lang="en-US" sz="1200" dirty="0"/>
              <a:t>  </a:t>
            </a:r>
            <a:r>
              <a:rPr lang="en-US" sz="1200" b="1" dirty="0">
                <a:solidFill>
                  <a:srgbClr val="003399"/>
                </a:solidFill>
              </a:rPr>
              <a:t>"note"</a:t>
            </a:r>
            <a:r>
              <a:rPr lang="en-US" sz="1200" dirty="0">
                <a:solidFill>
                  <a:srgbClr val="003399"/>
                </a:solidFill>
              </a:rPr>
              <a:t>: </a:t>
            </a:r>
            <a:r>
              <a:rPr lang="en-US" sz="1200" dirty="0"/>
              <a:t>"</a:t>
            </a:r>
            <a:r>
              <a:rPr lang="en-US" sz="1200" b="1" dirty="0">
                <a:solidFill>
                  <a:srgbClr val="FF0000"/>
                </a:solidFill>
              </a:rPr>
              <a:t>HTTPAppExposure::App_Error_Found</a:t>
            </a:r>
            <a:r>
              <a:rPr lang="en-US" sz="1200" dirty="0"/>
              <a:t>",</a:t>
            </a:r>
          </a:p>
          <a:p>
            <a:r>
              <a:rPr lang="en-US" sz="1200" b="1" dirty="0">
                <a:solidFill>
                  <a:srgbClr val="003399"/>
                </a:solidFill>
              </a:rPr>
              <a:t>  "proto": "tcp",</a:t>
            </a:r>
          </a:p>
          <a:p>
            <a:r>
              <a:rPr lang="en-US" sz="1200" dirty="0"/>
              <a:t>  </a:t>
            </a:r>
            <a:r>
              <a:rPr lang="en-US" sz="1200" b="1" dirty="0">
                <a:solidFill>
                  <a:srgbClr val="003399"/>
                </a:solidFill>
              </a:rPr>
              <a:t>"sub"</a:t>
            </a:r>
            <a:r>
              <a:rPr lang="en-US" sz="1200" dirty="0">
                <a:solidFill>
                  <a:srgbClr val="003399"/>
                </a:solidFill>
              </a:rPr>
              <a:t>: </a:t>
            </a:r>
            <a:r>
              <a:rPr lang="en-US" sz="1200" dirty="0"/>
              <a:t>"</a:t>
            </a:r>
            <a:r>
              <a:rPr lang="en-US" sz="1200" b="1" dirty="0">
                <a:solidFill>
                  <a:srgbClr val="FF0000"/>
                </a:solidFill>
              </a:rPr>
              <a:t>You have an error in your SQL syntax... near ''1234'' at line 1</a:t>
            </a:r>
            <a:r>
              <a:rPr lang="en-US" sz="1200" dirty="0"/>
              <a:t>",</a:t>
            </a:r>
          </a:p>
          <a:p>
            <a:r>
              <a:rPr lang="en-US" sz="1200" dirty="0"/>
              <a:t>  </a:t>
            </a:r>
            <a:r>
              <a:rPr lang="en-US" sz="1200" b="1" dirty="0">
                <a:solidFill>
                  <a:srgbClr val="003399"/>
                </a:solidFill>
              </a:rPr>
              <a:t>"suppress_for": 86400,</a:t>
            </a:r>
          </a:p>
          <a:p>
            <a:r>
              <a:rPr lang="en-US" sz="1200" b="1" dirty="0">
                <a:solidFill>
                  <a:srgbClr val="003399"/>
                </a:solidFill>
              </a:rPr>
              <a:t>  "ts": "2019-05-05T14:37:53.915824Z",</a:t>
            </a:r>
          </a:p>
          <a:p>
            <a:r>
              <a:rPr lang="en-US" sz="1200" b="1" dirty="0">
                <a:solidFill>
                  <a:srgbClr val="003399"/>
                </a:solidFill>
              </a:rPr>
              <a:t>  "uid": "CqTqsn4xuoNL54rXDk"</a:t>
            </a:r>
          </a:p>
          <a:p>
            <a:r>
              <a:rPr lang="en-US" sz="1200" dirty="0"/>
              <a:t>}</a:t>
            </a:r>
          </a:p>
        </p:txBody>
      </p:sp>
      <p:sp>
        <p:nvSpPr>
          <p:cNvPr id="2" name="TextBox 1"/>
          <p:cNvSpPr txBox="1"/>
          <p:nvPr/>
        </p:nvSpPr>
        <p:spPr>
          <a:xfrm>
            <a:off x="6310313" y="4352925"/>
            <a:ext cx="2157412" cy="369332"/>
          </a:xfrm>
          <a:prstGeom prst="rect">
            <a:avLst/>
          </a:prstGeom>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notice.log</a:t>
            </a:r>
            <a:endParaRPr lang="en-US" dirty="0"/>
          </a:p>
        </p:txBody>
      </p:sp>
    </p:spTree>
    <p:extLst>
      <p:ext uri="{BB962C8B-B14F-4D97-AF65-F5344CB8AC3E}">
        <p14:creationId xmlns:p14="http://schemas.microsoft.com/office/powerpoint/2010/main" val="3458774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88" y="4256"/>
            <a:ext cx="4158297" cy="2800767"/>
          </a:xfrm>
          <a:prstGeom prst="rect">
            <a:avLst/>
          </a:prstGeom>
        </p:spPr>
        <p:txBody>
          <a:bodyPr wrap="square">
            <a:spAutoFit/>
          </a:bodyPr>
          <a:lstStyle/>
          <a:p>
            <a:r>
              <a:rPr lang="en-US" sz="1600" b="1" dirty="0"/>
              <a:t>{</a:t>
            </a:r>
          </a:p>
          <a:p>
            <a:r>
              <a:rPr lang="en-US" sz="1600" b="1" dirty="0" smtClean="0">
                <a:solidFill>
                  <a:srgbClr val="003399"/>
                </a:solidFill>
              </a:rPr>
              <a:t>  "</a:t>
            </a:r>
            <a:r>
              <a:rPr lang="en-US" sz="1600" b="1" dirty="0">
                <a:solidFill>
                  <a:srgbClr val="003399"/>
                </a:solidFill>
              </a:rPr>
              <a:t>host": </a:t>
            </a:r>
            <a:r>
              <a:rPr lang="en-US" sz="1600" b="1" dirty="0" smtClean="0">
                <a:solidFill>
                  <a:srgbClr val="003399"/>
                </a:solidFill>
              </a:rPr>
              <a:t>“X.X.X.X",</a:t>
            </a:r>
            <a:endParaRPr lang="en-US" sz="1600" b="1" dirty="0">
              <a:solidFill>
                <a:srgbClr val="003399"/>
              </a:solidFill>
            </a:endParaRPr>
          </a:p>
          <a:p>
            <a:r>
              <a:rPr lang="en-US" sz="1600" b="1" dirty="0">
                <a:solidFill>
                  <a:srgbClr val="003399"/>
                </a:solidFill>
              </a:rPr>
              <a:t>  "host_p": </a:t>
            </a:r>
            <a:r>
              <a:rPr lang="en-US" sz="1600" b="1" dirty="0" smtClean="0">
                <a:solidFill>
                  <a:srgbClr val="003399"/>
                </a:solidFill>
              </a:rPr>
              <a:t>443,</a:t>
            </a:r>
            <a:endParaRPr lang="en-US" sz="1600" b="1" dirty="0">
              <a:solidFill>
                <a:srgbClr val="003399"/>
              </a:solidFill>
            </a:endParaRPr>
          </a:p>
          <a:p>
            <a:r>
              <a:rPr lang="en-US" sz="1600" b="1" dirty="0">
                <a:solidFill>
                  <a:srgbClr val="003399"/>
                </a:solidFill>
              </a:rPr>
              <a:t>  "name": "PHP",</a:t>
            </a:r>
          </a:p>
          <a:p>
            <a:r>
              <a:rPr lang="en-US" sz="1600" b="1" dirty="0">
                <a:solidFill>
                  <a:srgbClr val="003399"/>
                </a:solidFill>
              </a:rPr>
              <a:t>  "software_type": "HTTP::APPSERVER",</a:t>
            </a:r>
          </a:p>
          <a:p>
            <a:r>
              <a:rPr lang="en-US" sz="1600" b="1" dirty="0">
                <a:solidFill>
                  <a:srgbClr val="003399"/>
                </a:solidFill>
              </a:rPr>
              <a:t>  "ts": "2019-05-05T23:00:23.670413Z",</a:t>
            </a:r>
          </a:p>
          <a:p>
            <a:r>
              <a:rPr lang="en-US" sz="1600" b="1" dirty="0">
                <a:solidFill>
                  <a:srgbClr val="003399"/>
                </a:solidFill>
              </a:rPr>
              <a:t>  "unparsed_version": "</a:t>
            </a:r>
            <a:r>
              <a:rPr lang="en-US" sz="1600" b="1" dirty="0">
                <a:solidFill>
                  <a:srgbClr val="FF0000"/>
                </a:solidFill>
              </a:rPr>
              <a:t>PHP/5.3.3</a:t>
            </a:r>
            <a:r>
              <a:rPr lang="en-US" sz="1600" b="1" dirty="0">
                <a:solidFill>
                  <a:srgbClr val="003399"/>
                </a:solidFill>
              </a:rPr>
              <a:t>",</a:t>
            </a:r>
          </a:p>
          <a:p>
            <a:r>
              <a:rPr lang="en-US" sz="1600" b="1" dirty="0">
                <a:solidFill>
                  <a:srgbClr val="003399"/>
                </a:solidFill>
              </a:rPr>
              <a:t>  "version.major": 5,</a:t>
            </a:r>
          </a:p>
          <a:p>
            <a:r>
              <a:rPr lang="en-US" sz="1600" b="1" dirty="0">
                <a:solidFill>
                  <a:srgbClr val="003399"/>
                </a:solidFill>
              </a:rPr>
              <a:t>  "version.minor": 3,</a:t>
            </a:r>
          </a:p>
          <a:p>
            <a:r>
              <a:rPr lang="en-US" sz="1600" b="1" dirty="0">
                <a:solidFill>
                  <a:srgbClr val="003399"/>
                </a:solidFill>
              </a:rPr>
              <a:t>  "version.minor2": </a:t>
            </a:r>
            <a:r>
              <a:rPr lang="en-US" sz="1600" b="1" dirty="0" smtClean="0">
                <a:solidFill>
                  <a:srgbClr val="003399"/>
                </a:solidFill>
              </a:rPr>
              <a:t>3</a:t>
            </a:r>
          </a:p>
          <a:p>
            <a:r>
              <a:rPr lang="en-US" sz="1600" b="1" dirty="0" smtClean="0"/>
              <a:t>}</a:t>
            </a:r>
            <a:endParaRPr lang="en-US" sz="1600" b="1" dirty="0"/>
          </a:p>
        </p:txBody>
      </p:sp>
      <p:sp>
        <p:nvSpPr>
          <p:cNvPr id="4" name="TextBox 3"/>
          <p:cNvSpPr txBox="1"/>
          <p:nvPr/>
        </p:nvSpPr>
        <p:spPr>
          <a:xfrm>
            <a:off x="294641" y="4339709"/>
            <a:ext cx="2157412" cy="369332"/>
          </a:xfrm>
          <a:prstGeom prst="rect">
            <a:avLst/>
          </a:prstGeom>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software.log</a:t>
            </a:r>
            <a:endParaRPr lang="en-US" dirty="0"/>
          </a:p>
        </p:txBody>
      </p:sp>
      <p:sp>
        <p:nvSpPr>
          <p:cNvPr id="2" name="Rectangle 1"/>
          <p:cNvSpPr/>
          <p:nvPr/>
        </p:nvSpPr>
        <p:spPr>
          <a:xfrm>
            <a:off x="3748088" y="-28425"/>
            <a:ext cx="7920038" cy="4770537"/>
          </a:xfrm>
          <a:prstGeom prst="rect">
            <a:avLst/>
          </a:prstGeom>
        </p:spPr>
        <p:txBody>
          <a:bodyPr wrap="square">
            <a:spAutoFit/>
          </a:bodyPr>
          <a:lstStyle/>
          <a:p>
            <a:r>
              <a:rPr lang="en-US" sz="1600" dirty="0"/>
              <a:t>{</a:t>
            </a:r>
          </a:p>
          <a:p>
            <a:r>
              <a:rPr lang="en-US" sz="1600" dirty="0"/>
              <a:t>  </a:t>
            </a:r>
            <a:r>
              <a:rPr lang="en-US" sz="1600" b="1" dirty="0">
                <a:solidFill>
                  <a:srgbClr val="003399"/>
                </a:solidFill>
              </a:rPr>
              <a:t>"id.orig_h": "10.1.2.3",</a:t>
            </a:r>
          </a:p>
          <a:p>
            <a:r>
              <a:rPr lang="en-US" sz="1600" b="1" dirty="0">
                <a:solidFill>
                  <a:srgbClr val="003399"/>
                </a:solidFill>
              </a:rPr>
              <a:t>  "id.orig_p": 28818,</a:t>
            </a:r>
          </a:p>
          <a:p>
            <a:r>
              <a:rPr lang="en-US" sz="1600" b="1" dirty="0">
                <a:solidFill>
                  <a:srgbClr val="003399"/>
                </a:solidFill>
              </a:rPr>
              <a:t>  "id.resp_h": </a:t>
            </a:r>
            <a:r>
              <a:rPr lang="en-US" sz="1600" b="1" dirty="0" smtClean="0">
                <a:solidFill>
                  <a:srgbClr val="003399"/>
                </a:solidFill>
              </a:rPr>
              <a:t>“X.X.X.X</a:t>
            </a:r>
            <a:r>
              <a:rPr lang="en-US" sz="1600" b="1" dirty="0">
                <a:solidFill>
                  <a:srgbClr val="003399"/>
                </a:solidFill>
              </a:rPr>
              <a:t>",</a:t>
            </a:r>
          </a:p>
          <a:p>
            <a:r>
              <a:rPr lang="en-US" sz="1600" b="1" dirty="0">
                <a:solidFill>
                  <a:srgbClr val="003399"/>
                </a:solidFill>
              </a:rPr>
              <a:t>  "id.resp_p": </a:t>
            </a:r>
            <a:r>
              <a:rPr lang="en-US" sz="1600" b="1" dirty="0" smtClean="0">
                <a:solidFill>
                  <a:srgbClr val="003399"/>
                </a:solidFill>
              </a:rPr>
              <a:t>443,</a:t>
            </a:r>
            <a:endParaRPr lang="en-US" sz="1600" b="1" dirty="0">
              <a:solidFill>
                <a:srgbClr val="003399"/>
              </a:solidFill>
            </a:endParaRPr>
          </a:p>
          <a:p>
            <a:r>
              <a:rPr lang="en-US" sz="1600" b="1" dirty="0" smtClean="0">
                <a:solidFill>
                  <a:schemeClr val="accent6">
                    <a:lumMod val="75000"/>
                  </a:schemeClr>
                </a:solidFill>
              </a:rPr>
              <a:t>  "</a:t>
            </a:r>
            <a:r>
              <a:rPr lang="en-US" sz="1600" b="1" dirty="0">
                <a:solidFill>
                  <a:schemeClr val="accent6">
                    <a:lumMod val="75000"/>
                  </a:schemeClr>
                </a:solidFill>
              </a:rPr>
              <a:t>ipam.resp"</a:t>
            </a:r>
            <a:r>
              <a:rPr lang="en-US" sz="1600" b="1" dirty="0"/>
              <a:t>: [ “</a:t>
            </a:r>
            <a:r>
              <a:rPr lang="en-US" sz="1600" b="1" dirty="0">
                <a:solidFill>
                  <a:srgbClr val="00B050"/>
                </a:solidFill>
              </a:rPr>
              <a:t>bldg-a-b035 public v220</a:t>
            </a:r>
            <a:r>
              <a:rPr lang="en-US" sz="1600" b="1" dirty="0"/>
              <a:t>" ],</a:t>
            </a:r>
          </a:p>
          <a:p>
            <a:r>
              <a:rPr lang="en-US" sz="1600" b="1" dirty="0"/>
              <a:t>  </a:t>
            </a:r>
            <a:r>
              <a:rPr lang="en-US" sz="1600" b="1" dirty="0">
                <a:solidFill>
                  <a:schemeClr val="accent6">
                    <a:lumMod val="75000"/>
                  </a:schemeClr>
                </a:solidFill>
              </a:rPr>
              <a:t>"cmdb.resp_class"</a:t>
            </a:r>
            <a:r>
              <a:rPr lang="en-US" sz="1600" b="1" dirty="0"/>
              <a:t>: [ </a:t>
            </a:r>
            <a:r>
              <a:rPr lang="en-US" sz="1600" b="1" dirty="0">
                <a:solidFill>
                  <a:srgbClr val="00B050"/>
                </a:solidFill>
              </a:rPr>
              <a:t>"highly confidential“, “confidential” </a:t>
            </a:r>
            <a:r>
              <a:rPr lang="en-US" sz="1600" b="1" dirty="0"/>
              <a:t>],</a:t>
            </a:r>
          </a:p>
          <a:p>
            <a:r>
              <a:rPr lang="en-US" sz="1600" b="1" dirty="0"/>
              <a:t>  </a:t>
            </a:r>
            <a:r>
              <a:rPr lang="en-US" sz="1600" b="1" dirty="0">
                <a:solidFill>
                  <a:schemeClr val="accent6">
                    <a:lumMod val="75000"/>
                  </a:schemeClr>
                </a:solidFill>
              </a:rPr>
              <a:t>"cmdb.resp_env"</a:t>
            </a:r>
            <a:r>
              <a:rPr lang="en-US" sz="1600" b="1" dirty="0"/>
              <a:t>: [ "</a:t>
            </a:r>
            <a:r>
              <a:rPr lang="en-US" sz="1600" b="1" dirty="0">
                <a:solidFill>
                  <a:srgbClr val="00B050"/>
                </a:solidFill>
              </a:rPr>
              <a:t>PROD</a:t>
            </a:r>
            <a:r>
              <a:rPr lang="en-US" sz="1600" b="1" dirty="0"/>
              <a:t>“ ],</a:t>
            </a:r>
          </a:p>
          <a:p>
            <a:r>
              <a:rPr lang="en-US" sz="1600" b="1" dirty="0"/>
              <a:t>  </a:t>
            </a:r>
            <a:r>
              <a:rPr lang="en-US" sz="1600" b="1" dirty="0">
                <a:solidFill>
                  <a:schemeClr val="accent6">
                    <a:lumMod val="75000"/>
                  </a:schemeClr>
                </a:solidFill>
              </a:rPr>
              <a:t>"cmdb.resp_catalog"</a:t>
            </a:r>
            <a:r>
              <a:rPr lang="en-US" sz="1600" b="1" dirty="0"/>
              <a:t>: [ </a:t>
            </a:r>
            <a:r>
              <a:rPr lang="en-US" sz="1600" b="1" dirty="0" smtClean="0"/>
              <a:t>“</a:t>
            </a:r>
            <a:r>
              <a:rPr lang="en-US" sz="1600" b="1" dirty="0" smtClean="0">
                <a:solidFill>
                  <a:srgbClr val="00B050"/>
                </a:solidFill>
              </a:rPr>
              <a:t>Learning Mgmt System</a:t>
            </a:r>
            <a:r>
              <a:rPr lang="en-US" sz="1600" b="1" dirty="0" smtClean="0"/>
              <a:t>” </a:t>
            </a:r>
            <a:r>
              <a:rPr lang="en-US" sz="1600" b="1" dirty="0"/>
              <a:t>],</a:t>
            </a:r>
          </a:p>
          <a:p>
            <a:r>
              <a:rPr lang="en-US" sz="1600" b="1" dirty="0"/>
              <a:t>  </a:t>
            </a:r>
            <a:r>
              <a:rPr lang="en-US" sz="1600" b="1" dirty="0">
                <a:solidFill>
                  <a:schemeClr val="accent6">
                    <a:lumMod val="75000"/>
                  </a:schemeClr>
                </a:solidFill>
              </a:rPr>
              <a:t>"cmdb.resp_supgrp"</a:t>
            </a:r>
            <a:r>
              <a:rPr lang="en-US" sz="1600" b="1" dirty="0"/>
              <a:t>: [ </a:t>
            </a:r>
            <a:r>
              <a:rPr lang="en-US" sz="1600" b="1" dirty="0" smtClean="0">
                <a:solidFill>
                  <a:srgbClr val="00B050"/>
                </a:solidFill>
              </a:rPr>
              <a:t>“OIT", “Bob Smith” </a:t>
            </a:r>
            <a:r>
              <a:rPr lang="en-US" sz="1600" b="1" dirty="0" smtClean="0"/>
              <a:t>],</a:t>
            </a:r>
          </a:p>
          <a:p>
            <a:r>
              <a:rPr lang="en-US" sz="1600" b="1" dirty="0" smtClean="0">
                <a:solidFill>
                  <a:schemeClr val="accent6">
                    <a:lumMod val="75000"/>
                  </a:schemeClr>
                </a:solidFill>
              </a:rPr>
              <a:t>  “ir.resilient_id"</a:t>
            </a:r>
            <a:r>
              <a:rPr lang="en-US" sz="1600" b="1" dirty="0" smtClean="0"/>
              <a:t>: </a:t>
            </a:r>
            <a:r>
              <a:rPr lang="en-US" sz="1600" b="1" dirty="0" smtClean="0">
                <a:solidFill>
                  <a:srgbClr val="00B050"/>
                </a:solidFill>
              </a:rPr>
              <a:t>2438</a:t>
            </a:r>
            <a:r>
              <a:rPr lang="en-US" sz="1600" b="1" dirty="0" smtClean="0"/>
              <a:t>,</a:t>
            </a:r>
            <a:br>
              <a:rPr lang="en-US" sz="1600" b="1" dirty="0" smtClean="0"/>
            </a:br>
            <a:r>
              <a:rPr lang="en-US" sz="1600" b="1" dirty="0" smtClean="0"/>
              <a:t>  </a:t>
            </a:r>
            <a:r>
              <a:rPr lang="en-US" sz="1600" b="1" dirty="0" smtClean="0">
                <a:solidFill>
                  <a:schemeClr val="accent6">
                    <a:lumMod val="75000"/>
                  </a:schemeClr>
                </a:solidFill>
              </a:rPr>
              <a:t>“ir.resilient_status"</a:t>
            </a:r>
            <a:r>
              <a:rPr lang="en-US" sz="1600" b="1" dirty="0" smtClean="0"/>
              <a:t>: “</a:t>
            </a:r>
            <a:r>
              <a:rPr lang="en-US" sz="1600" b="1" dirty="0" smtClean="0">
                <a:solidFill>
                  <a:srgbClr val="00B050"/>
                </a:solidFill>
              </a:rPr>
              <a:t>open</a:t>
            </a:r>
            <a:r>
              <a:rPr lang="en-US" sz="1600" b="1" dirty="0" smtClean="0"/>
              <a:t>”,</a:t>
            </a:r>
            <a:endParaRPr lang="en-US" sz="1600" b="1" dirty="0"/>
          </a:p>
          <a:p>
            <a:r>
              <a:rPr lang="en-US" sz="1600" dirty="0"/>
              <a:t>  </a:t>
            </a:r>
            <a:r>
              <a:rPr lang="en-US" sz="1600" b="1" dirty="0">
                <a:solidFill>
                  <a:srgbClr val="003399"/>
                </a:solidFill>
              </a:rPr>
              <a:t>"msg"</a:t>
            </a:r>
            <a:r>
              <a:rPr lang="en-US" sz="1600" dirty="0">
                <a:solidFill>
                  <a:srgbClr val="003399"/>
                </a:solidFill>
              </a:rPr>
              <a:t>: </a:t>
            </a:r>
            <a:r>
              <a:rPr lang="en-US" sz="1600" dirty="0" smtClean="0"/>
              <a:t>“</a:t>
            </a:r>
            <a:r>
              <a:rPr lang="en-US" sz="1600" b="1" dirty="0" smtClean="0">
                <a:solidFill>
                  <a:srgbClr val="FF0000"/>
                </a:solidFill>
              </a:rPr>
              <a:t>Vulnerable PHP Found - URL: webapp.byu.edu</a:t>
            </a:r>
            <a:r>
              <a:rPr lang="en-US" sz="1600" dirty="0" smtClean="0"/>
              <a:t>",</a:t>
            </a:r>
            <a:endParaRPr lang="en-US" sz="1600" dirty="0"/>
          </a:p>
          <a:p>
            <a:r>
              <a:rPr lang="en-US" sz="1600" dirty="0"/>
              <a:t>  </a:t>
            </a:r>
            <a:r>
              <a:rPr lang="en-US" sz="1600" b="1" dirty="0">
                <a:solidFill>
                  <a:srgbClr val="003399"/>
                </a:solidFill>
              </a:rPr>
              <a:t>"note"</a:t>
            </a:r>
            <a:r>
              <a:rPr lang="en-US" sz="1600" dirty="0">
                <a:solidFill>
                  <a:srgbClr val="003399"/>
                </a:solidFill>
              </a:rPr>
              <a:t>: </a:t>
            </a:r>
            <a:r>
              <a:rPr lang="en-US" sz="1600" dirty="0"/>
              <a:t>"</a:t>
            </a:r>
            <a:r>
              <a:rPr lang="en-US" sz="1600" b="1" dirty="0">
                <a:solidFill>
                  <a:srgbClr val="FF0000"/>
                </a:solidFill>
              </a:rPr>
              <a:t>HTTPAppExposure</a:t>
            </a:r>
            <a:r>
              <a:rPr lang="en-US" sz="1600" b="1" dirty="0" smtClean="0">
                <a:solidFill>
                  <a:srgbClr val="FF0000"/>
                </a:solidFill>
              </a:rPr>
              <a:t>::PHP_Vuln</a:t>
            </a:r>
            <a:r>
              <a:rPr lang="en-US" sz="1600" dirty="0" smtClean="0"/>
              <a:t>",</a:t>
            </a:r>
            <a:endParaRPr lang="en-US" sz="1600" dirty="0"/>
          </a:p>
          <a:p>
            <a:r>
              <a:rPr lang="en-US" sz="1600" b="1" dirty="0" smtClean="0">
                <a:solidFill>
                  <a:srgbClr val="003399"/>
                </a:solidFill>
              </a:rPr>
              <a:t>  "</a:t>
            </a:r>
            <a:r>
              <a:rPr lang="en-US" sz="1600" b="1" dirty="0">
                <a:solidFill>
                  <a:srgbClr val="003399"/>
                </a:solidFill>
              </a:rPr>
              <a:t>sub"</a:t>
            </a:r>
            <a:r>
              <a:rPr lang="en-US" sz="1600" dirty="0">
                <a:solidFill>
                  <a:srgbClr val="003399"/>
                </a:solidFill>
              </a:rPr>
              <a:t>: </a:t>
            </a:r>
            <a:r>
              <a:rPr lang="en-US" sz="1600" dirty="0" smtClean="0"/>
              <a:t>“</a:t>
            </a:r>
            <a:r>
              <a:rPr lang="en-US" sz="1600" b="1" dirty="0" smtClean="0">
                <a:solidFill>
                  <a:srgbClr val="FF0000"/>
                </a:solidFill>
              </a:rPr>
              <a:t>PHP/5.3.3</a:t>
            </a:r>
            <a:r>
              <a:rPr lang="en-US" sz="1600" dirty="0" smtClean="0"/>
              <a:t>",</a:t>
            </a:r>
            <a:endParaRPr lang="en-US" sz="1600" dirty="0"/>
          </a:p>
          <a:p>
            <a:r>
              <a:rPr lang="en-US" sz="1600" dirty="0" smtClean="0"/>
              <a:t>  </a:t>
            </a:r>
            <a:r>
              <a:rPr lang="en-US" sz="1600" b="1" dirty="0" smtClean="0">
                <a:solidFill>
                  <a:srgbClr val="003399"/>
                </a:solidFill>
              </a:rPr>
              <a:t>"suppress_for": 86400,</a:t>
            </a:r>
          </a:p>
          <a:p>
            <a:r>
              <a:rPr lang="en-US" sz="1600" b="1" dirty="0" smtClean="0">
                <a:solidFill>
                  <a:srgbClr val="003399"/>
                </a:solidFill>
              </a:rPr>
              <a:t>  "ts": "2019-05-05T14:37:53.915824Z",</a:t>
            </a:r>
          </a:p>
          <a:p>
            <a:r>
              <a:rPr lang="en-US" sz="1600" b="1" dirty="0" smtClean="0">
                <a:solidFill>
                  <a:srgbClr val="003399"/>
                </a:solidFill>
              </a:rPr>
              <a:t>  </a:t>
            </a:r>
            <a:r>
              <a:rPr lang="en-US" sz="1600" b="1" dirty="0">
                <a:solidFill>
                  <a:srgbClr val="003399"/>
                </a:solidFill>
              </a:rPr>
              <a:t>"uid": "CqTqsn4xuoNL54rXDk"</a:t>
            </a:r>
          </a:p>
          <a:p>
            <a:r>
              <a:rPr lang="en-US" sz="1600" dirty="0"/>
              <a:t>}</a:t>
            </a:r>
          </a:p>
        </p:txBody>
      </p:sp>
      <p:sp>
        <p:nvSpPr>
          <p:cNvPr id="5" name="TextBox 4"/>
          <p:cNvSpPr txBox="1"/>
          <p:nvPr/>
        </p:nvSpPr>
        <p:spPr>
          <a:xfrm>
            <a:off x="6804978" y="4339709"/>
            <a:ext cx="2157412" cy="369332"/>
          </a:xfrm>
          <a:prstGeom prst="rect">
            <a:avLst/>
          </a:prstGeom>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t>notice.log</a:t>
            </a:r>
            <a:endParaRPr lang="en-US" dirty="0"/>
          </a:p>
        </p:txBody>
      </p:sp>
    </p:spTree>
    <p:extLst>
      <p:ext uri="{BB962C8B-B14F-4D97-AF65-F5344CB8AC3E}">
        <p14:creationId xmlns:p14="http://schemas.microsoft.com/office/powerpoint/2010/main" val="2076983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3071" y="4305300"/>
            <a:ext cx="3162300" cy="307777"/>
          </a:xfrm>
          <a:prstGeom prst="rect">
            <a:avLst/>
          </a:prstGeom>
          <a:noFill/>
        </p:spPr>
        <p:txBody>
          <a:bodyPr wrap="square" rtlCol="0">
            <a:spAutoFit/>
          </a:bodyPr>
          <a:lstStyle/>
          <a:p>
            <a:r>
              <a:rPr lang="en-US" sz="1400" dirty="0" smtClean="0">
                <a:solidFill>
                  <a:srgbClr val="FF0000"/>
                </a:solidFill>
              </a:rPr>
              <a:t>DUMMY DATA</a:t>
            </a:r>
            <a:endParaRPr lang="en-US" sz="1400"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13563" cy="4344987"/>
          </a:xfrm>
          <a:prstGeom prst="rect">
            <a:avLst/>
          </a:prstGeom>
        </p:spPr>
      </p:pic>
    </p:spTree>
    <p:extLst>
      <p:ext uri="{BB962C8B-B14F-4D97-AF65-F5344CB8AC3E}">
        <p14:creationId xmlns:p14="http://schemas.microsoft.com/office/powerpoint/2010/main" val="4016681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a:xfrm>
            <a:off x="2714226" y="1871009"/>
            <a:ext cx="7720055" cy="860258"/>
          </a:xfrm>
        </p:spPr>
        <p:txBody>
          <a:bodyPr/>
          <a:lstStyle/>
          <a:p>
            <a:r>
              <a:rPr lang="en-US" dirty="0" smtClean="0"/>
              <a:t>OK… Now what?</a:t>
            </a:r>
            <a:endParaRPr lang="en-US" dirty="0"/>
          </a:p>
        </p:txBody>
      </p:sp>
    </p:spTree>
    <p:extLst>
      <p:ext uri="{BB962C8B-B14F-4D97-AF65-F5344CB8AC3E}">
        <p14:creationId xmlns:p14="http://schemas.microsoft.com/office/powerpoint/2010/main" val="84634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a:xfrm>
            <a:off x="760801" y="842940"/>
            <a:ext cx="7720055" cy="860258"/>
          </a:xfrm>
        </p:spPr>
        <p:txBody>
          <a:bodyPr/>
          <a:lstStyle/>
          <a:p>
            <a:r>
              <a:rPr lang="en-US" dirty="0" smtClean="0"/>
              <a:t>Same Family, Different Personalities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508" y="1703198"/>
            <a:ext cx="2176639" cy="2176639"/>
          </a:xfrm>
          <a:prstGeom prst="rect">
            <a:avLst/>
          </a:prstGeom>
        </p:spPr>
      </p:pic>
    </p:spTree>
    <p:extLst>
      <p:ext uri="{BB962C8B-B14F-4D97-AF65-F5344CB8AC3E}">
        <p14:creationId xmlns:p14="http://schemas.microsoft.com/office/powerpoint/2010/main" val="49410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137" y="1387277"/>
            <a:ext cx="1924049" cy="1954834"/>
          </a:xfrm>
          <a:prstGeom prst="rect">
            <a:avLst/>
          </a:prstGeom>
        </p:spPr>
      </p:pic>
      <p:sp>
        <p:nvSpPr>
          <p:cNvPr id="5" name="TextBox 4"/>
          <p:cNvSpPr txBox="1"/>
          <p:nvPr/>
        </p:nvSpPr>
        <p:spPr>
          <a:xfrm>
            <a:off x="1847850" y="1677745"/>
            <a:ext cx="3752850" cy="1323439"/>
          </a:xfrm>
          <a:prstGeom prst="rect">
            <a:avLst/>
          </a:prstGeom>
          <a:noFill/>
        </p:spPr>
        <p:txBody>
          <a:bodyPr wrap="square" rtlCol="0">
            <a:spAutoFit/>
          </a:bodyPr>
          <a:lstStyle/>
          <a:p>
            <a:r>
              <a:rPr lang="en-US" sz="8000" b="1" dirty="0" smtClean="0"/>
              <a:t>Zeek    </a:t>
            </a:r>
            <a:endParaRPr lang="en-US" sz="8000" b="1" dirty="0"/>
          </a:p>
        </p:txBody>
      </p:sp>
      <p:sp>
        <p:nvSpPr>
          <p:cNvPr id="7" name="Plus 6"/>
          <p:cNvSpPr/>
          <p:nvPr/>
        </p:nvSpPr>
        <p:spPr>
          <a:xfrm>
            <a:off x="4248150" y="2024849"/>
            <a:ext cx="766762" cy="685800"/>
          </a:xfrm>
          <a:prstGeom prst="mathPlus">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1562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141A5D-26A4-3C4D-9703-F0E6BF16431E}"/>
              </a:ext>
            </a:extLst>
          </p:cNvPr>
          <p:cNvSpPr>
            <a:spLocks noGrp="1"/>
          </p:cNvSpPr>
          <p:nvPr>
            <p:ph type="body" sz="quarter" idx="10"/>
          </p:nvPr>
        </p:nvSpPr>
        <p:spPr/>
        <p:txBody>
          <a:bodyPr/>
          <a:lstStyle/>
          <a:p>
            <a:r>
              <a:rPr lang="en-US" sz="2000" dirty="0" smtClean="0"/>
              <a:t>Multiple Universities in our education system with different capabilities</a:t>
            </a:r>
          </a:p>
          <a:p>
            <a:r>
              <a:rPr lang="en-US" sz="2000" dirty="0" smtClean="0"/>
              <a:t>Security stack needs to be lightweight and simple</a:t>
            </a:r>
          </a:p>
          <a:p>
            <a:r>
              <a:rPr lang="en-US" sz="2000" dirty="0" smtClean="0"/>
              <a:t>Need to iterate quickly</a:t>
            </a:r>
          </a:p>
          <a:p>
            <a:r>
              <a:rPr lang="en-US" sz="2000" dirty="0" smtClean="0"/>
              <a:t>Unique technologies/services that don’t directly integrate</a:t>
            </a:r>
          </a:p>
          <a:p>
            <a:r>
              <a:rPr lang="en-US" sz="2000" dirty="0" smtClean="0"/>
              <a:t>Need 2-way decoupled communication (receive events, publish commands)</a:t>
            </a:r>
          </a:p>
          <a:p>
            <a:r>
              <a:rPr lang="en-US" sz="2000" dirty="0" smtClean="0"/>
              <a:t>Scalable</a:t>
            </a:r>
          </a:p>
          <a:p>
            <a:r>
              <a:rPr lang="en-US" sz="2000" dirty="0" smtClean="0"/>
              <a:t>Efficient (can’t send ALL the logs)</a:t>
            </a:r>
          </a:p>
          <a:p>
            <a:endParaRPr lang="en-US" sz="2000" dirty="0" smtClean="0"/>
          </a:p>
          <a:p>
            <a:endParaRPr lang="en-US" sz="2000" dirty="0"/>
          </a:p>
          <a:p>
            <a:endParaRPr lang="en-US" sz="2000" dirty="0"/>
          </a:p>
        </p:txBody>
      </p:sp>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Our Challenge</a:t>
            </a:r>
            <a:endParaRPr lang="en-US" dirty="0"/>
          </a:p>
        </p:txBody>
      </p:sp>
    </p:spTree>
    <p:extLst>
      <p:ext uri="{BB962C8B-B14F-4D97-AF65-F5344CB8AC3E}">
        <p14:creationId xmlns:p14="http://schemas.microsoft.com/office/powerpoint/2010/main" val="357630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69367183"/>
              </p:ext>
            </p:extLst>
          </p:nvPr>
        </p:nvGraphicFramePr>
        <p:xfrm>
          <a:off x="870753" y="819860"/>
          <a:ext cx="7178225" cy="2926080"/>
        </p:xfrm>
        <a:graphic>
          <a:graphicData uri="http://schemas.openxmlformats.org/drawingml/2006/table">
            <a:tbl>
              <a:tblPr firstRow="1" bandRow="1">
                <a:tableStyleId>{0505E3EF-67EA-436B-97B2-0124C06EBD24}</a:tableStyleId>
              </a:tblPr>
              <a:tblGrid>
                <a:gridCol w="966603">
                  <a:extLst>
                    <a:ext uri="{9D8B030D-6E8A-4147-A177-3AD203B41FA5}">
                      <a16:colId xmlns:a16="http://schemas.microsoft.com/office/drawing/2014/main" val="143877158"/>
                    </a:ext>
                  </a:extLst>
                </a:gridCol>
                <a:gridCol w="6211622">
                  <a:extLst>
                    <a:ext uri="{9D8B030D-6E8A-4147-A177-3AD203B41FA5}">
                      <a16:colId xmlns:a16="http://schemas.microsoft.com/office/drawing/2014/main" val="3395157382"/>
                    </a:ext>
                  </a:extLst>
                </a:gridCol>
              </a:tblGrid>
              <a:tr h="731520">
                <a:tc>
                  <a:txBody>
                    <a:bodyPr/>
                    <a:lstStyle/>
                    <a:p>
                      <a:endParaRPr lang="en-US" sz="2400" dirty="0"/>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dirty="0" smtClean="0"/>
                        <a:t>Event Driven Architecture (EDA)</a:t>
                      </a:r>
                      <a:endParaRPr lang="en-US" sz="2400" b="0" dirty="0"/>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6954811"/>
                  </a:ext>
                </a:extLst>
              </a:tr>
              <a:tr h="731520">
                <a:tc>
                  <a:txBody>
                    <a:bodyPr/>
                    <a:lstStyle/>
                    <a:p>
                      <a:endParaRPr lang="en-US" sz="2400"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smtClean="0"/>
                        <a:t>Microservices</a:t>
                      </a:r>
                      <a:endParaRPr lang="en-US" sz="2400" b="0"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5503940"/>
                  </a:ext>
                </a:extLst>
              </a:tr>
              <a:tr h="731520">
                <a:tc>
                  <a:txBody>
                    <a:bodyPr/>
                    <a:lstStyle/>
                    <a:p>
                      <a:endParaRPr lang="en-US" sz="2400"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smtClean="0"/>
                        <a:t>Container</a:t>
                      </a:r>
                      <a:r>
                        <a:rPr lang="en-US" sz="2400" baseline="0" dirty="0" smtClean="0"/>
                        <a:t>s</a:t>
                      </a:r>
                      <a:endParaRPr lang="en-US" sz="2400" b="0"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62409"/>
                  </a:ext>
                </a:extLst>
              </a:tr>
              <a:tr h="731520">
                <a:tc>
                  <a:txBody>
                    <a:bodyPr/>
                    <a:lstStyle/>
                    <a:p>
                      <a:endParaRPr lang="en-US" sz="2400"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2400" dirty="0" smtClean="0"/>
                        <a:t>CI/CD</a:t>
                      </a:r>
                      <a:endParaRPr lang="en-US" sz="2400" b="0"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487525"/>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00" y="869349"/>
            <a:ext cx="668880" cy="6152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399" y="1608736"/>
            <a:ext cx="666071" cy="6126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3" y="2345539"/>
            <a:ext cx="666071" cy="61264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983" y="3082342"/>
            <a:ext cx="666071" cy="612648"/>
          </a:xfrm>
          <a:prstGeom prst="rect">
            <a:avLst/>
          </a:prstGeom>
        </p:spPr>
      </p:pic>
    </p:spTree>
    <p:extLst>
      <p:ext uri="{BB962C8B-B14F-4D97-AF65-F5344CB8AC3E}">
        <p14:creationId xmlns:p14="http://schemas.microsoft.com/office/powerpoint/2010/main" val="3186030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6533" y="162413"/>
            <a:ext cx="1833248" cy="3893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Campus 1</a:t>
            </a:r>
            <a:r>
              <a:rPr lang="en-US" sz="1400" dirty="0">
                <a:solidFill>
                  <a:schemeClr val="bg1"/>
                </a:solidFill>
              </a:rPr>
              <a:t> </a:t>
            </a:r>
            <a:r>
              <a:rPr lang="en-US" sz="1400" dirty="0" smtClean="0">
                <a:solidFill>
                  <a:schemeClr val="bg1"/>
                </a:solidFill>
              </a:rPr>
              <a:t>Stack</a:t>
            </a:r>
            <a:endParaRPr lang="en-US" sz="1400" dirty="0">
              <a:solidFill>
                <a:schemeClr val="bg1"/>
              </a:solidFill>
            </a:endParaRPr>
          </a:p>
        </p:txBody>
      </p:sp>
      <p:sp>
        <p:nvSpPr>
          <p:cNvPr id="12" name="Rounded Rectangle 11"/>
          <p:cNvSpPr/>
          <p:nvPr/>
        </p:nvSpPr>
        <p:spPr>
          <a:xfrm>
            <a:off x="3451806" y="162413"/>
            <a:ext cx="1833248" cy="3893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Campus 2 Stack</a:t>
            </a:r>
            <a:endParaRPr lang="en-US" sz="1400" dirty="0">
              <a:solidFill>
                <a:schemeClr val="bg1"/>
              </a:solidFill>
            </a:endParaRPr>
          </a:p>
        </p:txBody>
      </p:sp>
      <p:sp>
        <p:nvSpPr>
          <p:cNvPr id="13" name="Rounded Rectangle 12"/>
          <p:cNvSpPr/>
          <p:nvPr/>
        </p:nvSpPr>
        <p:spPr>
          <a:xfrm>
            <a:off x="6205018" y="162413"/>
            <a:ext cx="1833248" cy="3893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Campus 3 Stack</a:t>
            </a:r>
            <a:endParaRPr lang="en-US" sz="1400" dirty="0">
              <a:solidFill>
                <a:schemeClr val="bg1"/>
              </a:solidFill>
            </a:endParaRPr>
          </a:p>
        </p:txBody>
      </p:sp>
      <p:sp>
        <p:nvSpPr>
          <p:cNvPr id="14" name="Rounded Rectangle 13"/>
          <p:cNvSpPr/>
          <p:nvPr/>
        </p:nvSpPr>
        <p:spPr>
          <a:xfrm>
            <a:off x="836533" y="598478"/>
            <a:ext cx="1833248" cy="232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Microservices</a:t>
            </a:r>
            <a:endParaRPr lang="en-US" sz="1400" dirty="0">
              <a:solidFill>
                <a:schemeClr val="tx1"/>
              </a:solidFill>
            </a:endParaRPr>
          </a:p>
        </p:txBody>
      </p:sp>
      <p:sp>
        <p:nvSpPr>
          <p:cNvPr id="15" name="Rounded Rectangle 14"/>
          <p:cNvSpPr/>
          <p:nvPr/>
        </p:nvSpPr>
        <p:spPr>
          <a:xfrm>
            <a:off x="3451806" y="598477"/>
            <a:ext cx="1833248" cy="232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Microservices</a:t>
            </a:r>
            <a:endParaRPr lang="en-US" sz="1400" dirty="0">
              <a:solidFill>
                <a:schemeClr val="tx1"/>
              </a:solidFill>
            </a:endParaRPr>
          </a:p>
        </p:txBody>
      </p:sp>
      <p:sp>
        <p:nvSpPr>
          <p:cNvPr id="16" name="Rounded Rectangle 15"/>
          <p:cNvSpPr/>
          <p:nvPr/>
        </p:nvSpPr>
        <p:spPr>
          <a:xfrm>
            <a:off x="6205018" y="598476"/>
            <a:ext cx="1833248" cy="232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Microservices</a:t>
            </a:r>
            <a:endParaRPr lang="en-US" sz="1400" dirty="0">
              <a:solidFill>
                <a:schemeClr val="tx1"/>
              </a:solidFill>
            </a:endParaRPr>
          </a:p>
        </p:txBody>
      </p:sp>
      <p:sp>
        <p:nvSpPr>
          <p:cNvPr id="19" name="Rounded Rectangle 18"/>
          <p:cNvSpPr/>
          <p:nvPr/>
        </p:nvSpPr>
        <p:spPr>
          <a:xfrm>
            <a:off x="740304" y="1897852"/>
            <a:ext cx="7496522" cy="3237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Event Broker</a:t>
            </a:r>
            <a:endParaRPr lang="en-US" dirty="0"/>
          </a:p>
        </p:txBody>
      </p:sp>
      <p:sp>
        <p:nvSpPr>
          <p:cNvPr id="21" name="Rounded Rectangle 20"/>
          <p:cNvSpPr/>
          <p:nvPr/>
        </p:nvSpPr>
        <p:spPr>
          <a:xfrm>
            <a:off x="767563" y="3943487"/>
            <a:ext cx="7528782" cy="41148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Security Operations Center</a:t>
            </a:r>
            <a:endParaRPr lang="en-US" dirty="0"/>
          </a:p>
        </p:txBody>
      </p:sp>
      <p:sp>
        <p:nvSpPr>
          <p:cNvPr id="23" name="Rounded Rectangle 22"/>
          <p:cNvSpPr/>
          <p:nvPr/>
        </p:nvSpPr>
        <p:spPr>
          <a:xfrm>
            <a:off x="767559" y="3656486"/>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Incident Management</a:t>
            </a:r>
            <a:endParaRPr lang="en-US" sz="1400" dirty="0">
              <a:solidFill>
                <a:schemeClr val="bg1"/>
              </a:solidFill>
            </a:endParaRPr>
          </a:p>
        </p:txBody>
      </p:sp>
      <p:sp>
        <p:nvSpPr>
          <p:cNvPr id="24" name="Rounded Rectangle 23"/>
          <p:cNvSpPr/>
          <p:nvPr/>
        </p:nvSpPr>
        <p:spPr>
          <a:xfrm>
            <a:off x="2655317" y="3656485"/>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Orchestration</a:t>
            </a:r>
            <a:endParaRPr lang="en-US" sz="1400" dirty="0">
              <a:solidFill>
                <a:schemeClr val="bg1"/>
              </a:solidFill>
            </a:endParaRPr>
          </a:p>
        </p:txBody>
      </p:sp>
      <p:sp>
        <p:nvSpPr>
          <p:cNvPr id="25" name="Rounded Rectangle 24"/>
          <p:cNvSpPr/>
          <p:nvPr/>
        </p:nvSpPr>
        <p:spPr>
          <a:xfrm>
            <a:off x="4543075" y="3655371"/>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Intelligence</a:t>
            </a:r>
            <a:endParaRPr lang="en-US" sz="1400" dirty="0">
              <a:solidFill>
                <a:schemeClr val="bg1"/>
              </a:solidFill>
            </a:endParaRPr>
          </a:p>
        </p:txBody>
      </p:sp>
      <p:sp>
        <p:nvSpPr>
          <p:cNvPr id="26" name="Rounded Rectangle 25"/>
          <p:cNvSpPr/>
          <p:nvPr/>
        </p:nvSpPr>
        <p:spPr>
          <a:xfrm>
            <a:off x="6430833" y="3655370"/>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Monitoring</a:t>
            </a:r>
            <a:endParaRPr lang="en-US" sz="1400" dirty="0">
              <a:solidFill>
                <a:schemeClr val="bg1"/>
              </a:solidFill>
            </a:endParaRPr>
          </a:p>
        </p:txBody>
      </p:sp>
      <p:cxnSp>
        <p:nvCxnSpPr>
          <p:cNvPr id="30" name="Straight Arrow Connector 29"/>
          <p:cNvCxnSpPr/>
          <p:nvPr/>
        </p:nvCxnSpPr>
        <p:spPr>
          <a:xfrm>
            <a:off x="1248123" y="928243"/>
            <a:ext cx="3337" cy="822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158074" y="928243"/>
            <a:ext cx="0" cy="811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189992" y="1261351"/>
            <a:ext cx="581792" cy="215444"/>
          </a:xfrm>
          <a:prstGeom prst="rect">
            <a:avLst/>
          </a:prstGeom>
          <a:noFill/>
        </p:spPr>
        <p:txBody>
          <a:bodyPr wrap="square" rtlCol="0">
            <a:spAutoFit/>
          </a:bodyPr>
          <a:lstStyle/>
          <a:p>
            <a:r>
              <a:rPr lang="en-US" sz="800" dirty="0" smtClean="0"/>
              <a:t>Publish</a:t>
            </a:r>
            <a:endParaRPr lang="en-US" sz="800" dirty="0"/>
          </a:p>
        </p:txBody>
      </p:sp>
      <p:sp>
        <p:nvSpPr>
          <p:cNvPr id="34" name="TextBox 33"/>
          <p:cNvSpPr txBox="1"/>
          <p:nvPr/>
        </p:nvSpPr>
        <p:spPr>
          <a:xfrm>
            <a:off x="2106346" y="1261351"/>
            <a:ext cx="690249" cy="215444"/>
          </a:xfrm>
          <a:prstGeom prst="rect">
            <a:avLst/>
          </a:prstGeom>
          <a:noFill/>
        </p:spPr>
        <p:txBody>
          <a:bodyPr wrap="square" rtlCol="0">
            <a:spAutoFit/>
          </a:bodyPr>
          <a:lstStyle/>
          <a:p>
            <a:r>
              <a:rPr lang="en-US" sz="800" dirty="0" smtClean="0"/>
              <a:t>Subscribe</a:t>
            </a:r>
            <a:endParaRPr lang="en-US" sz="800" dirty="0"/>
          </a:p>
        </p:txBody>
      </p:sp>
      <p:cxnSp>
        <p:nvCxnSpPr>
          <p:cNvPr id="43" name="Straight Arrow Connector 42"/>
          <p:cNvCxnSpPr/>
          <p:nvPr/>
        </p:nvCxnSpPr>
        <p:spPr>
          <a:xfrm>
            <a:off x="3816661" y="928243"/>
            <a:ext cx="3337" cy="822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726612" y="928243"/>
            <a:ext cx="0" cy="811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758530" y="1261351"/>
            <a:ext cx="581792" cy="215444"/>
          </a:xfrm>
          <a:prstGeom prst="rect">
            <a:avLst/>
          </a:prstGeom>
          <a:noFill/>
        </p:spPr>
        <p:txBody>
          <a:bodyPr wrap="square" rtlCol="0">
            <a:spAutoFit/>
          </a:bodyPr>
          <a:lstStyle/>
          <a:p>
            <a:r>
              <a:rPr lang="en-US" sz="800" dirty="0" smtClean="0"/>
              <a:t>Publish</a:t>
            </a:r>
            <a:endParaRPr lang="en-US" sz="800" dirty="0"/>
          </a:p>
        </p:txBody>
      </p:sp>
      <p:sp>
        <p:nvSpPr>
          <p:cNvPr id="46" name="TextBox 45"/>
          <p:cNvSpPr txBox="1"/>
          <p:nvPr/>
        </p:nvSpPr>
        <p:spPr>
          <a:xfrm>
            <a:off x="4674884" y="1261351"/>
            <a:ext cx="690249" cy="215444"/>
          </a:xfrm>
          <a:prstGeom prst="rect">
            <a:avLst/>
          </a:prstGeom>
          <a:noFill/>
        </p:spPr>
        <p:txBody>
          <a:bodyPr wrap="square" rtlCol="0">
            <a:spAutoFit/>
          </a:bodyPr>
          <a:lstStyle/>
          <a:p>
            <a:r>
              <a:rPr lang="en-US" sz="800" dirty="0" smtClean="0"/>
              <a:t>Subscribe</a:t>
            </a:r>
            <a:endParaRPr lang="en-US" sz="800" dirty="0"/>
          </a:p>
        </p:txBody>
      </p:sp>
      <p:cxnSp>
        <p:nvCxnSpPr>
          <p:cNvPr id="47" name="Straight Arrow Connector 46"/>
          <p:cNvCxnSpPr/>
          <p:nvPr/>
        </p:nvCxnSpPr>
        <p:spPr>
          <a:xfrm>
            <a:off x="6629957" y="905744"/>
            <a:ext cx="3337" cy="822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539908" y="905744"/>
            <a:ext cx="0" cy="811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571826" y="1238852"/>
            <a:ext cx="581792" cy="215444"/>
          </a:xfrm>
          <a:prstGeom prst="rect">
            <a:avLst/>
          </a:prstGeom>
          <a:noFill/>
        </p:spPr>
        <p:txBody>
          <a:bodyPr wrap="square" rtlCol="0">
            <a:spAutoFit/>
          </a:bodyPr>
          <a:lstStyle/>
          <a:p>
            <a:r>
              <a:rPr lang="en-US" sz="800" dirty="0" smtClean="0"/>
              <a:t>Publish</a:t>
            </a:r>
            <a:endParaRPr lang="en-US" sz="800" dirty="0"/>
          </a:p>
        </p:txBody>
      </p:sp>
      <p:sp>
        <p:nvSpPr>
          <p:cNvPr id="50" name="TextBox 49"/>
          <p:cNvSpPr txBox="1"/>
          <p:nvPr/>
        </p:nvSpPr>
        <p:spPr>
          <a:xfrm>
            <a:off x="7488180" y="1238852"/>
            <a:ext cx="690249" cy="215444"/>
          </a:xfrm>
          <a:prstGeom prst="rect">
            <a:avLst/>
          </a:prstGeom>
          <a:noFill/>
        </p:spPr>
        <p:txBody>
          <a:bodyPr wrap="square" rtlCol="0">
            <a:spAutoFit/>
          </a:bodyPr>
          <a:lstStyle/>
          <a:p>
            <a:r>
              <a:rPr lang="en-US" sz="800" dirty="0" smtClean="0"/>
              <a:t>Subscribe</a:t>
            </a:r>
            <a:endParaRPr lang="en-US" sz="800" dirty="0"/>
          </a:p>
        </p:txBody>
      </p:sp>
      <p:sp>
        <p:nvSpPr>
          <p:cNvPr id="57" name="Rounded Rectangle 56"/>
          <p:cNvSpPr/>
          <p:nvPr/>
        </p:nvSpPr>
        <p:spPr>
          <a:xfrm>
            <a:off x="767559" y="3358825"/>
            <a:ext cx="7496522"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Microservices</a:t>
            </a:r>
            <a:endParaRPr lang="en-US" sz="1600" dirty="0"/>
          </a:p>
        </p:txBody>
      </p:sp>
      <p:cxnSp>
        <p:nvCxnSpPr>
          <p:cNvPr id="59" name="Straight Arrow Connector 58"/>
          <p:cNvCxnSpPr/>
          <p:nvPr/>
        </p:nvCxnSpPr>
        <p:spPr>
          <a:xfrm flipV="1">
            <a:off x="3825566" y="2335433"/>
            <a:ext cx="3337" cy="8229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0" name="Straight Arrow Connector 59"/>
          <p:cNvCxnSpPr/>
          <p:nvPr/>
        </p:nvCxnSpPr>
        <p:spPr>
          <a:xfrm>
            <a:off x="4735517" y="2335433"/>
            <a:ext cx="0" cy="81169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1" name="TextBox 60"/>
          <p:cNvSpPr txBox="1"/>
          <p:nvPr/>
        </p:nvSpPr>
        <p:spPr>
          <a:xfrm>
            <a:off x="3767435" y="2668541"/>
            <a:ext cx="581792" cy="215444"/>
          </a:xfrm>
          <a:prstGeom prst="rect">
            <a:avLst/>
          </a:prstGeom>
          <a:noFill/>
        </p:spPr>
        <p:txBody>
          <a:bodyPr wrap="square" rtlCol="0">
            <a:spAutoFit/>
          </a:bodyPr>
          <a:lstStyle/>
          <a:p>
            <a:r>
              <a:rPr lang="en-US" sz="800" dirty="0" smtClean="0"/>
              <a:t>Publish</a:t>
            </a:r>
            <a:endParaRPr lang="en-US" sz="800" dirty="0"/>
          </a:p>
        </p:txBody>
      </p:sp>
      <p:sp>
        <p:nvSpPr>
          <p:cNvPr id="62" name="TextBox 61"/>
          <p:cNvSpPr txBox="1"/>
          <p:nvPr/>
        </p:nvSpPr>
        <p:spPr>
          <a:xfrm>
            <a:off x="4683789" y="2668541"/>
            <a:ext cx="690249" cy="215444"/>
          </a:xfrm>
          <a:prstGeom prst="rect">
            <a:avLst/>
          </a:prstGeom>
          <a:noFill/>
        </p:spPr>
        <p:txBody>
          <a:bodyPr wrap="square" rtlCol="0">
            <a:spAutoFit/>
          </a:bodyPr>
          <a:lstStyle/>
          <a:p>
            <a:r>
              <a:rPr lang="en-US" sz="800" dirty="0" smtClean="0"/>
              <a:t>Subscribe</a:t>
            </a:r>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10" y="629463"/>
            <a:ext cx="182880" cy="18288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305" y="629426"/>
            <a:ext cx="182880" cy="18288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953" y="623249"/>
            <a:ext cx="182880" cy="182880"/>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221" y="3386154"/>
            <a:ext cx="182880" cy="182880"/>
          </a:xfrm>
          <a:prstGeom prst="rect">
            <a:avLst/>
          </a:prstGeom>
        </p:spPr>
      </p:pic>
    </p:spTree>
    <p:extLst>
      <p:ext uri="{BB962C8B-B14F-4D97-AF65-F5344CB8AC3E}">
        <p14:creationId xmlns:p14="http://schemas.microsoft.com/office/powerpoint/2010/main" val="1966222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6533" y="162413"/>
            <a:ext cx="1833248" cy="3893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bg1"/>
              </a:solidFill>
            </a:endParaRPr>
          </a:p>
        </p:txBody>
      </p:sp>
      <p:sp>
        <p:nvSpPr>
          <p:cNvPr id="12" name="Rounded Rectangle 11"/>
          <p:cNvSpPr/>
          <p:nvPr/>
        </p:nvSpPr>
        <p:spPr>
          <a:xfrm>
            <a:off x="3451806" y="162413"/>
            <a:ext cx="1833248" cy="3893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bg1"/>
              </a:solidFill>
            </a:endParaRPr>
          </a:p>
        </p:txBody>
      </p:sp>
      <p:sp>
        <p:nvSpPr>
          <p:cNvPr id="13" name="Rounded Rectangle 12"/>
          <p:cNvSpPr/>
          <p:nvPr/>
        </p:nvSpPr>
        <p:spPr>
          <a:xfrm>
            <a:off x="6205018" y="162413"/>
            <a:ext cx="1833248" cy="38934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dirty="0">
              <a:solidFill>
                <a:schemeClr val="bg1"/>
              </a:solidFill>
            </a:endParaRPr>
          </a:p>
        </p:txBody>
      </p:sp>
      <p:sp>
        <p:nvSpPr>
          <p:cNvPr id="14" name="Rounded Rectangle 13"/>
          <p:cNvSpPr/>
          <p:nvPr/>
        </p:nvSpPr>
        <p:spPr>
          <a:xfrm>
            <a:off x="836533" y="598478"/>
            <a:ext cx="1833248" cy="232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Microservices</a:t>
            </a:r>
            <a:endParaRPr lang="en-US" sz="1400" dirty="0">
              <a:solidFill>
                <a:schemeClr val="tx1"/>
              </a:solidFill>
            </a:endParaRPr>
          </a:p>
        </p:txBody>
      </p:sp>
      <p:sp>
        <p:nvSpPr>
          <p:cNvPr id="15" name="Rounded Rectangle 14"/>
          <p:cNvSpPr/>
          <p:nvPr/>
        </p:nvSpPr>
        <p:spPr>
          <a:xfrm>
            <a:off x="3451806" y="598477"/>
            <a:ext cx="1833248" cy="232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Microservices</a:t>
            </a:r>
            <a:endParaRPr lang="en-US" sz="1400" dirty="0">
              <a:solidFill>
                <a:schemeClr val="tx1"/>
              </a:solidFill>
            </a:endParaRPr>
          </a:p>
        </p:txBody>
      </p:sp>
      <p:sp>
        <p:nvSpPr>
          <p:cNvPr id="16" name="Rounded Rectangle 15"/>
          <p:cNvSpPr/>
          <p:nvPr/>
        </p:nvSpPr>
        <p:spPr>
          <a:xfrm>
            <a:off x="6205018" y="598476"/>
            <a:ext cx="1833248" cy="232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chemeClr val="tx1"/>
                </a:solidFill>
              </a:rPr>
              <a:t>Microservices</a:t>
            </a:r>
            <a:endParaRPr lang="en-US" sz="1400" dirty="0">
              <a:solidFill>
                <a:schemeClr val="tx1"/>
              </a:solidFill>
            </a:endParaRPr>
          </a:p>
        </p:txBody>
      </p:sp>
      <p:sp>
        <p:nvSpPr>
          <p:cNvPr id="19" name="Rounded Rectangle 18"/>
          <p:cNvSpPr/>
          <p:nvPr/>
        </p:nvSpPr>
        <p:spPr>
          <a:xfrm>
            <a:off x="740304" y="1897852"/>
            <a:ext cx="7496522" cy="3237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Event Broker</a:t>
            </a:r>
            <a:endParaRPr lang="en-US" dirty="0"/>
          </a:p>
        </p:txBody>
      </p:sp>
      <p:sp>
        <p:nvSpPr>
          <p:cNvPr id="21" name="Rounded Rectangle 20"/>
          <p:cNvSpPr/>
          <p:nvPr/>
        </p:nvSpPr>
        <p:spPr>
          <a:xfrm>
            <a:off x="767563" y="4089913"/>
            <a:ext cx="7528782" cy="41148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Security Operations Center</a:t>
            </a:r>
            <a:endParaRPr lang="en-US" dirty="0"/>
          </a:p>
        </p:txBody>
      </p:sp>
      <p:sp>
        <p:nvSpPr>
          <p:cNvPr id="25" name="Rounded Rectangle 24"/>
          <p:cNvSpPr/>
          <p:nvPr/>
        </p:nvSpPr>
        <p:spPr>
          <a:xfrm>
            <a:off x="3423698" y="3731664"/>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Intel Platform B</a:t>
            </a:r>
            <a:endParaRPr lang="en-US" sz="1400" dirty="0">
              <a:solidFill>
                <a:schemeClr val="bg1"/>
              </a:solidFill>
            </a:endParaRPr>
          </a:p>
        </p:txBody>
      </p:sp>
      <p:cxnSp>
        <p:nvCxnSpPr>
          <p:cNvPr id="30" name="Straight Arrow Connector 29"/>
          <p:cNvCxnSpPr/>
          <p:nvPr/>
        </p:nvCxnSpPr>
        <p:spPr>
          <a:xfrm>
            <a:off x="1248123" y="928243"/>
            <a:ext cx="3337" cy="822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158074" y="928243"/>
            <a:ext cx="0" cy="811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189992" y="1261351"/>
            <a:ext cx="581792" cy="246221"/>
          </a:xfrm>
          <a:prstGeom prst="rect">
            <a:avLst/>
          </a:prstGeom>
          <a:noFill/>
        </p:spPr>
        <p:txBody>
          <a:bodyPr wrap="square" rtlCol="0">
            <a:spAutoFit/>
          </a:bodyPr>
          <a:lstStyle/>
          <a:p>
            <a:r>
              <a:rPr lang="en-US" sz="1000" b="1" dirty="0" smtClean="0">
                <a:solidFill>
                  <a:srgbClr val="00B050"/>
                </a:solidFill>
              </a:rPr>
              <a:t>ACK</a:t>
            </a:r>
            <a:endParaRPr lang="en-US" sz="1000" b="1" dirty="0">
              <a:solidFill>
                <a:srgbClr val="00B050"/>
              </a:solidFill>
            </a:endParaRPr>
          </a:p>
        </p:txBody>
      </p:sp>
      <p:cxnSp>
        <p:nvCxnSpPr>
          <p:cNvPr id="43" name="Straight Arrow Connector 42"/>
          <p:cNvCxnSpPr/>
          <p:nvPr/>
        </p:nvCxnSpPr>
        <p:spPr>
          <a:xfrm>
            <a:off x="3816661" y="928243"/>
            <a:ext cx="3337" cy="822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4726612" y="928243"/>
            <a:ext cx="0" cy="811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758530" y="1261351"/>
            <a:ext cx="581792" cy="246221"/>
          </a:xfrm>
          <a:prstGeom prst="rect">
            <a:avLst/>
          </a:prstGeom>
          <a:noFill/>
        </p:spPr>
        <p:txBody>
          <a:bodyPr wrap="square" rtlCol="0">
            <a:spAutoFit/>
          </a:bodyPr>
          <a:lstStyle/>
          <a:p>
            <a:r>
              <a:rPr lang="en-US" sz="1000" b="1" dirty="0" smtClean="0">
                <a:solidFill>
                  <a:srgbClr val="00B050"/>
                </a:solidFill>
              </a:rPr>
              <a:t>ACK</a:t>
            </a:r>
            <a:endParaRPr lang="en-US" sz="1000" b="1" dirty="0">
              <a:solidFill>
                <a:srgbClr val="00B050"/>
              </a:solidFill>
            </a:endParaRPr>
          </a:p>
        </p:txBody>
      </p:sp>
      <p:cxnSp>
        <p:nvCxnSpPr>
          <p:cNvPr id="47" name="Straight Arrow Connector 46"/>
          <p:cNvCxnSpPr/>
          <p:nvPr/>
        </p:nvCxnSpPr>
        <p:spPr>
          <a:xfrm>
            <a:off x="6629957" y="905744"/>
            <a:ext cx="3337" cy="822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7539908" y="905744"/>
            <a:ext cx="0" cy="811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571826" y="1238852"/>
            <a:ext cx="581792" cy="246221"/>
          </a:xfrm>
          <a:prstGeom prst="rect">
            <a:avLst/>
          </a:prstGeom>
          <a:noFill/>
        </p:spPr>
        <p:txBody>
          <a:bodyPr wrap="square" rtlCol="0">
            <a:spAutoFit/>
          </a:bodyPr>
          <a:lstStyle/>
          <a:p>
            <a:r>
              <a:rPr lang="en-US" sz="1000" b="1" dirty="0" smtClean="0">
                <a:solidFill>
                  <a:srgbClr val="00B050"/>
                </a:solidFill>
              </a:rPr>
              <a:t>ACK</a:t>
            </a:r>
            <a:endParaRPr lang="en-US" sz="1000" b="1" dirty="0">
              <a:solidFill>
                <a:srgbClr val="00B050"/>
              </a:solidFill>
            </a:endParaRPr>
          </a:p>
        </p:txBody>
      </p:sp>
      <p:sp>
        <p:nvSpPr>
          <p:cNvPr id="57" name="Rounded Rectangle 56"/>
          <p:cNvSpPr/>
          <p:nvPr/>
        </p:nvSpPr>
        <p:spPr>
          <a:xfrm>
            <a:off x="767559" y="3358825"/>
            <a:ext cx="7496522" cy="228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Intel Microservices</a:t>
            </a:r>
            <a:endParaRPr lang="en-US" sz="1600" dirty="0"/>
          </a:p>
        </p:txBody>
      </p:sp>
      <p:cxnSp>
        <p:nvCxnSpPr>
          <p:cNvPr id="59" name="Straight Arrow Connector 58"/>
          <p:cNvCxnSpPr/>
          <p:nvPr/>
        </p:nvCxnSpPr>
        <p:spPr>
          <a:xfrm flipV="1">
            <a:off x="3825566" y="2335433"/>
            <a:ext cx="3337" cy="8229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0" name="Straight Arrow Connector 59"/>
          <p:cNvCxnSpPr/>
          <p:nvPr/>
        </p:nvCxnSpPr>
        <p:spPr>
          <a:xfrm>
            <a:off x="4754620" y="2380705"/>
            <a:ext cx="0" cy="81169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61" name="TextBox 60"/>
          <p:cNvSpPr txBox="1"/>
          <p:nvPr/>
        </p:nvSpPr>
        <p:spPr>
          <a:xfrm>
            <a:off x="3767435" y="2668541"/>
            <a:ext cx="1002092" cy="246221"/>
          </a:xfrm>
          <a:prstGeom prst="rect">
            <a:avLst/>
          </a:prstGeom>
          <a:noFill/>
        </p:spPr>
        <p:txBody>
          <a:bodyPr wrap="square" rtlCol="0">
            <a:spAutoFit/>
          </a:bodyPr>
          <a:lstStyle/>
          <a:p>
            <a:r>
              <a:rPr lang="en-US" sz="1000" b="1" dirty="0" smtClean="0">
                <a:solidFill>
                  <a:schemeClr val="accent6">
                    <a:lumMod val="75000"/>
                  </a:schemeClr>
                </a:solidFill>
              </a:rPr>
              <a:t>INTEL_UPDATE</a:t>
            </a:r>
            <a:endParaRPr lang="en-US" sz="1000" b="1" dirty="0">
              <a:solidFill>
                <a:schemeClr val="accent6">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10" y="629463"/>
            <a:ext cx="182880" cy="18288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305" y="629426"/>
            <a:ext cx="182880" cy="18288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7953" y="623249"/>
            <a:ext cx="182880" cy="182880"/>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305" y="3372470"/>
            <a:ext cx="182880" cy="182880"/>
          </a:xfrm>
          <a:prstGeom prst="rect">
            <a:avLst/>
          </a:prstGeom>
        </p:spPr>
      </p:pic>
      <p:sp>
        <p:nvSpPr>
          <p:cNvPr id="37" name="TextBox 36"/>
          <p:cNvSpPr txBox="1"/>
          <p:nvPr/>
        </p:nvSpPr>
        <p:spPr>
          <a:xfrm>
            <a:off x="2148436" y="1266541"/>
            <a:ext cx="1042690" cy="246221"/>
          </a:xfrm>
          <a:prstGeom prst="rect">
            <a:avLst/>
          </a:prstGeom>
          <a:noFill/>
        </p:spPr>
        <p:txBody>
          <a:bodyPr wrap="square" rtlCol="0">
            <a:spAutoFit/>
          </a:bodyPr>
          <a:lstStyle/>
          <a:p>
            <a:r>
              <a:rPr lang="en-US" sz="1000" b="1" dirty="0" smtClean="0">
                <a:solidFill>
                  <a:schemeClr val="accent6">
                    <a:lumMod val="75000"/>
                  </a:schemeClr>
                </a:solidFill>
              </a:rPr>
              <a:t>INTEL_UPDATE</a:t>
            </a:r>
            <a:endParaRPr lang="en-US" sz="1000" b="1" dirty="0">
              <a:solidFill>
                <a:schemeClr val="accent6">
                  <a:lumMod val="75000"/>
                </a:schemeClr>
              </a:solidFill>
            </a:endParaRPr>
          </a:p>
        </p:txBody>
      </p:sp>
      <p:sp>
        <p:nvSpPr>
          <p:cNvPr id="38" name="TextBox 37"/>
          <p:cNvSpPr txBox="1"/>
          <p:nvPr/>
        </p:nvSpPr>
        <p:spPr>
          <a:xfrm>
            <a:off x="4743503" y="1262142"/>
            <a:ext cx="1042690" cy="246221"/>
          </a:xfrm>
          <a:prstGeom prst="rect">
            <a:avLst/>
          </a:prstGeom>
          <a:noFill/>
        </p:spPr>
        <p:txBody>
          <a:bodyPr wrap="square" rtlCol="0">
            <a:spAutoFit/>
          </a:bodyPr>
          <a:lstStyle/>
          <a:p>
            <a:r>
              <a:rPr lang="en-US" sz="1000" b="1" dirty="0" smtClean="0">
                <a:solidFill>
                  <a:schemeClr val="accent6">
                    <a:lumMod val="75000"/>
                  </a:schemeClr>
                </a:solidFill>
              </a:rPr>
              <a:t>INTEL_UPDATE</a:t>
            </a:r>
            <a:endParaRPr lang="en-US" sz="1000" b="1" dirty="0">
              <a:solidFill>
                <a:schemeClr val="accent6">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990" y="216920"/>
            <a:ext cx="1241822" cy="309173"/>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219" y="216920"/>
            <a:ext cx="1241822" cy="309173"/>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572" y="200208"/>
            <a:ext cx="1241822" cy="309173"/>
          </a:xfrm>
          <a:prstGeom prst="rect">
            <a:avLst/>
          </a:prstGeom>
        </p:spPr>
      </p:pic>
      <p:sp>
        <p:nvSpPr>
          <p:cNvPr id="41" name="TextBox 40"/>
          <p:cNvSpPr txBox="1"/>
          <p:nvPr/>
        </p:nvSpPr>
        <p:spPr>
          <a:xfrm>
            <a:off x="7526933" y="1266541"/>
            <a:ext cx="1042690" cy="246221"/>
          </a:xfrm>
          <a:prstGeom prst="rect">
            <a:avLst/>
          </a:prstGeom>
          <a:noFill/>
        </p:spPr>
        <p:txBody>
          <a:bodyPr wrap="square" rtlCol="0">
            <a:spAutoFit/>
          </a:bodyPr>
          <a:lstStyle/>
          <a:p>
            <a:r>
              <a:rPr lang="en-US" sz="1000" b="1" dirty="0" smtClean="0">
                <a:solidFill>
                  <a:schemeClr val="accent6">
                    <a:lumMod val="75000"/>
                  </a:schemeClr>
                </a:solidFill>
              </a:rPr>
              <a:t>INTEL_UPDATE</a:t>
            </a:r>
            <a:endParaRPr lang="en-US" sz="1000" b="1" dirty="0">
              <a:solidFill>
                <a:schemeClr val="accent6">
                  <a:lumMod val="75000"/>
                </a:schemeClr>
              </a:solidFill>
            </a:endParaRPr>
          </a:p>
        </p:txBody>
      </p:sp>
      <p:sp>
        <p:nvSpPr>
          <p:cNvPr id="42" name="TextBox 41"/>
          <p:cNvSpPr txBox="1"/>
          <p:nvPr/>
        </p:nvSpPr>
        <p:spPr>
          <a:xfrm>
            <a:off x="4769527" y="2665121"/>
            <a:ext cx="1042690" cy="246221"/>
          </a:xfrm>
          <a:prstGeom prst="rect">
            <a:avLst/>
          </a:prstGeom>
          <a:noFill/>
        </p:spPr>
        <p:txBody>
          <a:bodyPr wrap="square" rtlCol="0">
            <a:spAutoFit/>
          </a:bodyPr>
          <a:lstStyle/>
          <a:p>
            <a:r>
              <a:rPr lang="en-US" sz="1000" b="1" dirty="0" smtClean="0">
                <a:solidFill>
                  <a:srgbClr val="00B050"/>
                </a:solidFill>
              </a:rPr>
              <a:t>ACK</a:t>
            </a:r>
            <a:endParaRPr lang="en-US" sz="1000" b="1" dirty="0">
              <a:solidFill>
                <a:srgbClr val="00B050"/>
              </a:solidFill>
            </a:endParaRPr>
          </a:p>
        </p:txBody>
      </p:sp>
      <p:sp>
        <p:nvSpPr>
          <p:cNvPr id="51" name="Rounded Rectangle 50"/>
          <p:cNvSpPr/>
          <p:nvPr/>
        </p:nvSpPr>
        <p:spPr>
          <a:xfrm>
            <a:off x="1480888" y="3727898"/>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Intel Platform A</a:t>
            </a:r>
            <a:endParaRPr lang="en-US" sz="1400" dirty="0">
              <a:solidFill>
                <a:schemeClr val="bg1"/>
              </a:solidFill>
            </a:endParaRPr>
          </a:p>
        </p:txBody>
      </p:sp>
      <p:sp>
        <p:nvSpPr>
          <p:cNvPr id="52" name="Rounded Rectangle 51"/>
          <p:cNvSpPr/>
          <p:nvPr/>
        </p:nvSpPr>
        <p:spPr>
          <a:xfrm>
            <a:off x="5366508" y="3727897"/>
            <a:ext cx="1833248" cy="23249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smtClean="0">
                <a:solidFill>
                  <a:schemeClr val="bg1"/>
                </a:solidFill>
              </a:rPr>
              <a:t>Intel Platform C</a:t>
            </a:r>
            <a:endParaRPr lang="en-US" sz="1400" dirty="0">
              <a:solidFill>
                <a:schemeClr val="bg1"/>
              </a:solidFill>
            </a:endParaRPr>
          </a:p>
        </p:txBody>
      </p:sp>
      <p:sp>
        <p:nvSpPr>
          <p:cNvPr id="4" name="TextBox 3"/>
          <p:cNvSpPr txBox="1"/>
          <p:nvPr/>
        </p:nvSpPr>
        <p:spPr>
          <a:xfrm>
            <a:off x="1299706" y="2307700"/>
            <a:ext cx="1822230" cy="369332"/>
          </a:xfrm>
          <a:prstGeom prst="rect">
            <a:avLst/>
          </a:prstGeom>
          <a:noFill/>
        </p:spPr>
        <p:txBody>
          <a:bodyPr wrap="none" rtlCol="0">
            <a:spAutoFit/>
          </a:bodyPr>
          <a:lstStyle/>
          <a:p>
            <a:r>
              <a:rPr lang="en-US" b="1" dirty="0" smtClean="0">
                <a:solidFill>
                  <a:srgbClr val="00B0F0"/>
                </a:solidFill>
              </a:rPr>
              <a:t>Topic: All Schools</a:t>
            </a:r>
            <a:endParaRPr lang="en-US" b="1" dirty="0">
              <a:solidFill>
                <a:srgbClr val="00B0F0"/>
              </a:solidFill>
            </a:endParaRPr>
          </a:p>
        </p:txBody>
      </p:sp>
      <p:sp>
        <p:nvSpPr>
          <p:cNvPr id="53" name="TextBox 52"/>
          <p:cNvSpPr txBox="1"/>
          <p:nvPr/>
        </p:nvSpPr>
        <p:spPr>
          <a:xfrm>
            <a:off x="1299706" y="2677032"/>
            <a:ext cx="1609030" cy="369332"/>
          </a:xfrm>
          <a:prstGeom prst="rect">
            <a:avLst/>
          </a:prstGeom>
          <a:noFill/>
        </p:spPr>
        <p:txBody>
          <a:bodyPr wrap="none" rtlCol="0">
            <a:spAutoFit/>
          </a:bodyPr>
          <a:lstStyle/>
          <a:p>
            <a:r>
              <a:rPr lang="en-US" b="1" dirty="0" smtClean="0">
                <a:solidFill>
                  <a:srgbClr val="00B0F0"/>
                </a:solidFill>
              </a:rPr>
              <a:t>Topic: School B</a:t>
            </a:r>
            <a:endParaRPr lang="en-US" b="1" dirty="0">
              <a:solidFill>
                <a:srgbClr val="00B0F0"/>
              </a:solidFill>
            </a:endParaRPr>
          </a:p>
        </p:txBody>
      </p:sp>
    </p:spTree>
    <p:extLst>
      <p:ext uri="{BB962C8B-B14F-4D97-AF65-F5344CB8AC3E}">
        <p14:creationId xmlns:p14="http://schemas.microsoft.com/office/powerpoint/2010/main" val="2678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anim calcmode="lin" valueType="num">
                                      <p:cBhvr>
                                        <p:cTn id="49" dur="1000" fill="hold"/>
                                        <p:tgtEl>
                                          <p:spTgt spid="48"/>
                                        </p:tgtEl>
                                        <p:attrNameLst>
                                          <p:attrName>ppt_x</p:attrName>
                                        </p:attrNameLst>
                                      </p:cBhvr>
                                      <p:tavLst>
                                        <p:tav tm="0">
                                          <p:val>
                                            <p:strVal val="#ppt_x"/>
                                          </p:val>
                                        </p:tav>
                                        <p:tav tm="100000">
                                          <p:val>
                                            <p:strVal val="#ppt_x"/>
                                          </p:val>
                                        </p:tav>
                                      </p:tavLst>
                                    </p:anim>
                                    <p:anim calcmode="lin" valueType="num">
                                      <p:cBhvr>
                                        <p:cTn id="5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1000"/>
                                        <p:tgtEl>
                                          <p:spTgt spid="49"/>
                                        </p:tgtEl>
                                      </p:cBhvr>
                                    </p:animEffect>
                                    <p:anim calcmode="lin" valueType="num">
                                      <p:cBhvr>
                                        <p:cTn id="80" dur="1000" fill="hold"/>
                                        <p:tgtEl>
                                          <p:spTgt spid="49"/>
                                        </p:tgtEl>
                                        <p:attrNameLst>
                                          <p:attrName>ppt_x</p:attrName>
                                        </p:attrNameLst>
                                      </p:cBhvr>
                                      <p:tavLst>
                                        <p:tav tm="0">
                                          <p:val>
                                            <p:strVal val="#ppt_x"/>
                                          </p:val>
                                        </p:tav>
                                        <p:tav tm="100000">
                                          <p:val>
                                            <p:strVal val="#ppt_x"/>
                                          </p:val>
                                        </p:tav>
                                      </p:tavLst>
                                    </p:anim>
                                    <p:anim calcmode="lin" valueType="num">
                                      <p:cBhvr>
                                        <p:cTn id="81" dur="1000" fill="hold"/>
                                        <p:tgtEl>
                                          <p:spTgt spid="49"/>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1000"/>
                                        <p:tgtEl>
                                          <p:spTgt spid="47"/>
                                        </p:tgtEl>
                                      </p:cBhvr>
                                    </p:animEffect>
                                    <p:anim calcmode="lin" valueType="num">
                                      <p:cBhvr>
                                        <p:cTn id="85" dur="1000" fill="hold"/>
                                        <p:tgtEl>
                                          <p:spTgt spid="47"/>
                                        </p:tgtEl>
                                        <p:attrNameLst>
                                          <p:attrName>ppt_x</p:attrName>
                                        </p:attrNameLst>
                                      </p:cBhvr>
                                      <p:tavLst>
                                        <p:tav tm="0">
                                          <p:val>
                                            <p:strVal val="#ppt_x"/>
                                          </p:val>
                                        </p:tav>
                                        <p:tav tm="100000">
                                          <p:val>
                                            <p:strVal val="#ppt_x"/>
                                          </p:val>
                                        </p:tav>
                                      </p:tavLst>
                                    </p:anim>
                                    <p:anim calcmode="lin" valueType="num">
                                      <p:cBhvr>
                                        <p:cTn id="8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1000"/>
                                        <p:tgtEl>
                                          <p:spTgt spid="60"/>
                                        </p:tgtEl>
                                      </p:cBhvr>
                                    </p:animEffect>
                                    <p:anim calcmode="lin" valueType="num">
                                      <p:cBhvr>
                                        <p:cTn id="92" dur="1000" fill="hold"/>
                                        <p:tgtEl>
                                          <p:spTgt spid="60"/>
                                        </p:tgtEl>
                                        <p:attrNameLst>
                                          <p:attrName>ppt_x</p:attrName>
                                        </p:attrNameLst>
                                      </p:cBhvr>
                                      <p:tavLst>
                                        <p:tav tm="0">
                                          <p:val>
                                            <p:strVal val="#ppt_x"/>
                                          </p:val>
                                        </p:tav>
                                        <p:tav tm="100000">
                                          <p:val>
                                            <p:strVal val="#ppt_x"/>
                                          </p:val>
                                        </p:tav>
                                      </p:tavLst>
                                    </p:anim>
                                    <p:anim calcmode="lin" valueType="num">
                                      <p:cBhvr>
                                        <p:cTn id="93" dur="1000" fill="hold"/>
                                        <p:tgtEl>
                                          <p:spTgt spid="60"/>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1000"/>
                                        <p:tgtEl>
                                          <p:spTgt spid="53"/>
                                        </p:tgtEl>
                                      </p:cBhvr>
                                    </p:animEffect>
                                    <p:anim calcmode="lin" valueType="num">
                                      <p:cBhvr>
                                        <p:cTn id="104" dur="1000" fill="hold"/>
                                        <p:tgtEl>
                                          <p:spTgt spid="53"/>
                                        </p:tgtEl>
                                        <p:attrNameLst>
                                          <p:attrName>ppt_x</p:attrName>
                                        </p:attrNameLst>
                                      </p:cBhvr>
                                      <p:tavLst>
                                        <p:tav tm="0">
                                          <p:val>
                                            <p:strVal val="#ppt_x"/>
                                          </p:val>
                                        </p:tav>
                                        <p:tav tm="100000">
                                          <p:val>
                                            <p:strVal val="#ppt_x"/>
                                          </p:val>
                                        </p:tav>
                                      </p:tavLst>
                                    </p:anim>
                                    <p:anim calcmode="lin" valueType="num">
                                      <p:cBhvr>
                                        <p:cTn id="10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5" grpId="0"/>
      <p:bldP spid="49" grpId="0"/>
      <p:bldP spid="61" grpId="0"/>
      <p:bldP spid="37" grpId="0"/>
      <p:bldP spid="38" grpId="0"/>
      <p:bldP spid="41" grpId="0"/>
      <p:bldP spid="42"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96286688"/>
              </p:ext>
            </p:extLst>
          </p:nvPr>
        </p:nvGraphicFramePr>
        <p:xfrm>
          <a:off x="2051166" y="1014958"/>
          <a:ext cx="4876684" cy="3391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Core Technologies</a:t>
            </a:r>
            <a:endParaRPr lang="en-US" dirty="0"/>
          </a:p>
        </p:txBody>
      </p:sp>
    </p:spTree>
    <p:extLst>
      <p:ext uri="{BB962C8B-B14F-4D97-AF65-F5344CB8AC3E}">
        <p14:creationId xmlns:p14="http://schemas.microsoft.com/office/powerpoint/2010/main" val="344542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499181"/>
              </p:ext>
            </p:extLst>
          </p:nvPr>
        </p:nvGraphicFramePr>
        <p:xfrm>
          <a:off x="184266" y="1122893"/>
          <a:ext cx="8778502" cy="339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Sample Microservices</a:t>
            </a:r>
            <a:endParaRPr lang="en-US" dirty="0"/>
          </a:p>
        </p:txBody>
      </p:sp>
    </p:spTree>
    <p:extLst>
      <p:ext uri="{BB962C8B-B14F-4D97-AF65-F5344CB8AC3E}">
        <p14:creationId xmlns:p14="http://schemas.microsoft.com/office/powerpoint/2010/main" val="3162827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86906836"/>
              </p:ext>
            </p:extLst>
          </p:nvPr>
        </p:nvGraphicFramePr>
        <p:xfrm>
          <a:off x="-1460920" y="1031354"/>
          <a:ext cx="6613142" cy="339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Sample Correlation Sources</a:t>
            </a:r>
            <a:endParaRPr lang="en-US" dirty="0"/>
          </a:p>
        </p:txBody>
      </p:sp>
      <p:sp>
        <p:nvSpPr>
          <p:cNvPr id="5" name="Right Arrow 4"/>
          <p:cNvSpPr/>
          <p:nvPr/>
        </p:nvSpPr>
        <p:spPr>
          <a:xfrm>
            <a:off x="3824340" y="2404533"/>
            <a:ext cx="1697097" cy="3800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5890652" y="1755422"/>
            <a:ext cx="2700192" cy="167828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t>Zeek Input Framework</a:t>
            </a:r>
          </a:p>
          <a:p>
            <a:pPr algn="ctr"/>
            <a:endParaRPr lang="en-US" b="1" dirty="0" smtClean="0"/>
          </a:p>
          <a:p>
            <a:pPr algn="ctr"/>
            <a:r>
              <a:rPr lang="en-US" b="1" dirty="0" smtClean="0"/>
              <a:t>Web Services</a:t>
            </a:r>
          </a:p>
          <a:p>
            <a:pPr algn="ctr"/>
            <a:endParaRPr lang="en-US" b="1" dirty="0" smtClean="0"/>
          </a:p>
          <a:p>
            <a:pPr algn="ctr"/>
            <a:r>
              <a:rPr lang="en-US" b="1" dirty="0" smtClean="0"/>
              <a:t>Event Publication</a:t>
            </a:r>
            <a:endParaRPr lang="en-US" b="1" dirty="0"/>
          </a:p>
        </p:txBody>
      </p:sp>
      <p:sp>
        <p:nvSpPr>
          <p:cNvPr id="7" name="Rounded Rectangle 6"/>
          <p:cNvSpPr/>
          <p:nvPr/>
        </p:nvSpPr>
        <p:spPr>
          <a:xfrm>
            <a:off x="3082229" y="1031354"/>
            <a:ext cx="365007" cy="339144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dirty="0" smtClean="0"/>
              <a:t>Microservices</a:t>
            </a:r>
            <a:endParaRPr lang="en-US" dirty="0"/>
          </a:p>
        </p:txBody>
      </p:sp>
    </p:spTree>
    <p:extLst>
      <p:ext uri="{BB962C8B-B14F-4D97-AF65-F5344CB8AC3E}">
        <p14:creationId xmlns:p14="http://schemas.microsoft.com/office/powerpoint/2010/main" val="2845882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68514355"/>
              </p:ext>
            </p:extLst>
          </p:nvPr>
        </p:nvGraphicFramePr>
        <p:xfrm>
          <a:off x="372657" y="396249"/>
          <a:ext cx="8517714" cy="4206592"/>
        </p:xfrm>
        <a:graphic>
          <a:graphicData uri="http://schemas.openxmlformats.org/drawingml/2006/table">
            <a:tbl>
              <a:tblPr firstRow="1" bandRow="1">
                <a:tableStyleId>{BDBED569-4797-4DF1-A0F4-6AAB3CD982D8}</a:tableStyleId>
              </a:tblPr>
              <a:tblGrid>
                <a:gridCol w="1432782">
                  <a:extLst>
                    <a:ext uri="{9D8B030D-6E8A-4147-A177-3AD203B41FA5}">
                      <a16:colId xmlns:a16="http://schemas.microsoft.com/office/drawing/2014/main" val="2878678987"/>
                    </a:ext>
                  </a:extLst>
                </a:gridCol>
                <a:gridCol w="7084932">
                  <a:extLst>
                    <a:ext uri="{9D8B030D-6E8A-4147-A177-3AD203B41FA5}">
                      <a16:colId xmlns:a16="http://schemas.microsoft.com/office/drawing/2014/main" val="2208543114"/>
                    </a:ext>
                  </a:extLst>
                </a:gridCol>
              </a:tblGrid>
              <a:tr h="731696">
                <a:tc>
                  <a:txBody>
                    <a:bodyPr/>
                    <a:lstStyle/>
                    <a:p>
                      <a:pPr algn="ctr"/>
                      <a:r>
                        <a:rPr lang="en-US" b="0" dirty="0" smtClean="0"/>
                        <a:t>Account Tracking</a:t>
                      </a:r>
                      <a:endParaRPr lang="en-US" b="0" dirty="0"/>
                    </a:p>
                  </a:txBody>
                  <a:tcPr>
                    <a:lnL w="12700" cmpd="sng">
                      <a:noFill/>
                    </a:lnL>
                    <a:lnR w="19050" cap="flat" cmpd="sng" algn="ctr">
                      <a:solidFill>
                        <a:srgbClr val="004D66"/>
                      </a:solidFill>
                      <a:prstDash val="solid"/>
                      <a:round/>
                      <a:headEnd type="none" w="med" len="med"/>
                      <a:tailEnd type="none" w="med" len="med"/>
                    </a:lnR>
                    <a:lnT w="12700" cmpd="sng">
                      <a:noFill/>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t>Monitoring</a:t>
                      </a:r>
                      <a:r>
                        <a:rPr lang="en-US" sz="1800" b="0" baseline="0" dirty="0" smtClean="0"/>
                        <a:t> of accounts (contractors, recently terminated) and behavior on network</a:t>
                      </a:r>
                      <a:endParaRPr lang="en-US" sz="1800" b="0" dirty="0" smtClean="0"/>
                    </a:p>
                    <a:p>
                      <a:pPr algn="l"/>
                      <a:endParaRPr lang="en-US" dirty="0"/>
                    </a:p>
                  </a:txBody>
                  <a:tcPr>
                    <a:lnL w="19050" cap="flat" cmpd="sng" algn="ctr">
                      <a:solidFill>
                        <a:srgbClr val="004D66"/>
                      </a:solidFill>
                      <a:prstDash val="solid"/>
                      <a:round/>
                      <a:headEnd type="none" w="med" len="med"/>
                      <a:tailEnd type="none" w="med" len="med"/>
                    </a:lnL>
                    <a:lnR w="12700" cmpd="sng">
                      <a:noFill/>
                    </a:lnR>
                    <a:lnT w="12700" cmpd="sng">
                      <a:noFill/>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6606324"/>
                  </a:ext>
                </a:extLst>
              </a:tr>
              <a:tr h="731696">
                <a:tc>
                  <a:txBody>
                    <a:bodyPr/>
                    <a:lstStyle/>
                    <a:p>
                      <a:pPr algn="ctr"/>
                      <a:r>
                        <a:rPr lang="en-US" dirty="0" smtClean="0"/>
                        <a:t>Data</a:t>
                      </a:r>
                      <a:r>
                        <a:rPr lang="en-US" baseline="0" dirty="0" smtClean="0"/>
                        <a:t> Classification</a:t>
                      </a:r>
                      <a:endParaRPr lang="en-US" dirty="0"/>
                    </a:p>
                  </a:txBody>
                  <a:tcPr>
                    <a:lnL w="12700" cmpd="sng">
                      <a:noFill/>
                    </a:lnL>
                    <a:lnR w="19050" cap="flat" cmpd="sng" algn="ctr">
                      <a:solidFill>
                        <a:srgbClr val="004D66"/>
                      </a:solidFill>
                      <a:prstDash val="solid"/>
                      <a:round/>
                      <a:headEnd type="none" w="med" len="med"/>
                      <a:tailEnd type="none" w="med" len="med"/>
                    </a:lnR>
                    <a:lnT w="19050" cap="flat" cmpd="sng" algn="ctr">
                      <a:solidFill>
                        <a:srgbClr val="004D66"/>
                      </a:solidFill>
                      <a:prstDash val="solid"/>
                      <a:round/>
                      <a:headEnd type="none" w="med" len="med"/>
                      <a:tailEnd type="none" w="med" len="med"/>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Zeek</a:t>
                      </a:r>
                      <a:r>
                        <a:rPr lang="en-US" sz="1800" baseline="0" dirty="0" smtClean="0"/>
                        <a:t> detects presence of PII and reports system if classification not recorded in inventory</a:t>
                      </a:r>
                      <a:endParaRPr lang="en-US" dirty="0"/>
                    </a:p>
                  </a:txBody>
                  <a:tcPr>
                    <a:lnL w="19050" cap="flat" cmpd="sng" algn="ctr">
                      <a:solidFill>
                        <a:srgbClr val="004D66"/>
                      </a:solidFill>
                      <a:prstDash val="solid"/>
                      <a:round/>
                      <a:headEnd type="none" w="med" len="med"/>
                      <a:tailEnd type="none" w="med" len="med"/>
                    </a:lnL>
                    <a:lnR w="12700" cmpd="sng">
                      <a:noFill/>
                    </a:lnR>
                    <a:lnT w="19050" cap="flat" cmpd="sng" algn="ctr">
                      <a:solidFill>
                        <a:srgbClr val="004D66"/>
                      </a:solidFill>
                      <a:prstDash val="solid"/>
                      <a:round/>
                      <a:headEnd type="none" w="med" len="med"/>
                      <a:tailEnd type="none" w="med" len="med"/>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9883431"/>
                  </a:ext>
                </a:extLst>
              </a:tr>
              <a:tr h="731696">
                <a:tc>
                  <a:txBody>
                    <a:bodyPr/>
                    <a:lstStyle/>
                    <a:p>
                      <a:pPr algn="ctr"/>
                      <a:r>
                        <a:rPr lang="en-US" dirty="0" smtClean="0"/>
                        <a:t>IR Ticket Resolution</a:t>
                      </a:r>
                      <a:endParaRPr lang="en-US" dirty="0"/>
                    </a:p>
                  </a:txBody>
                  <a:tcPr>
                    <a:lnL w="12700" cmpd="sng">
                      <a:noFill/>
                    </a:lnL>
                    <a:lnR w="19050" cap="flat" cmpd="sng" algn="ctr">
                      <a:solidFill>
                        <a:srgbClr val="004D66"/>
                      </a:solidFill>
                      <a:prstDash val="solid"/>
                      <a:round/>
                      <a:headEnd type="none" w="med" len="med"/>
                      <a:tailEnd type="none" w="med" len="med"/>
                    </a:lnR>
                    <a:lnT w="19050" cap="flat" cmpd="sng" algn="ctr">
                      <a:solidFill>
                        <a:srgbClr val="004D66"/>
                      </a:solidFill>
                      <a:prstDash val="solid"/>
                      <a:round/>
                      <a:headEnd type="none" w="med" len="med"/>
                      <a:tailEnd type="none" w="med" len="med"/>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IR ticket resolved, but Zeek alerts that the issue is still ongoing with closed ticket (i.e. sys admin didn’t</a:t>
                      </a:r>
                      <a:r>
                        <a:rPr lang="en-US" sz="1800" baseline="0" dirty="0" smtClean="0"/>
                        <a:t> fix the problem)</a:t>
                      </a:r>
                      <a:endParaRPr lang="en-US" sz="1800" dirty="0" smtClean="0"/>
                    </a:p>
                    <a:p>
                      <a:pPr algn="l"/>
                      <a:endParaRPr lang="en-US" dirty="0"/>
                    </a:p>
                  </a:txBody>
                  <a:tcPr>
                    <a:lnL w="19050" cap="flat" cmpd="sng" algn="ctr">
                      <a:solidFill>
                        <a:srgbClr val="004D66"/>
                      </a:solidFill>
                      <a:prstDash val="solid"/>
                      <a:round/>
                      <a:headEnd type="none" w="med" len="med"/>
                      <a:tailEnd type="none" w="med" len="med"/>
                    </a:lnL>
                    <a:lnR w="12700" cmpd="sng">
                      <a:noFill/>
                    </a:lnR>
                    <a:lnT w="19050" cap="flat" cmpd="sng" algn="ctr">
                      <a:solidFill>
                        <a:srgbClr val="004D66"/>
                      </a:solidFill>
                      <a:prstDash val="solid"/>
                      <a:round/>
                      <a:headEnd type="none" w="med" len="med"/>
                      <a:tailEnd type="none" w="med" len="med"/>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3569535"/>
                  </a:ext>
                </a:extLst>
              </a:tr>
              <a:tr h="731696">
                <a:tc>
                  <a:txBody>
                    <a:bodyPr/>
                    <a:lstStyle/>
                    <a:p>
                      <a:pPr algn="ctr"/>
                      <a:r>
                        <a:rPr lang="en-US" dirty="0" smtClean="0"/>
                        <a:t>Environment</a:t>
                      </a:r>
                      <a:endParaRPr lang="en-US" dirty="0"/>
                    </a:p>
                  </a:txBody>
                  <a:tcPr>
                    <a:lnL w="12700" cmpd="sng">
                      <a:noFill/>
                    </a:lnL>
                    <a:lnR w="19050" cap="flat" cmpd="sng" algn="ctr">
                      <a:solidFill>
                        <a:srgbClr val="004D66"/>
                      </a:solidFill>
                      <a:prstDash val="solid"/>
                      <a:round/>
                      <a:headEnd type="none" w="med" len="med"/>
                      <a:tailEnd type="none" w="med" len="med"/>
                    </a:lnR>
                    <a:lnT w="19050" cap="flat" cmpd="sng" algn="ctr">
                      <a:solidFill>
                        <a:srgbClr val="004D66"/>
                      </a:solidFill>
                      <a:prstDash val="solid"/>
                      <a:round/>
                      <a:headEnd type="none" w="med" len="med"/>
                      <a:tailEnd type="none" w="med" len="med"/>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Environment context (production, dev, test) and inventory</a:t>
                      </a:r>
                      <a:r>
                        <a:rPr lang="en-US" sz="1800" baseline="0" dirty="0" smtClean="0"/>
                        <a:t> enrichment</a:t>
                      </a:r>
                      <a:endParaRPr lang="en-US" sz="1800" dirty="0" smtClean="0"/>
                    </a:p>
                    <a:p>
                      <a:pPr algn="l"/>
                      <a:endParaRPr lang="en-US" dirty="0"/>
                    </a:p>
                  </a:txBody>
                  <a:tcPr>
                    <a:lnL w="19050" cap="flat" cmpd="sng" algn="ctr">
                      <a:solidFill>
                        <a:srgbClr val="004D66"/>
                      </a:solidFill>
                      <a:prstDash val="solid"/>
                      <a:round/>
                      <a:headEnd type="none" w="med" len="med"/>
                      <a:tailEnd type="none" w="med" len="med"/>
                    </a:lnL>
                    <a:lnR w="12700" cmpd="sng">
                      <a:noFill/>
                    </a:lnR>
                    <a:lnT w="19050" cap="flat" cmpd="sng" algn="ctr">
                      <a:solidFill>
                        <a:srgbClr val="004D66"/>
                      </a:solidFill>
                      <a:prstDash val="solid"/>
                      <a:round/>
                      <a:headEnd type="none" w="med" len="med"/>
                      <a:tailEnd type="none" w="med" len="med"/>
                    </a:lnT>
                    <a:lnB w="19050" cap="flat" cmpd="sng" algn="ctr">
                      <a:solidFill>
                        <a:srgbClr val="004D6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1458138"/>
                  </a:ext>
                </a:extLst>
              </a:tr>
              <a:tr h="731696">
                <a:tc>
                  <a:txBody>
                    <a:bodyPr/>
                    <a:lstStyle/>
                    <a:p>
                      <a:pPr algn="ctr"/>
                      <a:r>
                        <a:rPr lang="en-US" dirty="0" smtClean="0"/>
                        <a:t>Inventory</a:t>
                      </a:r>
                      <a:r>
                        <a:rPr lang="en-US" baseline="0" dirty="0" smtClean="0"/>
                        <a:t> Control</a:t>
                      </a:r>
                      <a:endParaRPr lang="en-US" dirty="0"/>
                    </a:p>
                  </a:txBody>
                  <a:tcPr>
                    <a:lnL w="12700" cmpd="sng">
                      <a:noFill/>
                    </a:lnL>
                    <a:lnR w="19050" cap="flat" cmpd="sng" algn="ctr">
                      <a:solidFill>
                        <a:srgbClr val="004D66"/>
                      </a:solidFill>
                      <a:prstDash val="solid"/>
                      <a:round/>
                      <a:headEnd type="none" w="med" len="med"/>
                      <a:tailEnd type="none" w="med" len="med"/>
                    </a:lnR>
                    <a:lnT w="19050" cap="flat" cmpd="sng" algn="ctr">
                      <a:solidFill>
                        <a:srgbClr val="004D66"/>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Zeek</a:t>
                      </a:r>
                      <a:r>
                        <a:rPr lang="en-US" sz="1800" baseline="0" dirty="0" smtClean="0"/>
                        <a:t> has identified presence of new MAC which is not reported or authorized in CMDB</a:t>
                      </a:r>
                      <a:endParaRPr lang="en-US" sz="1800" dirty="0" smtClean="0"/>
                    </a:p>
                    <a:p>
                      <a:pPr algn="l"/>
                      <a:endParaRPr lang="en-US" dirty="0"/>
                    </a:p>
                  </a:txBody>
                  <a:tcPr>
                    <a:lnL w="19050" cap="flat" cmpd="sng" algn="ctr">
                      <a:solidFill>
                        <a:srgbClr val="004D66"/>
                      </a:solidFill>
                      <a:prstDash val="solid"/>
                      <a:round/>
                      <a:headEnd type="none" w="med" len="med"/>
                      <a:tailEnd type="none" w="med" len="med"/>
                    </a:lnL>
                    <a:lnR w="12700" cmpd="sng">
                      <a:noFill/>
                    </a:lnR>
                    <a:lnT w="19050" cap="flat" cmpd="sng" algn="ctr">
                      <a:solidFill>
                        <a:srgbClr val="004D66"/>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1435552"/>
                  </a:ext>
                </a:extLst>
              </a:tr>
            </a:tbl>
          </a:graphicData>
        </a:graphic>
      </p:graphicFrame>
    </p:spTree>
    <p:extLst>
      <p:ext uri="{BB962C8B-B14F-4D97-AF65-F5344CB8AC3E}">
        <p14:creationId xmlns:p14="http://schemas.microsoft.com/office/powerpoint/2010/main" val="3594314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a:xfrm>
            <a:off x="3209526" y="1851305"/>
            <a:ext cx="2757887" cy="860258"/>
          </a:xfrm>
        </p:spPr>
        <p:txBody>
          <a:bodyPr/>
          <a:lstStyle/>
          <a:p>
            <a:r>
              <a:rPr lang="en-US" dirty="0" smtClean="0"/>
              <a:t>Questions?</a:t>
            </a:r>
            <a:endParaRPr lang="en-US" dirty="0"/>
          </a:p>
        </p:txBody>
      </p:sp>
    </p:spTree>
    <p:extLst>
      <p:ext uri="{BB962C8B-B14F-4D97-AF65-F5344CB8AC3E}">
        <p14:creationId xmlns:p14="http://schemas.microsoft.com/office/powerpoint/2010/main" val="393663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a:t>Session Evaluations</a:t>
            </a:r>
            <a:br>
              <a:rPr lang="en-US" dirty="0"/>
            </a:br>
            <a:r>
              <a:rPr lang="en-US" sz="2000" dirty="0"/>
              <a:t>There are two ways to access the session and presenter evaluations:</a:t>
            </a:r>
            <a:endParaRPr lang="en-US" dirty="0"/>
          </a:p>
        </p:txBody>
      </p:sp>
      <p:sp>
        <p:nvSpPr>
          <p:cNvPr id="4" name="Content Placeholder 2">
            <a:extLst>
              <a:ext uri="{FF2B5EF4-FFF2-40B4-BE49-F238E27FC236}">
                <a16:creationId xmlns:a16="http://schemas.microsoft.com/office/drawing/2014/main" id="{4C264F12-82BE-40B8-9995-DA45B3DAEDDF}"/>
              </a:ext>
            </a:extLst>
          </p:cNvPr>
          <p:cNvSpPr>
            <a:spLocks noGrp="1"/>
          </p:cNvSpPr>
          <p:nvPr>
            <p:ph type="body" sz="quarter" idx="10"/>
          </p:nvPr>
        </p:nvSpPr>
        <p:spPr>
          <a:xfrm>
            <a:off x="184266" y="1354488"/>
            <a:ext cx="8778875" cy="3392487"/>
          </a:xfrm>
        </p:spPr>
        <p:txBody>
          <a:bodyPr/>
          <a:lstStyle/>
          <a:p>
            <a:pPr marL="0" indent="0">
              <a:buNone/>
            </a:pPr>
            <a:r>
              <a:rPr lang="en-US" sz="4000" dirty="0">
                <a:solidFill>
                  <a:schemeClr val="tx1">
                    <a:lumMod val="50000"/>
                    <a:lumOff val="50000"/>
                  </a:schemeClr>
                </a:solidFill>
              </a:rPr>
              <a:t>1</a:t>
            </a:r>
          </a:p>
          <a:p>
            <a:pPr marL="0" indent="0">
              <a:buNone/>
            </a:pPr>
            <a:endParaRPr lang="en-US" dirty="0">
              <a:solidFill>
                <a:schemeClr val="tx1">
                  <a:lumMod val="50000"/>
                  <a:lumOff val="50000"/>
                </a:schemeClr>
              </a:solidFill>
            </a:endParaRPr>
          </a:p>
          <a:p>
            <a:pPr marL="0" indent="0">
              <a:buNone/>
            </a:pPr>
            <a:r>
              <a:rPr lang="en-US" sz="4000" dirty="0">
                <a:solidFill>
                  <a:schemeClr val="tx1">
                    <a:lumMod val="50000"/>
                    <a:lumOff val="50000"/>
                  </a:schemeClr>
                </a:solidFill>
              </a:rPr>
              <a:t>2</a:t>
            </a:r>
            <a:endParaRPr lang="en-US" sz="4000" dirty="0"/>
          </a:p>
        </p:txBody>
      </p:sp>
      <p:sp>
        <p:nvSpPr>
          <p:cNvPr id="5" name="TextBox 4">
            <a:extLst>
              <a:ext uri="{FF2B5EF4-FFF2-40B4-BE49-F238E27FC236}">
                <a16:creationId xmlns:a16="http://schemas.microsoft.com/office/drawing/2014/main" id="{681F1702-74C7-4182-A974-2CFAA46DFC39}"/>
              </a:ext>
            </a:extLst>
          </p:cNvPr>
          <p:cNvSpPr txBox="1"/>
          <p:nvPr/>
        </p:nvSpPr>
        <p:spPr>
          <a:xfrm>
            <a:off x="664051" y="1566865"/>
            <a:ext cx="2771747" cy="584775"/>
          </a:xfrm>
          <a:prstGeom prst="rect">
            <a:avLst/>
          </a:prstGeom>
          <a:noFill/>
        </p:spPr>
        <p:txBody>
          <a:bodyPr wrap="square" rtlCol="0">
            <a:spAutoFit/>
          </a:bodyPr>
          <a:lstStyle/>
          <a:p>
            <a:r>
              <a:rPr lang="en-US" sz="1600" dirty="0">
                <a:solidFill>
                  <a:schemeClr val="tx1">
                    <a:lumMod val="65000"/>
                    <a:lumOff val="35000"/>
                  </a:schemeClr>
                </a:solidFill>
              </a:rPr>
              <a:t>In the online agenda, click on the “</a:t>
            </a:r>
            <a:r>
              <a:rPr lang="en-US" sz="1600" dirty="0">
                <a:solidFill>
                  <a:srgbClr val="B7002B"/>
                </a:solidFill>
              </a:rPr>
              <a:t>Evaluate Session</a:t>
            </a:r>
            <a:r>
              <a:rPr lang="en-US" sz="1600" dirty="0">
                <a:solidFill>
                  <a:schemeClr val="tx1">
                    <a:lumMod val="65000"/>
                    <a:lumOff val="35000"/>
                  </a:schemeClr>
                </a:solidFill>
              </a:rPr>
              <a:t>” link</a:t>
            </a:r>
          </a:p>
        </p:txBody>
      </p:sp>
      <p:sp>
        <p:nvSpPr>
          <p:cNvPr id="6" name="TextBox 5">
            <a:extLst>
              <a:ext uri="{FF2B5EF4-FFF2-40B4-BE49-F238E27FC236}">
                <a16:creationId xmlns:a16="http://schemas.microsoft.com/office/drawing/2014/main" id="{98414618-C1CC-4815-999E-88230CCBAEBA}"/>
              </a:ext>
            </a:extLst>
          </p:cNvPr>
          <p:cNvSpPr txBox="1"/>
          <p:nvPr/>
        </p:nvSpPr>
        <p:spPr>
          <a:xfrm>
            <a:off x="664051" y="2914147"/>
            <a:ext cx="2816353" cy="1323439"/>
          </a:xfrm>
          <a:prstGeom prst="rect">
            <a:avLst/>
          </a:prstGeom>
          <a:noFill/>
        </p:spPr>
        <p:txBody>
          <a:bodyPr wrap="square" rtlCol="0">
            <a:spAutoFit/>
          </a:bodyPr>
          <a:lstStyle/>
          <a:p>
            <a:r>
              <a:rPr lang="en-US" sz="1600" dirty="0">
                <a:solidFill>
                  <a:schemeClr val="tx1">
                    <a:lumMod val="65000"/>
                    <a:lumOff val="35000"/>
                  </a:schemeClr>
                </a:solidFill>
              </a:rPr>
              <a:t>From the mobile app, click on the session you want from the schedule &gt; then click the associated resources &gt; and the </a:t>
            </a:r>
            <a:r>
              <a:rPr lang="en-US" sz="1600" dirty="0">
                <a:solidFill>
                  <a:srgbClr val="B7002B"/>
                </a:solidFill>
              </a:rPr>
              <a:t>evaluation</a:t>
            </a:r>
            <a:r>
              <a:rPr lang="en-US" sz="1600" dirty="0"/>
              <a:t> </a:t>
            </a:r>
            <a:r>
              <a:rPr lang="en-US" sz="1600" dirty="0">
                <a:solidFill>
                  <a:schemeClr val="tx1">
                    <a:lumMod val="65000"/>
                    <a:lumOff val="35000"/>
                  </a:schemeClr>
                </a:solidFill>
              </a:rPr>
              <a:t>will pop up in the list</a:t>
            </a:r>
          </a:p>
        </p:txBody>
      </p:sp>
      <p:pic>
        <p:nvPicPr>
          <p:cNvPr id="7" name="Picture 6">
            <a:extLst>
              <a:ext uri="{FF2B5EF4-FFF2-40B4-BE49-F238E27FC236}">
                <a16:creationId xmlns:a16="http://schemas.microsoft.com/office/drawing/2014/main" id="{E7E21F13-B5A8-4505-8F3F-D1D648241D62}"/>
              </a:ext>
            </a:extLst>
          </p:cNvPr>
          <p:cNvPicPr>
            <a:picLocks noChangeAspect="1"/>
          </p:cNvPicPr>
          <p:nvPr/>
        </p:nvPicPr>
        <p:blipFill>
          <a:blip r:embed="rId2"/>
          <a:stretch>
            <a:fillRect/>
          </a:stretch>
        </p:blipFill>
        <p:spPr>
          <a:xfrm>
            <a:off x="3659207" y="1260071"/>
            <a:ext cx="4801130" cy="1250018"/>
          </a:xfrm>
          <a:prstGeom prst="rect">
            <a:avLst/>
          </a:prstGeom>
        </p:spPr>
      </p:pic>
      <p:pic>
        <p:nvPicPr>
          <p:cNvPr id="8" name="Picture 7">
            <a:extLst>
              <a:ext uri="{FF2B5EF4-FFF2-40B4-BE49-F238E27FC236}">
                <a16:creationId xmlns:a16="http://schemas.microsoft.com/office/drawing/2014/main" id="{D6ED1B80-71E6-4790-ACC2-375F962D6D58}"/>
              </a:ext>
            </a:extLst>
          </p:cNvPr>
          <p:cNvPicPr>
            <a:picLocks noChangeAspect="1"/>
          </p:cNvPicPr>
          <p:nvPr/>
        </p:nvPicPr>
        <p:blipFill>
          <a:blip r:embed="rId3"/>
          <a:stretch>
            <a:fillRect/>
          </a:stretch>
        </p:blipFill>
        <p:spPr>
          <a:xfrm>
            <a:off x="3659207" y="2662058"/>
            <a:ext cx="4801130" cy="1932948"/>
          </a:xfrm>
          <a:prstGeom prst="rect">
            <a:avLst/>
          </a:prstGeom>
        </p:spPr>
      </p:pic>
    </p:spTree>
    <p:extLst>
      <p:ext uri="{BB962C8B-B14F-4D97-AF65-F5344CB8AC3E}">
        <p14:creationId xmlns:p14="http://schemas.microsoft.com/office/powerpoint/2010/main" val="392157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103" y="1459800"/>
            <a:ext cx="3789304" cy="1804204"/>
          </a:xfrm>
          <a:prstGeom prst="rect">
            <a:avLst/>
          </a:prstGeom>
        </p:spPr>
      </p:pic>
    </p:spTree>
    <p:extLst>
      <p:ext uri="{BB962C8B-B14F-4D97-AF65-F5344CB8AC3E}">
        <p14:creationId xmlns:p14="http://schemas.microsoft.com/office/powerpoint/2010/main" val="320968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55484704"/>
              </p:ext>
            </p:extLst>
          </p:nvPr>
        </p:nvGraphicFramePr>
        <p:xfrm>
          <a:off x="124059" y="1143941"/>
          <a:ext cx="8778502" cy="297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96517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30322582"/>
              </p:ext>
            </p:extLst>
          </p:nvPr>
        </p:nvGraphicFramePr>
        <p:xfrm>
          <a:off x="252937" y="677211"/>
          <a:ext cx="8778502" cy="3391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852769" y="2203768"/>
            <a:ext cx="338328" cy="338328"/>
          </a:xfrm>
          <a:prstGeom prst="ellipse">
            <a:avLst/>
          </a:prstGeom>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7" name="TextBox 6"/>
          <p:cNvSpPr txBox="1"/>
          <p:nvPr/>
        </p:nvSpPr>
        <p:spPr>
          <a:xfrm>
            <a:off x="3449077" y="1212845"/>
            <a:ext cx="1145711" cy="784830"/>
          </a:xfrm>
          <a:prstGeom prst="rect">
            <a:avLst/>
          </a:prstGeom>
          <a:noFill/>
        </p:spPr>
        <p:txBody>
          <a:bodyPr wrap="square" rtlCol="0">
            <a:spAutoFit/>
          </a:bodyPr>
          <a:lstStyle/>
          <a:p>
            <a:pPr algn="ctr"/>
            <a:r>
              <a:rPr lang="en-US" sz="1500" dirty="0" smtClean="0"/>
              <a:t>(2018)</a:t>
            </a:r>
            <a:br>
              <a:rPr lang="en-US" sz="1500" dirty="0" smtClean="0"/>
            </a:br>
            <a:r>
              <a:rPr lang="en-US" sz="1500" dirty="0" smtClean="0"/>
              <a:t>SOC Established</a:t>
            </a:r>
            <a:endParaRPr lang="en-US" sz="1500" dirty="0"/>
          </a:p>
        </p:txBody>
      </p:sp>
    </p:spTree>
    <p:extLst>
      <p:ext uri="{BB962C8B-B14F-4D97-AF65-F5344CB8AC3E}">
        <p14:creationId xmlns:p14="http://schemas.microsoft.com/office/powerpoint/2010/main" val="2933693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FB3AB-CE8E-8E49-B6A8-CC97C5793A9A}"/>
              </a:ext>
            </a:extLst>
          </p:cNvPr>
          <p:cNvSpPr>
            <a:spLocks noGrp="1"/>
          </p:cNvSpPr>
          <p:nvPr>
            <p:ph type="title"/>
          </p:nvPr>
        </p:nvSpPr>
        <p:spPr/>
        <p:txBody>
          <a:bodyPr/>
          <a:lstStyle/>
          <a:p>
            <a:r>
              <a:rPr lang="en-US" dirty="0" smtClean="0"/>
              <a:t>Why Zeek?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077702"/>
              </p:ext>
            </p:extLst>
          </p:nvPr>
        </p:nvGraphicFramePr>
        <p:xfrm>
          <a:off x="834887" y="1226448"/>
          <a:ext cx="7185088" cy="2757840"/>
        </p:xfrm>
        <a:graphic>
          <a:graphicData uri="http://schemas.openxmlformats.org/drawingml/2006/table">
            <a:tbl>
              <a:tblPr firstRow="1" bandRow="1">
                <a:tableStyleId>{22838BEF-8BB2-4498-84A7-C5851F593DF1}</a:tableStyleId>
              </a:tblPr>
              <a:tblGrid>
                <a:gridCol w="787902">
                  <a:extLst>
                    <a:ext uri="{9D8B030D-6E8A-4147-A177-3AD203B41FA5}">
                      <a16:colId xmlns:a16="http://schemas.microsoft.com/office/drawing/2014/main" val="1391880627"/>
                    </a:ext>
                  </a:extLst>
                </a:gridCol>
                <a:gridCol w="6397186">
                  <a:extLst>
                    <a:ext uri="{9D8B030D-6E8A-4147-A177-3AD203B41FA5}">
                      <a16:colId xmlns:a16="http://schemas.microsoft.com/office/drawing/2014/main" val="2583001367"/>
                    </a:ext>
                  </a:extLst>
                </a:gridCol>
              </a:tblGrid>
              <a:tr h="551568">
                <a:tc>
                  <a:txBody>
                    <a:bodyPr/>
                    <a:lstStyle/>
                    <a:p>
                      <a:endParaRPr lang="en-US" dirty="0"/>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smtClean="0"/>
                        <a:t>Adaptable</a:t>
                      </a:r>
                      <a:endParaRPr lang="en-US" b="0" dirty="0"/>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569313"/>
                  </a:ext>
                </a:extLst>
              </a:tr>
              <a:tr h="551568">
                <a:tc>
                  <a:txBody>
                    <a:bodyPr/>
                    <a:lstStyle/>
                    <a:p>
                      <a:endParaRPr lang="en-US"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Event-driven and policy framework</a:t>
                      </a:r>
                      <a:endParaRPr lang="en-US"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709580"/>
                  </a:ext>
                </a:extLst>
              </a:tr>
              <a:tr h="551568">
                <a:tc>
                  <a:txBody>
                    <a:bodyPr/>
                    <a:lstStyle/>
                    <a:p>
                      <a:endParaRPr lang="en-US"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Highly Stateful</a:t>
                      </a:r>
                      <a:endParaRPr lang="en-US"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7888404"/>
                  </a:ext>
                </a:extLst>
              </a:tr>
              <a:tr h="551568">
                <a:tc>
                  <a:txBody>
                    <a:bodyPr/>
                    <a:lstStyle/>
                    <a:p>
                      <a:endParaRPr lang="en-US"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Protocol Coverage</a:t>
                      </a:r>
                      <a:endParaRPr lang="en-US"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6846686"/>
                  </a:ext>
                </a:extLst>
              </a:tr>
              <a:tr h="551568">
                <a:tc>
                  <a:txBody>
                    <a:bodyPr/>
                    <a:lstStyle/>
                    <a:p>
                      <a:endParaRPr lang="en-US" dirty="0"/>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smtClean="0"/>
                        <a:t>Rich Metadata</a:t>
                      </a:r>
                      <a:endParaRPr lang="en-US" dirty="0"/>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736150"/>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52" y="1254139"/>
            <a:ext cx="473464" cy="4734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52" y="1804223"/>
            <a:ext cx="475488" cy="4754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52" y="2361172"/>
            <a:ext cx="475488" cy="4754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952" y="2918121"/>
            <a:ext cx="475488" cy="4754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928" y="3475070"/>
            <a:ext cx="475488" cy="475488"/>
          </a:xfrm>
          <a:prstGeom prst="rect">
            <a:avLst/>
          </a:prstGeom>
        </p:spPr>
      </p:pic>
    </p:spTree>
    <p:extLst>
      <p:ext uri="{BB962C8B-B14F-4D97-AF65-F5344CB8AC3E}">
        <p14:creationId xmlns:p14="http://schemas.microsoft.com/office/powerpoint/2010/main" val="359091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68" y="155386"/>
            <a:ext cx="2915639" cy="4336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5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997" y="155385"/>
            <a:ext cx="2916936" cy="4334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723" y="155385"/>
            <a:ext cx="2916936" cy="433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4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8069" y="463639"/>
            <a:ext cx="2539444" cy="3416320"/>
          </a:xfrm>
          <a:prstGeom prst="rect">
            <a:avLst/>
          </a:prstGeom>
          <a:noFill/>
        </p:spPr>
        <p:txBody>
          <a:bodyPr wrap="square" rtlCol="0">
            <a:spAutoFit/>
          </a:bodyPr>
          <a:lstStyle/>
          <a:p>
            <a:r>
              <a:rPr lang="en-US" b="1" dirty="0">
                <a:solidFill>
                  <a:srgbClr val="7030A0"/>
                </a:solidFill>
              </a:rPr>
              <a:t>c</a:t>
            </a:r>
            <a:r>
              <a:rPr lang="en-US" b="1" dirty="0" smtClean="0">
                <a:solidFill>
                  <a:srgbClr val="7030A0"/>
                </a:solidFill>
              </a:rPr>
              <a:t>onn.log</a:t>
            </a:r>
          </a:p>
          <a:p>
            <a:r>
              <a:rPr lang="en-US" b="1" dirty="0" smtClean="0">
                <a:solidFill>
                  <a:srgbClr val="7030A0"/>
                </a:solidFill>
              </a:rPr>
              <a:t>http.log</a:t>
            </a:r>
          </a:p>
          <a:p>
            <a:r>
              <a:rPr lang="en-US" b="1" dirty="0">
                <a:solidFill>
                  <a:srgbClr val="7030A0"/>
                </a:solidFill>
              </a:rPr>
              <a:t>n</a:t>
            </a:r>
            <a:r>
              <a:rPr lang="en-US" b="1" dirty="0" smtClean="0">
                <a:solidFill>
                  <a:srgbClr val="7030A0"/>
                </a:solidFill>
              </a:rPr>
              <a:t>tlm.log</a:t>
            </a:r>
          </a:p>
          <a:p>
            <a:r>
              <a:rPr lang="en-US" b="1" dirty="0">
                <a:solidFill>
                  <a:srgbClr val="7030A0"/>
                </a:solidFill>
              </a:rPr>
              <a:t>r</a:t>
            </a:r>
            <a:r>
              <a:rPr lang="en-US" b="1" dirty="0" smtClean="0">
                <a:solidFill>
                  <a:srgbClr val="7030A0"/>
                </a:solidFill>
              </a:rPr>
              <a:t>dp.log</a:t>
            </a:r>
          </a:p>
          <a:p>
            <a:r>
              <a:rPr lang="en-US" b="1" dirty="0" smtClean="0">
                <a:solidFill>
                  <a:srgbClr val="7030A0"/>
                </a:solidFill>
              </a:rPr>
              <a:t>files.log</a:t>
            </a:r>
          </a:p>
          <a:p>
            <a:r>
              <a:rPr lang="en-US" b="1" dirty="0">
                <a:solidFill>
                  <a:srgbClr val="7030A0"/>
                </a:solidFill>
              </a:rPr>
              <a:t>s</a:t>
            </a:r>
            <a:r>
              <a:rPr lang="en-US" b="1" dirty="0" smtClean="0">
                <a:solidFill>
                  <a:srgbClr val="7030A0"/>
                </a:solidFill>
              </a:rPr>
              <a:t>sl.log</a:t>
            </a:r>
          </a:p>
          <a:p>
            <a:r>
              <a:rPr lang="en-US" b="1" dirty="0">
                <a:solidFill>
                  <a:srgbClr val="7030A0"/>
                </a:solidFill>
              </a:rPr>
              <a:t>i</a:t>
            </a:r>
            <a:r>
              <a:rPr lang="en-US" b="1" dirty="0" smtClean="0">
                <a:solidFill>
                  <a:srgbClr val="7030A0"/>
                </a:solidFill>
              </a:rPr>
              <a:t>ntel.log</a:t>
            </a:r>
          </a:p>
          <a:p>
            <a:r>
              <a:rPr lang="en-US" b="1" dirty="0" smtClean="0">
                <a:solidFill>
                  <a:srgbClr val="7030A0"/>
                </a:solidFill>
              </a:rPr>
              <a:t>smtp.log</a:t>
            </a:r>
          </a:p>
          <a:p>
            <a:r>
              <a:rPr lang="en-US" b="1" dirty="0">
                <a:solidFill>
                  <a:srgbClr val="7030A0"/>
                </a:solidFill>
              </a:rPr>
              <a:t>s</a:t>
            </a:r>
            <a:r>
              <a:rPr lang="en-US" b="1" dirty="0" smtClean="0">
                <a:solidFill>
                  <a:srgbClr val="7030A0"/>
                </a:solidFill>
              </a:rPr>
              <a:t>mb_files.log</a:t>
            </a:r>
          </a:p>
          <a:p>
            <a:r>
              <a:rPr lang="en-US" b="1" dirty="0">
                <a:solidFill>
                  <a:srgbClr val="7030A0"/>
                </a:solidFill>
              </a:rPr>
              <a:t>s</a:t>
            </a:r>
            <a:r>
              <a:rPr lang="en-US" b="1" dirty="0" smtClean="0">
                <a:solidFill>
                  <a:srgbClr val="7030A0"/>
                </a:solidFill>
              </a:rPr>
              <a:t>mb_mapping.log</a:t>
            </a:r>
          </a:p>
          <a:p>
            <a:r>
              <a:rPr lang="en-US" b="1" dirty="0" smtClean="0">
                <a:solidFill>
                  <a:srgbClr val="7030A0"/>
                </a:solidFill>
              </a:rPr>
              <a:t>ftp.log</a:t>
            </a:r>
          </a:p>
          <a:p>
            <a:r>
              <a:rPr lang="en-US" b="1" dirty="0" smtClean="0">
                <a:solidFill>
                  <a:srgbClr val="7030A0"/>
                </a:solidFill>
              </a:rPr>
              <a:t>…</a:t>
            </a:r>
          </a:p>
        </p:txBody>
      </p:sp>
      <p:sp>
        <p:nvSpPr>
          <p:cNvPr id="4" name="TextBox 3"/>
          <p:cNvSpPr txBox="1"/>
          <p:nvPr/>
        </p:nvSpPr>
        <p:spPr>
          <a:xfrm>
            <a:off x="5782186" y="1039256"/>
            <a:ext cx="5675289" cy="1477328"/>
          </a:xfrm>
          <a:prstGeom prst="rect">
            <a:avLst/>
          </a:prstGeom>
          <a:noFill/>
        </p:spPr>
        <p:txBody>
          <a:bodyPr wrap="square" rtlCol="0">
            <a:spAutoFit/>
          </a:bodyPr>
          <a:lstStyle/>
          <a:p>
            <a:r>
              <a:rPr lang="en-US" b="1" dirty="0" smtClean="0">
                <a:solidFill>
                  <a:schemeClr val="accent2"/>
                </a:solidFill>
              </a:rPr>
              <a:t>AWFyf1nfiQTBOGBY7CZc</a:t>
            </a:r>
          </a:p>
          <a:p>
            <a:endParaRPr lang="en-US" b="1" dirty="0" smtClean="0">
              <a:solidFill>
                <a:schemeClr val="accent2"/>
              </a:solidFill>
            </a:endParaRPr>
          </a:p>
          <a:p>
            <a:r>
              <a:rPr lang="en-US" b="1" dirty="0" smtClean="0">
                <a:solidFill>
                  <a:schemeClr val="accent2"/>
                </a:solidFill>
              </a:rPr>
              <a:t>AWFyfuQVhOOxLt6n04AI</a:t>
            </a:r>
          </a:p>
          <a:p>
            <a:endParaRPr lang="en-US" b="1" dirty="0" smtClean="0">
              <a:solidFill>
                <a:schemeClr val="accent2"/>
              </a:solidFill>
            </a:endParaRPr>
          </a:p>
          <a:p>
            <a:r>
              <a:rPr lang="en-US" b="1" dirty="0" smtClean="0">
                <a:solidFill>
                  <a:schemeClr val="accent2"/>
                </a:solidFill>
              </a:rPr>
              <a:t>AWFycrzUiQTBOGBY4HqB</a:t>
            </a:r>
            <a:endParaRPr lang="en-US" sz="3200" b="1" dirty="0" smtClean="0">
              <a:solidFill>
                <a:schemeClr val="accent2"/>
              </a:solidFill>
            </a:endParaRPr>
          </a:p>
        </p:txBody>
      </p:sp>
      <p:sp>
        <p:nvSpPr>
          <p:cNvPr id="5" name="Right Arrow 4"/>
          <p:cNvSpPr/>
          <p:nvPr/>
        </p:nvSpPr>
        <p:spPr>
          <a:xfrm>
            <a:off x="3134123" y="1550235"/>
            <a:ext cx="2051287" cy="455369"/>
          </a:xfrm>
          <a:prstGeom prst="rightArrow">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55762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008" y="376983"/>
            <a:ext cx="3273077" cy="1631216"/>
          </a:xfrm>
          <a:prstGeom prst="rect">
            <a:avLst/>
          </a:prstGeom>
          <a:noFill/>
        </p:spPr>
        <p:txBody>
          <a:bodyPr wrap="square" rtlCol="0">
            <a:spAutoFit/>
          </a:bodyPr>
          <a:lstStyle/>
          <a:p>
            <a:r>
              <a:rPr lang="en-US" sz="2000" dirty="0" smtClean="0"/>
              <a:t>AWFyf1nfiQTBOGBY7CZc</a:t>
            </a:r>
          </a:p>
          <a:p>
            <a:endParaRPr lang="en-US" sz="2000" dirty="0" smtClean="0"/>
          </a:p>
          <a:p>
            <a:r>
              <a:rPr lang="en-US" sz="2000" b="1" dirty="0" smtClean="0">
                <a:solidFill>
                  <a:schemeClr val="accent6">
                    <a:lumMod val="75000"/>
                  </a:schemeClr>
                </a:solidFill>
              </a:rPr>
              <a:t>AWFyfuQVhOOxLt6n04AI</a:t>
            </a:r>
          </a:p>
          <a:p>
            <a:endParaRPr lang="en-US" sz="2000" dirty="0" smtClean="0"/>
          </a:p>
          <a:p>
            <a:r>
              <a:rPr lang="en-US" sz="2000" dirty="0" smtClean="0"/>
              <a:t>AWFycrzUiQTBOGBY4HqB</a:t>
            </a:r>
            <a:endParaRPr lang="en-US" sz="3600" dirty="0" smtClean="0"/>
          </a:p>
        </p:txBody>
      </p:sp>
      <p:sp>
        <p:nvSpPr>
          <p:cNvPr id="4" name="Right Arrow 3"/>
          <p:cNvSpPr/>
          <p:nvPr/>
        </p:nvSpPr>
        <p:spPr>
          <a:xfrm>
            <a:off x="4014779" y="991037"/>
            <a:ext cx="1360146" cy="334844"/>
          </a:xfrm>
          <a:prstGeom prst="rightArrow">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100" dirty="0"/>
          </a:p>
        </p:txBody>
      </p:sp>
      <p:sp>
        <p:nvSpPr>
          <p:cNvPr id="5" name="TextBox 4"/>
          <p:cNvSpPr txBox="1"/>
          <p:nvPr/>
        </p:nvSpPr>
        <p:spPr>
          <a:xfrm>
            <a:off x="5739620" y="277716"/>
            <a:ext cx="2660012" cy="2554545"/>
          </a:xfrm>
          <a:prstGeom prst="rect">
            <a:avLst/>
          </a:prstGeom>
          <a:noFill/>
        </p:spPr>
        <p:txBody>
          <a:bodyPr wrap="square" rtlCol="0">
            <a:spAutoFit/>
          </a:bodyPr>
          <a:lstStyle/>
          <a:p>
            <a:r>
              <a:rPr lang="en-US" sz="2000" b="1" dirty="0">
                <a:solidFill>
                  <a:schemeClr val="accent6">
                    <a:lumMod val="75000"/>
                  </a:schemeClr>
                </a:solidFill>
              </a:rPr>
              <a:t>c</a:t>
            </a:r>
            <a:r>
              <a:rPr lang="en-US" sz="2000" b="1" dirty="0" smtClean="0">
                <a:solidFill>
                  <a:schemeClr val="accent6">
                    <a:lumMod val="75000"/>
                  </a:schemeClr>
                </a:solidFill>
              </a:rPr>
              <a:t>onn.log</a:t>
            </a:r>
          </a:p>
          <a:p>
            <a:r>
              <a:rPr lang="en-US" sz="2000" b="1" dirty="0">
                <a:solidFill>
                  <a:schemeClr val="accent6">
                    <a:lumMod val="75000"/>
                  </a:schemeClr>
                </a:solidFill>
              </a:rPr>
              <a:t>n</a:t>
            </a:r>
            <a:r>
              <a:rPr lang="en-US" sz="2000" b="1" dirty="0" smtClean="0">
                <a:solidFill>
                  <a:schemeClr val="accent6">
                    <a:lumMod val="75000"/>
                  </a:schemeClr>
                </a:solidFill>
              </a:rPr>
              <a:t>tlm.log</a:t>
            </a:r>
          </a:p>
          <a:p>
            <a:r>
              <a:rPr lang="en-US" sz="2000" b="1" dirty="0">
                <a:solidFill>
                  <a:schemeClr val="accent6">
                    <a:lumMod val="75000"/>
                  </a:schemeClr>
                </a:solidFill>
              </a:rPr>
              <a:t>s</a:t>
            </a:r>
            <a:r>
              <a:rPr lang="en-US" sz="2000" b="1" dirty="0" smtClean="0">
                <a:solidFill>
                  <a:schemeClr val="accent6">
                    <a:lumMod val="75000"/>
                  </a:schemeClr>
                </a:solidFill>
              </a:rPr>
              <a:t>mb_files.log</a:t>
            </a:r>
          </a:p>
          <a:p>
            <a:r>
              <a:rPr lang="en-US" sz="2000" b="1" dirty="0">
                <a:solidFill>
                  <a:schemeClr val="accent6">
                    <a:lumMod val="75000"/>
                  </a:schemeClr>
                </a:solidFill>
              </a:rPr>
              <a:t>s</a:t>
            </a:r>
            <a:r>
              <a:rPr lang="en-US" sz="2000" b="1" dirty="0" smtClean="0">
                <a:solidFill>
                  <a:schemeClr val="accent6">
                    <a:lumMod val="75000"/>
                  </a:schemeClr>
                </a:solidFill>
              </a:rPr>
              <a:t>mb_mapping.log</a:t>
            </a:r>
          </a:p>
          <a:p>
            <a:r>
              <a:rPr lang="en-US" sz="2000" b="1" dirty="0">
                <a:solidFill>
                  <a:schemeClr val="accent6">
                    <a:lumMod val="75000"/>
                  </a:schemeClr>
                </a:solidFill>
              </a:rPr>
              <a:t>f</a:t>
            </a:r>
            <a:r>
              <a:rPr lang="en-US" sz="2000" b="1" dirty="0" smtClean="0">
                <a:solidFill>
                  <a:schemeClr val="accent6">
                    <a:lumMod val="75000"/>
                  </a:schemeClr>
                </a:solidFill>
              </a:rPr>
              <a:t>iles.log</a:t>
            </a:r>
          </a:p>
          <a:p>
            <a:r>
              <a:rPr lang="en-US" sz="2000" b="1" dirty="0">
                <a:solidFill>
                  <a:schemeClr val="accent6">
                    <a:lumMod val="75000"/>
                  </a:schemeClr>
                </a:solidFill>
              </a:rPr>
              <a:t>i</a:t>
            </a:r>
            <a:r>
              <a:rPr lang="en-US" sz="2000" b="1" dirty="0" smtClean="0">
                <a:solidFill>
                  <a:schemeClr val="accent6">
                    <a:lumMod val="75000"/>
                  </a:schemeClr>
                </a:solidFill>
              </a:rPr>
              <a:t>ntel.log</a:t>
            </a:r>
          </a:p>
          <a:p>
            <a:endParaRPr lang="en-US" sz="2000" dirty="0" smtClean="0"/>
          </a:p>
          <a:p>
            <a:endParaRPr lang="en-US" sz="2000" dirty="0" smtClean="0"/>
          </a:p>
        </p:txBody>
      </p:sp>
      <p:sp>
        <p:nvSpPr>
          <p:cNvPr id="7" name="Right Arrow 6"/>
          <p:cNvSpPr/>
          <p:nvPr/>
        </p:nvSpPr>
        <p:spPr>
          <a:xfrm rot="5400000">
            <a:off x="5409162" y="2826302"/>
            <a:ext cx="997930" cy="230334"/>
          </a:xfrm>
          <a:prstGeom prst="rightArrow">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100" dirty="0"/>
          </a:p>
        </p:txBody>
      </p:sp>
      <p:sp>
        <p:nvSpPr>
          <p:cNvPr id="9" name="TextBox 8"/>
          <p:cNvSpPr txBox="1"/>
          <p:nvPr/>
        </p:nvSpPr>
        <p:spPr>
          <a:xfrm>
            <a:off x="5254679" y="3705670"/>
            <a:ext cx="1408321" cy="307777"/>
          </a:xfrm>
          <a:prstGeom prst="rect">
            <a:avLst/>
          </a:prstGeom>
          <a:noFill/>
        </p:spPr>
        <p:txBody>
          <a:bodyPr wrap="square" rtlCol="0">
            <a:spAutoFit/>
          </a:bodyPr>
          <a:lstStyle/>
          <a:p>
            <a:r>
              <a:rPr lang="en-US" sz="1400" dirty="0" smtClean="0"/>
              <a:t>File Extraction</a:t>
            </a:r>
            <a:endParaRPr lang="en-US" sz="1400" dirty="0"/>
          </a:p>
        </p:txBody>
      </p:sp>
      <p:sp>
        <p:nvSpPr>
          <p:cNvPr id="10" name="TextBox 9"/>
          <p:cNvSpPr txBox="1"/>
          <p:nvPr/>
        </p:nvSpPr>
        <p:spPr>
          <a:xfrm>
            <a:off x="6776269" y="3613918"/>
            <a:ext cx="2207240" cy="523220"/>
          </a:xfrm>
          <a:prstGeom prst="rect">
            <a:avLst/>
          </a:prstGeom>
          <a:noFill/>
        </p:spPr>
        <p:txBody>
          <a:bodyPr wrap="square" rtlCol="0">
            <a:spAutoFit/>
          </a:bodyPr>
          <a:lstStyle/>
          <a:p>
            <a:r>
              <a:rPr lang="en-US" sz="1400" dirty="0" smtClean="0"/>
              <a:t>Session Context</a:t>
            </a:r>
          </a:p>
          <a:p>
            <a:r>
              <a:rPr lang="en-US" sz="1400" dirty="0" smtClean="0"/>
              <a:t>Policy Automation</a:t>
            </a:r>
            <a:endParaRPr lang="en-US" sz="1400" dirty="0"/>
          </a:p>
        </p:txBody>
      </p:sp>
      <p:sp>
        <p:nvSpPr>
          <p:cNvPr id="11" name="Right Arrow 10"/>
          <p:cNvSpPr/>
          <p:nvPr/>
        </p:nvSpPr>
        <p:spPr>
          <a:xfrm rot="5400000">
            <a:off x="6880138" y="2822641"/>
            <a:ext cx="997930" cy="230334"/>
          </a:xfrm>
          <a:prstGeom prst="rightArrow">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100" dirty="0"/>
          </a:p>
        </p:txBody>
      </p:sp>
    </p:spTree>
    <p:extLst>
      <p:ext uri="{BB962C8B-B14F-4D97-AF65-F5344CB8AC3E}">
        <p14:creationId xmlns:p14="http://schemas.microsoft.com/office/powerpoint/2010/main" val="854821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8483</TotalTime>
  <Words>1879</Words>
  <Application>Microsoft Office PowerPoint</Application>
  <PresentationFormat>On-screen Show (16:9)</PresentationFormat>
  <Paragraphs>363</Paragraphs>
  <Slides>29</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Connecting the Dots with Zeek (Bro)</vt:lpstr>
      <vt:lpstr>PowerPoint Presentation</vt:lpstr>
      <vt:lpstr>PowerPoint Presentation</vt:lpstr>
      <vt:lpstr>Background</vt:lpstr>
      <vt:lpstr>PowerPoint Presentation</vt:lpstr>
      <vt:lpstr>Why Zeek?</vt:lpstr>
      <vt:lpstr>PowerPoint Presentation</vt:lpstr>
      <vt:lpstr>PowerPoint Presentation</vt:lpstr>
      <vt:lpstr>PowerPoint Presentation</vt:lpstr>
      <vt:lpstr>Customization Examples</vt:lpstr>
      <vt:lpstr>PowerPoint Presentation</vt:lpstr>
      <vt:lpstr>PowerPoint Presentation</vt:lpstr>
      <vt:lpstr>Incident Examples</vt:lpstr>
      <vt:lpstr>Event Enrichment</vt:lpstr>
      <vt:lpstr>PowerPoint Presentation</vt:lpstr>
      <vt:lpstr>PowerPoint Presentation</vt:lpstr>
      <vt:lpstr>PowerPoint Presentation</vt:lpstr>
      <vt:lpstr>OK… Now what?</vt:lpstr>
      <vt:lpstr>Same Family, Different Personalities</vt:lpstr>
      <vt:lpstr>Our Challenge</vt:lpstr>
      <vt:lpstr>PowerPoint Presentation</vt:lpstr>
      <vt:lpstr>PowerPoint Presentation</vt:lpstr>
      <vt:lpstr>PowerPoint Presentation</vt:lpstr>
      <vt:lpstr>Core Technologies</vt:lpstr>
      <vt:lpstr>Sample Microservices</vt:lpstr>
      <vt:lpstr>Sample Correlation Sources</vt:lpstr>
      <vt:lpstr>PowerPoint Presentation</vt:lpstr>
      <vt:lpstr>Questions?</vt:lpstr>
      <vt:lpstr>Session Evaluations There are two ways to access the session and presenter evaluations:</vt:lpstr>
    </vt:vector>
  </TitlesOfParts>
  <Company>EDUCAUSE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Nick Turley</cp:lastModifiedBy>
  <cp:revision>338</cp:revision>
  <cp:lastPrinted>2015-02-02T21:50:40Z</cp:lastPrinted>
  <dcterms:created xsi:type="dcterms:W3CDTF">2013-06-12T15:30:12Z</dcterms:created>
  <dcterms:modified xsi:type="dcterms:W3CDTF">2019-05-08T05:15:25Z</dcterms:modified>
</cp:coreProperties>
</file>