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79" r:id="rId3"/>
    <p:sldId id="258" r:id="rId4"/>
    <p:sldId id="264" r:id="rId5"/>
    <p:sldId id="273" r:id="rId6"/>
    <p:sldId id="272" r:id="rId7"/>
    <p:sldId id="296" r:id="rId8"/>
    <p:sldId id="284" r:id="rId9"/>
    <p:sldId id="287" r:id="rId10"/>
    <p:sldId id="288" r:id="rId11"/>
    <p:sldId id="289" r:id="rId12"/>
    <p:sldId id="295" r:id="rId13"/>
    <p:sldId id="292" r:id="rId14"/>
    <p:sldId id="293" r:id="rId15"/>
    <p:sldId id="294" r:id="rId16"/>
    <p:sldId id="290" r:id="rId17"/>
    <p:sldId id="291" r:id="rId18"/>
    <p:sldId id="261" r:id="rId19"/>
    <p:sldId id="265" r:id="rId20"/>
    <p:sldId id="280" r:id="rId21"/>
    <p:sldId id="285" r:id="rId22"/>
    <p:sldId id="271" r:id="rId23"/>
    <p:sldId id="270" r:id="rId24"/>
    <p:sldId id="283" r:id="rId25"/>
    <p:sldId id="278" r:id="rId26"/>
    <p:sldId id="281" r:id="rId27"/>
    <p:sldId id="286" r:id="rId28"/>
    <p:sldId id="27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D6"/>
    <a:srgbClr val="162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5"/>
    <p:restoredTop sz="86543"/>
  </p:normalViewPr>
  <p:slideViewPr>
    <p:cSldViewPr snapToGrid="0" snapToObjects="1">
      <p:cViewPr varScale="1">
        <p:scale>
          <a:sx n="120" d="100"/>
          <a:sy n="120" d="100"/>
        </p:scale>
        <p:origin x="216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51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79964-750E-9148-A119-9444C2969B9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32A2B9-32A9-E947-A73C-26D0B408AB31}">
      <dgm:prSet/>
      <dgm:spPr/>
      <dgm:t>
        <a:bodyPr/>
        <a:lstStyle/>
        <a:p>
          <a:r>
            <a:rPr lang="en-US" dirty="0"/>
            <a:t>“Automated Defense”</a:t>
          </a:r>
        </a:p>
      </dgm:t>
    </dgm:pt>
    <dgm:pt modelId="{F7E20AFD-E4AC-4044-A77B-1A44A7864CF0}" type="parTrans" cxnId="{89E53B68-991D-FD48-8A6E-D86F472251AB}">
      <dgm:prSet/>
      <dgm:spPr/>
      <dgm:t>
        <a:bodyPr/>
        <a:lstStyle/>
        <a:p>
          <a:endParaRPr lang="en-US"/>
        </a:p>
      </dgm:t>
    </dgm:pt>
    <dgm:pt modelId="{4FEDE91D-DC95-604D-91F0-B4F75DD09AD9}" type="sibTrans" cxnId="{89E53B68-991D-FD48-8A6E-D86F472251AB}">
      <dgm:prSet/>
      <dgm:spPr/>
      <dgm:t>
        <a:bodyPr/>
        <a:lstStyle/>
        <a:p>
          <a:endParaRPr lang="en-US"/>
        </a:p>
      </dgm:t>
    </dgm:pt>
    <dgm:pt modelId="{109E2004-7F1D-5D47-8D8B-19EC86742046}">
      <dgm:prSet/>
      <dgm:spPr/>
      <dgm:t>
        <a:bodyPr/>
        <a:lstStyle/>
        <a:p>
          <a:r>
            <a:rPr lang="en-US"/>
            <a:t>Scrape logs, filter, shove in border IPS</a:t>
          </a:r>
        </a:p>
      </dgm:t>
    </dgm:pt>
    <dgm:pt modelId="{82B3C7A6-98A0-9D49-BFA6-AE50B6B67180}" type="parTrans" cxnId="{76781399-D58A-F244-B6AC-D070E298DC4C}">
      <dgm:prSet/>
      <dgm:spPr/>
      <dgm:t>
        <a:bodyPr/>
        <a:lstStyle/>
        <a:p>
          <a:endParaRPr lang="en-US"/>
        </a:p>
      </dgm:t>
    </dgm:pt>
    <dgm:pt modelId="{34CEC7DA-4B11-504B-B6CE-E394FA62EA89}" type="sibTrans" cxnId="{76781399-D58A-F244-B6AC-D070E298DC4C}">
      <dgm:prSet/>
      <dgm:spPr/>
      <dgm:t>
        <a:bodyPr/>
        <a:lstStyle/>
        <a:p>
          <a:endParaRPr lang="en-US"/>
        </a:p>
      </dgm:t>
    </dgm:pt>
    <dgm:pt modelId="{FB642770-6AD3-5E46-9E93-F0E9ED19085E}">
      <dgm:prSet/>
      <dgm:spPr/>
      <dgm:t>
        <a:bodyPr/>
        <a:lstStyle/>
        <a:p>
          <a:r>
            <a:rPr lang="en-US"/>
            <a:t>”Threat Intelligence”</a:t>
          </a:r>
        </a:p>
      </dgm:t>
    </dgm:pt>
    <dgm:pt modelId="{EC0F14C1-B341-EC4E-8FA5-3258CCB5D73F}" type="parTrans" cxnId="{9BC7F67B-8664-5D46-AA7E-12B17FD4CC41}">
      <dgm:prSet/>
      <dgm:spPr/>
      <dgm:t>
        <a:bodyPr/>
        <a:lstStyle/>
        <a:p>
          <a:endParaRPr lang="en-US"/>
        </a:p>
      </dgm:t>
    </dgm:pt>
    <dgm:pt modelId="{E6F0915E-E5AD-DE48-976B-C2D4E59916AA}" type="sibTrans" cxnId="{9BC7F67B-8664-5D46-AA7E-12B17FD4CC41}">
      <dgm:prSet/>
      <dgm:spPr/>
      <dgm:t>
        <a:bodyPr/>
        <a:lstStyle/>
        <a:p>
          <a:endParaRPr lang="en-US"/>
        </a:p>
      </dgm:t>
    </dgm:pt>
    <dgm:pt modelId="{A858E2EF-4B1B-9047-B008-83B77C7932B0}">
      <dgm:prSet/>
      <dgm:spPr/>
      <dgm:t>
        <a:bodyPr/>
        <a:lstStyle/>
        <a:p>
          <a:r>
            <a:rPr lang="en-US" dirty="0"/>
            <a:t>…pull external TI data and also share our data</a:t>
          </a:r>
        </a:p>
      </dgm:t>
    </dgm:pt>
    <dgm:pt modelId="{948E7D0F-51B8-2341-9AA3-0F4805C43A30}" type="parTrans" cxnId="{379E2C92-25AF-6A4C-8C6E-74A838F96053}">
      <dgm:prSet/>
      <dgm:spPr/>
      <dgm:t>
        <a:bodyPr/>
        <a:lstStyle/>
        <a:p>
          <a:endParaRPr lang="en-US"/>
        </a:p>
      </dgm:t>
    </dgm:pt>
    <dgm:pt modelId="{DBC4EEDF-70B9-1F4B-87A2-285B730E4BFC}" type="sibTrans" cxnId="{379E2C92-25AF-6A4C-8C6E-74A838F96053}">
      <dgm:prSet/>
      <dgm:spPr/>
      <dgm:t>
        <a:bodyPr/>
        <a:lstStyle/>
        <a:p>
          <a:endParaRPr lang="en-US"/>
        </a:p>
      </dgm:t>
    </dgm:pt>
    <dgm:pt modelId="{64B020A1-2BD9-384B-A34D-CEBD6A1ECCBC}">
      <dgm:prSet/>
      <dgm:spPr/>
      <dgm:t>
        <a:bodyPr/>
        <a:lstStyle/>
        <a:p>
          <a:r>
            <a:rPr lang="en-US"/>
            <a:t>“Deception”</a:t>
          </a:r>
        </a:p>
      </dgm:t>
    </dgm:pt>
    <dgm:pt modelId="{2A5413DB-3AA3-A940-AFF6-83BFFA70B30E}" type="parTrans" cxnId="{337271E2-7FE1-0C42-BCBA-0316BF11F1BA}">
      <dgm:prSet/>
      <dgm:spPr/>
      <dgm:t>
        <a:bodyPr/>
        <a:lstStyle/>
        <a:p>
          <a:endParaRPr lang="en-US"/>
        </a:p>
      </dgm:t>
    </dgm:pt>
    <dgm:pt modelId="{0B54A0B1-BD77-CC41-A71A-39D13AA9DAD2}" type="sibTrans" cxnId="{337271E2-7FE1-0C42-BCBA-0316BF11F1BA}">
      <dgm:prSet/>
      <dgm:spPr/>
      <dgm:t>
        <a:bodyPr/>
        <a:lstStyle/>
        <a:p>
          <a:endParaRPr lang="en-US"/>
        </a:p>
      </dgm:t>
    </dgm:pt>
    <dgm:pt modelId="{2EBA164E-C487-B445-801D-859938A11741}">
      <dgm:prSet/>
      <dgm:spPr/>
      <dgm:t>
        <a:bodyPr/>
        <a:lstStyle/>
        <a:p>
          <a:r>
            <a:rPr lang="en-US"/>
            <a:t>honeypots</a:t>
          </a:r>
        </a:p>
      </dgm:t>
    </dgm:pt>
    <dgm:pt modelId="{07873008-F300-8D4B-93E3-996F0A4002B5}" type="parTrans" cxnId="{D200ACED-8ED6-9146-A9A3-7F30A667E48F}">
      <dgm:prSet/>
      <dgm:spPr/>
      <dgm:t>
        <a:bodyPr/>
        <a:lstStyle/>
        <a:p>
          <a:endParaRPr lang="en-US"/>
        </a:p>
      </dgm:t>
    </dgm:pt>
    <dgm:pt modelId="{5B506CFB-CAC5-C842-91CD-B610E11A947A}" type="sibTrans" cxnId="{D200ACED-8ED6-9146-A9A3-7F30A667E48F}">
      <dgm:prSet/>
      <dgm:spPr/>
      <dgm:t>
        <a:bodyPr/>
        <a:lstStyle/>
        <a:p>
          <a:endParaRPr lang="en-US"/>
        </a:p>
      </dgm:t>
    </dgm:pt>
    <dgm:pt modelId="{B2909CFE-2352-5D41-B902-A95B8D68372D}" type="pres">
      <dgm:prSet presAssocID="{CAC79964-750E-9148-A119-9444C2969B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5B5A71-562B-EE42-9082-C22E8459240E}" type="pres">
      <dgm:prSet presAssocID="{4732A2B9-32A9-E947-A73C-26D0B408AB31}" presName="root" presStyleCnt="0"/>
      <dgm:spPr/>
    </dgm:pt>
    <dgm:pt modelId="{BCA76416-300D-E043-8C79-95BD422FAB6C}" type="pres">
      <dgm:prSet presAssocID="{4732A2B9-32A9-E947-A73C-26D0B408AB31}" presName="rootComposite" presStyleCnt="0"/>
      <dgm:spPr/>
    </dgm:pt>
    <dgm:pt modelId="{FB0469BD-549F-9440-8F69-0AF7E7718F9E}" type="pres">
      <dgm:prSet presAssocID="{4732A2B9-32A9-E947-A73C-26D0B408AB31}" presName="rootText" presStyleLbl="node1" presStyleIdx="0" presStyleCnt="3"/>
      <dgm:spPr/>
    </dgm:pt>
    <dgm:pt modelId="{73072328-C788-F246-996D-E791F442E52C}" type="pres">
      <dgm:prSet presAssocID="{4732A2B9-32A9-E947-A73C-26D0B408AB31}" presName="rootConnector" presStyleLbl="node1" presStyleIdx="0" presStyleCnt="3"/>
      <dgm:spPr/>
    </dgm:pt>
    <dgm:pt modelId="{E45AD790-37DA-AC4A-A9DC-FF6510B621FC}" type="pres">
      <dgm:prSet presAssocID="{4732A2B9-32A9-E947-A73C-26D0B408AB31}" presName="childShape" presStyleCnt="0"/>
      <dgm:spPr/>
    </dgm:pt>
    <dgm:pt modelId="{F957C157-C89F-1848-929D-36839CE30E36}" type="pres">
      <dgm:prSet presAssocID="{82B3C7A6-98A0-9D49-BFA6-AE50B6B67180}" presName="Name13" presStyleLbl="parChTrans1D2" presStyleIdx="0" presStyleCnt="3"/>
      <dgm:spPr/>
    </dgm:pt>
    <dgm:pt modelId="{34306A01-159D-A64D-A16F-9118B07D6E0A}" type="pres">
      <dgm:prSet presAssocID="{109E2004-7F1D-5D47-8D8B-19EC86742046}" presName="childText" presStyleLbl="bgAcc1" presStyleIdx="0" presStyleCnt="3">
        <dgm:presLayoutVars>
          <dgm:bulletEnabled val="1"/>
        </dgm:presLayoutVars>
      </dgm:prSet>
      <dgm:spPr/>
    </dgm:pt>
    <dgm:pt modelId="{4CEAD532-DF3D-C744-9632-C0E0F9448437}" type="pres">
      <dgm:prSet presAssocID="{FB642770-6AD3-5E46-9E93-F0E9ED19085E}" presName="root" presStyleCnt="0"/>
      <dgm:spPr/>
    </dgm:pt>
    <dgm:pt modelId="{71F040F6-0AF0-2947-8F4D-8129A29C1B43}" type="pres">
      <dgm:prSet presAssocID="{FB642770-6AD3-5E46-9E93-F0E9ED19085E}" presName="rootComposite" presStyleCnt="0"/>
      <dgm:spPr/>
    </dgm:pt>
    <dgm:pt modelId="{9E8A368D-D9D9-294B-915E-0DB7326FE213}" type="pres">
      <dgm:prSet presAssocID="{FB642770-6AD3-5E46-9E93-F0E9ED19085E}" presName="rootText" presStyleLbl="node1" presStyleIdx="1" presStyleCnt="3"/>
      <dgm:spPr/>
    </dgm:pt>
    <dgm:pt modelId="{D5A6D6F3-8903-F743-BAF6-662E3162BBD1}" type="pres">
      <dgm:prSet presAssocID="{FB642770-6AD3-5E46-9E93-F0E9ED19085E}" presName="rootConnector" presStyleLbl="node1" presStyleIdx="1" presStyleCnt="3"/>
      <dgm:spPr/>
    </dgm:pt>
    <dgm:pt modelId="{0C4C2DB7-2C4B-BF4E-BD3D-7A10EF91EB53}" type="pres">
      <dgm:prSet presAssocID="{FB642770-6AD3-5E46-9E93-F0E9ED19085E}" presName="childShape" presStyleCnt="0"/>
      <dgm:spPr/>
    </dgm:pt>
    <dgm:pt modelId="{FCEEC8DF-92AF-B340-93A9-2FEFE6B64C9F}" type="pres">
      <dgm:prSet presAssocID="{948E7D0F-51B8-2341-9AA3-0F4805C43A30}" presName="Name13" presStyleLbl="parChTrans1D2" presStyleIdx="1" presStyleCnt="3"/>
      <dgm:spPr/>
    </dgm:pt>
    <dgm:pt modelId="{B717ADBD-5666-E944-BF78-DB44A58389EA}" type="pres">
      <dgm:prSet presAssocID="{A858E2EF-4B1B-9047-B008-83B77C7932B0}" presName="childText" presStyleLbl="bgAcc1" presStyleIdx="1" presStyleCnt="3">
        <dgm:presLayoutVars>
          <dgm:bulletEnabled val="1"/>
        </dgm:presLayoutVars>
      </dgm:prSet>
      <dgm:spPr/>
    </dgm:pt>
    <dgm:pt modelId="{855FA3C9-A460-4F4D-9BA8-FA5FB77810CA}" type="pres">
      <dgm:prSet presAssocID="{64B020A1-2BD9-384B-A34D-CEBD6A1ECCBC}" presName="root" presStyleCnt="0"/>
      <dgm:spPr/>
    </dgm:pt>
    <dgm:pt modelId="{6BA223DD-6B6C-0E49-8E9B-9D3C236D7FFF}" type="pres">
      <dgm:prSet presAssocID="{64B020A1-2BD9-384B-A34D-CEBD6A1ECCBC}" presName="rootComposite" presStyleCnt="0"/>
      <dgm:spPr/>
    </dgm:pt>
    <dgm:pt modelId="{DB054F60-B5AE-E646-BA29-79C0563DED47}" type="pres">
      <dgm:prSet presAssocID="{64B020A1-2BD9-384B-A34D-CEBD6A1ECCBC}" presName="rootText" presStyleLbl="node1" presStyleIdx="2" presStyleCnt="3"/>
      <dgm:spPr/>
    </dgm:pt>
    <dgm:pt modelId="{181F8F97-1662-8E44-8FC7-EDCB96FD42DE}" type="pres">
      <dgm:prSet presAssocID="{64B020A1-2BD9-384B-A34D-CEBD6A1ECCBC}" presName="rootConnector" presStyleLbl="node1" presStyleIdx="2" presStyleCnt="3"/>
      <dgm:spPr/>
    </dgm:pt>
    <dgm:pt modelId="{D9E55F75-E13B-0041-A4FF-6705CA97CF9A}" type="pres">
      <dgm:prSet presAssocID="{64B020A1-2BD9-384B-A34D-CEBD6A1ECCBC}" presName="childShape" presStyleCnt="0"/>
      <dgm:spPr/>
    </dgm:pt>
    <dgm:pt modelId="{100F87B2-DA31-7B4E-9587-8DCBE3531F0B}" type="pres">
      <dgm:prSet presAssocID="{07873008-F300-8D4B-93E3-996F0A4002B5}" presName="Name13" presStyleLbl="parChTrans1D2" presStyleIdx="2" presStyleCnt="3"/>
      <dgm:spPr/>
    </dgm:pt>
    <dgm:pt modelId="{E75B7A0E-3EFC-7A42-94D4-405FDBDA9038}" type="pres">
      <dgm:prSet presAssocID="{2EBA164E-C487-B445-801D-859938A11741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01101500-F541-494F-885D-BA923186415B}" type="presOf" srcId="{948E7D0F-51B8-2341-9AA3-0F4805C43A30}" destId="{FCEEC8DF-92AF-B340-93A9-2FEFE6B64C9F}" srcOrd="0" destOrd="0" presId="urn:microsoft.com/office/officeart/2005/8/layout/hierarchy3"/>
    <dgm:cxn modelId="{FBDEF501-B812-EB4F-B6B0-96A16E393A8D}" type="presOf" srcId="{109E2004-7F1D-5D47-8D8B-19EC86742046}" destId="{34306A01-159D-A64D-A16F-9118B07D6E0A}" srcOrd="0" destOrd="0" presId="urn:microsoft.com/office/officeart/2005/8/layout/hierarchy3"/>
    <dgm:cxn modelId="{28D2C316-F51F-C44B-B0BC-25683BF81309}" type="presOf" srcId="{FB642770-6AD3-5E46-9E93-F0E9ED19085E}" destId="{9E8A368D-D9D9-294B-915E-0DB7326FE213}" srcOrd="0" destOrd="0" presId="urn:microsoft.com/office/officeart/2005/8/layout/hierarchy3"/>
    <dgm:cxn modelId="{32AC4C59-A8C6-1449-8DD8-6C88F914FAE9}" type="presOf" srcId="{2EBA164E-C487-B445-801D-859938A11741}" destId="{E75B7A0E-3EFC-7A42-94D4-405FDBDA9038}" srcOrd="0" destOrd="0" presId="urn:microsoft.com/office/officeart/2005/8/layout/hierarchy3"/>
    <dgm:cxn modelId="{ED19FF5F-29D5-B24F-9F0C-F8248BC1AF3F}" type="presOf" srcId="{07873008-F300-8D4B-93E3-996F0A4002B5}" destId="{100F87B2-DA31-7B4E-9587-8DCBE3531F0B}" srcOrd="0" destOrd="0" presId="urn:microsoft.com/office/officeart/2005/8/layout/hierarchy3"/>
    <dgm:cxn modelId="{12E30368-EFB6-574B-8B2F-3FFD4D42D5AC}" type="presOf" srcId="{4732A2B9-32A9-E947-A73C-26D0B408AB31}" destId="{FB0469BD-549F-9440-8F69-0AF7E7718F9E}" srcOrd="0" destOrd="0" presId="urn:microsoft.com/office/officeart/2005/8/layout/hierarchy3"/>
    <dgm:cxn modelId="{89E53B68-991D-FD48-8A6E-D86F472251AB}" srcId="{CAC79964-750E-9148-A119-9444C2969B9C}" destId="{4732A2B9-32A9-E947-A73C-26D0B408AB31}" srcOrd="0" destOrd="0" parTransId="{F7E20AFD-E4AC-4044-A77B-1A44A7864CF0}" sibTransId="{4FEDE91D-DC95-604D-91F0-B4F75DD09AD9}"/>
    <dgm:cxn modelId="{CF819979-3553-0C49-A595-2602409CF15B}" type="presOf" srcId="{4732A2B9-32A9-E947-A73C-26D0B408AB31}" destId="{73072328-C788-F246-996D-E791F442E52C}" srcOrd="1" destOrd="0" presId="urn:microsoft.com/office/officeart/2005/8/layout/hierarchy3"/>
    <dgm:cxn modelId="{B675127B-3EEC-604C-9EB6-D4C44DA94502}" type="presOf" srcId="{64B020A1-2BD9-384B-A34D-CEBD6A1ECCBC}" destId="{181F8F97-1662-8E44-8FC7-EDCB96FD42DE}" srcOrd="1" destOrd="0" presId="urn:microsoft.com/office/officeart/2005/8/layout/hierarchy3"/>
    <dgm:cxn modelId="{9BC7F67B-8664-5D46-AA7E-12B17FD4CC41}" srcId="{CAC79964-750E-9148-A119-9444C2969B9C}" destId="{FB642770-6AD3-5E46-9E93-F0E9ED19085E}" srcOrd="1" destOrd="0" parTransId="{EC0F14C1-B341-EC4E-8FA5-3258CCB5D73F}" sibTransId="{E6F0915E-E5AD-DE48-976B-C2D4E59916AA}"/>
    <dgm:cxn modelId="{9A156C85-97EF-A748-BF62-202F6EBC3DB5}" type="presOf" srcId="{CAC79964-750E-9148-A119-9444C2969B9C}" destId="{B2909CFE-2352-5D41-B902-A95B8D68372D}" srcOrd="0" destOrd="0" presId="urn:microsoft.com/office/officeart/2005/8/layout/hierarchy3"/>
    <dgm:cxn modelId="{379E2C92-25AF-6A4C-8C6E-74A838F96053}" srcId="{FB642770-6AD3-5E46-9E93-F0E9ED19085E}" destId="{A858E2EF-4B1B-9047-B008-83B77C7932B0}" srcOrd="0" destOrd="0" parTransId="{948E7D0F-51B8-2341-9AA3-0F4805C43A30}" sibTransId="{DBC4EEDF-70B9-1F4B-87A2-285B730E4BFC}"/>
    <dgm:cxn modelId="{76781399-D58A-F244-B6AC-D070E298DC4C}" srcId="{4732A2B9-32A9-E947-A73C-26D0B408AB31}" destId="{109E2004-7F1D-5D47-8D8B-19EC86742046}" srcOrd="0" destOrd="0" parTransId="{82B3C7A6-98A0-9D49-BFA6-AE50B6B67180}" sibTransId="{34CEC7DA-4B11-504B-B6CE-E394FA62EA89}"/>
    <dgm:cxn modelId="{75A6019C-A8CC-B645-AC4A-8422AF0E92E0}" type="presOf" srcId="{82B3C7A6-98A0-9D49-BFA6-AE50B6B67180}" destId="{F957C157-C89F-1848-929D-36839CE30E36}" srcOrd="0" destOrd="0" presId="urn:microsoft.com/office/officeart/2005/8/layout/hierarchy3"/>
    <dgm:cxn modelId="{6EBA97B4-A242-2E48-BFEA-58980ED567C2}" type="presOf" srcId="{64B020A1-2BD9-384B-A34D-CEBD6A1ECCBC}" destId="{DB054F60-B5AE-E646-BA29-79C0563DED47}" srcOrd="0" destOrd="0" presId="urn:microsoft.com/office/officeart/2005/8/layout/hierarchy3"/>
    <dgm:cxn modelId="{0207C7CA-DC8F-3B4E-9E61-6F153851A390}" type="presOf" srcId="{FB642770-6AD3-5E46-9E93-F0E9ED19085E}" destId="{D5A6D6F3-8903-F743-BAF6-662E3162BBD1}" srcOrd="1" destOrd="0" presId="urn:microsoft.com/office/officeart/2005/8/layout/hierarchy3"/>
    <dgm:cxn modelId="{337271E2-7FE1-0C42-BCBA-0316BF11F1BA}" srcId="{CAC79964-750E-9148-A119-9444C2969B9C}" destId="{64B020A1-2BD9-384B-A34D-CEBD6A1ECCBC}" srcOrd="2" destOrd="0" parTransId="{2A5413DB-3AA3-A940-AFF6-83BFFA70B30E}" sibTransId="{0B54A0B1-BD77-CC41-A71A-39D13AA9DAD2}"/>
    <dgm:cxn modelId="{52467EE9-F668-A047-B41D-8F2DC3D41DB7}" type="presOf" srcId="{A858E2EF-4B1B-9047-B008-83B77C7932B0}" destId="{B717ADBD-5666-E944-BF78-DB44A58389EA}" srcOrd="0" destOrd="0" presId="urn:microsoft.com/office/officeart/2005/8/layout/hierarchy3"/>
    <dgm:cxn modelId="{D200ACED-8ED6-9146-A9A3-7F30A667E48F}" srcId="{64B020A1-2BD9-384B-A34D-CEBD6A1ECCBC}" destId="{2EBA164E-C487-B445-801D-859938A11741}" srcOrd="0" destOrd="0" parTransId="{07873008-F300-8D4B-93E3-996F0A4002B5}" sibTransId="{5B506CFB-CAC5-C842-91CD-B610E11A947A}"/>
    <dgm:cxn modelId="{A5BF9464-8D70-EA42-B575-0238EDE35E2B}" type="presParOf" srcId="{B2909CFE-2352-5D41-B902-A95B8D68372D}" destId="{C55B5A71-562B-EE42-9082-C22E8459240E}" srcOrd="0" destOrd="0" presId="urn:microsoft.com/office/officeart/2005/8/layout/hierarchy3"/>
    <dgm:cxn modelId="{BC4278E1-15D7-A848-B3FB-7374D19D0D88}" type="presParOf" srcId="{C55B5A71-562B-EE42-9082-C22E8459240E}" destId="{BCA76416-300D-E043-8C79-95BD422FAB6C}" srcOrd="0" destOrd="0" presId="urn:microsoft.com/office/officeart/2005/8/layout/hierarchy3"/>
    <dgm:cxn modelId="{7048105E-BDA2-B24F-86FA-D0B43289CD4C}" type="presParOf" srcId="{BCA76416-300D-E043-8C79-95BD422FAB6C}" destId="{FB0469BD-549F-9440-8F69-0AF7E7718F9E}" srcOrd="0" destOrd="0" presId="urn:microsoft.com/office/officeart/2005/8/layout/hierarchy3"/>
    <dgm:cxn modelId="{7D1BB498-4B20-5742-BDE3-338CBE5F836D}" type="presParOf" srcId="{BCA76416-300D-E043-8C79-95BD422FAB6C}" destId="{73072328-C788-F246-996D-E791F442E52C}" srcOrd="1" destOrd="0" presId="urn:microsoft.com/office/officeart/2005/8/layout/hierarchy3"/>
    <dgm:cxn modelId="{E019E64B-2FF2-004E-B3DD-0552E821688D}" type="presParOf" srcId="{C55B5A71-562B-EE42-9082-C22E8459240E}" destId="{E45AD790-37DA-AC4A-A9DC-FF6510B621FC}" srcOrd="1" destOrd="0" presId="urn:microsoft.com/office/officeart/2005/8/layout/hierarchy3"/>
    <dgm:cxn modelId="{65696288-6739-9349-82C2-17DE5AF22A95}" type="presParOf" srcId="{E45AD790-37DA-AC4A-A9DC-FF6510B621FC}" destId="{F957C157-C89F-1848-929D-36839CE30E36}" srcOrd="0" destOrd="0" presId="urn:microsoft.com/office/officeart/2005/8/layout/hierarchy3"/>
    <dgm:cxn modelId="{3191A784-A6D4-7F43-8504-EC80715E752D}" type="presParOf" srcId="{E45AD790-37DA-AC4A-A9DC-FF6510B621FC}" destId="{34306A01-159D-A64D-A16F-9118B07D6E0A}" srcOrd="1" destOrd="0" presId="urn:microsoft.com/office/officeart/2005/8/layout/hierarchy3"/>
    <dgm:cxn modelId="{742BE9BD-AE28-9A49-AB4D-0F418313F987}" type="presParOf" srcId="{B2909CFE-2352-5D41-B902-A95B8D68372D}" destId="{4CEAD532-DF3D-C744-9632-C0E0F9448437}" srcOrd="1" destOrd="0" presId="urn:microsoft.com/office/officeart/2005/8/layout/hierarchy3"/>
    <dgm:cxn modelId="{0EE99231-F2C6-8A4C-B6A2-0031DB97CD27}" type="presParOf" srcId="{4CEAD532-DF3D-C744-9632-C0E0F9448437}" destId="{71F040F6-0AF0-2947-8F4D-8129A29C1B43}" srcOrd="0" destOrd="0" presId="urn:microsoft.com/office/officeart/2005/8/layout/hierarchy3"/>
    <dgm:cxn modelId="{78F89EAE-0DFD-094F-8D1D-3271C092C302}" type="presParOf" srcId="{71F040F6-0AF0-2947-8F4D-8129A29C1B43}" destId="{9E8A368D-D9D9-294B-915E-0DB7326FE213}" srcOrd="0" destOrd="0" presId="urn:microsoft.com/office/officeart/2005/8/layout/hierarchy3"/>
    <dgm:cxn modelId="{4641377C-E2DB-6E40-B10A-D98832B2AD56}" type="presParOf" srcId="{71F040F6-0AF0-2947-8F4D-8129A29C1B43}" destId="{D5A6D6F3-8903-F743-BAF6-662E3162BBD1}" srcOrd="1" destOrd="0" presId="urn:microsoft.com/office/officeart/2005/8/layout/hierarchy3"/>
    <dgm:cxn modelId="{6C86C159-216F-DD41-AB2F-7FFFF36638BC}" type="presParOf" srcId="{4CEAD532-DF3D-C744-9632-C0E0F9448437}" destId="{0C4C2DB7-2C4B-BF4E-BD3D-7A10EF91EB53}" srcOrd="1" destOrd="0" presId="urn:microsoft.com/office/officeart/2005/8/layout/hierarchy3"/>
    <dgm:cxn modelId="{9B0FC406-BB24-1F4D-A24C-B263B42D1189}" type="presParOf" srcId="{0C4C2DB7-2C4B-BF4E-BD3D-7A10EF91EB53}" destId="{FCEEC8DF-92AF-B340-93A9-2FEFE6B64C9F}" srcOrd="0" destOrd="0" presId="urn:microsoft.com/office/officeart/2005/8/layout/hierarchy3"/>
    <dgm:cxn modelId="{B1F79856-85A1-2B41-9D98-6C665E69C4E7}" type="presParOf" srcId="{0C4C2DB7-2C4B-BF4E-BD3D-7A10EF91EB53}" destId="{B717ADBD-5666-E944-BF78-DB44A58389EA}" srcOrd="1" destOrd="0" presId="urn:microsoft.com/office/officeart/2005/8/layout/hierarchy3"/>
    <dgm:cxn modelId="{D3109314-CF36-9B40-99C2-575F22F9304B}" type="presParOf" srcId="{B2909CFE-2352-5D41-B902-A95B8D68372D}" destId="{855FA3C9-A460-4F4D-9BA8-FA5FB77810CA}" srcOrd="2" destOrd="0" presId="urn:microsoft.com/office/officeart/2005/8/layout/hierarchy3"/>
    <dgm:cxn modelId="{25384188-08DA-0040-A446-F6070DF29EC4}" type="presParOf" srcId="{855FA3C9-A460-4F4D-9BA8-FA5FB77810CA}" destId="{6BA223DD-6B6C-0E49-8E9B-9D3C236D7FFF}" srcOrd="0" destOrd="0" presId="urn:microsoft.com/office/officeart/2005/8/layout/hierarchy3"/>
    <dgm:cxn modelId="{F143793C-18A8-7347-8D74-FB8E379726F7}" type="presParOf" srcId="{6BA223DD-6B6C-0E49-8E9B-9D3C236D7FFF}" destId="{DB054F60-B5AE-E646-BA29-79C0563DED47}" srcOrd="0" destOrd="0" presId="urn:microsoft.com/office/officeart/2005/8/layout/hierarchy3"/>
    <dgm:cxn modelId="{DE9F8134-CD8A-B046-8EC8-705C63CB239E}" type="presParOf" srcId="{6BA223DD-6B6C-0E49-8E9B-9D3C236D7FFF}" destId="{181F8F97-1662-8E44-8FC7-EDCB96FD42DE}" srcOrd="1" destOrd="0" presId="urn:microsoft.com/office/officeart/2005/8/layout/hierarchy3"/>
    <dgm:cxn modelId="{8C17F017-0493-594B-9432-D43EB23F755C}" type="presParOf" srcId="{855FA3C9-A460-4F4D-9BA8-FA5FB77810CA}" destId="{D9E55F75-E13B-0041-A4FF-6705CA97CF9A}" srcOrd="1" destOrd="0" presId="urn:microsoft.com/office/officeart/2005/8/layout/hierarchy3"/>
    <dgm:cxn modelId="{29AF5744-F16B-C040-89B5-5F89A25D6452}" type="presParOf" srcId="{D9E55F75-E13B-0041-A4FF-6705CA97CF9A}" destId="{100F87B2-DA31-7B4E-9587-8DCBE3531F0B}" srcOrd="0" destOrd="0" presId="urn:microsoft.com/office/officeart/2005/8/layout/hierarchy3"/>
    <dgm:cxn modelId="{947ADE64-0795-8C46-8DAD-18F59C85B34E}" type="presParOf" srcId="{D9E55F75-E13B-0041-A4FF-6705CA97CF9A}" destId="{E75B7A0E-3EFC-7A42-94D4-405FDBDA903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780351-8F78-41A5-A76B-4F0DF00DE5E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BA363D7-0146-4C61-82CE-BB737C0BCEDF}">
      <dgm:prSet/>
      <dgm:spPr/>
      <dgm:t>
        <a:bodyPr/>
        <a:lstStyle/>
        <a:p>
          <a:r>
            <a:rPr lang="en-US"/>
            <a:t>Share only</a:t>
          </a:r>
        </a:p>
      </dgm:t>
    </dgm:pt>
    <dgm:pt modelId="{446CA5FD-FE45-48B7-93DC-B819D8B4DCFD}" type="parTrans" cxnId="{13275CAA-B604-434D-997A-60FA323E462B}">
      <dgm:prSet/>
      <dgm:spPr/>
      <dgm:t>
        <a:bodyPr/>
        <a:lstStyle/>
        <a:p>
          <a:endParaRPr lang="en-US"/>
        </a:p>
      </dgm:t>
    </dgm:pt>
    <dgm:pt modelId="{CD6222EC-91A4-4AA2-B38B-0B881CEFF16A}" type="sibTrans" cxnId="{13275CAA-B604-434D-997A-60FA323E462B}">
      <dgm:prSet/>
      <dgm:spPr/>
      <dgm:t>
        <a:bodyPr/>
        <a:lstStyle/>
        <a:p>
          <a:endParaRPr lang="en-US"/>
        </a:p>
      </dgm:t>
    </dgm:pt>
    <dgm:pt modelId="{D42BA889-E91A-4E09-9A47-7EE18EAEED0C}">
      <dgm:prSet/>
      <dgm:spPr/>
      <dgm:t>
        <a:bodyPr/>
        <a:lstStyle/>
        <a:p>
          <a:r>
            <a:rPr lang="en-US"/>
            <a:t>Everyone else thanks you (seriously)</a:t>
          </a:r>
        </a:p>
      </dgm:t>
    </dgm:pt>
    <dgm:pt modelId="{7D604854-F4DE-4C31-A66A-E86CC0587DAE}" type="parTrans" cxnId="{8CC530F6-70A6-439D-8851-FB1594DFABD7}">
      <dgm:prSet/>
      <dgm:spPr/>
      <dgm:t>
        <a:bodyPr/>
        <a:lstStyle/>
        <a:p>
          <a:endParaRPr lang="en-US"/>
        </a:p>
      </dgm:t>
    </dgm:pt>
    <dgm:pt modelId="{07A2D9FF-A760-4698-8695-7EBC47BA4C1A}" type="sibTrans" cxnId="{8CC530F6-70A6-439D-8851-FB1594DFABD7}">
      <dgm:prSet/>
      <dgm:spPr/>
      <dgm:t>
        <a:bodyPr/>
        <a:lstStyle/>
        <a:p>
          <a:endParaRPr lang="en-US"/>
        </a:p>
      </dgm:t>
    </dgm:pt>
    <dgm:pt modelId="{12381655-385E-4570-A8F9-26BD0415FA2B}">
      <dgm:prSet/>
      <dgm:spPr/>
      <dgm:t>
        <a:bodyPr/>
        <a:lstStyle/>
        <a:p>
          <a:r>
            <a:rPr lang="en-US"/>
            <a:t>Detection</a:t>
          </a:r>
        </a:p>
      </dgm:t>
    </dgm:pt>
    <dgm:pt modelId="{B3A44543-23B7-43A7-8435-F22CFFD397DE}" type="parTrans" cxnId="{A2411E18-32AF-43C3-8481-058ECA0192FE}">
      <dgm:prSet/>
      <dgm:spPr/>
      <dgm:t>
        <a:bodyPr/>
        <a:lstStyle/>
        <a:p>
          <a:endParaRPr lang="en-US"/>
        </a:p>
      </dgm:t>
    </dgm:pt>
    <dgm:pt modelId="{6C2AF4B1-DFC5-4EA8-81F5-40CDA26248CA}" type="sibTrans" cxnId="{A2411E18-32AF-43C3-8481-058ECA0192FE}">
      <dgm:prSet/>
      <dgm:spPr/>
      <dgm:t>
        <a:bodyPr/>
        <a:lstStyle/>
        <a:p>
          <a:endParaRPr lang="en-US"/>
        </a:p>
      </dgm:t>
    </dgm:pt>
    <dgm:pt modelId="{1830B65E-8337-4464-814D-DA37F6836A30}">
      <dgm:prSet/>
      <dgm:spPr/>
      <dgm:t>
        <a:bodyPr/>
        <a:lstStyle/>
        <a:p>
          <a:r>
            <a:rPr lang="en-US"/>
            <a:t>Batch search logs for activity with indicators</a:t>
          </a:r>
        </a:p>
      </dgm:t>
    </dgm:pt>
    <dgm:pt modelId="{ACE90BF0-97DD-4EF7-B833-46B895AF1365}" type="parTrans" cxnId="{7FEFBAD7-1E6E-4402-BA1D-D0B4FC713A6D}">
      <dgm:prSet/>
      <dgm:spPr/>
      <dgm:t>
        <a:bodyPr/>
        <a:lstStyle/>
        <a:p>
          <a:endParaRPr lang="en-US"/>
        </a:p>
      </dgm:t>
    </dgm:pt>
    <dgm:pt modelId="{80CBEE2E-1BB8-4297-BF41-628B7D0A4928}" type="sibTrans" cxnId="{7FEFBAD7-1E6E-4402-BA1D-D0B4FC713A6D}">
      <dgm:prSet/>
      <dgm:spPr/>
      <dgm:t>
        <a:bodyPr/>
        <a:lstStyle/>
        <a:p>
          <a:endParaRPr lang="en-US"/>
        </a:p>
      </dgm:t>
    </dgm:pt>
    <dgm:pt modelId="{92A71440-4177-4FC9-9A4C-DD22783E79C0}">
      <dgm:prSet/>
      <dgm:spPr/>
      <dgm:t>
        <a:bodyPr/>
        <a:lstStyle/>
        <a:p>
          <a:r>
            <a:rPr lang="en-US"/>
            <a:t>Protection</a:t>
          </a:r>
        </a:p>
      </dgm:t>
    </dgm:pt>
    <dgm:pt modelId="{E6F361B0-439F-4ADA-9C4A-CB559B0B18DD}" type="parTrans" cxnId="{DF7CB0E6-B92C-433C-9570-9A5BA82B8091}">
      <dgm:prSet/>
      <dgm:spPr/>
      <dgm:t>
        <a:bodyPr/>
        <a:lstStyle/>
        <a:p>
          <a:endParaRPr lang="en-US"/>
        </a:p>
      </dgm:t>
    </dgm:pt>
    <dgm:pt modelId="{82C9144D-65A1-4566-9503-6DBB2B7898CA}" type="sibTrans" cxnId="{DF7CB0E6-B92C-433C-9570-9A5BA82B8091}">
      <dgm:prSet/>
      <dgm:spPr/>
      <dgm:t>
        <a:bodyPr/>
        <a:lstStyle/>
        <a:p>
          <a:endParaRPr lang="en-US"/>
        </a:p>
      </dgm:t>
    </dgm:pt>
    <dgm:pt modelId="{3B4721D1-CBB6-41D7-AAE9-7E449B0A9B52}">
      <dgm:prSet/>
      <dgm:spPr/>
      <dgm:t>
        <a:bodyPr/>
        <a:lstStyle/>
        <a:p>
          <a:r>
            <a:rPr lang="en-US"/>
            <a:t>Automatic blocking</a:t>
          </a:r>
        </a:p>
      </dgm:t>
    </dgm:pt>
    <dgm:pt modelId="{171DC31E-E88E-4214-B1BB-5CCE9D2877B5}" type="parTrans" cxnId="{F218F76D-1CB2-43DA-9625-95415923EA16}">
      <dgm:prSet/>
      <dgm:spPr/>
      <dgm:t>
        <a:bodyPr/>
        <a:lstStyle/>
        <a:p>
          <a:endParaRPr lang="en-US"/>
        </a:p>
      </dgm:t>
    </dgm:pt>
    <dgm:pt modelId="{9886775A-4F6F-47C8-88B6-40913779E13C}" type="sibTrans" cxnId="{F218F76D-1CB2-43DA-9625-95415923EA16}">
      <dgm:prSet/>
      <dgm:spPr/>
      <dgm:t>
        <a:bodyPr/>
        <a:lstStyle/>
        <a:p>
          <a:endParaRPr lang="en-US"/>
        </a:p>
      </dgm:t>
    </dgm:pt>
    <dgm:pt modelId="{84A04FDF-9006-A540-BAF1-713DCFE478F6}" type="pres">
      <dgm:prSet presAssocID="{E6780351-8F78-41A5-A76B-4F0DF00DE5E5}" presName="linear" presStyleCnt="0">
        <dgm:presLayoutVars>
          <dgm:dir/>
          <dgm:animLvl val="lvl"/>
          <dgm:resizeHandles val="exact"/>
        </dgm:presLayoutVars>
      </dgm:prSet>
      <dgm:spPr/>
    </dgm:pt>
    <dgm:pt modelId="{0D2DF4FE-E16A-7147-9E97-803929C71709}" type="pres">
      <dgm:prSet presAssocID="{ABA363D7-0146-4C61-82CE-BB737C0BCEDF}" presName="parentLin" presStyleCnt="0"/>
      <dgm:spPr/>
    </dgm:pt>
    <dgm:pt modelId="{1016128B-2063-CB40-AAF9-4278E1CF5BC9}" type="pres">
      <dgm:prSet presAssocID="{ABA363D7-0146-4C61-82CE-BB737C0BCEDF}" presName="parentLeftMargin" presStyleLbl="node1" presStyleIdx="0" presStyleCnt="3"/>
      <dgm:spPr/>
    </dgm:pt>
    <dgm:pt modelId="{A4632158-ED30-DF49-BB75-FBD1534C8743}" type="pres">
      <dgm:prSet presAssocID="{ABA363D7-0146-4C61-82CE-BB737C0BCED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CF1E5D8-7B1A-E14A-A93F-941FF3E8A7DA}" type="pres">
      <dgm:prSet presAssocID="{ABA363D7-0146-4C61-82CE-BB737C0BCEDF}" presName="negativeSpace" presStyleCnt="0"/>
      <dgm:spPr/>
    </dgm:pt>
    <dgm:pt modelId="{80A547B9-1246-5440-B810-C6C2F3701386}" type="pres">
      <dgm:prSet presAssocID="{ABA363D7-0146-4C61-82CE-BB737C0BCEDF}" presName="childText" presStyleLbl="conFgAcc1" presStyleIdx="0" presStyleCnt="3">
        <dgm:presLayoutVars>
          <dgm:bulletEnabled val="1"/>
        </dgm:presLayoutVars>
      </dgm:prSet>
      <dgm:spPr/>
    </dgm:pt>
    <dgm:pt modelId="{9CC66C9F-3EF8-3D4C-84BB-557EF85A100E}" type="pres">
      <dgm:prSet presAssocID="{CD6222EC-91A4-4AA2-B38B-0B881CEFF16A}" presName="spaceBetweenRectangles" presStyleCnt="0"/>
      <dgm:spPr/>
    </dgm:pt>
    <dgm:pt modelId="{91F80590-C1F3-8040-9250-2B6E3C3036D0}" type="pres">
      <dgm:prSet presAssocID="{12381655-385E-4570-A8F9-26BD0415FA2B}" presName="parentLin" presStyleCnt="0"/>
      <dgm:spPr/>
    </dgm:pt>
    <dgm:pt modelId="{5756FE36-29AA-5647-B8D2-78DA742DED71}" type="pres">
      <dgm:prSet presAssocID="{12381655-385E-4570-A8F9-26BD0415FA2B}" presName="parentLeftMargin" presStyleLbl="node1" presStyleIdx="0" presStyleCnt="3"/>
      <dgm:spPr/>
    </dgm:pt>
    <dgm:pt modelId="{26E2E5B0-9E7B-6147-99B3-B5E4AC9006C9}" type="pres">
      <dgm:prSet presAssocID="{12381655-385E-4570-A8F9-26BD0415FA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70081D0-38DE-2247-BF7D-945EE1C4137C}" type="pres">
      <dgm:prSet presAssocID="{12381655-385E-4570-A8F9-26BD0415FA2B}" presName="negativeSpace" presStyleCnt="0"/>
      <dgm:spPr/>
    </dgm:pt>
    <dgm:pt modelId="{148733E9-5927-1043-91EA-57A0FB949883}" type="pres">
      <dgm:prSet presAssocID="{12381655-385E-4570-A8F9-26BD0415FA2B}" presName="childText" presStyleLbl="conFgAcc1" presStyleIdx="1" presStyleCnt="3">
        <dgm:presLayoutVars>
          <dgm:bulletEnabled val="1"/>
        </dgm:presLayoutVars>
      </dgm:prSet>
      <dgm:spPr/>
    </dgm:pt>
    <dgm:pt modelId="{EC5DD015-33B3-5049-9DCA-4941CCE99214}" type="pres">
      <dgm:prSet presAssocID="{6C2AF4B1-DFC5-4EA8-81F5-40CDA26248CA}" presName="spaceBetweenRectangles" presStyleCnt="0"/>
      <dgm:spPr/>
    </dgm:pt>
    <dgm:pt modelId="{AD0B4E3B-DD59-C743-B6A0-19B1368A8770}" type="pres">
      <dgm:prSet presAssocID="{92A71440-4177-4FC9-9A4C-DD22783E79C0}" presName="parentLin" presStyleCnt="0"/>
      <dgm:spPr/>
    </dgm:pt>
    <dgm:pt modelId="{3AE6F32D-D01E-EA4B-987C-D81A4EC19B18}" type="pres">
      <dgm:prSet presAssocID="{92A71440-4177-4FC9-9A4C-DD22783E79C0}" presName="parentLeftMargin" presStyleLbl="node1" presStyleIdx="1" presStyleCnt="3"/>
      <dgm:spPr/>
    </dgm:pt>
    <dgm:pt modelId="{E224BD6C-84F8-6140-9061-F8D53A331970}" type="pres">
      <dgm:prSet presAssocID="{92A71440-4177-4FC9-9A4C-DD22783E79C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3DA5CF2-8FFA-2A49-A05A-E76345B9BD9F}" type="pres">
      <dgm:prSet presAssocID="{92A71440-4177-4FC9-9A4C-DD22783E79C0}" presName="negativeSpace" presStyleCnt="0"/>
      <dgm:spPr/>
    </dgm:pt>
    <dgm:pt modelId="{042A62C9-EF00-1B4D-A73C-E4AA01E9611E}" type="pres">
      <dgm:prSet presAssocID="{92A71440-4177-4FC9-9A4C-DD22783E79C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2411E18-32AF-43C3-8481-058ECA0192FE}" srcId="{E6780351-8F78-41A5-A76B-4F0DF00DE5E5}" destId="{12381655-385E-4570-A8F9-26BD0415FA2B}" srcOrd="1" destOrd="0" parTransId="{B3A44543-23B7-43A7-8435-F22CFFD397DE}" sibTransId="{6C2AF4B1-DFC5-4EA8-81F5-40CDA26248CA}"/>
    <dgm:cxn modelId="{8216121E-8B49-1741-9313-9775D1236BF0}" type="presOf" srcId="{D42BA889-E91A-4E09-9A47-7EE18EAEED0C}" destId="{80A547B9-1246-5440-B810-C6C2F3701386}" srcOrd="0" destOrd="0" presId="urn:microsoft.com/office/officeart/2005/8/layout/list1"/>
    <dgm:cxn modelId="{812E173A-9BD7-6947-A3CA-B4A2926CCA71}" type="presOf" srcId="{E6780351-8F78-41A5-A76B-4F0DF00DE5E5}" destId="{84A04FDF-9006-A540-BAF1-713DCFE478F6}" srcOrd="0" destOrd="0" presId="urn:microsoft.com/office/officeart/2005/8/layout/list1"/>
    <dgm:cxn modelId="{F218F76D-1CB2-43DA-9625-95415923EA16}" srcId="{92A71440-4177-4FC9-9A4C-DD22783E79C0}" destId="{3B4721D1-CBB6-41D7-AAE9-7E449B0A9B52}" srcOrd="0" destOrd="0" parTransId="{171DC31E-E88E-4214-B1BB-5CCE9D2877B5}" sibTransId="{9886775A-4F6F-47C8-88B6-40913779E13C}"/>
    <dgm:cxn modelId="{86C4138E-9CAB-1440-9CF1-873E0AF5A9FB}" type="presOf" srcId="{3B4721D1-CBB6-41D7-AAE9-7E449B0A9B52}" destId="{042A62C9-EF00-1B4D-A73C-E4AA01E9611E}" srcOrd="0" destOrd="0" presId="urn:microsoft.com/office/officeart/2005/8/layout/list1"/>
    <dgm:cxn modelId="{D83621A1-DC9F-A546-BE09-198D33BB9623}" type="presOf" srcId="{12381655-385E-4570-A8F9-26BD0415FA2B}" destId="{26E2E5B0-9E7B-6147-99B3-B5E4AC9006C9}" srcOrd="1" destOrd="0" presId="urn:microsoft.com/office/officeart/2005/8/layout/list1"/>
    <dgm:cxn modelId="{13275CAA-B604-434D-997A-60FA323E462B}" srcId="{E6780351-8F78-41A5-A76B-4F0DF00DE5E5}" destId="{ABA363D7-0146-4C61-82CE-BB737C0BCEDF}" srcOrd="0" destOrd="0" parTransId="{446CA5FD-FE45-48B7-93DC-B819D8B4DCFD}" sibTransId="{CD6222EC-91A4-4AA2-B38B-0B881CEFF16A}"/>
    <dgm:cxn modelId="{4D3AC3B4-52F7-0D42-AE2B-6BE9F37541C6}" type="presOf" srcId="{ABA363D7-0146-4C61-82CE-BB737C0BCEDF}" destId="{1016128B-2063-CB40-AAF9-4278E1CF5BC9}" srcOrd="0" destOrd="0" presId="urn:microsoft.com/office/officeart/2005/8/layout/list1"/>
    <dgm:cxn modelId="{A9F170CB-8A38-5E44-A647-5449976F8CB0}" type="presOf" srcId="{12381655-385E-4570-A8F9-26BD0415FA2B}" destId="{5756FE36-29AA-5647-B8D2-78DA742DED71}" srcOrd="0" destOrd="0" presId="urn:microsoft.com/office/officeart/2005/8/layout/list1"/>
    <dgm:cxn modelId="{A95EB7D7-9125-F242-9C4F-BA2962725C40}" type="presOf" srcId="{92A71440-4177-4FC9-9A4C-DD22783E79C0}" destId="{E224BD6C-84F8-6140-9061-F8D53A331970}" srcOrd="1" destOrd="0" presId="urn:microsoft.com/office/officeart/2005/8/layout/list1"/>
    <dgm:cxn modelId="{7FEFBAD7-1E6E-4402-BA1D-D0B4FC713A6D}" srcId="{12381655-385E-4570-A8F9-26BD0415FA2B}" destId="{1830B65E-8337-4464-814D-DA37F6836A30}" srcOrd="0" destOrd="0" parTransId="{ACE90BF0-97DD-4EF7-B833-46B895AF1365}" sibTransId="{80CBEE2E-1BB8-4297-BF41-628B7D0A4928}"/>
    <dgm:cxn modelId="{C1CB8DE1-BE3B-124E-8B16-95278BBD8717}" type="presOf" srcId="{1830B65E-8337-4464-814D-DA37F6836A30}" destId="{148733E9-5927-1043-91EA-57A0FB949883}" srcOrd="0" destOrd="0" presId="urn:microsoft.com/office/officeart/2005/8/layout/list1"/>
    <dgm:cxn modelId="{DF7CB0E6-B92C-433C-9570-9A5BA82B8091}" srcId="{E6780351-8F78-41A5-A76B-4F0DF00DE5E5}" destId="{92A71440-4177-4FC9-9A4C-DD22783E79C0}" srcOrd="2" destOrd="0" parTransId="{E6F361B0-439F-4ADA-9C4A-CB559B0B18DD}" sibTransId="{82C9144D-65A1-4566-9503-6DBB2B7898CA}"/>
    <dgm:cxn modelId="{8CC530F6-70A6-439D-8851-FB1594DFABD7}" srcId="{ABA363D7-0146-4C61-82CE-BB737C0BCEDF}" destId="{D42BA889-E91A-4E09-9A47-7EE18EAEED0C}" srcOrd="0" destOrd="0" parTransId="{7D604854-F4DE-4C31-A66A-E86CC0587DAE}" sibTransId="{07A2D9FF-A760-4698-8695-7EBC47BA4C1A}"/>
    <dgm:cxn modelId="{5EBA4EF8-19C6-EB45-BD2E-BC86CD3E05CD}" type="presOf" srcId="{ABA363D7-0146-4C61-82CE-BB737C0BCEDF}" destId="{A4632158-ED30-DF49-BB75-FBD1534C8743}" srcOrd="1" destOrd="0" presId="urn:microsoft.com/office/officeart/2005/8/layout/list1"/>
    <dgm:cxn modelId="{AD5F27FC-56A4-7A4F-9457-75099F8F7039}" type="presOf" srcId="{92A71440-4177-4FC9-9A4C-DD22783E79C0}" destId="{3AE6F32D-D01E-EA4B-987C-D81A4EC19B18}" srcOrd="0" destOrd="0" presId="urn:microsoft.com/office/officeart/2005/8/layout/list1"/>
    <dgm:cxn modelId="{BCFE3065-1376-F24D-A388-02740C86E047}" type="presParOf" srcId="{84A04FDF-9006-A540-BAF1-713DCFE478F6}" destId="{0D2DF4FE-E16A-7147-9E97-803929C71709}" srcOrd="0" destOrd="0" presId="urn:microsoft.com/office/officeart/2005/8/layout/list1"/>
    <dgm:cxn modelId="{F91B274D-7C41-994D-9A16-119A0DB2E7DA}" type="presParOf" srcId="{0D2DF4FE-E16A-7147-9E97-803929C71709}" destId="{1016128B-2063-CB40-AAF9-4278E1CF5BC9}" srcOrd="0" destOrd="0" presId="urn:microsoft.com/office/officeart/2005/8/layout/list1"/>
    <dgm:cxn modelId="{0FBC8C85-61C0-954E-B168-E53BD13030C9}" type="presParOf" srcId="{0D2DF4FE-E16A-7147-9E97-803929C71709}" destId="{A4632158-ED30-DF49-BB75-FBD1534C8743}" srcOrd="1" destOrd="0" presId="urn:microsoft.com/office/officeart/2005/8/layout/list1"/>
    <dgm:cxn modelId="{6649C63D-FC9E-F746-8594-1EC65339F159}" type="presParOf" srcId="{84A04FDF-9006-A540-BAF1-713DCFE478F6}" destId="{0CF1E5D8-7B1A-E14A-A93F-941FF3E8A7DA}" srcOrd="1" destOrd="0" presId="urn:microsoft.com/office/officeart/2005/8/layout/list1"/>
    <dgm:cxn modelId="{E4CDB852-9CED-4C4F-B1EE-9DC25FA4B6BB}" type="presParOf" srcId="{84A04FDF-9006-A540-BAF1-713DCFE478F6}" destId="{80A547B9-1246-5440-B810-C6C2F3701386}" srcOrd="2" destOrd="0" presId="urn:microsoft.com/office/officeart/2005/8/layout/list1"/>
    <dgm:cxn modelId="{5DA0FD49-9604-C94F-AC8E-F2ECF4CB1AC5}" type="presParOf" srcId="{84A04FDF-9006-A540-BAF1-713DCFE478F6}" destId="{9CC66C9F-3EF8-3D4C-84BB-557EF85A100E}" srcOrd="3" destOrd="0" presId="urn:microsoft.com/office/officeart/2005/8/layout/list1"/>
    <dgm:cxn modelId="{69126BD8-3336-7F49-ABBD-A4B1B9F2C595}" type="presParOf" srcId="{84A04FDF-9006-A540-BAF1-713DCFE478F6}" destId="{91F80590-C1F3-8040-9250-2B6E3C3036D0}" srcOrd="4" destOrd="0" presId="urn:microsoft.com/office/officeart/2005/8/layout/list1"/>
    <dgm:cxn modelId="{1F1AEDD9-3A86-A741-AFB3-2F6FA8D14092}" type="presParOf" srcId="{91F80590-C1F3-8040-9250-2B6E3C3036D0}" destId="{5756FE36-29AA-5647-B8D2-78DA742DED71}" srcOrd="0" destOrd="0" presId="urn:microsoft.com/office/officeart/2005/8/layout/list1"/>
    <dgm:cxn modelId="{263B86F6-0F12-9840-A0AD-0E340462AB96}" type="presParOf" srcId="{91F80590-C1F3-8040-9250-2B6E3C3036D0}" destId="{26E2E5B0-9E7B-6147-99B3-B5E4AC9006C9}" srcOrd="1" destOrd="0" presId="urn:microsoft.com/office/officeart/2005/8/layout/list1"/>
    <dgm:cxn modelId="{8EFE93AA-A6AB-4D47-970E-F8B0B0D74D8A}" type="presParOf" srcId="{84A04FDF-9006-A540-BAF1-713DCFE478F6}" destId="{B70081D0-38DE-2247-BF7D-945EE1C4137C}" srcOrd="5" destOrd="0" presId="urn:microsoft.com/office/officeart/2005/8/layout/list1"/>
    <dgm:cxn modelId="{1EF72D84-C9A0-5449-8B8D-BD089B91BF62}" type="presParOf" srcId="{84A04FDF-9006-A540-BAF1-713DCFE478F6}" destId="{148733E9-5927-1043-91EA-57A0FB949883}" srcOrd="6" destOrd="0" presId="urn:microsoft.com/office/officeart/2005/8/layout/list1"/>
    <dgm:cxn modelId="{B8A2BA20-3500-8643-AA0E-9112C0DCF44C}" type="presParOf" srcId="{84A04FDF-9006-A540-BAF1-713DCFE478F6}" destId="{EC5DD015-33B3-5049-9DCA-4941CCE99214}" srcOrd="7" destOrd="0" presId="urn:microsoft.com/office/officeart/2005/8/layout/list1"/>
    <dgm:cxn modelId="{F01DF7C6-12C8-C247-B4CC-82A97D6071C2}" type="presParOf" srcId="{84A04FDF-9006-A540-BAF1-713DCFE478F6}" destId="{AD0B4E3B-DD59-C743-B6A0-19B1368A8770}" srcOrd="8" destOrd="0" presId="urn:microsoft.com/office/officeart/2005/8/layout/list1"/>
    <dgm:cxn modelId="{57C1BAB2-2B03-8D4B-953F-9CF0A684B2A6}" type="presParOf" srcId="{AD0B4E3B-DD59-C743-B6A0-19B1368A8770}" destId="{3AE6F32D-D01E-EA4B-987C-D81A4EC19B18}" srcOrd="0" destOrd="0" presId="urn:microsoft.com/office/officeart/2005/8/layout/list1"/>
    <dgm:cxn modelId="{B9147137-222D-F941-BC29-F8CA4936A774}" type="presParOf" srcId="{AD0B4E3B-DD59-C743-B6A0-19B1368A8770}" destId="{E224BD6C-84F8-6140-9061-F8D53A331970}" srcOrd="1" destOrd="0" presId="urn:microsoft.com/office/officeart/2005/8/layout/list1"/>
    <dgm:cxn modelId="{11F2CEC7-6ACF-4B44-A687-4EFDB069A8F6}" type="presParOf" srcId="{84A04FDF-9006-A540-BAF1-713DCFE478F6}" destId="{33DA5CF2-8FFA-2A49-A05A-E76345B9BD9F}" srcOrd="9" destOrd="0" presId="urn:microsoft.com/office/officeart/2005/8/layout/list1"/>
    <dgm:cxn modelId="{15E00617-02CB-7F4D-A330-457DBCC76BAD}" type="presParOf" srcId="{84A04FDF-9006-A540-BAF1-713DCFE478F6}" destId="{042A62C9-EF00-1B4D-A73C-E4AA01E9611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28B7BF0-D343-4DE5-9C9A-2240626E334C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343C5B3-6304-459D-A30E-1A749A2A2313}">
      <dgm:prSet/>
      <dgm:spPr/>
      <dgm:t>
        <a:bodyPr/>
        <a:lstStyle/>
        <a:p>
          <a:r>
            <a:rPr lang="en-US"/>
            <a:t>Add a container pointing to a CIF server</a:t>
          </a:r>
        </a:p>
      </dgm:t>
    </dgm:pt>
    <dgm:pt modelId="{CFB5DC59-DC29-41BE-B5ED-DF7CAD8BE5CB}" type="parTrans" cxnId="{AC0CDE5A-15A6-418E-86AD-DFAA2B472E2F}">
      <dgm:prSet/>
      <dgm:spPr/>
      <dgm:t>
        <a:bodyPr/>
        <a:lstStyle/>
        <a:p>
          <a:endParaRPr lang="en-US"/>
        </a:p>
      </dgm:t>
    </dgm:pt>
    <dgm:pt modelId="{FA7AAD20-49BD-4B60-9E53-AE0B00FD05BC}" type="sibTrans" cxnId="{AC0CDE5A-15A6-418E-86AD-DFAA2B472E2F}">
      <dgm:prSet/>
      <dgm:spPr/>
      <dgm:t>
        <a:bodyPr/>
        <a:lstStyle/>
        <a:p>
          <a:endParaRPr lang="en-US"/>
        </a:p>
      </dgm:t>
    </dgm:pt>
    <dgm:pt modelId="{C7DFA293-5588-4369-BC6A-A4D65BCDDA90}">
      <dgm:prSet/>
      <dgm:spPr/>
      <dgm:t>
        <a:bodyPr/>
        <a:lstStyle/>
        <a:p>
          <a:r>
            <a:rPr lang="en-US"/>
            <a:t>Automatically submits IP’s observed via HTTPS API</a:t>
          </a:r>
        </a:p>
      </dgm:t>
    </dgm:pt>
    <dgm:pt modelId="{5F01167D-A9E7-4564-944E-21A2A01185B0}" type="parTrans" cxnId="{1A57650A-376E-4B2E-AAE5-1DB5C1A45F6E}">
      <dgm:prSet/>
      <dgm:spPr/>
      <dgm:t>
        <a:bodyPr/>
        <a:lstStyle/>
        <a:p>
          <a:endParaRPr lang="en-US"/>
        </a:p>
      </dgm:t>
    </dgm:pt>
    <dgm:pt modelId="{F186809D-742A-4EED-A2EA-DF083866ACA7}" type="sibTrans" cxnId="{1A57650A-376E-4B2E-AAE5-1DB5C1A45F6E}">
      <dgm:prSet/>
      <dgm:spPr/>
      <dgm:t>
        <a:bodyPr/>
        <a:lstStyle/>
        <a:p>
          <a:endParaRPr lang="en-US"/>
        </a:p>
      </dgm:t>
    </dgm:pt>
    <dgm:pt modelId="{45ACA7EF-4D1B-4FDD-95C5-BA9FA9A94931}">
      <dgm:prSet/>
      <dgm:spPr/>
      <dgm:t>
        <a:bodyPr/>
        <a:lstStyle/>
        <a:p>
          <a:r>
            <a:rPr lang="en-US" dirty="0"/>
            <a:t>Duke running CIF instance for all partners</a:t>
          </a:r>
        </a:p>
      </dgm:t>
    </dgm:pt>
    <dgm:pt modelId="{C6F8D2C8-42A1-457B-BB9D-DB75FFFEA374}" type="parTrans" cxnId="{FE81A715-3912-458F-AF8D-8C2D157EB320}">
      <dgm:prSet/>
      <dgm:spPr/>
      <dgm:t>
        <a:bodyPr/>
        <a:lstStyle/>
        <a:p>
          <a:endParaRPr lang="en-US"/>
        </a:p>
      </dgm:t>
    </dgm:pt>
    <dgm:pt modelId="{D47BB472-BA5F-4227-80C9-56D9E6D5BEA9}" type="sibTrans" cxnId="{FE81A715-3912-458F-AF8D-8C2D157EB320}">
      <dgm:prSet/>
      <dgm:spPr/>
      <dgm:t>
        <a:bodyPr/>
        <a:lstStyle/>
        <a:p>
          <a:endParaRPr lang="en-US"/>
        </a:p>
      </dgm:t>
    </dgm:pt>
    <dgm:pt modelId="{00FAD06C-0532-47DE-8E40-E2BC11C71E19}">
      <dgm:prSet/>
      <dgm:spPr/>
      <dgm:t>
        <a:bodyPr/>
        <a:lstStyle/>
        <a:p>
          <a:r>
            <a:rPr lang="en-US" dirty="0"/>
            <a:t>Submitters get access to all partner data</a:t>
          </a:r>
        </a:p>
      </dgm:t>
    </dgm:pt>
    <dgm:pt modelId="{3740EC73-5900-4DC5-888E-AD8DBB40D8D0}" type="parTrans" cxnId="{DF5AB72D-5DBF-45DA-B3CC-3EE18B82FCEE}">
      <dgm:prSet/>
      <dgm:spPr/>
      <dgm:t>
        <a:bodyPr/>
        <a:lstStyle/>
        <a:p>
          <a:endParaRPr lang="en-US"/>
        </a:p>
      </dgm:t>
    </dgm:pt>
    <dgm:pt modelId="{DBC50141-D954-4D68-9755-F7CE98101204}" type="sibTrans" cxnId="{DF5AB72D-5DBF-45DA-B3CC-3EE18B82FCEE}">
      <dgm:prSet/>
      <dgm:spPr/>
      <dgm:t>
        <a:bodyPr/>
        <a:lstStyle/>
        <a:p>
          <a:endParaRPr lang="en-US"/>
        </a:p>
      </dgm:t>
    </dgm:pt>
    <dgm:pt modelId="{1D3D6FA7-CAB7-EE40-94D0-398CE69D8AA2}" type="pres">
      <dgm:prSet presAssocID="{928B7BF0-D343-4DE5-9C9A-2240626E334C}" presName="vert0" presStyleCnt="0">
        <dgm:presLayoutVars>
          <dgm:dir/>
          <dgm:animOne val="branch"/>
          <dgm:animLvl val="lvl"/>
        </dgm:presLayoutVars>
      </dgm:prSet>
      <dgm:spPr/>
    </dgm:pt>
    <dgm:pt modelId="{0A704615-4E4A-DE49-A9B8-5906EF5AC371}" type="pres">
      <dgm:prSet presAssocID="{A343C5B3-6304-459D-A30E-1A749A2A2313}" presName="thickLine" presStyleLbl="alignNode1" presStyleIdx="0" presStyleCnt="4"/>
      <dgm:spPr/>
    </dgm:pt>
    <dgm:pt modelId="{91487150-ABA0-8845-9547-6021985E4C4A}" type="pres">
      <dgm:prSet presAssocID="{A343C5B3-6304-459D-A30E-1A749A2A2313}" presName="horz1" presStyleCnt="0"/>
      <dgm:spPr/>
    </dgm:pt>
    <dgm:pt modelId="{F68DE5C1-6396-C94E-ACFE-BDA8D4E72F71}" type="pres">
      <dgm:prSet presAssocID="{A343C5B3-6304-459D-A30E-1A749A2A2313}" presName="tx1" presStyleLbl="revTx" presStyleIdx="0" presStyleCnt="4"/>
      <dgm:spPr/>
    </dgm:pt>
    <dgm:pt modelId="{865E24B6-7DF1-DB40-BFBA-1AE63E61F50D}" type="pres">
      <dgm:prSet presAssocID="{A343C5B3-6304-459D-A30E-1A749A2A2313}" presName="vert1" presStyleCnt="0"/>
      <dgm:spPr/>
    </dgm:pt>
    <dgm:pt modelId="{84DC1549-95B2-0E4B-92B8-C44BC1C36EBD}" type="pres">
      <dgm:prSet presAssocID="{C7DFA293-5588-4369-BC6A-A4D65BCDDA90}" presName="thickLine" presStyleLbl="alignNode1" presStyleIdx="1" presStyleCnt="4"/>
      <dgm:spPr/>
    </dgm:pt>
    <dgm:pt modelId="{1F42A74E-D9EF-2F49-9D40-4E8BFC3D8A44}" type="pres">
      <dgm:prSet presAssocID="{C7DFA293-5588-4369-BC6A-A4D65BCDDA90}" presName="horz1" presStyleCnt="0"/>
      <dgm:spPr/>
    </dgm:pt>
    <dgm:pt modelId="{A063304C-AACD-B047-9750-BC29BED9252B}" type="pres">
      <dgm:prSet presAssocID="{C7DFA293-5588-4369-BC6A-A4D65BCDDA90}" presName="tx1" presStyleLbl="revTx" presStyleIdx="1" presStyleCnt="4"/>
      <dgm:spPr/>
    </dgm:pt>
    <dgm:pt modelId="{85A77B09-A82F-9942-989C-B80C13D0D4A3}" type="pres">
      <dgm:prSet presAssocID="{C7DFA293-5588-4369-BC6A-A4D65BCDDA90}" presName="vert1" presStyleCnt="0"/>
      <dgm:spPr/>
    </dgm:pt>
    <dgm:pt modelId="{20CDE1F7-4743-FB40-81A1-6447C11ADFA9}" type="pres">
      <dgm:prSet presAssocID="{45ACA7EF-4D1B-4FDD-95C5-BA9FA9A94931}" presName="thickLine" presStyleLbl="alignNode1" presStyleIdx="2" presStyleCnt="4"/>
      <dgm:spPr/>
    </dgm:pt>
    <dgm:pt modelId="{FF2569DC-0C38-934A-8DD7-AF5A3618A28B}" type="pres">
      <dgm:prSet presAssocID="{45ACA7EF-4D1B-4FDD-95C5-BA9FA9A94931}" presName="horz1" presStyleCnt="0"/>
      <dgm:spPr/>
    </dgm:pt>
    <dgm:pt modelId="{80470C0D-4BF0-F24F-ABAE-66187A9CD903}" type="pres">
      <dgm:prSet presAssocID="{45ACA7EF-4D1B-4FDD-95C5-BA9FA9A94931}" presName="tx1" presStyleLbl="revTx" presStyleIdx="2" presStyleCnt="4"/>
      <dgm:spPr/>
    </dgm:pt>
    <dgm:pt modelId="{80B99CBF-6D57-2042-A1C6-934190C63D1A}" type="pres">
      <dgm:prSet presAssocID="{45ACA7EF-4D1B-4FDD-95C5-BA9FA9A94931}" presName="vert1" presStyleCnt="0"/>
      <dgm:spPr/>
    </dgm:pt>
    <dgm:pt modelId="{FEE0B348-F941-2A4F-8A10-0DC977C3FEB8}" type="pres">
      <dgm:prSet presAssocID="{00FAD06C-0532-47DE-8E40-E2BC11C71E19}" presName="thickLine" presStyleLbl="alignNode1" presStyleIdx="3" presStyleCnt="4"/>
      <dgm:spPr/>
    </dgm:pt>
    <dgm:pt modelId="{8321EABD-EF2F-1147-AC74-C3A7BCE15AF2}" type="pres">
      <dgm:prSet presAssocID="{00FAD06C-0532-47DE-8E40-E2BC11C71E19}" presName="horz1" presStyleCnt="0"/>
      <dgm:spPr/>
    </dgm:pt>
    <dgm:pt modelId="{2DEF3FFE-D052-B84C-B65A-9B8BE060A979}" type="pres">
      <dgm:prSet presAssocID="{00FAD06C-0532-47DE-8E40-E2BC11C71E19}" presName="tx1" presStyleLbl="revTx" presStyleIdx="3" presStyleCnt="4"/>
      <dgm:spPr/>
    </dgm:pt>
    <dgm:pt modelId="{47C141E1-7C97-F247-B15E-C1441021749E}" type="pres">
      <dgm:prSet presAssocID="{00FAD06C-0532-47DE-8E40-E2BC11C71E19}" presName="vert1" presStyleCnt="0"/>
      <dgm:spPr/>
    </dgm:pt>
  </dgm:ptLst>
  <dgm:cxnLst>
    <dgm:cxn modelId="{04D0DE02-7839-A44D-AD51-F6DEF0B598EF}" type="presOf" srcId="{928B7BF0-D343-4DE5-9C9A-2240626E334C}" destId="{1D3D6FA7-CAB7-EE40-94D0-398CE69D8AA2}" srcOrd="0" destOrd="0" presId="urn:microsoft.com/office/officeart/2008/layout/LinedList"/>
    <dgm:cxn modelId="{1A57650A-376E-4B2E-AAE5-1DB5C1A45F6E}" srcId="{928B7BF0-D343-4DE5-9C9A-2240626E334C}" destId="{C7DFA293-5588-4369-BC6A-A4D65BCDDA90}" srcOrd="1" destOrd="0" parTransId="{5F01167D-A9E7-4564-944E-21A2A01185B0}" sibTransId="{F186809D-742A-4EED-A2EA-DF083866ACA7}"/>
    <dgm:cxn modelId="{FE81A715-3912-458F-AF8D-8C2D157EB320}" srcId="{928B7BF0-D343-4DE5-9C9A-2240626E334C}" destId="{45ACA7EF-4D1B-4FDD-95C5-BA9FA9A94931}" srcOrd="2" destOrd="0" parTransId="{C6F8D2C8-42A1-457B-BB9D-DB75FFFEA374}" sibTransId="{D47BB472-BA5F-4227-80C9-56D9E6D5BEA9}"/>
    <dgm:cxn modelId="{DF5AB72D-5DBF-45DA-B3CC-3EE18B82FCEE}" srcId="{928B7BF0-D343-4DE5-9C9A-2240626E334C}" destId="{00FAD06C-0532-47DE-8E40-E2BC11C71E19}" srcOrd="3" destOrd="0" parTransId="{3740EC73-5900-4DC5-888E-AD8DBB40D8D0}" sibTransId="{DBC50141-D954-4D68-9755-F7CE98101204}"/>
    <dgm:cxn modelId="{488B1738-BF9E-B446-9DE9-67F14FF88948}" type="presOf" srcId="{A343C5B3-6304-459D-A30E-1A749A2A2313}" destId="{F68DE5C1-6396-C94E-ACFE-BDA8D4E72F71}" srcOrd="0" destOrd="0" presId="urn:microsoft.com/office/officeart/2008/layout/LinedList"/>
    <dgm:cxn modelId="{AC0CDE5A-15A6-418E-86AD-DFAA2B472E2F}" srcId="{928B7BF0-D343-4DE5-9C9A-2240626E334C}" destId="{A343C5B3-6304-459D-A30E-1A749A2A2313}" srcOrd="0" destOrd="0" parTransId="{CFB5DC59-DC29-41BE-B5ED-DF7CAD8BE5CB}" sibTransId="{FA7AAD20-49BD-4B60-9E53-AE0B00FD05BC}"/>
    <dgm:cxn modelId="{E42A338B-912C-4F43-B704-A62ADF2D85DB}" type="presOf" srcId="{45ACA7EF-4D1B-4FDD-95C5-BA9FA9A94931}" destId="{80470C0D-4BF0-F24F-ABAE-66187A9CD903}" srcOrd="0" destOrd="0" presId="urn:microsoft.com/office/officeart/2008/layout/LinedList"/>
    <dgm:cxn modelId="{E75712BC-E515-CE4A-B724-D6B765B97609}" type="presOf" srcId="{00FAD06C-0532-47DE-8E40-E2BC11C71E19}" destId="{2DEF3FFE-D052-B84C-B65A-9B8BE060A979}" srcOrd="0" destOrd="0" presId="urn:microsoft.com/office/officeart/2008/layout/LinedList"/>
    <dgm:cxn modelId="{9AAAD7CF-9BB5-D74F-A376-BA6DCB6FD1B0}" type="presOf" srcId="{C7DFA293-5588-4369-BC6A-A4D65BCDDA90}" destId="{A063304C-AACD-B047-9750-BC29BED9252B}" srcOrd="0" destOrd="0" presId="urn:microsoft.com/office/officeart/2008/layout/LinedList"/>
    <dgm:cxn modelId="{CC7A7B67-944B-4746-97E7-42FF6615AC66}" type="presParOf" srcId="{1D3D6FA7-CAB7-EE40-94D0-398CE69D8AA2}" destId="{0A704615-4E4A-DE49-A9B8-5906EF5AC371}" srcOrd="0" destOrd="0" presId="urn:microsoft.com/office/officeart/2008/layout/LinedList"/>
    <dgm:cxn modelId="{1D4CA1F8-1679-484F-98F6-794C09BD3F15}" type="presParOf" srcId="{1D3D6FA7-CAB7-EE40-94D0-398CE69D8AA2}" destId="{91487150-ABA0-8845-9547-6021985E4C4A}" srcOrd="1" destOrd="0" presId="urn:microsoft.com/office/officeart/2008/layout/LinedList"/>
    <dgm:cxn modelId="{6B9DAB53-67A8-774E-BB57-48FF35D974CA}" type="presParOf" srcId="{91487150-ABA0-8845-9547-6021985E4C4A}" destId="{F68DE5C1-6396-C94E-ACFE-BDA8D4E72F71}" srcOrd="0" destOrd="0" presId="urn:microsoft.com/office/officeart/2008/layout/LinedList"/>
    <dgm:cxn modelId="{14A9B8FB-2C31-334C-B700-7A2450AEE00A}" type="presParOf" srcId="{91487150-ABA0-8845-9547-6021985E4C4A}" destId="{865E24B6-7DF1-DB40-BFBA-1AE63E61F50D}" srcOrd="1" destOrd="0" presId="urn:microsoft.com/office/officeart/2008/layout/LinedList"/>
    <dgm:cxn modelId="{2A3E6196-0E2A-114E-971E-21B49E02D47D}" type="presParOf" srcId="{1D3D6FA7-CAB7-EE40-94D0-398CE69D8AA2}" destId="{84DC1549-95B2-0E4B-92B8-C44BC1C36EBD}" srcOrd="2" destOrd="0" presId="urn:microsoft.com/office/officeart/2008/layout/LinedList"/>
    <dgm:cxn modelId="{375E4261-5EAC-E245-A009-5088008BC102}" type="presParOf" srcId="{1D3D6FA7-CAB7-EE40-94D0-398CE69D8AA2}" destId="{1F42A74E-D9EF-2F49-9D40-4E8BFC3D8A44}" srcOrd="3" destOrd="0" presId="urn:microsoft.com/office/officeart/2008/layout/LinedList"/>
    <dgm:cxn modelId="{792EFE6F-84F0-524F-9C42-823C8835C0A0}" type="presParOf" srcId="{1F42A74E-D9EF-2F49-9D40-4E8BFC3D8A44}" destId="{A063304C-AACD-B047-9750-BC29BED9252B}" srcOrd="0" destOrd="0" presId="urn:microsoft.com/office/officeart/2008/layout/LinedList"/>
    <dgm:cxn modelId="{FB47C388-7D50-1A4B-86DD-02CC776FF96C}" type="presParOf" srcId="{1F42A74E-D9EF-2F49-9D40-4E8BFC3D8A44}" destId="{85A77B09-A82F-9942-989C-B80C13D0D4A3}" srcOrd="1" destOrd="0" presId="urn:microsoft.com/office/officeart/2008/layout/LinedList"/>
    <dgm:cxn modelId="{D48E2F4D-50B2-A84F-98A4-A7A095EBD3A7}" type="presParOf" srcId="{1D3D6FA7-CAB7-EE40-94D0-398CE69D8AA2}" destId="{20CDE1F7-4743-FB40-81A1-6447C11ADFA9}" srcOrd="4" destOrd="0" presId="urn:microsoft.com/office/officeart/2008/layout/LinedList"/>
    <dgm:cxn modelId="{C8B9C4F5-39BB-474C-900A-846A36AB7F0A}" type="presParOf" srcId="{1D3D6FA7-CAB7-EE40-94D0-398CE69D8AA2}" destId="{FF2569DC-0C38-934A-8DD7-AF5A3618A28B}" srcOrd="5" destOrd="0" presId="urn:microsoft.com/office/officeart/2008/layout/LinedList"/>
    <dgm:cxn modelId="{0DA03251-4683-994C-A610-DD3528DADFDA}" type="presParOf" srcId="{FF2569DC-0C38-934A-8DD7-AF5A3618A28B}" destId="{80470C0D-4BF0-F24F-ABAE-66187A9CD903}" srcOrd="0" destOrd="0" presId="urn:microsoft.com/office/officeart/2008/layout/LinedList"/>
    <dgm:cxn modelId="{3BDDA631-AB71-AC48-B0DE-0647DAF26608}" type="presParOf" srcId="{FF2569DC-0C38-934A-8DD7-AF5A3618A28B}" destId="{80B99CBF-6D57-2042-A1C6-934190C63D1A}" srcOrd="1" destOrd="0" presId="urn:microsoft.com/office/officeart/2008/layout/LinedList"/>
    <dgm:cxn modelId="{A18586FD-D730-684D-A52E-1A1BF0D79516}" type="presParOf" srcId="{1D3D6FA7-CAB7-EE40-94D0-398CE69D8AA2}" destId="{FEE0B348-F941-2A4F-8A10-0DC977C3FEB8}" srcOrd="6" destOrd="0" presId="urn:microsoft.com/office/officeart/2008/layout/LinedList"/>
    <dgm:cxn modelId="{0EBDEAC7-8075-814D-B083-F6540044A41F}" type="presParOf" srcId="{1D3D6FA7-CAB7-EE40-94D0-398CE69D8AA2}" destId="{8321EABD-EF2F-1147-AC74-C3A7BCE15AF2}" srcOrd="7" destOrd="0" presId="urn:microsoft.com/office/officeart/2008/layout/LinedList"/>
    <dgm:cxn modelId="{67F7F48A-27A1-B84A-8A6E-DF845C4A9C5E}" type="presParOf" srcId="{8321EABD-EF2F-1147-AC74-C3A7BCE15AF2}" destId="{2DEF3FFE-D052-B84C-B65A-9B8BE060A979}" srcOrd="0" destOrd="0" presId="urn:microsoft.com/office/officeart/2008/layout/LinedList"/>
    <dgm:cxn modelId="{A902B7A5-68AC-4647-B83E-B6128C079701}" type="presParOf" srcId="{8321EABD-EF2F-1147-AC74-C3A7BCE15AF2}" destId="{47C141E1-7C97-F247-B15E-C144102174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E4437A-4687-5F45-B515-AB43FDBFEE82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78697B-1539-2E47-BD2F-B9EEA7AEFF7D}">
      <dgm:prSet/>
      <dgm:spPr/>
      <dgm:t>
        <a:bodyPr/>
        <a:lstStyle/>
        <a:p>
          <a:r>
            <a:rPr lang="en-US" b="1" dirty="0"/>
            <a:t>Unique IP’s</a:t>
          </a:r>
        </a:p>
      </dgm:t>
    </dgm:pt>
    <dgm:pt modelId="{E57E8B20-ACF4-1449-B19B-D09A33863DAD}" type="parTrans" cxnId="{12DBB0C9-0487-AC42-AD85-0056003494D6}">
      <dgm:prSet/>
      <dgm:spPr/>
      <dgm:t>
        <a:bodyPr/>
        <a:lstStyle/>
        <a:p>
          <a:endParaRPr lang="en-US"/>
        </a:p>
      </dgm:t>
    </dgm:pt>
    <dgm:pt modelId="{1B5FBA2A-38CC-9D47-B1F7-ACE37EACAE1F}" type="sibTrans" cxnId="{12DBB0C9-0487-AC42-AD85-0056003494D6}">
      <dgm:prSet/>
      <dgm:spPr/>
      <dgm:t>
        <a:bodyPr/>
        <a:lstStyle/>
        <a:p>
          <a:endParaRPr lang="en-US"/>
        </a:p>
      </dgm:t>
    </dgm:pt>
    <dgm:pt modelId="{DBC0252C-972F-0C4E-8954-26FC919C1398}">
      <dgm:prSet/>
      <dgm:spPr/>
      <dgm:t>
        <a:bodyPr/>
        <a:lstStyle/>
        <a:p>
          <a:r>
            <a:rPr lang="en-US" dirty="0"/>
            <a:t>115,430</a:t>
          </a:r>
        </a:p>
      </dgm:t>
    </dgm:pt>
    <dgm:pt modelId="{1D797BD1-BD5C-6F4C-BAC3-D8F9645F70C4}" type="parTrans" cxnId="{CF954E5E-8C6C-9644-9072-F5BF4B76ED14}">
      <dgm:prSet/>
      <dgm:spPr/>
      <dgm:t>
        <a:bodyPr/>
        <a:lstStyle/>
        <a:p>
          <a:endParaRPr lang="en-US"/>
        </a:p>
      </dgm:t>
    </dgm:pt>
    <dgm:pt modelId="{CDBE876D-DCE3-0B43-BC19-53A3C4010460}" type="sibTrans" cxnId="{CF954E5E-8C6C-9644-9072-F5BF4B76ED14}">
      <dgm:prSet/>
      <dgm:spPr/>
      <dgm:t>
        <a:bodyPr/>
        <a:lstStyle/>
        <a:p>
          <a:endParaRPr lang="en-US"/>
        </a:p>
      </dgm:t>
    </dgm:pt>
    <dgm:pt modelId="{BD8D3E90-0E86-DF40-A3D3-77D3AC04F2FF}">
      <dgm:prSet/>
      <dgm:spPr/>
      <dgm:t>
        <a:bodyPr/>
        <a:lstStyle/>
        <a:p>
          <a:r>
            <a:rPr lang="en-US" b="1" dirty="0"/>
            <a:t>Deployments</a:t>
          </a:r>
        </a:p>
      </dgm:t>
    </dgm:pt>
    <dgm:pt modelId="{B2DFA030-3EB8-154E-A3AF-5B8C880873F1}" type="parTrans" cxnId="{F8EB7587-CABF-5A48-A56E-44B5E85AD3C6}">
      <dgm:prSet/>
      <dgm:spPr/>
      <dgm:t>
        <a:bodyPr/>
        <a:lstStyle/>
        <a:p>
          <a:endParaRPr lang="en-US"/>
        </a:p>
      </dgm:t>
    </dgm:pt>
    <dgm:pt modelId="{72B495E8-F82E-DD4B-A16C-5B66E1E37D63}" type="sibTrans" cxnId="{F8EB7587-CABF-5A48-A56E-44B5E85AD3C6}">
      <dgm:prSet/>
      <dgm:spPr/>
      <dgm:t>
        <a:bodyPr/>
        <a:lstStyle/>
        <a:p>
          <a:endParaRPr lang="en-US"/>
        </a:p>
      </dgm:t>
    </dgm:pt>
    <dgm:pt modelId="{E7F7C5EC-D1F8-784B-B6E8-9CB87C58553F}">
      <dgm:prSet/>
      <dgm:spPr/>
      <dgm:t>
        <a:bodyPr/>
        <a:lstStyle/>
        <a:p>
          <a:r>
            <a:rPr lang="en-US" dirty="0"/>
            <a:t>5</a:t>
          </a:r>
        </a:p>
      </dgm:t>
    </dgm:pt>
    <dgm:pt modelId="{56B74B49-7DA0-474E-B0E3-D740B2FF2E25}" type="parTrans" cxnId="{90178A0F-B154-FF40-A030-83A54B057F84}">
      <dgm:prSet/>
      <dgm:spPr/>
      <dgm:t>
        <a:bodyPr/>
        <a:lstStyle/>
        <a:p>
          <a:endParaRPr lang="en-US"/>
        </a:p>
      </dgm:t>
    </dgm:pt>
    <dgm:pt modelId="{96ADF385-71AE-9549-9E32-FC43F323A29B}" type="sibTrans" cxnId="{90178A0F-B154-FF40-A030-83A54B057F84}">
      <dgm:prSet/>
      <dgm:spPr/>
      <dgm:t>
        <a:bodyPr/>
        <a:lstStyle/>
        <a:p>
          <a:endParaRPr lang="en-US"/>
        </a:p>
      </dgm:t>
    </dgm:pt>
    <dgm:pt modelId="{89DA6AA8-4C1B-A144-8793-F93440628A36}">
      <dgm:prSet/>
      <dgm:spPr/>
      <dgm:t>
        <a:bodyPr/>
        <a:lstStyle/>
        <a:p>
          <a:r>
            <a:rPr lang="en-US" b="1" dirty="0"/>
            <a:t>Sensors</a:t>
          </a:r>
        </a:p>
      </dgm:t>
    </dgm:pt>
    <dgm:pt modelId="{AFACDF2A-5EAD-4D4B-AE16-FFF3A4A1043B}" type="parTrans" cxnId="{692DBCD6-D802-6943-9C34-8C33FC6D9302}">
      <dgm:prSet/>
      <dgm:spPr/>
      <dgm:t>
        <a:bodyPr/>
        <a:lstStyle/>
        <a:p>
          <a:endParaRPr lang="en-US"/>
        </a:p>
      </dgm:t>
    </dgm:pt>
    <dgm:pt modelId="{DA9CDC12-50EA-264F-94A3-5A1A644D1E56}" type="sibTrans" cxnId="{692DBCD6-D802-6943-9C34-8C33FC6D9302}">
      <dgm:prSet/>
      <dgm:spPr/>
      <dgm:t>
        <a:bodyPr/>
        <a:lstStyle/>
        <a:p>
          <a:endParaRPr lang="en-US"/>
        </a:p>
      </dgm:t>
    </dgm:pt>
    <dgm:pt modelId="{A3A4B8A8-B355-2D4E-8280-BA4516E5D814}">
      <dgm:prSet/>
      <dgm:spPr/>
      <dgm:t>
        <a:bodyPr/>
        <a:lstStyle/>
        <a:p>
          <a:r>
            <a:rPr lang="en-US" dirty="0"/>
            <a:t>58</a:t>
          </a:r>
        </a:p>
      </dgm:t>
    </dgm:pt>
    <dgm:pt modelId="{9A953309-A76F-4C4B-82A7-A3190FA11699}" type="parTrans" cxnId="{6E8F2583-7494-6E47-94A4-523B799420A0}">
      <dgm:prSet/>
      <dgm:spPr/>
      <dgm:t>
        <a:bodyPr/>
        <a:lstStyle/>
        <a:p>
          <a:endParaRPr lang="en-US"/>
        </a:p>
      </dgm:t>
    </dgm:pt>
    <dgm:pt modelId="{9501E0B8-E7C7-5448-943E-F4255C57C8AA}" type="sibTrans" cxnId="{6E8F2583-7494-6E47-94A4-523B799420A0}">
      <dgm:prSet/>
      <dgm:spPr/>
      <dgm:t>
        <a:bodyPr/>
        <a:lstStyle/>
        <a:p>
          <a:endParaRPr lang="en-US"/>
        </a:p>
      </dgm:t>
    </dgm:pt>
    <dgm:pt modelId="{38371B29-6656-D949-8E88-263A6469D7AE}" type="pres">
      <dgm:prSet presAssocID="{0EE4437A-4687-5F45-B515-AB43FDBFEE82}" presName="vert0" presStyleCnt="0">
        <dgm:presLayoutVars>
          <dgm:dir/>
          <dgm:animOne val="branch"/>
          <dgm:animLvl val="lvl"/>
        </dgm:presLayoutVars>
      </dgm:prSet>
      <dgm:spPr/>
    </dgm:pt>
    <dgm:pt modelId="{BCE1D393-521D-FB46-8C73-D07DC233DFB3}" type="pres">
      <dgm:prSet presAssocID="{BD8D3E90-0E86-DF40-A3D3-77D3AC04F2FF}" presName="thickLine" presStyleLbl="alignNode1" presStyleIdx="0" presStyleCnt="3"/>
      <dgm:spPr/>
    </dgm:pt>
    <dgm:pt modelId="{9A257C74-3AE4-C244-9B2F-135C8748957A}" type="pres">
      <dgm:prSet presAssocID="{BD8D3E90-0E86-DF40-A3D3-77D3AC04F2FF}" presName="horz1" presStyleCnt="0"/>
      <dgm:spPr/>
    </dgm:pt>
    <dgm:pt modelId="{F03C3F7B-7E14-5A48-AA0B-CE0C0E98DDF9}" type="pres">
      <dgm:prSet presAssocID="{BD8D3E90-0E86-DF40-A3D3-77D3AC04F2FF}" presName="tx1" presStyleLbl="revTx" presStyleIdx="0" presStyleCnt="6"/>
      <dgm:spPr/>
    </dgm:pt>
    <dgm:pt modelId="{C97DE1B8-389F-C84B-87B3-9CEFC200E829}" type="pres">
      <dgm:prSet presAssocID="{BD8D3E90-0E86-DF40-A3D3-77D3AC04F2FF}" presName="vert1" presStyleCnt="0"/>
      <dgm:spPr/>
    </dgm:pt>
    <dgm:pt modelId="{777FC5CC-45D8-464E-9170-968A6D3873E4}" type="pres">
      <dgm:prSet presAssocID="{E7F7C5EC-D1F8-784B-B6E8-9CB87C58553F}" presName="vertSpace2a" presStyleCnt="0"/>
      <dgm:spPr/>
    </dgm:pt>
    <dgm:pt modelId="{783D85D9-B701-F14E-846B-0430E989C25D}" type="pres">
      <dgm:prSet presAssocID="{E7F7C5EC-D1F8-784B-B6E8-9CB87C58553F}" presName="horz2" presStyleCnt="0"/>
      <dgm:spPr/>
    </dgm:pt>
    <dgm:pt modelId="{2FA026B5-8F73-F746-8163-2DBA71540E94}" type="pres">
      <dgm:prSet presAssocID="{E7F7C5EC-D1F8-784B-B6E8-9CB87C58553F}" presName="horzSpace2" presStyleCnt="0"/>
      <dgm:spPr/>
    </dgm:pt>
    <dgm:pt modelId="{78E9195C-93B7-FF47-8ACE-CB4D4E834D04}" type="pres">
      <dgm:prSet presAssocID="{E7F7C5EC-D1F8-784B-B6E8-9CB87C58553F}" presName="tx2" presStyleLbl="revTx" presStyleIdx="1" presStyleCnt="6"/>
      <dgm:spPr/>
    </dgm:pt>
    <dgm:pt modelId="{216FBD6A-E465-EF4B-A7C7-161A771C75FD}" type="pres">
      <dgm:prSet presAssocID="{E7F7C5EC-D1F8-784B-B6E8-9CB87C58553F}" presName="vert2" presStyleCnt="0"/>
      <dgm:spPr/>
    </dgm:pt>
    <dgm:pt modelId="{5CC8B41A-CCB4-C345-B494-48A414599D27}" type="pres">
      <dgm:prSet presAssocID="{E7F7C5EC-D1F8-784B-B6E8-9CB87C58553F}" presName="thinLine2b" presStyleLbl="callout" presStyleIdx="0" presStyleCnt="3"/>
      <dgm:spPr/>
    </dgm:pt>
    <dgm:pt modelId="{982975DC-F078-9742-85E1-8DFCD31F0B58}" type="pres">
      <dgm:prSet presAssocID="{E7F7C5EC-D1F8-784B-B6E8-9CB87C58553F}" presName="vertSpace2b" presStyleCnt="0"/>
      <dgm:spPr/>
    </dgm:pt>
    <dgm:pt modelId="{7FFB8853-97F4-7249-8352-091B628A98AE}" type="pres">
      <dgm:prSet presAssocID="{89DA6AA8-4C1B-A144-8793-F93440628A36}" presName="thickLine" presStyleLbl="alignNode1" presStyleIdx="1" presStyleCnt="3"/>
      <dgm:spPr/>
    </dgm:pt>
    <dgm:pt modelId="{D1E51FEE-10B0-9946-A41B-8749505F7687}" type="pres">
      <dgm:prSet presAssocID="{89DA6AA8-4C1B-A144-8793-F93440628A36}" presName="horz1" presStyleCnt="0"/>
      <dgm:spPr/>
    </dgm:pt>
    <dgm:pt modelId="{58F7DD98-B3E8-354A-974C-B2066C509E6D}" type="pres">
      <dgm:prSet presAssocID="{89DA6AA8-4C1B-A144-8793-F93440628A36}" presName="tx1" presStyleLbl="revTx" presStyleIdx="2" presStyleCnt="6"/>
      <dgm:spPr/>
    </dgm:pt>
    <dgm:pt modelId="{A0CCC15C-2A49-F146-880B-84F69C261B36}" type="pres">
      <dgm:prSet presAssocID="{89DA6AA8-4C1B-A144-8793-F93440628A36}" presName="vert1" presStyleCnt="0"/>
      <dgm:spPr/>
    </dgm:pt>
    <dgm:pt modelId="{70108495-76D9-F241-8C19-B842A5E6C503}" type="pres">
      <dgm:prSet presAssocID="{A3A4B8A8-B355-2D4E-8280-BA4516E5D814}" presName="vertSpace2a" presStyleCnt="0"/>
      <dgm:spPr/>
    </dgm:pt>
    <dgm:pt modelId="{D8251FD9-2228-1A47-A338-4D6D853196D3}" type="pres">
      <dgm:prSet presAssocID="{A3A4B8A8-B355-2D4E-8280-BA4516E5D814}" presName="horz2" presStyleCnt="0"/>
      <dgm:spPr/>
    </dgm:pt>
    <dgm:pt modelId="{071C08A5-CAE3-E84E-BBE3-B5CBE41956AB}" type="pres">
      <dgm:prSet presAssocID="{A3A4B8A8-B355-2D4E-8280-BA4516E5D814}" presName="horzSpace2" presStyleCnt="0"/>
      <dgm:spPr/>
    </dgm:pt>
    <dgm:pt modelId="{94863D80-9363-5147-90BC-67CCD536DC4A}" type="pres">
      <dgm:prSet presAssocID="{A3A4B8A8-B355-2D4E-8280-BA4516E5D814}" presName="tx2" presStyleLbl="revTx" presStyleIdx="3" presStyleCnt="6"/>
      <dgm:spPr/>
    </dgm:pt>
    <dgm:pt modelId="{67ACE30C-28B0-F340-BCC9-1468E13C09BD}" type="pres">
      <dgm:prSet presAssocID="{A3A4B8A8-B355-2D4E-8280-BA4516E5D814}" presName="vert2" presStyleCnt="0"/>
      <dgm:spPr/>
    </dgm:pt>
    <dgm:pt modelId="{9AE1577A-69B2-594A-8231-77974C86EEF9}" type="pres">
      <dgm:prSet presAssocID="{A3A4B8A8-B355-2D4E-8280-BA4516E5D814}" presName="thinLine2b" presStyleLbl="callout" presStyleIdx="1" presStyleCnt="3"/>
      <dgm:spPr/>
    </dgm:pt>
    <dgm:pt modelId="{CCC8BA17-B47C-C543-A875-0663FFF15048}" type="pres">
      <dgm:prSet presAssocID="{A3A4B8A8-B355-2D4E-8280-BA4516E5D814}" presName="vertSpace2b" presStyleCnt="0"/>
      <dgm:spPr/>
    </dgm:pt>
    <dgm:pt modelId="{9C6911CD-43FD-AA45-BB94-B33E6407C106}" type="pres">
      <dgm:prSet presAssocID="{9978697B-1539-2E47-BD2F-B9EEA7AEFF7D}" presName="thickLine" presStyleLbl="alignNode1" presStyleIdx="2" presStyleCnt="3"/>
      <dgm:spPr/>
    </dgm:pt>
    <dgm:pt modelId="{FE574453-719D-CB48-9F44-68FEED6CD0EA}" type="pres">
      <dgm:prSet presAssocID="{9978697B-1539-2E47-BD2F-B9EEA7AEFF7D}" presName="horz1" presStyleCnt="0"/>
      <dgm:spPr/>
    </dgm:pt>
    <dgm:pt modelId="{7A43B5CC-49F3-1B40-A161-96B94C60664F}" type="pres">
      <dgm:prSet presAssocID="{9978697B-1539-2E47-BD2F-B9EEA7AEFF7D}" presName="tx1" presStyleLbl="revTx" presStyleIdx="4" presStyleCnt="6"/>
      <dgm:spPr/>
    </dgm:pt>
    <dgm:pt modelId="{8A732594-9911-0B48-9D16-903AD3DD7FCE}" type="pres">
      <dgm:prSet presAssocID="{9978697B-1539-2E47-BD2F-B9EEA7AEFF7D}" presName="vert1" presStyleCnt="0"/>
      <dgm:spPr/>
    </dgm:pt>
    <dgm:pt modelId="{D0683EE3-0453-E74C-98FE-F4892AC90467}" type="pres">
      <dgm:prSet presAssocID="{DBC0252C-972F-0C4E-8954-26FC919C1398}" presName="vertSpace2a" presStyleCnt="0"/>
      <dgm:spPr/>
    </dgm:pt>
    <dgm:pt modelId="{C240F988-7FAE-F145-B5C5-F18B6D008945}" type="pres">
      <dgm:prSet presAssocID="{DBC0252C-972F-0C4E-8954-26FC919C1398}" presName="horz2" presStyleCnt="0"/>
      <dgm:spPr/>
    </dgm:pt>
    <dgm:pt modelId="{41F88358-8932-0F4D-9D02-3A09E9DE327C}" type="pres">
      <dgm:prSet presAssocID="{DBC0252C-972F-0C4E-8954-26FC919C1398}" presName="horzSpace2" presStyleCnt="0"/>
      <dgm:spPr/>
    </dgm:pt>
    <dgm:pt modelId="{FAB95AD7-3B5E-C149-8EFD-8BB456A8FACD}" type="pres">
      <dgm:prSet presAssocID="{DBC0252C-972F-0C4E-8954-26FC919C1398}" presName="tx2" presStyleLbl="revTx" presStyleIdx="5" presStyleCnt="6"/>
      <dgm:spPr/>
    </dgm:pt>
    <dgm:pt modelId="{FC421384-6EBF-E647-B7F8-AE72C3B1B238}" type="pres">
      <dgm:prSet presAssocID="{DBC0252C-972F-0C4E-8954-26FC919C1398}" presName="vert2" presStyleCnt="0"/>
      <dgm:spPr/>
    </dgm:pt>
    <dgm:pt modelId="{6E74304E-DE37-CB44-958D-FA894B9862E9}" type="pres">
      <dgm:prSet presAssocID="{DBC0252C-972F-0C4E-8954-26FC919C1398}" presName="thinLine2b" presStyleLbl="callout" presStyleIdx="2" presStyleCnt="3"/>
      <dgm:spPr/>
    </dgm:pt>
    <dgm:pt modelId="{6D37D21A-E3EB-F746-BA5D-33B6C8081775}" type="pres">
      <dgm:prSet presAssocID="{DBC0252C-972F-0C4E-8954-26FC919C1398}" presName="vertSpace2b" presStyleCnt="0"/>
      <dgm:spPr/>
    </dgm:pt>
  </dgm:ptLst>
  <dgm:cxnLst>
    <dgm:cxn modelId="{90178A0F-B154-FF40-A030-83A54B057F84}" srcId="{BD8D3E90-0E86-DF40-A3D3-77D3AC04F2FF}" destId="{E7F7C5EC-D1F8-784B-B6E8-9CB87C58553F}" srcOrd="0" destOrd="0" parTransId="{56B74B49-7DA0-474E-B0E3-D740B2FF2E25}" sibTransId="{96ADF385-71AE-9549-9E32-FC43F323A29B}"/>
    <dgm:cxn modelId="{62D57B48-6FD8-9249-B63A-5527475F25F1}" type="presOf" srcId="{A3A4B8A8-B355-2D4E-8280-BA4516E5D814}" destId="{94863D80-9363-5147-90BC-67CCD536DC4A}" srcOrd="0" destOrd="0" presId="urn:microsoft.com/office/officeart/2008/layout/LinedList"/>
    <dgm:cxn modelId="{76E5ED58-4F55-AA4A-B08C-0A7A9AC06F5D}" type="presOf" srcId="{89DA6AA8-4C1B-A144-8793-F93440628A36}" destId="{58F7DD98-B3E8-354A-974C-B2066C509E6D}" srcOrd="0" destOrd="0" presId="urn:microsoft.com/office/officeart/2008/layout/LinedList"/>
    <dgm:cxn modelId="{CF954E5E-8C6C-9644-9072-F5BF4B76ED14}" srcId="{9978697B-1539-2E47-BD2F-B9EEA7AEFF7D}" destId="{DBC0252C-972F-0C4E-8954-26FC919C1398}" srcOrd="0" destOrd="0" parTransId="{1D797BD1-BD5C-6F4C-BAC3-D8F9645F70C4}" sibTransId="{CDBE876D-DCE3-0B43-BC19-53A3C4010460}"/>
    <dgm:cxn modelId="{6E8F2583-7494-6E47-94A4-523B799420A0}" srcId="{89DA6AA8-4C1B-A144-8793-F93440628A36}" destId="{A3A4B8A8-B355-2D4E-8280-BA4516E5D814}" srcOrd="0" destOrd="0" parTransId="{9A953309-A76F-4C4B-82A7-A3190FA11699}" sibTransId="{9501E0B8-E7C7-5448-943E-F4255C57C8AA}"/>
    <dgm:cxn modelId="{D6390685-5BDC-194B-8904-8760CE9A9562}" type="presOf" srcId="{9978697B-1539-2E47-BD2F-B9EEA7AEFF7D}" destId="{7A43B5CC-49F3-1B40-A161-96B94C60664F}" srcOrd="0" destOrd="0" presId="urn:microsoft.com/office/officeart/2008/layout/LinedList"/>
    <dgm:cxn modelId="{F8EB7587-CABF-5A48-A56E-44B5E85AD3C6}" srcId="{0EE4437A-4687-5F45-B515-AB43FDBFEE82}" destId="{BD8D3E90-0E86-DF40-A3D3-77D3AC04F2FF}" srcOrd="0" destOrd="0" parTransId="{B2DFA030-3EB8-154E-A3AF-5B8C880873F1}" sibTransId="{72B495E8-F82E-DD4B-A16C-5B66E1E37D63}"/>
    <dgm:cxn modelId="{026CD397-463B-A447-9038-B672CA1365AE}" type="presOf" srcId="{E7F7C5EC-D1F8-784B-B6E8-9CB87C58553F}" destId="{78E9195C-93B7-FF47-8ACE-CB4D4E834D04}" srcOrd="0" destOrd="0" presId="urn:microsoft.com/office/officeart/2008/layout/LinedList"/>
    <dgm:cxn modelId="{4BAC02B0-D44B-FB4D-B9DF-D529FD8224FC}" type="presOf" srcId="{DBC0252C-972F-0C4E-8954-26FC919C1398}" destId="{FAB95AD7-3B5E-C149-8EFD-8BB456A8FACD}" srcOrd="0" destOrd="0" presId="urn:microsoft.com/office/officeart/2008/layout/LinedList"/>
    <dgm:cxn modelId="{12DBB0C9-0487-AC42-AD85-0056003494D6}" srcId="{0EE4437A-4687-5F45-B515-AB43FDBFEE82}" destId="{9978697B-1539-2E47-BD2F-B9EEA7AEFF7D}" srcOrd="2" destOrd="0" parTransId="{E57E8B20-ACF4-1449-B19B-D09A33863DAD}" sibTransId="{1B5FBA2A-38CC-9D47-B1F7-ACE37EACAE1F}"/>
    <dgm:cxn modelId="{7626B0CA-B66E-0D42-ADC4-221C83B036D0}" type="presOf" srcId="{0EE4437A-4687-5F45-B515-AB43FDBFEE82}" destId="{38371B29-6656-D949-8E88-263A6469D7AE}" srcOrd="0" destOrd="0" presId="urn:microsoft.com/office/officeart/2008/layout/LinedList"/>
    <dgm:cxn modelId="{692DBCD6-D802-6943-9C34-8C33FC6D9302}" srcId="{0EE4437A-4687-5F45-B515-AB43FDBFEE82}" destId="{89DA6AA8-4C1B-A144-8793-F93440628A36}" srcOrd="1" destOrd="0" parTransId="{AFACDF2A-5EAD-4D4B-AE16-FFF3A4A1043B}" sibTransId="{DA9CDC12-50EA-264F-94A3-5A1A644D1E56}"/>
    <dgm:cxn modelId="{C459F3EC-D064-8E44-A7B3-AD2ED9BD5253}" type="presOf" srcId="{BD8D3E90-0E86-DF40-A3D3-77D3AC04F2FF}" destId="{F03C3F7B-7E14-5A48-AA0B-CE0C0E98DDF9}" srcOrd="0" destOrd="0" presId="urn:microsoft.com/office/officeart/2008/layout/LinedList"/>
    <dgm:cxn modelId="{C30E5574-E190-4142-A60C-B576E2B4A42B}" type="presParOf" srcId="{38371B29-6656-D949-8E88-263A6469D7AE}" destId="{BCE1D393-521D-FB46-8C73-D07DC233DFB3}" srcOrd="0" destOrd="0" presId="urn:microsoft.com/office/officeart/2008/layout/LinedList"/>
    <dgm:cxn modelId="{5BAF650B-79B8-EC41-82B9-C50242E90F7E}" type="presParOf" srcId="{38371B29-6656-D949-8E88-263A6469D7AE}" destId="{9A257C74-3AE4-C244-9B2F-135C8748957A}" srcOrd="1" destOrd="0" presId="urn:microsoft.com/office/officeart/2008/layout/LinedList"/>
    <dgm:cxn modelId="{48FBF8D8-5D67-A840-929A-658226A5B51D}" type="presParOf" srcId="{9A257C74-3AE4-C244-9B2F-135C8748957A}" destId="{F03C3F7B-7E14-5A48-AA0B-CE0C0E98DDF9}" srcOrd="0" destOrd="0" presId="urn:microsoft.com/office/officeart/2008/layout/LinedList"/>
    <dgm:cxn modelId="{C360EFEC-F815-F845-A15A-430BF29B03E3}" type="presParOf" srcId="{9A257C74-3AE4-C244-9B2F-135C8748957A}" destId="{C97DE1B8-389F-C84B-87B3-9CEFC200E829}" srcOrd="1" destOrd="0" presId="urn:microsoft.com/office/officeart/2008/layout/LinedList"/>
    <dgm:cxn modelId="{D55F8368-DAF3-3B4F-BB71-CEFCEEBCDE80}" type="presParOf" srcId="{C97DE1B8-389F-C84B-87B3-9CEFC200E829}" destId="{777FC5CC-45D8-464E-9170-968A6D3873E4}" srcOrd="0" destOrd="0" presId="urn:microsoft.com/office/officeart/2008/layout/LinedList"/>
    <dgm:cxn modelId="{9A1D9D22-A3A7-0D4B-9162-438C3C6D7DB2}" type="presParOf" srcId="{C97DE1B8-389F-C84B-87B3-9CEFC200E829}" destId="{783D85D9-B701-F14E-846B-0430E989C25D}" srcOrd="1" destOrd="0" presId="urn:microsoft.com/office/officeart/2008/layout/LinedList"/>
    <dgm:cxn modelId="{35D07F3D-C299-CB4B-8FD7-83967538F6E9}" type="presParOf" srcId="{783D85D9-B701-F14E-846B-0430E989C25D}" destId="{2FA026B5-8F73-F746-8163-2DBA71540E94}" srcOrd="0" destOrd="0" presId="urn:microsoft.com/office/officeart/2008/layout/LinedList"/>
    <dgm:cxn modelId="{2C6D9857-70BF-9C43-A42F-FAE10A5A426B}" type="presParOf" srcId="{783D85D9-B701-F14E-846B-0430E989C25D}" destId="{78E9195C-93B7-FF47-8ACE-CB4D4E834D04}" srcOrd="1" destOrd="0" presId="urn:microsoft.com/office/officeart/2008/layout/LinedList"/>
    <dgm:cxn modelId="{B9A2B1A2-E280-EE46-BEDE-647C0C690BD3}" type="presParOf" srcId="{783D85D9-B701-F14E-846B-0430E989C25D}" destId="{216FBD6A-E465-EF4B-A7C7-161A771C75FD}" srcOrd="2" destOrd="0" presId="urn:microsoft.com/office/officeart/2008/layout/LinedList"/>
    <dgm:cxn modelId="{BA6498B1-9EFF-184D-B531-D15E8A32541B}" type="presParOf" srcId="{C97DE1B8-389F-C84B-87B3-9CEFC200E829}" destId="{5CC8B41A-CCB4-C345-B494-48A414599D27}" srcOrd="2" destOrd="0" presId="urn:microsoft.com/office/officeart/2008/layout/LinedList"/>
    <dgm:cxn modelId="{9C42F117-9BDE-A241-B9D2-5A33FDD5E605}" type="presParOf" srcId="{C97DE1B8-389F-C84B-87B3-9CEFC200E829}" destId="{982975DC-F078-9742-85E1-8DFCD31F0B58}" srcOrd="3" destOrd="0" presId="urn:microsoft.com/office/officeart/2008/layout/LinedList"/>
    <dgm:cxn modelId="{40D7531F-C7D7-D740-B557-2C5038895BA3}" type="presParOf" srcId="{38371B29-6656-D949-8E88-263A6469D7AE}" destId="{7FFB8853-97F4-7249-8352-091B628A98AE}" srcOrd="2" destOrd="0" presId="urn:microsoft.com/office/officeart/2008/layout/LinedList"/>
    <dgm:cxn modelId="{93974FB5-EA0C-F447-810B-37E450347F29}" type="presParOf" srcId="{38371B29-6656-D949-8E88-263A6469D7AE}" destId="{D1E51FEE-10B0-9946-A41B-8749505F7687}" srcOrd="3" destOrd="0" presId="urn:microsoft.com/office/officeart/2008/layout/LinedList"/>
    <dgm:cxn modelId="{0CED8BD9-DCC7-6A44-9E74-97AE136423E7}" type="presParOf" srcId="{D1E51FEE-10B0-9946-A41B-8749505F7687}" destId="{58F7DD98-B3E8-354A-974C-B2066C509E6D}" srcOrd="0" destOrd="0" presId="urn:microsoft.com/office/officeart/2008/layout/LinedList"/>
    <dgm:cxn modelId="{30A3CF1A-5DA5-3644-8688-D7830844B18B}" type="presParOf" srcId="{D1E51FEE-10B0-9946-A41B-8749505F7687}" destId="{A0CCC15C-2A49-F146-880B-84F69C261B36}" srcOrd="1" destOrd="0" presId="urn:microsoft.com/office/officeart/2008/layout/LinedList"/>
    <dgm:cxn modelId="{DEED4608-5E9A-9648-858E-187E320541FE}" type="presParOf" srcId="{A0CCC15C-2A49-F146-880B-84F69C261B36}" destId="{70108495-76D9-F241-8C19-B842A5E6C503}" srcOrd="0" destOrd="0" presId="urn:microsoft.com/office/officeart/2008/layout/LinedList"/>
    <dgm:cxn modelId="{773F082B-13C7-F349-9F0F-2A5429FDE2A3}" type="presParOf" srcId="{A0CCC15C-2A49-F146-880B-84F69C261B36}" destId="{D8251FD9-2228-1A47-A338-4D6D853196D3}" srcOrd="1" destOrd="0" presId="urn:microsoft.com/office/officeart/2008/layout/LinedList"/>
    <dgm:cxn modelId="{34A0897D-B897-B647-B1C0-EB5695697E44}" type="presParOf" srcId="{D8251FD9-2228-1A47-A338-4D6D853196D3}" destId="{071C08A5-CAE3-E84E-BBE3-B5CBE41956AB}" srcOrd="0" destOrd="0" presId="urn:microsoft.com/office/officeart/2008/layout/LinedList"/>
    <dgm:cxn modelId="{EE71B10A-5B72-CB40-A0EE-A8E503871A48}" type="presParOf" srcId="{D8251FD9-2228-1A47-A338-4D6D853196D3}" destId="{94863D80-9363-5147-90BC-67CCD536DC4A}" srcOrd="1" destOrd="0" presId="urn:microsoft.com/office/officeart/2008/layout/LinedList"/>
    <dgm:cxn modelId="{455792A4-A601-A64B-996C-314CE7B825EA}" type="presParOf" srcId="{D8251FD9-2228-1A47-A338-4D6D853196D3}" destId="{67ACE30C-28B0-F340-BCC9-1468E13C09BD}" srcOrd="2" destOrd="0" presId="urn:microsoft.com/office/officeart/2008/layout/LinedList"/>
    <dgm:cxn modelId="{E9801772-FAA0-EB43-8541-D0B1050E07FE}" type="presParOf" srcId="{A0CCC15C-2A49-F146-880B-84F69C261B36}" destId="{9AE1577A-69B2-594A-8231-77974C86EEF9}" srcOrd="2" destOrd="0" presId="urn:microsoft.com/office/officeart/2008/layout/LinedList"/>
    <dgm:cxn modelId="{A8D14162-44E9-4F41-8078-7E7DC0D20FC5}" type="presParOf" srcId="{A0CCC15C-2A49-F146-880B-84F69C261B36}" destId="{CCC8BA17-B47C-C543-A875-0663FFF15048}" srcOrd="3" destOrd="0" presId="urn:microsoft.com/office/officeart/2008/layout/LinedList"/>
    <dgm:cxn modelId="{2388A9CA-92EB-7848-83FB-30FEE27B7476}" type="presParOf" srcId="{38371B29-6656-D949-8E88-263A6469D7AE}" destId="{9C6911CD-43FD-AA45-BB94-B33E6407C106}" srcOrd="4" destOrd="0" presId="urn:microsoft.com/office/officeart/2008/layout/LinedList"/>
    <dgm:cxn modelId="{F8C0E3DA-29AA-6A46-A07F-6FC947FCD14C}" type="presParOf" srcId="{38371B29-6656-D949-8E88-263A6469D7AE}" destId="{FE574453-719D-CB48-9F44-68FEED6CD0EA}" srcOrd="5" destOrd="0" presId="urn:microsoft.com/office/officeart/2008/layout/LinedList"/>
    <dgm:cxn modelId="{9820C4C6-9082-1E46-ABA2-43B58C1B2917}" type="presParOf" srcId="{FE574453-719D-CB48-9F44-68FEED6CD0EA}" destId="{7A43B5CC-49F3-1B40-A161-96B94C60664F}" srcOrd="0" destOrd="0" presId="urn:microsoft.com/office/officeart/2008/layout/LinedList"/>
    <dgm:cxn modelId="{47ABFA14-D8A6-4644-96E7-CF1FFDD0F494}" type="presParOf" srcId="{FE574453-719D-CB48-9F44-68FEED6CD0EA}" destId="{8A732594-9911-0B48-9D16-903AD3DD7FCE}" srcOrd="1" destOrd="0" presId="urn:microsoft.com/office/officeart/2008/layout/LinedList"/>
    <dgm:cxn modelId="{3AB4E2D3-AB09-0C4F-9EB6-7969BFA678A3}" type="presParOf" srcId="{8A732594-9911-0B48-9D16-903AD3DD7FCE}" destId="{D0683EE3-0453-E74C-98FE-F4892AC90467}" srcOrd="0" destOrd="0" presId="urn:microsoft.com/office/officeart/2008/layout/LinedList"/>
    <dgm:cxn modelId="{7910D0DA-5699-9246-BCCB-913CD5DBFB25}" type="presParOf" srcId="{8A732594-9911-0B48-9D16-903AD3DD7FCE}" destId="{C240F988-7FAE-F145-B5C5-F18B6D008945}" srcOrd="1" destOrd="0" presId="urn:microsoft.com/office/officeart/2008/layout/LinedList"/>
    <dgm:cxn modelId="{079D2985-43C7-B54F-A8E9-4355CD9DE580}" type="presParOf" srcId="{C240F988-7FAE-F145-B5C5-F18B6D008945}" destId="{41F88358-8932-0F4D-9D02-3A09E9DE327C}" srcOrd="0" destOrd="0" presId="urn:microsoft.com/office/officeart/2008/layout/LinedList"/>
    <dgm:cxn modelId="{28E24F0A-6152-2C45-B2E8-9EC160FB5280}" type="presParOf" srcId="{C240F988-7FAE-F145-B5C5-F18B6D008945}" destId="{FAB95AD7-3B5E-C149-8EFD-8BB456A8FACD}" srcOrd="1" destOrd="0" presId="urn:microsoft.com/office/officeart/2008/layout/LinedList"/>
    <dgm:cxn modelId="{0223FFB1-3021-D645-998C-02BF08AC46B6}" type="presParOf" srcId="{C240F988-7FAE-F145-B5C5-F18B6D008945}" destId="{FC421384-6EBF-E647-B7F8-AE72C3B1B238}" srcOrd="2" destOrd="0" presId="urn:microsoft.com/office/officeart/2008/layout/LinedList"/>
    <dgm:cxn modelId="{12E9F96C-258F-234E-89DF-E03508899602}" type="presParOf" srcId="{8A732594-9911-0B48-9D16-903AD3DD7FCE}" destId="{6E74304E-DE37-CB44-958D-FA894B9862E9}" srcOrd="2" destOrd="0" presId="urn:microsoft.com/office/officeart/2008/layout/LinedList"/>
    <dgm:cxn modelId="{569563AC-D153-F54E-8696-81D018710DDC}" type="presParOf" srcId="{8A732594-9911-0B48-9D16-903AD3DD7FCE}" destId="{6D37D21A-E3EB-F746-BA5D-33B6C808177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7DC5E-713F-1D44-987F-66F3E384031A}" type="doc">
      <dgm:prSet loTypeId="urn:microsoft.com/office/officeart/2005/8/layout/venn3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D0704-CA55-C245-B38D-7722FDC80E22}">
      <dgm:prSet/>
      <dgm:spPr/>
      <dgm:t>
        <a:bodyPr/>
        <a:lstStyle/>
        <a:p>
          <a:r>
            <a:rPr lang="en-US"/>
            <a:t>85% reduction in IPS alerts</a:t>
          </a:r>
        </a:p>
      </dgm:t>
    </dgm:pt>
    <dgm:pt modelId="{80F5F25E-6925-D142-BB94-35B3199923B0}" type="parTrans" cxnId="{22379AC7-F35F-FB4A-8024-CAEE37801D83}">
      <dgm:prSet/>
      <dgm:spPr/>
      <dgm:t>
        <a:bodyPr/>
        <a:lstStyle/>
        <a:p>
          <a:endParaRPr lang="en-US"/>
        </a:p>
      </dgm:t>
    </dgm:pt>
    <dgm:pt modelId="{FBFBDA09-92D2-D947-B853-402E9DD64347}" type="sibTrans" cxnId="{22379AC7-F35F-FB4A-8024-CAEE37801D83}">
      <dgm:prSet/>
      <dgm:spPr/>
      <dgm:t>
        <a:bodyPr/>
        <a:lstStyle/>
        <a:p>
          <a:endParaRPr lang="en-US"/>
        </a:p>
      </dgm:t>
    </dgm:pt>
    <dgm:pt modelId="{C3836FA4-F007-E447-B1B6-D88E9643F991}">
      <dgm:prSet/>
      <dgm:spPr/>
      <dgm:t>
        <a:bodyPr/>
        <a:lstStyle/>
        <a:p>
          <a:r>
            <a:rPr lang="en-US" dirty="0"/>
            <a:t>10 million blocks-&gt; 2.5 billion blocks</a:t>
          </a:r>
        </a:p>
      </dgm:t>
    </dgm:pt>
    <dgm:pt modelId="{690A1515-7DAD-C142-95FD-D016F02DE346}" type="parTrans" cxnId="{887B1F52-D4AD-5247-9AB9-9A817ED4E6EE}">
      <dgm:prSet/>
      <dgm:spPr/>
      <dgm:t>
        <a:bodyPr/>
        <a:lstStyle/>
        <a:p>
          <a:endParaRPr lang="en-US"/>
        </a:p>
      </dgm:t>
    </dgm:pt>
    <dgm:pt modelId="{5C355ABE-47DE-D84B-AF30-6E43FB371357}" type="sibTrans" cxnId="{887B1F52-D4AD-5247-9AB9-9A817ED4E6EE}">
      <dgm:prSet/>
      <dgm:spPr/>
      <dgm:t>
        <a:bodyPr/>
        <a:lstStyle/>
        <a:p>
          <a:endParaRPr lang="en-US"/>
        </a:p>
      </dgm:t>
    </dgm:pt>
    <dgm:pt modelId="{D93ECA6E-E108-664E-9DE2-C3AC0750EBA2}">
      <dgm:prSet/>
      <dgm:spPr/>
      <dgm:t>
        <a:bodyPr/>
        <a:lstStyle/>
        <a:p>
          <a:r>
            <a:rPr lang="en-US" dirty="0"/>
            <a:t>Sharing 17K unique IP/day</a:t>
          </a:r>
        </a:p>
      </dgm:t>
    </dgm:pt>
    <dgm:pt modelId="{513863D4-6A9B-B34F-9AA2-8277926DF59F}" type="parTrans" cxnId="{5501E071-C042-DE46-8F06-93996CFE4163}">
      <dgm:prSet/>
      <dgm:spPr/>
      <dgm:t>
        <a:bodyPr/>
        <a:lstStyle/>
        <a:p>
          <a:endParaRPr lang="en-US"/>
        </a:p>
      </dgm:t>
    </dgm:pt>
    <dgm:pt modelId="{2C4D650C-DA44-7948-9B27-407937758A6D}" type="sibTrans" cxnId="{5501E071-C042-DE46-8F06-93996CFE4163}">
      <dgm:prSet/>
      <dgm:spPr/>
      <dgm:t>
        <a:bodyPr/>
        <a:lstStyle/>
        <a:p>
          <a:endParaRPr lang="en-US"/>
        </a:p>
      </dgm:t>
    </dgm:pt>
    <dgm:pt modelId="{45BE0E9E-062A-204C-AA2E-EF44F4B1BB29}" type="pres">
      <dgm:prSet presAssocID="{01C7DC5E-713F-1D44-987F-66F3E384031A}" presName="Name0" presStyleCnt="0">
        <dgm:presLayoutVars>
          <dgm:dir/>
          <dgm:resizeHandles val="exact"/>
        </dgm:presLayoutVars>
      </dgm:prSet>
      <dgm:spPr/>
    </dgm:pt>
    <dgm:pt modelId="{097C882E-8B11-434B-8D0B-1338103AA07A}" type="pres">
      <dgm:prSet presAssocID="{C3836FA4-F007-E447-B1B6-D88E9643F991}" presName="Name5" presStyleLbl="vennNode1" presStyleIdx="0" presStyleCnt="3">
        <dgm:presLayoutVars>
          <dgm:bulletEnabled val="1"/>
        </dgm:presLayoutVars>
      </dgm:prSet>
      <dgm:spPr/>
    </dgm:pt>
    <dgm:pt modelId="{4E49A66E-88D2-4D49-9E2F-E8F3B94C083A}" type="pres">
      <dgm:prSet presAssocID="{5C355ABE-47DE-D84B-AF30-6E43FB371357}" presName="space" presStyleCnt="0"/>
      <dgm:spPr/>
    </dgm:pt>
    <dgm:pt modelId="{38AE64F6-F62E-9941-BE67-D9C9D6FDACF0}" type="pres">
      <dgm:prSet presAssocID="{F52D0704-CA55-C245-B38D-7722FDC80E22}" presName="Name5" presStyleLbl="vennNode1" presStyleIdx="1" presStyleCnt="3">
        <dgm:presLayoutVars>
          <dgm:bulletEnabled val="1"/>
        </dgm:presLayoutVars>
      </dgm:prSet>
      <dgm:spPr/>
    </dgm:pt>
    <dgm:pt modelId="{44894EBA-5E79-9547-BA16-73795009B3A8}" type="pres">
      <dgm:prSet presAssocID="{FBFBDA09-92D2-D947-B853-402E9DD64347}" presName="space" presStyleCnt="0"/>
      <dgm:spPr/>
    </dgm:pt>
    <dgm:pt modelId="{44467346-9F53-0C4D-95A9-1B3F7F72DB9D}" type="pres">
      <dgm:prSet presAssocID="{D93ECA6E-E108-664E-9DE2-C3AC0750EBA2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74804A11-86C7-A447-8B98-200A6BB28322}" type="presOf" srcId="{01C7DC5E-713F-1D44-987F-66F3E384031A}" destId="{45BE0E9E-062A-204C-AA2E-EF44F4B1BB29}" srcOrd="0" destOrd="0" presId="urn:microsoft.com/office/officeart/2005/8/layout/venn3"/>
    <dgm:cxn modelId="{887B1F52-D4AD-5247-9AB9-9A817ED4E6EE}" srcId="{01C7DC5E-713F-1D44-987F-66F3E384031A}" destId="{C3836FA4-F007-E447-B1B6-D88E9643F991}" srcOrd="0" destOrd="0" parTransId="{690A1515-7DAD-C142-95FD-D016F02DE346}" sibTransId="{5C355ABE-47DE-D84B-AF30-6E43FB371357}"/>
    <dgm:cxn modelId="{5501E071-C042-DE46-8F06-93996CFE4163}" srcId="{01C7DC5E-713F-1D44-987F-66F3E384031A}" destId="{D93ECA6E-E108-664E-9DE2-C3AC0750EBA2}" srcOrd="2" destOrd="0" parTransId="{513863D4-6A9B-B34F-9AA2-8277926DF59F}" sibTransId="{2C4D650C-DA44-7948-9B27-407937758A6D}"/>
    <dgm:cxn modelId="{8E059499-A8C1-D44C-A9DA-F35DA0B79C50}" type="presOf" srcId="{F52D0704-CA55-C245-B38D-7722FDC80E22}" destId="{38AE64F6-F62E-9941-BE67-D9C9D6FDACF0}" srcOrd="0" destOrd="0" presId="urn:microsoft.com/office/officeart/2005/8/layout/venn3"/>
    <dgm:cxn modelId="{1A3733A4-A1FE-EF46-9D24-EBE264A1F20E}" type="presOf" srcId="{C3836FA4-F007-E447-B1B6-D88E9643F991}" destId="{097C882E-8B11-434B-8D0B-1338103AA07A}" srcOrd="0" destOrd="0" presId="urn:microsoft.com/office/officeart/2005/8/layout/venn3"/>
    <dgm:cxn modelId="{EA074AB0-EA27-044B-B656-71DEC2A4A990}" type="presOf" srcId="{D93ECA6E-E108-664E-9DE2-C3AC0750EBA2}" destId="{44467346-9F53-0C4D-95A9-1B3F7F72DB9D}" srcOrd="0" destOrd="0" presId="urn:microsoft.com/office/officeart/2005/8/layout/venn3"/>
    <dgm:cxn modelId="{22379AC7-F35F-FB4A-8024-CAEE37801D83}" srcId="{01C7DC5E-713F-1D44-987F-66F3E384031A}" destId="{F52D0704-CA55-C245-B38D-7722FDC80E22}" srcOrd="1" destOrd="0" parTransId="{80F5F25E-6925-D142-BB94-35B3199923B0}" sibTransId="{FBFBDA09-92D2-D947-B853-402E9DD64347}"/>
    <dgm:cxn modelId="{A85D3FC5-4FFD-6347-B1B3-2C36E6DBF413}" type="presParOf" srcId="{45BE0E9E-062A-204C-AA2E-EF44F4B1BB29}" destId="{097C882E-8B11-434B-8D0B-1338103AA07A}" srcOrd="0" destOrd="0" presId="urn:microsoft.com/office/officeart/2005/8/layout/venn3"/>
    <dgm:cxn modelId="{225C6AC2-C32B-7B4F-91BF-9EAEF693F86D}" type="presParOf" srcId="{45BE0E9E-062A-204C-AA2E-EF44F4B1BB29}" destId="{4E49A66E-88D2-4D49-9E2F-E8F3B94C083A}" srcOrd="1" destOrd="0" presId="urn:microsoft.com/office/officeart/2005/8/layout/venn3"/>
    <dgm:cxn modelId="{DEFA1F5D-7A6B-BB42-84C7-CD7C76757C21}" type="presParOf" srcId="{45BE0E9E-062A-204C-AA2E-EF44F4B1BB29}" destId="{38AE64F6-F62E-9941-BE67-D9C9D6FDACF0}" srcOrd="2" destOrd="0" presId="urn:microsoft.com/office/officeart/2005/8/layout/venn3"/>
    <dgm:cxn modelId="{121757B3-67CC-4B43-83E2-3E4C86B4DD4F}" type="presParOf" srcId="{45BE0E9E-062A-204C-AA2E-EF44F4B1BB29}" destId="{44894EBA-5E79-9547-BA16-73795009B3A8}" srcOrd="3" destOrd="0" presId="urn:microsoft.com/office/officeart/2005/8/layout/venn3"/>
    <dgm:cxn modelId="{D5944CDD-F8B1-FA43-B94C-902F9C773E00}" type="presParOf" srcId="{45BE0E9E-062A-204C-AA2E-EF44F4B1BB29}" destId="{44467346-9F53-0C4D-95A9-1B3F7F72DB9D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5BED24-B44B-894C-BEED-A574BFC22A7F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726F72-A78D-D245-9752-6B8F0A5CC09E}">
      <dgm:prSet/>
      <dgm:spPr/>
      <dgm:t>
        <a:bodyPr/>
        <a:lstStyle/>
        <a:p>
          <a:r>
            <a:rPr lang="en-US" dirty="0"/>
            <a:t>Automated blocking, automated safelist</a:t>
          </a:r>
        </a:p>
      </dgm:t>
    </dgm:pt>
    <dgm:pt modelId="{53F528AE-A899-CF4E-8FFB-B8FBA3A49622}" type="parTrans" cxnId="{7E36CC55-F05F-8D46-AEBC-377AA698C576}">
      <dgm:prSet/>
      <dgm:spPr/>
      <dgm:t>
        <a:bodyPr/>
        <a:lstStyle/>
        <a:p>
          <a:endParaRPr lang="en-US"/>
        </a:p>
      </dgm:t>
    </dgm:pt>
    <dgm:pt modelId="{6AD76339-EFB0-5244-8D11-344914CD5855}" type="sibTrans" cxnId="{7E36CC55-F05F-8D46-AEBC-377AA698C576}">
      <dgm:prSet/>
      <dgm:spPr/>
      <dgm:t>
        <a:bodyPr/>
        <a:lstStyle/>
        <a:p>
          <a:endParaRPr lang="en-US"/>
        </a:p>
      </dgm:t>
    </dgm:pt>
    <dgm:pt modelId="{FD1F2555-ED10-BC4A-88FF-D06A7FFE7BCA}">
      <dgm:prSet/>
      <dgm:spPr/>
      <dgm:t>
        <a:bodyPr/>
        <a:lstStyle/>
        <a:p>
          <a:r>
            <a:rPr lang="en-US" dirty="0"/>
            <a:t>Safelist exception reports</a:t>
          </a:r>
        </a:p>
      </dgm:t>
    </dgm:pt>
    <dgm:pt modelId="{EE9318FA-7F07-D74E-9E0E-D6244BB1B06F}" type="parTrans" cxnId="{F518D63A-4F0D-7D44-9CF5-7FB9EE90875E}">
      <dgm:prSet/>
      <dgm:spPr/>
      <dgm:t>
        <a:bodyPr/>
        <a:lstStyle/>
        <a:p>
          <a:endParaRPr lang="en-US"/>
        </a:p>
      </dgm:t>
    </dgm:pt>
    <dgm:pt modelId="{8AA4CFB9-F30B-7B42-86EB-256BA074E68C}" type="sibTrans" cxnId="{F518D63A-4F0D-7D44-9CF5-7FB9EE90875E}">
      <dgm:prSet/>
      <dgm:spPr/>
      <dgm:t>
        <a:bodyPr/>
        <a:lstStyle/>
        <a:p>
          <a:endParaRPr lang="en-US"/>
        </a:p>
      </dgm:t>
    </dgm:pt>
    <dgm:pt modelId="{C136FEE9-B1B4-324E-8B48-7D6EABA776B4}">
      <dgm:prSet/>
      <dgm:spPr/>
      <dgm:t>
        <a:bodyPr/>
        <a:lstStyle/>
        <a:p>
          <a:r>
            <a:rPr lang="en-US" dirty="0"/>
            <a:t>Scanners aren’t worth blocking</a:t>
          </a:r>
        </a:p>
      </dgm:t>
    </dgm:pt>
    <dgm:pt modelId="{6A4F59C2-B36F-1F4C-B2B6-8D70766403B6}" type="parTrans" cxnId="{BE716C0A-E83D-5447-9FE1-503C39746BAD}">
      <dgm:prSet/>
      <dgm:spPr/>
      <dgm:t>
        <a:bodyPr/>
        <a:lstStyle/>
        <a:p>
          <a:endParaRPr lang="en-US"/>
        </a:p>
      </dgm:t>
    </dgm:pt>
    <dgm:pt modelId="{DD4EDF7E-F850-8A49-AAD5-BA93960F8BBA}" type="sibTrans" cxnId="{BE716C0A-E83D-5447-9FE1-503C39746BAD}">
      <dgm:prSet/>
      <dgm:spPr/>
      <dgm:t>
        <a:bodyPr/>
        <a:lstStyle/>
        <a:p>
          <a:endParaRPr lang="en-US"/>
        </a:p>
      </dgm:t>
    </dgm:pt>
    <dgm:pt modelId="{BD1831F1-D63A-7347-BEE9-5CEB60CEBC4D}">
      <dgm:prSet/>
      <dgm:spPr/>
      <dgm:t>
        <a:bodyPr/>
        <a:lstStyle/>
        <a:p>
          <a:r>
            <a:rPr lang="en-US" dirty="0"/>
            <a:t>They are if you’re fast, and you have an open network</a:t>
          </a:r>
        </a:p>
      </dgm:t>
    </dgm:pt>
    <dgm:pt modelId="{384BF273-6682-894A-AC9F-7A56C3825D7A}" type="parTrans" cxnId="{F75D4178-78B4-2A42-98BF-E3B642073951}">
      <dgm:prSet/>
      <dgm:spPr/>
      <dgm:t>
        <a:bodyPr/>
        <a:lstStyle/>
        <a:p>
          <a:endParaRPr lang="en-US"/>
        </a:p>
      </dgm:t>
    </dgm:pt>
    <dgm:pt modelId="{61E3DFC8-ABA8-DB43-9117-4A196D12BEEE}" type="sibTrans" cxnId="{F75D4178-78B4-2A42-98BF-E3B642073951}">
      <dgm:prSet/>
      <dgm:spPr/>
      <dgm:t>
        <a:bodyPr/>
        <a:lstStyle/>
        <a:p>
          <a:endParaRPr lang="en-US"/>
        </a:p>
      </dgm:t>
    </dgm:pt>
    <dgm:pt modelId="{23B8D534-1FF4-C140-B2AA-E087BD77276F}">
      <dgm:prSet/>
      <dgm:spPr/>
      <dgm:t>
        <a:bodyPr/>
        <a:lstStyle/>
        <a:p>
          <a:r>
            <a:rPr lang="en-US" dirty="0"/>
            <a:t>Just use ISAC sharing</a:t>
          </a:r>
        </a:p>
      </dgm:t>
    </dgm:pt>
    <dgm:pt modelId="{FF18F8FE-DA3D-314C-BE36-1607F472CEAB}" type="parTrans" cxnId="{23BD39AE-E744-0842-BFC4-3752B410EFDB}">
      <dgm:prSet/>
      <dgm:spPr/>
      <dgm:t>
        <a:bodyPr/>
        <a:lstStyle/>
        <a:p>
          <a:endParaRPr lang="en-US"/>
        </a:p>
      </dgm:t>
    </dgm:pt>
    <dgm:pt modelId="{E7212912-A257-B846-80E9-19E35CA3BBFF}" type="sibTrans" cxnId="{23BD39AE-E744-0842-BFC4-3752B410EFDB}">
      <dgm:prSet/>
      <dgm:spPr/>
      <dgm:t>
        <a:bodyPr/>
        <a:lstStyle/>
        <a:p>
          <a:endParaRPr lang="en-US"/>
        </a:p>
      </dgm:t>
    </dgm:pt>
    <dgm:pt modelId="{22798919-A5AA-8B4A-8048-51CDDCE3ED5F}">
      <dgm:prSet/>
      <dgm:spPr/>
      <dgm:t>
        <a:bodyPr/>
        <a:lstStyle/>
        <a:p>
          <a:r>
            <a:rPr lang="en-US" dirty="0"/>
            <a:t>2014 Anecdata: 0.04% member contributed</a:t>
          </a:r>
        </a:p>
      </dgm:t>
    </dgm:pt>
    <dgm:pt modelId="{C2AD250D-CFC7-724A-B7E8-1FBD1E2A657F}" type="parTrans" cxnId="{A06AA06A-AB92-9541-9BA1-11102B87741C}">
      <dgm:prSet/>
      <dgm:spPr/>
      <dgm:t>
        <a:bodyPr/>
        <a:lstStyle/>
        <a:p>
          <a:endParaRPr lang="en-US"/>
        </a:p>
      </dgm:t>
    </dgm:pt>
    <dgm:pt modelId="{F4CD9FE0-5697-6F4C-B282-DC3413005285}" type="sibTrans" cxnId="{A06AA06A-AB92-9541-9BA1-11102B87741C}">
      <dgm:prSet/>
      <dgm:spPr/>
      <dgm:t>
        <a:bodyPr/>
        <a:lstStyle/>
        <a:p>
          <a:endParaRPr lang="en-US"/>
        </a:p>
      </dgm:t>
    </dgm:pt>
    <dgm:pt modelId="{705F14E6-53F4-EC49-8B3B-4A8EF648803A}" type="pres">
      <dgm:prSet presAssocID="{165BED24-B44B-894C-BEED-A574BFC22A7F}" presName="Name0" presStyleCnt="0">
        <dgm:presLayoutVars>
          <dgm:dir/>
          <dgm:resizeHandles val="exact"/>
        </dgm:presLayoutVars>
      </dgm:prSet>
      <dgm:spPr/>
    </dgm:pt>
    <dgm:pt modelId="{75F28BCC-57FF-0342-8B1E-7712DA90AE33}" type="pres">
      <dgm:prSet presAssocID="{62726F72-A78D-D245-9752-6B8F0A5CC09E}" presName="parAndChTx" presStyleLbl="node1" presStyleIdx="0" presStyleCnt="3">
        <dgm:presLayoutVars>
          <dgm:bulletEnabled val="1"/>
        </dgm:presLayoutVars>
      </dgm:prSet>
      <dgm:spPr/>
    </dgm:pt>
    <dgm:pt modelId="{96DC1DDA-BFB2-7340-B54D-115E1EDCA78E}" type="pres">
      <dgm:prSet presAssocID="{6AD76339-EFB0-5244-8D11-344914CD5855}" presName="parAndChSpace" presStyleCnt="0"/>
      <dgm:spPr/>
    </dgm:pt>
    <dgm:pt modelId="{DF3FE33F-FCD8-7D40-97F9-70EBC11E2A25}" type="pres">
      <dgm:prSet presAssocID="{C136FEE9-B1B4-324E-8B48-7D6EABA776B4}" presName="parAndChTx" presStyleLbl="node1" presStyleIdx="1" presStyleCnt="3">
        <dgm:presLayoutVars>
          <dgm:bulletEnabled val="1"/>
        </dgm:presLayoutVars>
      </dgm:prSet>
      <dgm:spPr/>
    </dgm:pt>
    <dgm:pt modelId="{7B84EC2B-6538-1D4F-BE14-AC0141069549}" type="pres">
      <dgm:prSet presAssocID="{DD4EDF7E-F850-8A49-AAD5-BA93960F8BBA}" presName="parAndChSpace" presStyleCnt="0"/>
      <dgm:spPr/>
    </dgm:pt>
    <dgm:pt modelId="{C561D269-CB0A-2B4B-8B80-FF63102EB885}" type="pres">
      <dgm:prSet presAssocID="{23B8D534-1FF4-C140-B2AA-E087BD77276F}" presName="parAndChTx" presStyleLbl="node1" presStyleIdx="2" presStyleCnt="3">
        <dgm:presLayoutVars>
          <dgm:bulletEnabled val="1"/>
        </dgm:presLayoutVars>
      </dgm:prSet>
      <dgm:spPr/>
    </dgm:pt>
  </dgm:ptLst>
  <dgm:cxnLst>
    <dgm:cxn modelId="{BE716C0A-E83D-5447-9FE1-503C39746BAD}" srcId="{165BED24-B44B-894C-BEED-A574BFC22A7F}" destId="{C136FEE9-B1B4-324E-8B48-7D6EABA776B4}" srcOrd="1" destOrd="0" parTransId="{6A4F59C2-B36F-1F4C-B2B6-8D70766403B6}" sibTransId="{DD4EDF7E-F850-8A49-AAD5-BA93960F8BBA}"/>
    <dgm:cxn modelId="{9D908E2B-0C00-E542-B068-B4EACBDB5F1C}" type="presOf" srcId="{62726F72-A78D-D245-9752-6B8F0A5CC09E}" destId="{75F28BCC-57FF-0342-8B1E-7712DA90AE33}" srcOrd="0" destOrd="0" presId="urn:microsoft.com/office/officeart/2005/8/layout/hChevron3"/>
    <dgm:cxn modelId="{F518D63A-4F0D-7D44-9CF5-7FB9EE90875E}" srcId="{62726F72-A78D-D245-9752-6B8F0A5CC09E}" destId="{FD1F2555-ED10-BC4A-88FF-D06A7FFE7BCA}" srcOrd="0" destOrd="0" parTransId="{EE9318FA-7F07-D74E-9E0E-D6244BB1B06F}" sibTransId="{8AA4CFB9-F30B-7B42-86EB-256BA074E68C}"/>
    <dgm:cxn modelId="{7E36CC55-F05F-8D46-AEBC-377AA698C576}" srcId="{165BED24-B44B-894C-BEED-A574BFC22A7F}" destId="{62726F72-A78D-D245-9752-6B8F0A5CC09E}" srcOrd="0" destOrd="0" parTransId="{53F528AE-A899-CF4E-8FFB-B8FBA3A49622}" sibTransId="{6AD76339-EFB0-5244-8D11-344914CD5855}"/>
    <dgm:cxn modelId="{A06AA06A-AB92-9541-9BA1-11102B87741C}" srcId="{23B8D534-1FF4-C140-B2AA-E087BD77276F}" destId="{22798919-A5AA-8B4A-8048-51CDDCE3ED5F}" srcOrd="0" destOrd="0" parTransId="{C2AD250D-CFC7-724A-B7E8-1FBD1E2A657F}" sibTransId="{F4CD9FE0-5697-6F4C-B282-DC3413005285}"/>
    <dgm:cxn modelId="{30B84E6F-35B7-524E-9840-0785B9A2DC12}" type="presOf" srcId="{22798919-A5AA-8B4A-8048-51CDDCE3ED5F}" destId="{C561D269-CB0A-2B4B-8B80-FF63102EB885}" srcOrd="0" destOrd="1" presId="urn:microsoft.com/office/officeart/2005/8/layout/hChevron3"/>
    <dgm:cxn modelId="{F75D4178-78B4-2A42-98BF-E3B642073951}" srcId="{C136FEE9-B1B4-324E-8B48-7D6EABA776B4}" destId="{BD1831F1-D63A-7347-BEE9-5CEB60CEBC4D}" srcOrd="0" destOrd="0" parTransId="{384BF273-6682-894A-AC9F-7A56C3825D7A}" sibTransId="{61E3DFC8-ABA8-DB43-9117-4A196D12BEEE}"/>
    <dgm:cxn modelId="{23BD39AE-E744-0842-BFC4-3752B410EFDB}" srcId="{165BED24-B44B-894C-BEED-A574BFC22A7F}" destId="{23B8D534-1FF4-C140-B2AA-E087BD77276F}" srcOrd="2" destOrd="0" parTransId="{FF18F8FE-DA3D-314C-BE36-1607F472CEAB}" sibTransId="{E7212912-A257-B846-80E9-19E35CA3BBFF}"/>
    <dgm:cxn modelId="{DC2B05D0-B6DC-5E4F-BE58-347E24753E72}" type="presOf" srcId="{FD1F2555-ED10-BC4A-88FF-D06A7FFE7BCA}" destId="{75F28BCC-57FF-0342-8B1E-7712DA90AE33}" srcOrd="0" destOrd="1" presId="urn:microsoft.com/office/officeart/2005/8/layout/hChevron3"/>
    <dgm:cxn modelId="{3D3F1AD2-F55A-6347-AE71-D69C666CAE79}" type="presOf" srcId="{C136FEE9-B1B4-324E-8B48-7D6EABA776B4}" destId="{DF3FE33F-FCD8-7D40-97F9-70EBC11E2A25}" srcOrd="0" destOrd="0" presId="urn:microsoft.com/office/officeart/2005/8/layout/hChevron3"/>
    <dgm:cxn modelId="{A66A4CD2-C252-C649-8939-A4A47DB4F237}" type="presOf" srcId="{23B8D534-1FF4-C140-B2AA-E087BD77276F}" destId="{C561D269-CB0A-2B4B-8B80-FF63102EB885}" srcOrd="0" destOrd="0" presId="urn:microsoft.com/office/officeart/2005/8/layout/hChevron3"/>
    <dgm:cxn modelId="{889BFAD9-BD3C-E643-86F5-9EA337BE3D6D}" type="presOf" srcId="{BD1831F1-D63A-7347-BEE9-5CEB60CEBC4D}" destId="{DF3FE33F-FCD8-7D40-97F9-70EBC11E2A25}" srcOrd="0" destOrd="1" presId="urn:microsoft.com/office/officeart/2005/8/layout/hChevron3"/>
    <dgm:cxn modelId="{92A8B6E5-E48C-7949-80C3-CD8F863C7CD2}" type="presOf" srcId="{165BED24-B44B-894C-BEED-A574BFC22A7F}" destId="{705F14E6-53F4-EC49-8B3B-4A8EF648803A}" srcOrd="0" destOrd="0" presId="urn:microsoft.com/office/officeart/2005/8/layout/hChevron3"/>
    <dgm:cxn modelId="{D4BD5D59-03A7-DF44-A427-BF1239F70CDF}" type="presParOf" srcId="{705F14E6-53F4-EC49-8B3B-4A8EF648803A}" destId="{75F28BCC-57FF-0342-8B1E-7712DA90AE33}" srcOrd="0" destOrd="0" presId="urn:microsoft.com/office/officeart/2005/8/layout/hChevron3"/>
    <dgm:cxn modelId="{9896F6B6-6537-3440-8CD7-F7AF60258BF4}" type="presParOf" srcId="{705F14E6-53F4-EC49-8B3B-4A8EF648803A}" destId="{96DC1DDA-BFB2-7340-B54D-115E1EDCA78E}" srcOrd="1" destOrd="0" presId="urn:microsoft.com/office/officeart/2005/8/layout/hChevron3"/>
    <dgm:cxn modelId="{06E1B216-922C-A44E-8786-1CA2DFCD8022}" type="presParOf" srcId="{705F14E6-53F4-EC49-8B3B-4A8EF648803A}" destId="{DF3FE33F-FCD8-7D40-97F9-70EBC11E2A25}" srcOrd="2" destOrd="0" presId="urn:microsoft.com/office/officeart/2005/8/layout/hChevron3"/>
    <dgm:cxn modelId="{ED93E277-38E3-4C4E-B8CE-C91B292A71EC}" type="presParOf" srcId="{705F14E6-53F4-EC49-8B3B-4A8EF648803A}" destId="{7B84EC2B-6538-1D4F-BE14-AC0141069549}" srcOrd="3" destOrd="0" presId="urn:microsoft.com/office/officeart/2005/8/layout/hChevron3"/>
    <dgm:cxn modelId="{CBB4F2C8-9E6B-D645-A9F4-72394387B0D0}" type="presParOf" srcId="{705F14E6-53F4-EC49-8B3B-4A8EF648803A}" destId="{C561D269-CB0A-2B4B-8B80-FF63102EB88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9FFE7F-416F-4C6D-801D-DE4BA975CC3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968398-E0EE-40DB-9D12-8ACD369EB3AD}">
      <dgm:prSet/>
      <dgm:spPr/>
      <dgm:t>
        <a:bodyPr/>
        <a:lstStyle/>
        <a:p>
          <a:r>
            <a:rPr lang="en-US"/>
            <a:t>Operational</a:t>
          </a:r>
        </a:p>
      </dgm:t>
    </dgm:pt>
    <dgm:pt modelId="{01CF5A90-9552-425D-A746-6139F0961385}" type="parTrans" cxnId="{5B2C0EAB-3F35-4818-A882-2F8D2E620064}">
      <dgm:prSet/>
      <dgm:spPr/>
      <dgm:t>
        <a:bodyPr/>
        <a:lstStyle/>
        <a:p>
          <a:endParaRPr lang="en-US"/>
        </a:p>
      </dgm:t>
    </dgm:pt>
    <dgm:pt modelId="{996C48CD-EB86-43E0-8095-B2D1A710F118}" type="sibTrans" cxnId="{5B2C0EAB-3F35-4818-A882-2F8D2E620064}">
      <dgm:prSet/>
      <dgm:spPr/>
      <dgm:t>
        <a:bodyPr/>
        <a:lstStyle/>
        <a:p>
          <a:endParaRPr lang="en-US"/>
        </a:p>
      </dgm:t>
    </dgm:pt>
    <dgm:pt modelId="{B1AC6847-7036-4A93-963F-71235602971E}">
      <dgm:prSet/>
      <dgm:spPr/>
      <dgm:t>
        <a:bodyPr/>
        <a:lstStyle/>
        <a:p>
          <a:r>
            <a:rPr lang="en-US" dirty="0" err="1"/>
            <a:t>HiEd</a:t>
          </a:r>
          <a:r>
            <a:rPr lang="en-US" dirty="0"/>
            <a:t> data applies to </a:t>
          </a:r>
          <a:r>
            <a:rPr lang="en-US" dirty="0" err="1"/>
            <a:t>HiEd</a:t>
          </a:r>
          <a:endParaRPr lang="en-US" dirty="0"/>
        </a:p>
      </dgm:t>
    </dgm:pt>
    <dgm:pt modelId="{0F473EE2-FF85-411D-8485-094844650E55}" type="parTrans" cxnId="{98E1720A-3211-4D01-A997-34E613B4D4ED}">
      <dgm:prSet/>
      <dgm:spPr/>
      <dgm:t>
        <a:bodyPr/>
        <a:lstStyle/>
        <a:p>
          <a:endParaRPr lang="en-US"/>
        </a:p>
      </dgm:t>
    </dgm:pt>
    <dgm:pt modelId="{72B2847F-3A8F-477F-9C6E-2DA5FFC3FD60}" type="sibTrans" cxnId="{98E1720A-3211-4D01-A997-34E613B4D4ED}">
      <dgm:prSet/>
      <dgm:spPr/>
      <dgm:t>
        <a:bodyPr/>
        <a:lstStyle/>
        <a:p>
          <a:endParaRPr lang="en-US"/>
        </a:p>
      </dgm:t>
    </dgm:pt>
    <dgm:pt modelId="{00E4F22E-A5E2-49D2-A543-3B358D6C1553}">
      <dgm:prSet/>
      <dgm:spPr/>
      <dgm:t>
        <a:bodyPr/>
        <a:lstStyle/>
        <a:p>
          <a:r>
            <a:rPr lang="en-US"/>
            <a:t>Kickstart data sharing</a:t>
          </a:r>
        </a:p>
      </dgm:t>
    </dgm:pt>
    <dgm:pt modelId="{4C5E04A5-1773-473B-8E41-AEBF5830194C}" type="parTrans" cxnId="{1A73A934-16D7-4215-8B3E-42F8EF9BB8FF}">
      <dgm:prSet/>
      <dgm:spPr/>
      <dgm:t>
        <a:bodyPr/>
        <a:lstStyle/>
        <a:p>
          <a:endParaRPr lang="en-US"/>
        </a:p>
      </dgm:t>
    </dgm:pt>
    <dgm:pt modelId="{FA355274-3258-4894-9824-210C812DC54C}" type="sibTrans" cxnId="{1A73A934-16D7-4215-8B3E-42F8EF9BB8FF}">
      <dgm:prSet/>
      <dgm:spPr/>
      <dgm:t>
        <a:bodyPr/>
        <a:lstStyle/>
        <a:p>
          <a:endParaRPr lang="en-US"/>
        </a:p>
      </dgm:t>
    </dgm:pt>
    <dgm:pt modelId="{7AC5C023-BE7C-40B4-AF4F-0A64767E0555}">
      <dgm:prSet/>
      <dgm:spPr/>
      <dgm:t>
        <a:bodyPr/>
        <a:lstStyle/>
        <a:p>
          <a:r>
            <a:rPr lang="en-US"/>
            <a:t>Research</a:t>
          </a:r>
        </a:p>
      </dgm:t>
    </dgm:pt>
    <dgm:pt modelId="{C59B4310-D61E-40B1-861A-0D3C75D9D9DB}" type="parTrans" cxnId="{7F5A0271-35D0-4798-9946-6C216065C9C2}">
      <dgm:prSet/>
      <dgm:spPr/>
      <dgm:t>
        <a:bodyPr/>
        <a:lstStyle/>
        <a:p>
          <a:endParaRPr lang="en-US"/>
        </a:p>
      </dgm:t>
    </dgm:pt>
    <dgm:pt modelId="{9C64DBFB-6116-4F2A-B3E9-99F2688A4976}" type="sibTrans" cxnId="{7F5A0271-35D0-4798-9946-6C216065C9C2}">
      <dgm:prSet/>
      <dgm:spPr/>
      <dgm:t>
        <a:bodyPr/>
        <a:lstStyle/>
        <a:p>
          <a:endParaRPr lang="en-US"/>
        </a:p>
      </dgm:t>
    </dgm:pt>
    <dgm:pt modelId="{19D1054B-C475-4B50-9925-41760F0042B7}">
      <dgm:prSet/>
      <dgm:spPr/>
      <dgm:t>
        <a:bodyPr/>
        <a:lstStyle/>
        <a:p>
          <a:r>
            <a:rPr lang="en-US"/>
            <a:t>Labeled data corpus</a:t>
          </a:r>
        </a:p>
      </dgm:t>
    </dgm:pt>
    <dgm:pt modelId="{B015A9D3-F7CE-40BE-849A-078DFDA739F4}" type="parTrans" cxnId="{4459A362-6C53-4189-BDFB-8D57F97B7FF0}">
      <dgm:prSet/>
      <dgm:spPr/>
      <dgm:t>
        <a:bodyPr/>
        <a:lstStyle/>
        <a:p>
          <a:endParaRPr lang="en-US"/>
        </a:p>
      </dgm:t>
    </dgm:pt>
    <dgm:pt modelId="{471E7C00-8B8F-435A-B814-1883203C3AF5}" type="sibTrans" cxnId="{4459A362-6C53-4189-BDFB-8D57F97B7FF0}">
      <dgm:prSet/>
      <dgm:spPr/>
      <dgm:t>
        <a:bodyPr/>
        <a:lstStyle/>
        <a:p>
          <a:endParaRPr lang="en-US"/>
        </a:p>
      </dgm:t>
    </dgm:pt>
    <dgm:pt modelId="{B7100AF9-6A09-4D9C-B5B9-41C8ECDAD419}">
      <dgm:prSet/>
      <dgm:spPr/>
      <dgm:t>
        <a:bodyPr/>
        <a:lstStyle/>
        <a:p>
          <a:r>
            <a:rPr lang="en-US"/>
            <a:t>It’s what we do </a:t>
          </a:r>
          <a:r>
            <a:rPr lang="en-US">
              <a:sym typeface="Wingdings" panose="05000000000000000000" pitchFamily="2" charset="2"/>
            </a:rPr>
            <a:t></a:t>
          </a:r>
          <a:endParaRPr lang="en-US"/>
        </a:p>
      </dgm:t>
    </dgm:pt>
    <dgm:pt modelId="{3B4D9AD0-B8DC-4975-961E-F5BBCAA8F77C}" type="parTrans" cxnId="{3C9D0BAC-E381-4893-AB46-F7E710EA5AA1}">
      <dgm:prSet/>
      <dgm:spPr/>
      <dgm:t>
        <a:bodyPr/>
        <a:lstStyle/>
        <a:p>
          <a:endParaRPr lang="en-US"/>
        </a:p>
      </dgm:t>
    </dgm:pt>
    <dgm:pt modelId="{6DA54FB7-E013-47E0-8C80-ABAC448CADD2}" type="sibTrans" cxnId="{3C9D0BAC-E381-4893-AB46-F7E710EA5AA1}">
      <dgm:prSet/>
      <dgm:spPr/>
      <dgm:t>
        <a:bodyPr/>
        <a:lstStyle/>
        <a:p>
          <a:endParaRPr lang="en-US"/>
        </a:p>
      </dgm:t>
    </dgm:pt>
    <dgm:pt modelId="{E987765C-D6FB-694B-9C93-FB1BD1AF8FB5}" type="pres">
      <dgm:prSet presAssocID="{0E9FFE7F-416F-4C6D-801D-DE4BA975CC3E}" presName="linear" presStyleCnt="0">
        <dgm:presLayoutVars>
          <dgm:dir/>
          <dgm:animLvl val="lvl"/>
          <dgm:resizeHandles val="exact"/>
        </dgm:presLayoutVars>
      </dgm:prSet>
      <dgm:spPr/>
    </dgm:pt>
    <dgm:pt modelId="{53D889DA-1FD8-434E-BE4F-F1882D2B24D3}" type="pres">
      <dgm:prSet presAssocID="{B6968398-E0EE-40DB-9D12-8ACD369EB3AD}" presName="parentLin" presStyleCnt="0"/>
      <dgm:spPr/>
    </dgm:pt>
    <dgm:pt modelId="{9CA34D0C-98DA-A844-B9E2-1AFD28472363}" type="pres">
      <dgm:prSet presAssocID="{B6968398-E0EE-40DB-9D12-8ACD369EB3AD}" presName="parentLeftMargin" presStyleLbl="node1" presStyleIdx="0" presStyleCnt="2"/>
      <dgm:spPr/>
    </dgm:pt>
    <dgm:pt modelId="{B6D7C5DF-3B28-3548-A1CB-4C2163BF8E95}" type="pres">
      <dgm:prSet presAssocID="{B6968398-E0EE-40DB-9D12-8ACD369EB3A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CC26728-7DC9-8844-9E70-17376EFB28F7}" type="pres">
      <dgm:prSet presAssocID="{B6968398-E0EE-40DB-9D12-8ACD369EB3AD}" presName="negativeSpace" presStyleCnt="0"/>
      <dgm:spPr/>
    </dgm:pt>
    <dgm:pt modelId="{16D65E28-9CD0-594C-8DDD-8F3740328777}" type="pres">
      <dgm:prSet presAssocID="{B6968398-E0EE-40DB-9D12-8ACD369EB3AD}" presName="childText" presStyleLbl="conFgAcc1" presStyleIdx="0" presStyleCnt="2">
        <dgm:presLayoutVars>
          <dgm:bulletEnabled val="1"/>
        </dgm:presLayoutVars>
      </dgm:prSet>
      <dgm:spPr/>
    </dgm:pt>
    <dgm:pt modelId="{A34BD3B9-F425-244A-A8B8-7935B0C59A24}" type="pres">
      <dgm:prSet presAssocID="{996C48CD-EB86-43E0-8095-B2D1A710F118}" presName="spaceBetweenRectangles" presStyleCnt="0"/>
      <dgm:spPr/>
    </dgm:pt>
    <dgm:pt modelId="{EC769550-07B7-C04B-8FC3-E39C9E02C285}" type="pres">
      <dgm:prSet presAssocID="{7AC5C023-BE7C-40B4-AF4F-0A64767E0555}" presName="parentLin" presStyleCnt="0"/>
      <dgm:spPr/>
    </dgm:pt>
    <dgm:pt modelId="{6C6D3CC7-41CB-A94E-9FDD-EB0115E13245}" type="pres">
      <dgm:prSet presAssocID="{7AC5C023-BE7C-40B4-AF4F-0A64767E0555}" presName="parentLeftMargin" presStyleLbl="node1" presStyleIdx="0" presStyleCnt="2"/>
      <dgm:spPr/>
    </dgm:pt>
    <dgm:pt modelId="{7BE21684-2AFD-9343-BADF-53F2D0FCAF3E}" type="pres">
      <dgm:prSet presAssocID="{7AC5C023-BE7C-40B4-AF4F-0A64767E055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AFD221B-01C4-A345-942E-0A74CFB5AEC0}" type="pres">
      <dgm:prSet presAssocID="{7AC5C023-BE7C-40B4-AF4F-0A64767E0555}" presName="negativeSpace" presStyleCnt="0"/>
      <dgm:spPr/>
    </dgm:pt>
    <dgm:pt modelId="{3B08C802-0235-FB40-AEBA-C55A95AD90DC}" type="pres">
      <dgm:prSet presAssocID="{7AC5C023-BE7C-40B4-AF4F-0A64767E055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D696B00-90FC-634F-9CE4-F37BC480DC8D}" type="presOf" srcId="{00E4F22E-A5E2-49D2-A543-3B358D6C1553}" destId="{16D65E28-9CD0-594C-8DDD-8F3740328777}" srcOrd="0" destOrd="1" presId="urn:microsoft.com/office/officeart/2005/8/layout/list1"/>
    <dgm:cxn modelId="{98E1720A-3211-4D01-A997-34E613B4D4ED}" srcId="{B6968398-E0EE-40DB-9D12-8ACD369EB3AD}" destId="{B1AC6847-7036-4A93-963F-71235602971E}" srcOrd="0" destOrd="0" parTransId="{0F473EE2-FF85-411D-8485-094844650E55}" sibTransId="{72B2847F-3A8F-477F-9C6E-2DA5FFC3FD60}"/>
    <dgm:cxn modelId="{1A73A934-16D7-4215-8B3E-42F8EF9BB8FF}" srcId="{B6968398-E0EE-40DB-9D12-8ACD369EB3AD}" destId="{00E4F22E-A5E2-49D2-A543-3B358D6C1553}" srcOrd="1" destOrd="0" parTransId="{4C5E04A5-1773-473B-8E41-AEBF5830194C}" sibTransId="{FA355274-3258-4894-9824-210C812DC54C}"/>
    <dgm:cxn modelId="{2CCA1447-5C29-7C44-A094-F4BC5ACA5BF7}" type="presOf" srcId="{0E9FFE7F-416F-4C6D-801D-DE4BA975CC3E}" destId="{E987765C-D6FB-694B-9C93-FB1BD1AF8FB5}" srcOrd="0" destOrd="0" presId="urn:microsoft.com/office/officeart/2005/8/layout/list1"/>
    <dgm:cxn modelId="{83EC6D56-B1E9-024F-960A-5A6E9E891DB7}" type="presOf" srcId="{7AC5C023-BE7C-40B4-AF4F-0A64767E0555}" destId="{6C6D3CC7-41CB-A94E-9FDD-EB0115E13245}" srcOrd="0" destOrd="0" presId="urn:microsoft.com/office/officeart/2005/8/layout/list1"/>
    <dgm:cxn modelId="{2348A158-E26B-E542-A922-D03954EFA6D0}" type="presOf" srcId="{B1AC6847-7036-4A93-963F-71235602971E}" destId="{16D65E28-9CD0-594C-8DDD-8F3740328777}" srcOrd="0" destOrd="0" presId="urn:microsoft.com/office/officeart/2005/8/layout/list1"/>
    <dgm:cxn modelId="{4459A362-6C53-4189-BDFB-8D57F97B7FF0}" srcId="{7AC5C023-BE7C-40B4-AF4F-0A64767E0555}" destId="{19D1054B-C475-4B50-9925-41760F0042B7}" srcOrd="0" destOrd="0" parTransId="{B015A9D3-F7CE-40BE-849A-078DFDA739F4}" sibTransId="{471E7C00-8B8F-435A-B814-1883203C3AF5}"/>
    <dgm:cxn modelId="{7F5A0271-35D0-4798-9946-6C216065C9C2}" srcId="{0E9FFE7F-416F-4C6D-801D-DE4BA975CC3E}" destId="{7AC5C023-BE7C-40B4-AF4F-0A64767E0555}" srcOrd="1" destOrd="0" parTransId="{C59B4310-D61E-40B1-861A-0D3C75D9D9DB}" sibTransId="{9C64DBFB-6116-4F2A-B3E9-99F2688A4976}"/>
    <dgm:cxn modelId="{89F2DDA2-1F0A-754E-B5A3-BCD9F2B288BE}" type="presOf" srcId="{19D1054B-C475-4B50-9925-41760F0042B7}" destId="{3B08C802-0235-FB40-AEBA-C55A95AD90DC}" srcOrd="0" destOrd="0" presId="urn:microsoft.com/office/officeart/2005/8/layout/list1"/>
    <dgm:cxn modelId="{5B2C0EAB-3F35-4818-A882-2F8D2E620064}" srcId="{0E9FFE7F-416F-4C6D-801D-DE4BA975CC3E}" destId="{B6968398-E0EE-40DB-9D12-8ACD369EB3AD}" srcOrd="0" destOrd="0" parTransId="{01CF5A90-9552-425D-A746-6139F0961385}" sibTransId="{996C48CD-EB86-43E0-8095-B2D1A710F118}"/>
    <dgm:cxn modelId="{3C9D0BAC-E381-4893-AB46-F7E710EA5AA1}" srcId="{7AC5C023-BE7C-40B4-AF4F-0A64767E0555}" destId="{B7100AF9-6A09-4D9C-B5B9-41C8ECDAD419}" srcOrd="1" destOrd="0" parTransId="{3B4D9AD0-B8DC-4975-961E-F5BBCAA8F77C}" sibTransId="{6DA54FB7-E013-47E0-8C80-ABAC448CADD2}"/>
    <dgm:cxn modelId="{BF05DBD1-9A59-6144-A596-66DF2A28D1DE}" type="presOf" srcId="{B7100AF9-6A09-4D9C-B5B9-41C8ECDAD419}" destId="{3B08C802-0235-FB40-AEBA-C55A95AD90DC}" srcOrd="0" destOrd="1" presId="urn:microsoft.com/office/officeart/2005/8/layout/list1"/>
    <dgm:cxn modelId="{CCE20DD4-7256-944B-AD35-91FC18A38D42}" type="presOf" srcId="{B6968398-E0EE-40DB-9D12-8ACD369EB3AD}" destId="{9CA34D0C-98DA-A844-B9E2-1AFD28472363}" srcOrd="0" destOrd="0" presId="urn:microsoft.com/office/officeart/2005/8/layout/list1"/>
    <dgm:cxn modelId="{45B820D4-6DAF-F34C-9A2B-258CACD36B38}" type="presOf" srcId="{B6968398-E0EE-40DB-9D12-8ACD369EB3AD}" destId="{B6D7C5DF-3B28-3548-A1CB-4C2163BF8E95}" srcOrd="1" destOrd="0" presId="urn:microsoft.com/office/officeart/2005/8/layout/list1"/>
    <dgm:cxn modelId="{B5DA98ED-88E1-0F43-A3B5-50BDB810D795}" type="presOf" srcId="{7AC5C023-BE7C-40B4-AF4F-0A64767E0555}" destId="{7BE21684-2AFD-9343-BADF-53F2D0FCAF3E}" srcOrd="1" destOrd="0" presId="urn:microsoft.com/office/officeart/2005/8/layout/list1"/>
    <dgm:cxn modelId="{64748E18-0D5F-AB47-A394-FC50F290D58F}" type="presParOf" srcId="{E987765C-D6FB-694B-9C93-FB1BD1AF8FB5}" destId="{53D889DA-1FD8-434E-BE4F-F1882D2B24D3}" srcOrd="0" destOrd="0" presId="urn:microsoft.com/office/officeart/2005/8/layout/list1"/>
    <dgm:cxn modelId="{786F0BD8-F115-7B4D-ADD1-11458AD6B523}" type="presParOf" srcId="{53D889DA-1FD8-434E-BE4F-F1882D2B24D3}" destId="{9CA34D0C-98DA-A844-B9E2-1AFD28472363}" srcOrd="0" destOrd="0" presId="urn:microsoft.com/office/officeart/2005/8/layout/list1"/>
    <dgm:cxn modelId="{3C1D910A-3F2F-D24A-9A53-EB2B21D4C5FE}" type="presParOf" srcId="{53D889DA-1FD8-434E-BE4F-F1882D2B24D3}" destId="{B6D7C5DF-3B28-3548-A1CB-4C2163BF8E95}" srcOrd="1" destOrd="0" presId="urn:microsoft.com/office/officeart/2005/8/layout/list1"/>
    <dgm:cxn modelId="{3C110083-8439-424F-A21F-E9AE26C4F3DD}" type="presParOf" srcId="{E987765C-D6FB-694B-9C93-FB1BD1AF8FB5}" destId="{DCC26728-7DC9-8844-9E70-17376EFB28F7}" srcOrd="1" destOrd="0" presId="urn:microsoft.com/office/officeart/2005/8/layout/list1"/>
    <dgm:cxn modelId="{17B54874-ED92-2144-8EF6-071EB25860A3}" type="presParOf" srcId="{E987765C-D6FB-694B-9C93-FB1BD1AF8FB5}" destId="{16D65E28-9CD0-594C-8DDD-8F3740328777}" srcOrd="2" destOrd="0" presId="urn:microsoft.com/office/officeart/2005/8/layout/list1"/>
    <dgm:cxn modelId="{A8914D87-F9A1-A349-87DC-BF3FA9669F6E}" type="presParOf" srcId="{E987765C-D6FB-694B-9C93-FB1BD1AF8FB5}" destId="{A34BD3B9-F425-244A-A8B8-7935B0C59A24}" srcOrd="3" destOrd="0" presId="urn:microsoft.com/office/officeart/2005/8/layout/list1"/>
    <dgm:cxn modelId="{3E8D4DC7-E0DF-4B47-9FD9-5394D8DAF1A5}" type="presParOf" srcId="{E987765C-D6FB-694B-9C93-FB1BD1AF8FB5}" destId="{EC769550-07B7-C04B-8FC3-E39C9E02C285}" srcOrd="4" destOrd="0" presId="urn:microsoft.com/office/officeart/2005/8/layout/list1"/>
    <dgm:cxn modelId="{F1196EB3-0B5F-2041-B58C-8BDB593DF015}" type="presParOf" srcId="{EC769550-07B7-C04B-8FC3-E39C9E02C285}" destId="{6C6D3CC7-41CB-A94E-9FDD-EB0115E13245}" srcOrd="0" destOrd="0" presId="urn:microsoft.com/office/officeart/2005/8/layout/list1"/>
    <dgm:cxn modelId="{16E9EF83-3697-594B-9DE9-72DC3C2F0EA4}" type="presParOf" srcId="{EC769550-07B7-C04B-8FC3-E39C9E02C285}" destId="{7BE21684-2AFD-9343-BADF-53F2D0FCAF3E}" srcOrd="1" destOrd="0" presId="urn:microsoft.com/office/officeart/2005/8/layout/list1"/>
    <dgm:cxn modelId="{EF9F99B3-F489-BC46-A93F-84130899B22E}" type="presParOf" srcId="{E987765C-D6FB-694B-9C93-FB1BD1AF8FB5}" destId="{8AFD221B-01C4-A345-942E-0A74CFB5AEC0}" srcOrd="5" destOrd="0" presId="urn:microsoft.com/office/officeart/2005/8/layout/list1"/>
    <dgm:cxn modelId="{571D3C92-9AD9-904A-A4BD-4F9B652E6D34}" type="presParOf" srcId="{E987765C-D6FB-694B-9C93-FB1BD1AF8FB5}" destId="{3B08C802-0235-FB40-AEBA-C55A95AD90D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76C901-EC52-6041-9436-1F7C098847D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3E0BA0C-0954-7945-9ABD-A601DE03FBA9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Collect</a:t>
          </a:r>
        </a:p>
      </dgm:t>
    </dgm:pt>
    <dgm:pt modelId="{40B40888-2307-F64D-B851-D06B0F3F3842}" type="parTrans" cxnId="{DA9288A0-00F2-0F40-A9CB-8BDA05DE64E1}">
      <dgm:prSet/>
      <dgm:spPr/>
      <dgm:t>
        <a:bodyPr/>
        <a:lstStyle/>
        <a:p>
          <a:endParaRPr lang="en-US"/>
        </a:p>
      </dgm:t>
    </dgm:pt>
    <dgm:pt modelId="{6BAD2060-24FB-0042-8E72-693596E92F26}" type="sibTrans" cxnId="{DA9288A0-00F2-0F40-A9CB-8BDA05DE64E1}">
      <dgm:prSet/>
      <dgm:spPr/>
      <dgm:t>
        <a:bodyPr/>
        <a:lstStyle/>
        <a:p>
          <a:endParaRPr lang="en-US"/>
        </a:p>
      </dgm:t>
    </dgm:pt>
    <dgm:pt modelId="{4EBE0AB1-55F4-BD4B-97AB-12EADA504EDA}">
      <dgm:prSet phldrT="[Text]"/>
      <dgm:spPr/>
      <dgm:t>
        <a:bodyPr/>
        <a:lstStyle/>
        <a:p>
          <a:r>
            <a:rPr lang="en-US"/>
            <a:t>Action</a:t>
          </a:r>
        </a:p>
      </dgm:t>
    </dgm:pt>
    <dgm:pt modelId="{510F5CE1-BD78-8C46-A378-2B91EFDE24DC}" type="parTrans" cxnId="{A3361156-0AAA-5D48-A915-F9B3826080D8}">
      <dgm:prSet/>
      <dgm:spPr/>
      <dgm:t>
        <a:bodyPr/>
        <a:lstStyle/>
        <a:p>
          <a:endParaRPr lang="en-US"/>
        </a:p>
      </dgm:t>
    </dgm:pt>
    <dgm:pt modelId="{98722B55-DC37-6044-99A1-34513C628CA1}" type="sibTrans" cxnId="{A3361156-0AAA-5D48-A915-F9B3826080D8}">
      <dgm:prSet/>
      <dgm:spPr/>
      <dgm:t>
        <a:bodyPr/>
        <a:lstStyle/>
        <a:p>
          <a:endParaRPr lang="en-US"/>
        </a:p>
      </dgm:t>
    </dgm:pt>
    <dgm:pt modelId="{911143EF-48D6-094F-A2B8-9D9EE7EC4921}">
      <dgm:prSet phldrT="[Text]"/>
      <dgm:spPr/>
      <dgm:t>
        <a:bodyPr/>
        <a:lstStyle/>
        <a:p>
          <a:r>
            <a:rPr lang="en-US"/>
            <a:t>Share</a:t>
          </a:r>
        </a:p>
      </dgm:t>
    </dgm:pt>
    <dgm:pt modelId="{F245759E-3DF1-FA4E-94EC-D0253780DCFC}" type="parTrans" cxnId="{C29EBD94-C604-6A41-9BC0-45D8B52CA957}">
      <dgm:prSet/>
      <dgm:spPr/>
      <dgm:t>
        <a:bodyPr/>
        <a:lstStyle/>
        <a:p>
          <a:endParaRPr lang="en-US"/>
        </a:p>
      </dgm:t>
    </dgm:pt>
    <dgm:pt modelId="{4376EBEB-FE96-474E-B8AE-E4AA8DC66938}" type="sibTrans" cxnId="{C29EBD94-C604-6A41-9BC0-45D8B52CA957}">
      <dgm:prSet/>
      <dgm:spPr/>
      <dgm:t>
        <a:bodyPr/>
        <a:lstStyle/>
        <a:p>
          <a:endParaRPr lang="en-US"/>
        </a:p>
      </dgm:t>
    </dgm:pt>
    <dgm:pt modelId="{220280DB-9819-B143-82E7-DADD2554D74A}" type="pres">
      <dgm:prSet presAssocID="{1276C901-EC52-6041-9436-1F7C098847DE}" presName="Name0" presStyleCnt="0">
        <dgm:presLayoutVars>
          <dgm:chMax/>
          <dgm:chPref/>
          <dgm:dir/>
          <dgm:animLvl val="lvl"/>
        </dgm:presLayoutVars>
      </dgm:prSet>
      <dgm:spPr/>
    </dgm:pt>
    <dgm:pt modelId="{7E9545FB-648D-7B4F-89FE-2A5510C0374C}" type="pres">
      <dgm:prSet presAssocID="{33E0BA0C-0954-7945-9ABD-A601DE03FBA9}" presName="composite" presStyleCnt="0"/>
      <dgm:spPr/>
    </dgm:pt>
    <dgm:pt modelId="{1EE90AD2-C347-EB43-9AC9-325157A4B197}" type="pres">
      <dgm:prSet presAssocID="{33E0BA0C-0954-7945-9ABD-A601DE03FBA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2ACF70D-DA9A-5446-9EDB-3F1CD115E72B}" type="pres">
      <dgm:prSet presAssocID="{33E0BA0C-0954-7945-9ABD-A601DE03FBA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7841E19-7858-5A4B-BBE7-9849D1AC2B5E}" type="pres">
      <dgm:prSet presAssocID="{33E0BA0C-0954-7945-9ABD-A601DE03FBA9}" presName="BalanceSpacing" presStyleCnt="0"/>
      <dgm:spPr/>
    </dgm:pt>
    <dgm:pt modelId="{494A8469-3F05-2749-8FAE-B47A5FB5F58B}" type="pres">
      <dgm:prSet presAssocID="{33E0BA0C-0954-7945-9ABD-A601DE03FBA9}" presName="BalanceSpacing1" presStyleCnt="0"/>
      <dgm:spPr/>
    </dgm:pt>
    <dgm:pt modelId="{881057D9-B98A-AB45-BB74-589BF044F376}" type="pres">
      <dgm:prSet presAssocID="{6BAD2060-24FB-0042-8E72-693596E92F26}" presName="Accent1Text" presStyleLbl="node1" presStyleIdx="1" presStyleCnt="6"/>
      <dgm:spPr/>
    </dgm:pt>
    <dgm:pt modelId="{6A1EFAEF-0336-A649-9C95-80F021E6EA1C}" type="pres">
      <dgm:prSet presAssocID="{6BAD2060-24FB-0042-8E72-693596E92F26}" presName="spaceBetweenRectangles" presStyleCnt="0"/>
      <dgm:spPr/>
    </dgm:pt>
    <dgm:pt modelId="{30D09F65-1929-744D-B1D8-EECB50B29352}" type="pres">
      <dgm:prSet presAssocID="{4EBE0AB1-55F4-BD4B-97AB-12EADA504EDA}" presName="composite" presStyleCnt="0"/>
      <dgm:spPr/>
    </dgm:pt>
    <dgm:pt modelId="{6872920A-C7E1-874F-83B0-C87F32284732}" type="pres">
      <dgm:prSet presAssocID="{4EBE0AB1-55F4-BD4B-97AB-12EADA504ED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74CC5AE-E495-F643-B153-497ED5BA7FEC}" type="pres">
      <dgm:prSet presAssocID="{4EBE0AB1-55F4-BD4B-97AB-12EADA504ED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BF38888-88E3-FC4D-8744-AFA88723402C}" type="pres">
      <dgm:prSet presAssocID="{4EBE0AB1-55F4-BD4B-97AB-12EADA504EDA}" presName="BalanceSpacing" presStyleCnt="0"/>
      <dgm:spPr/>
    </dgm:pt>
    <dgm:pt modelId="{94A5E7F3-69F8-3540-9C12-09FE59F2E14D}" type="pres">
      <dgm:prSet presAssocID="{4EBE0AB1-55F4-BD4B-97AB-12EADA504EDA}" presName="BalanceSpacing1" presStyleCnt="0"/>
      <dgm:spPr/>
    </dgm:pt>
    <dgm:pt modelId="{F86F8DFC-78E8-FF4D-8365-E2739EEC9887}" type="pres">
      <dgm:prSet presAssocID="{98722B55-DC37-6044-99A1-34513C628CA1}" presName="Accent1Text" presStyleLbl="node1" presStyleIdx="3" presStyleCnt="6"/>
      <dgm:spPr/>
    </dgm:pt>
    <dgm:pt modelId="{AC0AEC94-12F3-2F46-AE27-5A10E21514AD}" type="pres">
      <dgm:prSet presAssocID="{98722B55-DC37-6044-99A1-34513C628CA1}" presName="spaceBetweenRectangles" presStyleCnt="0"/>
      <dgm:spPr/>
    </dgm:pt>
    <dgm:pt modelId="{87AFF753-45A6-E041-9691-3E3B2CFC5ECA}" type="pres">
      <dgm:prSet presAssocID="{911143EF-48D6-094F-A2B8-9D9EE7EC4921}" presName="composite" presStyleCnt="0"/>
      <dgm:spPr/>
    </dgm:pt>
    <dgm:pt modelId="{A30080D3-BAAD-024C-B32F-A02D878ACD93}" type="pres">
      <dgm:prSet presAssocID="{911143EF-48D6-094F-A2B8-9D9EE7EC492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FBAF64E-6624-5041-8D40-B84FDF8B3D9C}" type="pres">
      <dgm:prSet presAssocID="{911143EF-48D6-094F-A2B8-9D9EE7EC492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08E6D87-31D1-0E4F-AEAB-EFA80EFF229D}" type="pres">
      <dgm:prSet presAssocID="{911143EF-48D6-094F-A2B8-9D9EE7EC4921}" presName="BalanceSpacing" presStyleCnt="0"/>
      <dgm:spPr/>
    </dgm:pt>
    <dgm:pt modelId="{8CC13A91-1569-434E-BF60-F152BA230299}" type="pres">
      <dgm:prSet presAssocID="{911143EF-48D6-094F-A2B8-9D9EE7EC4921}" presName="BalanceSpacing1" presStyleCnt="0"/>
      <dgm:spPr/>
    </dgm:pt>
    <dgm:pt modelId="{D6E24250-2F58-F942-97DF-C10E4EAAEB72}" type="pres">
      <dgm:prSet presAssocID="{4376EBEB-FE96-474E-B8AE-E4AA8DC66938}" presName="Accent1Text" presStyleLbl="node1" presStyleIdx="5" presStyleCnt="6"/>
      <dgm:spPr/>
    </dgm:pt>
  </dgm:ptLst>
  <dgm:cxnLst>
    <dgm:cxn modelId="{E618BF05-254C-5647-A66F-9D7A0BEB5843}" type="presOf" srcId="{98722B55-DC37-6044-99A1-34513C628CA1}" destId="{F86F8DFC-78E8-FF4D-8365-E2739EEC9887}" srcOrd="0" destOrd="0" presId="urn:microsoft.com/office/officeart/2008/layout/AlternatingHexagons"/>
    <dgm:cxn modelId="{15FAB010-E95C-8C45-A383-3FA66DEEA8F1}" type="presOf" srcId="{33E0BA0C-0954-7945-9ABD-A601DE03FBA9}" destId="{1EE90AD2-C347-EB43-9AC9-325157A4B197}" srcOrd="0" destOrd="0" presId="urn:microsoft.com/office/officeart/2008/layout/AlternatingHexagons"/>
    <dgm:cxn modelId="{C93D4011-8E22-AF45-AB3C-F38842DD8DBA}" type="presOf" srcId="{6BAD2060-24FB-0042-8E72-693596E92F26}" destId="{881057D9-B98A-AB45-BB74-589BF044F376}" srcOrd="0" destOrd="0" presId="urn:microsoft.com/office/officeart/2008/layout/AlternatingHexagons"/>
    <dgm:cxn modelId="{9DB9BD16-81F0-E741-AD99-C892A7E92B9F}" type="presOf" srcId="{911143EF-48D6-094F-A2B8-9D9EE7EC4921}" destId="{A30080D3-BAAD-024C-B32F-A02D878ACD93}" srcOrd="0" destOrd="0" presId="urn:microsoft.com/office/officeart/2008/layout/AlternatingHexagons"/>
    <dgm:cxn modelId="{A742DC2C-E626-4A47-ACDF-B269CBCAD02B}" type="presOf" srcId="{1276C901-EC52-6041-9436-1F7C098847DE}" destId="{220280DB-9819-B143-82E7-DADD2554D74A}" srcOrd="0" destOrd="0" presId="urn:microsoft.com/office/officeart/2008/layout/AlternatingHexagons"/>
    <dgm:cxn modelId="{AE722140-24AF-FF48-9081-E6F1A00E41CB}" type="presOf" srcId="{4376EBEB-FE96-474E-B8AE-E4AA8DC66938}" destId="{D6E24250-2F58-F942-97DF-C10E4EAAEB72}" srcOrd="0" destOrd="0" presId="urn:microsoft.com/office/officeart/2008/layout/AlternatingHexagons"/>
    <dgm:cxn modelId="{A3361156-0AAA-5D48-A915-F9B3826080D8}" srcId="{1276C901-EC52-6041-9436-1F7C098847DE}" destId="{4EBE0AB1-55F4-BD4B-97AB-12EADA504EDA}" srcOrd="1" destOrd="0" parTransId="{510F5CE1-BD78-8C46-A378-2B91EFDE24DC}" sibTransId="{98722B55-DC37-6044-99A1-34513C628CA1}"/>
    <dgm:cxn modelId="{C29EBD94-C604-6A41-9BC0-45D8B52CA957}" srcId="{1276C901-EC52-6041-9436-1F7C098847DE}" destId="{911143EF-48D6-094F-A2B8-9D9EE7EC4921}" srcOrd="2" destOrd="0" parTransId="{F245759E-3DF1-FA4E-94EC-D0253780DCFC}" sibTransId="{4376EBEB-FE96-474E-B8AE-E4AA8DC66938}"/>
    <dgm:cxn modelId="{DA9288A0-00F2-0F40-A9CB-8BDA05DE64E1}" srcId="{1276C901-EC52-6041-9436-1F7C098847DE}" destId="{33E0BA0C-0954-7945-9ABD-A601DE03FBA9}" srcOrd="0" destOrd="0" parTransId="{40B40888-2307-F64D-B851-D06B0F3F3842}" sibTransId="{6BAD2060-24FB-0042-8E72-693596E92F26}"/>
    <dgm:cxn modelId="{DB94B2B6-E5A8-F143-BD7B-40037AF43E4D}" type="presOf" srcId="{4EBE0AB1-55F4-BD4B-97AB-12EADA504EDA}" destId="{6872920A-C7E1-874F-83B0-C87F32284732}" srcOrd="0" destOrd="0" presId="urn:microsoft.com/office/officeart/2008/layout/AlternatingHexagons"/>
    <dgm:cxn modelId="{5F929C6D-F45B-1542-B00E-0A2A61E59074}" type="presParOf" srcId="{220280DB-9819-B143-82E7-DADD2554D74A}" destId="{7E9545FB-648D-7B4F-89FE-2A5510C0374C}" srcOrd="0" destOrd="0" presId="urn:microsoft.com/office/officeart/2008/layout/AlternatingHexagons"/>
    <dgm:cxn modelId="{7806B428-23D3-4142-B953-4242B3948E58}" type="presParOf" srcId="{7E9545FB-648D-7B4F-89FE-2A5510C0374C}" destId="{1EE90AD2-C347-EB43-9AC9-325157A4B197}" srcOrd="0" destOrd="0" presId="urn:microsoft.com/office/officeart/2008/layout/AlternatingHexagons"/>
    <dgm:cxn modelId="{7FA03F5D-C812-B54B-9B5E-A367F088C566}" type="presParOf" srcId="{7E9545FB-648D-7B4F-89FE-2A5510C0374C}" destId="{F2ACF70D-DA9A-5446-9EDB-3F1CD115E72B}" srcOrd="1" destOrd="0" presId="urn:microsoft.com/office/officeart/2008/layout/AlternatingHexagons"/>
    <dgm:cxn modelId="{7F0641AA-BFC2-9E4B-BC85-8D0770DE782E}" type="presParOf" srcId="{7E9545FB-648D-7B4F-89FE-2A5510C0374C}" destId="{27841E19-7858-5A4B-BBE7-9849D1AC2B5E}" srcOrd="2" destOrd="0" presId="urn:microsoft.com/office/officeart/2008/layout/AlternatingHexagons"/>
    <dgm:cxn modelId="{50920FF5-8B51-B041-A640-2E1DFF76E3A2}" type="presParOf" srcId="{7E9545FB-648D-7B4F-89FE-2A5510C0374C}" destId="{494A8469-3F05-2749-8FAE-B47A5FB5F58B}" srcOrd="3" destOrd="0" presId="urn:microsoft.com/office/officeart/2008/layout/AlternatingHexagons"/>
    <dgm:cxn modelId="{50BEC226-586A-5841-B834-09AD2141AC7C}" type="presParOf" srcId="{7E9545FB-648D-7B4F-89FE-2A5510C0374C}" destId="{881057D9-B98A-AB45-BB74-589BF044F376}" srcOrd="4" destOrd="0" presId="urn:microsoft.com/office/officeart/2008/layout/AlternatingHexagons"/>
    <dgm:cxn modelId="{9619E054-F7AF-214C-8202-32B17A8F53A7}" type="presParOf" srcId="{220280DB-9819-B143-82E7-DADD2554D74A}" destId="{6A1EFAEF-0336-A649-9C95-80F021E6EA1C}" srcOrd="1" destOrd="0" presId="urn:microsoft.com/office/officeart/2008/layout/AlternatingHexagons"/>
    <dgm:cxn modelId="{3BC0CF36-ACC4-F04B-9DD5-C1B17C5ACCEE}" type="presParOf" srcId="{220280DB-9819-B143-82E7-DADD2554D74A}" destId="{30D09F65-1929-744D-B1D8-EECB50B29352}" srcOrd="2" destOrd="0" presId="urn:microsoft.com/office/officeart/2008/layout/AlternatingHexagons"/>
    <dgm:cxn modelId="{04E857D7-6041-954F-AC7A-955A4B363792}" type="presParOf" srcId="{30D09F65-1929-744D-B1D8-EECB50B29352}" destId="{6872920A-C7E1-874F-83B0-C87F32284732}" srcOrd="0" destOrd="0" presId="urn:microsoft.com/office/officeart/2008/layout/AlternatingHexagons"/>
    <dgm:cxn modelId="{AD8DA6C8-2F8A-AF4D-A8CE-FEAD79E8F090}" type="presParOf" srcId="{30D09F65-1929-744D-B1D8-EECB50B29352}" destId="{A74CC5AE-E495-F643-B153-497ED5BA7FEC}" srcOrd="1" destOrd="0" presId="urn:microsoft.com/office/officeart/2008/layout/AlternatingHexagons"/>
    <dgm:cxn modelId="{5F5815D5-68E9-1149-B8DF-192406D55D67}" type="presParOf" srcId="{30D09F65-1929-744D-B1D8-EECB50B29352}" destId="{DBF38888-88E3-FC4D-8744-AFA88723402C}" srcOrd="2" destOrd="0" presId="urn:microsoft.com/office/officeart/2008/layout/AlternatingHexagons"/>
    <dgm:cxn modelId="{86DB832C-144D-824B-8D5A-BDB95F9314D4}" type="presParOf" srcId="{30D09F65-1929-744D-B1D8-EECB50B29352}" destId="{94A5E7F3-69F8-3540-9C12-09FE59F2E14D}" srcOrd="3" destOrd="0" presId="urn:microsoft.com/office/officeart/2008/layout/AlternatingHexagons"/>
    <dgm:cxn modelId="{36D84510-5425-4844-9F59-81EF9FE1C6D9}" type="presParOf" srcId="{30D09F65-1929-744D-B1D8-EECB50B29352}" destId="{F86F8DFC-78E8-FF4D-8365-E2739EEC9887}" srcOrd="4" destOrd="0" presId="urn:microsoft.com/office/officeart/2008/layout/AlternatingHexagons"/>
    <dgm:cxn modelId="{364C344B-BB49-7649-9C20-0E47874778E1}" type="presParOf" srcId="{220280DB-9819-B143-82E7-DADD2554D74A}" destId="{AC0AEC94-12F3-2F46-AE27-5A10E21514AD}" srcOrd="3" destOrd="0" presId="urn:microsoft.com/office/officeart/2008/layout/AlternatingHexagons"/>
    <dgm:cxn modelId="{7A166DF6-2584-6541-B726-328B51AA3FA3}" type="presParOf" srcId="{220280DB-9819-B143-82E7-DADD2554D74A}" destId="{87AFF753-45A6-E041-9691-3E3B2CFC5ECA}" srcOrd="4" destOrd="0" presId="urn:microsoft.com/office/officeart/2008/layout/AlternatingHexagons"/>
    <dgm:cxn modelId="{25E84016-E742-014A-AFCC-90B269A6F830}" type="presParOf" srcId="{87AFF753-45A6-E041-9691-3E3B2CFC5ECA}" destId="{A30080D3-BAAD-024C-B32F-A02D878ACD93}" srcOrd="0" destOrd="0" presId="urn:microsoft.com/office/officeart/2008/layout/AlternatingHexagons"/>
    <dgm:cxn modelId="{6C26BFAA-D88B-5740-AC7C-5ECEBCCA7EA8}" type="presParOf" srcId="{87AFF753-45A6-E041-9691-3E3B2CFC5ECA}" destId="{FFBAF64E-6624-5041-8D40-B84FDF8B3D9C}" srcOrd="1" destOrd="0" presId="urn:microsoft.com/office/officeart/2008/layout/AlternatingHexagons"/>
    <dgm:cxn modelId="{03DEE04F-6D12-FD4E-8FD7-6CFEEF22D82B}" type="presParOf" srcId="{87AFF753-45A6-E041-9691-3E3B2CFC5ECA}" destId="{C08E6D87-31D1-0E4F-AEAB-EFA80EFF229D}" srcOrd="2" destOrd="0" presId="urn:microsoft.com/office/officeart/2008/layout/AlternatingHexagons"/>
    <dgm:cxn modelId="{AA6E29AB-3517-114A-ABEA-C1D851942F7F}" type="presParOf" srcId="{87AFF753-45A6-E041-9691-3E3B2CFC5ECA}" destId="{8CC13A91-1569-434E-BF60-F152BA230299}" srcOrd="3" destOrd="0" presId="urn:microsoft.com/office/officeart/2008/layout/AlternatingHexagons"/>
    <dgm:cxn modelId="{ABD7630B-2753-FE43-9363-A23914649A4D}" type="presParOf" srcId="{87AFF753-45A6-E041-9691-3E3B2CFC5ECA}" destId="{D6E24250-2F58-F942-97DF-C10E4EAAEB7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E5CC04-CBC8-4D0F-A08C-41F302A4CC8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2D9DEB-3ECD-480F-B532-4DB0140349E6}">
      <dgm:prSet/>
      <dgm:spPr/>
      <dgm:t>
        <a:bodyPr/>
        <a:lstStyle/>
        <a:p>
          <a:r>
            <a:rPr lang="en-US"/>
            <a:t>Honeypots == cheap source of local threat intelligence</a:t>
          </a:r>
          <a:endParaRPr lang="en-US" dirty="0"/>
        </a:p>
      </dgm:t>
    </dgm:pt>
    <dgm:pt modelId="{A29D26E2-AE2B-43B1-BA4C-A52BA8878391}" type="parTrans" cxnId="{EB65AF6E-57BD-4516-B211-3D3581C3E884}">
      <dgm:prSet/>
      <dgm:spPr/>
      <dgm:t>
        <a:bodyPr/>
        <a:lstStyle/>
        <a:p>
          <a:endParaRPr lang="en-US"/>
        </a:p>
      </dgm:t>
    </dgm:pt>
    <dgm:pt modelId="{730FAA2C-10CC-42D0-9485-47970669FD01}" type="sibTrans" cxnId="{EB65AF6E-57BD-4516-B211-3D3581C3E884}">
      <dgm:prSet/>
      <dgm:spPr/>
      <dgm:t>
        <a:bodyPr/>
        <a:lstStyle/>
        <a:p>
          <a:endParaRPr lang="en-US"/>
        </a:p>
      </dgm:t>
    </dgm:pt>
    <dgm:pt modelId="{E4515845-7169-4C28-B20A-C8F45220E38D}">
      <dgm:prSet/>
      <dgm:spPr/>
      <dgm:t>
        <a:bodyPr/>
        <a:lstStyle/>
        <a:p>
          <a:r>
            <a:rPr lang="en-US" dirty="0"/>
            <a:t>Mature, open source options</a:t>
          </a:r>
        </a:p>
      </dgm:t>
    </dgm:pt>
    <dgm:pt modelId="{4A29190A-B52F-4719-BD33-D2692A94DB5F}" type="parTrans" cxnId="{EF29DDB0-2543-42BB-8B31-4A55A59853FD}">
      <dgm:prSet/>
      <dgm:spPr/>
      <dgm:t>
        <a:bodyPr/>
        <a:lstStyle/>
        <a:p>
          <a:endParaRPr lang="en-US"/>
        </a:p>
      </dgm:t>
    </dgm:pt>
    <dgm:pt modelId="{3AA17A06-9DD8-42A9-95CF-62946B17886F}" type="sibTrans" cxnId="{EF29DDB0-2543-42BB-8B31-4A55A59853FD}">
      <dgm:prSet/>
      <dgm:spPr/>
      <dgm:t>
        <a:bodyPr/>
        <a:lstStyle/>
        <a:p>
          <a:endParaRPr lang="en-US"/>
        </a:p>
      </dgm:t>
    </dgm:pt>
    <dgm:pt modelId="{9521ECA8-2D4C-4DB0-B6B4-6F55D24974F2}">
      <dgm:prSet/>
      <dgm:spPr/>
      <dgm:t>
        <a:bodyPr/>
        <a:lstStyle/>
        <a:p>
          <a:r>
            <a:rPr lang="en-US" dirty="0"/>
            <a:t>Very low false positive rate</a:t>
          </a:r>
        </a:p>
      </dgm:t>
    </dgm:pt>
    <dgm:pt modelId="{E4BC27F9-870D-40EA-9732-AC4215A2A181}" type="parTrans" cxnId="{C3038B4F-8040-41A5-917B-9D7D4799A798}">
      <dgm:prSet/>
      <dgm:spPr/>
      <dgm:t>
        <a:bodyPr/>
        <a:lstStyle/>
        <a:p>
          <a:endParaRPr lang="en-US"/>
        </a:p>
      </dgm:t>
    </dgm:pt>
    <dgm:pt modelId="{FFD34D6F-C1F7-437B-B9A7-2B9F0EE4C195}" type="sibTrans" cxnId="{C3038B4F-8040-41A5-917B-9D7D4799A798}">
      <dgm:prSet/>
      <dgm:spPr/>
      <dgm:t>
        <a:bodyPr/>
        <a:lstStyle/>
        <a:p>
          <a:endParaRPr lang="en-US"/>
        </a:p>
      </dgm:t>
    </dgm:pt>
    <dgm:pt modelId="{591E4DE0-0924-464A-BF08-97B45C5384F7}" type="pres">
      <dgm:prSet presAssocID="{2EE5CC04-CBC8-4D0F-A08C-41F302A4CC84}" presName="vert0" presStyleCnt="0">
        <dgm:presLayoutVars>
          <dgm:dir/>
          <dgm:animOne val="branch"/>
          <dgm:animLvl val="lvl"/>
        </dgm:presLayoutVars>
      </dgm:prSet>
      <dgm:spPr/>
    </dgm:pt>
    <dgm:pt modelId="{0C0B1699-A3FB-9143-A286-29E4D2E660C8}" type="pres">
      <dgm:prSet presAssocID="{532D9DEB-3ECD-480F-B532-4DB0140349E6}" presName="thickLine" presStyleLbl="alignNode1" presStyleIdx="0" presStyleCnt="3"/>
      <dgm:spPr/>
    </dgm:pt>
    <dgm:pt modelId="{CBB070BB-8B23-C449-A70B-2C8D579BD326}" type="pres">
      <dgm:prSet presAssocID="{532D9DEB-3ECD-480F-B532-4DB0140349E6}" presName="horz1" presStyleCnt="0"/>
      <dgm:spPr/>
    </dgm:pt>
    <dgm:pt modelId="{ACD8C273-3290-E848-B47A-EBAC5CBE8E6B}" type="pres">
      <dgm:prSet presAssocID="{532D9DEB-3ECD-480F-B532-4DB0140349E6}" presName="tx1" presStyleLbl="revTx" presStyleIdx="0" presStyleCnt="3"/>
      <dgm:spPr/>
    </dgm:pt>
    <dgm:pt modelId="{02E35F18-15B6-424E-A94C-BB3B7BBCEEA6}" type="pres">
      <dgm:prSet presAssocID="{532D9DEB-3ECD-480F-B532-4DB0140349E6}" presName="vert1" presStyleCnt="0"/>
      <dgm:spPr/>
    </dgm:pt>
    <dgm:pt modelId="{F0C4BC0C-1991-C244-9FF6-C24ABC32A768}" type="pres">
      <dgm:prSet presAssocID="{E4515845-7169-4C28-B20A-C8F45220E38D}" presName="thickLine" presStyleLbl="alignNode1" presStyleIdx="1" presStyleCnt="3"/>
      <dgm:spPr/>
    </dgm:pt>
    <dgm:pt modelId="{293F61C2-0382-1F43-8A2D-419B55FC7382}" type="pres">
      <dgm:prSet presAssocID="{E4515845-7169-4C28-B20A-C8F45220E38D}" presName="horz1" presStyleCnt="0"/>
      <dgm:spPr/>
    </dgm:pt>
    <dgm:pt modelId="{5206E2AB-3E0D-7345-8F0C-5CDE3D97D911}" type="pres">
      <dgm:prSet presAssocID="{E4515845-7169-4C28-B20A-C8F45220E38D}" presName="tx1" presStyleLbl="revTx" presStyleIdx="1" presStyleCnt="3"/>
      <dgm:spPr/>
    </dgm:pt>
    <dgm:pt modelId="{74F9CBB3-0607-8347-8399-771DF54C78DD}" type="pres">
      <dgm:prSet presAssocID="{E4515845-7169-4C28-B20A-C8F45220E38D}" presName="vert1" presStyleCnt="0"/>
      <dgm:spPr/>
    </dgm:pt>
    <dgm:pt modelId="{5B8A358F-C76B-1445-AE2F-5733B74C7BF3}" type="pres">
      <dgm:prSet presAssocID="{9521ECA8-2D4C-4DB0-B6B4-6F55D24974F2}" presName="thickLine" presStyleLbl="alignNode1" presStyleIdx="2" presStyleCnt="3"/>
      <dgm:spPr/>
    </dgm:pt>
    <dgm:pt modelId="{6213C78F-0640-8845-A547-2634B3540702}" type="pres">
      <dgm:prSet presAssocID="{9521ECA8-2D4C-4DB0-B6B4-6F55D24974F2}" presName="horz1" presStyleCnt="0"/>
      <dgm:spPr/>
    </dgm:pt>
    <dgm:pt modelId="{99F3C225-9FB7-5B4C-82DB-6F51BDC1391F}" type="pres">
      <dgm:prSet presAssocID="{9521ECA8-2D4C-4DB0-B6B4-6F55D24974F2}" presName="tx1" presStyleLbl="revTx" presStyleIdx="2" presStyleCnt="3"/>
      <dgm:spPr/>
    </dgm:pt>
    <dgm:pt modelId="{393B29FB-FB77-2147-B53F-3B67445BD662}" type="pres">
      <dgm:prSet presAssocID="{9521ECA8-2D4C-4DB0-B6B4-6F55D24974F2}" presName="vert1" presStyleCnt="0"/>
      <dgm:spPr/>
    </dgm:pt>
  </dgm:ptLst>
  <dgm:cxnLst>
    <dgm:cxn modelId="{B6730138-F674-EE4A-A621-7693EA48E0C7}" type="presOf" srcId="{532D9DEB-3ECD-480F-B532-4DB0140349E6}" destId="{ACD8C273-3290-E848-B47A-EBAC5CBE8E6B}" srcOrd="0" destOrd="0" presId="urn:microsoft.com/office/officeart/2008/layout/LinedList"/>
    <dgm:cxn modelId="{C3038B4F-8040-41A5-917B-9D7D4799A798}" srcId="{2EE5CC04-CBC8-4D0F-A08C-41F302A4CC84}" destId="{9521ECA8-2D4C-4DB0-B6B4-6F55D24974F2}" srcOrd="2" destOrd="0" parTransId="{E4BC27F9-870D-40EA-9732-AC4215A2A181}" sibTransId="{FFD34D6F-C1F7-437B-B9A7-2B9F0EE4C195}"/>
    <dgm:cxn modelId="{EB65AF6E-57BD-4516-B211-3D3581C3E884}" srcId="{2EE5CC04-CBC8-4D0F-A08C-41F302A4CC84}" destId="{532D9DEB-3ECD-480F-B532-4DB0140349E6}" srcOrd="0" destOrd="0" parTransId="{A29D26E2-AE2B-43B1-BA4C-A52BA8878391}" sibTransId="{730FAA2C-10CC-42D0-9485-47970669FD01}"/>
    <dgm:cxn modelId="{319EE672-8743-EC43-AEA6-76332D9A0380}" type="presOf" srcId="{2EE5CC04-CBC8-4D0F-A08C-41F302A4CC84}" destId="{591E4DE0-0924-464A-BF08-97B45C5384F7}" srcOrd="0" destOrd="0" presId="urn:microsoft.com/office/officeart/2008/layout/LinedList"/>
    <dgm:cxn modelId="{EF29DDB0-2543-42BB-8B31-4A55A59853FD}" srcId="{2EE5CC04-CBC8-4D0F-A08C-41F302A4CC84}" destId="{E4515845-7169-4C28-B20A-C8F45220E38D}" srcOrd="1" destOrd="0" parTransId="{4A29190A-B52F-4719-BD33-D2692A94DB5F}" sibTransId="{3AA17A06-9DD8-42A9-95CF-62946B17886F}"/>
    <dgm:cxn modelId="{0E2AAFB7-6955-1340-9F41-B43792A8185C}" type="presOf" srcId="{E4515845-7169-4C28-B20A-C8F45220E38D}" destId="{5206E2AB-3E0D-7345-8F0C-5CDE3D97D911}" srcOrd="0" destOrd="0" presId="urn:microsoft.com/office/officeart/2008/layout/LinedList"/>
    <dgm:cxn modelId="{8D5645E3-B683-F14C-8EE2-197566A4E8B0}" type="presOf" srcId="{9521ECA8-2D4C-4DB0-B6B4-6F55D24974F2}" destId="{99F3C225-9FB7-5B4C-82DB-6F51BDC1391F}" srcOrd="0" destOrd="0" presId="urn:microsoft.com/office/officeart/2008/layout/LinedList"/>
    <dgm:cxn modelId="{657E5E5A-C02C-5347-9ABA-307B20FFEA53}" type="presParOf" srcId="{591E4DE0-0924-464A-BF08-97B45C5384F7}" destId="{0C0B1699-A3FB-9143-A286-29E4D2E660C8}" srcOrd="0" destOrd="0" presId="urn:microsoft.com/office/officeart/2008/layout/LinedList"/>
    <dgm:cxn modelId="{7C7CA26F-4514-8A48-AA33-6A5BA87E196F}" type="presParOf" srcId="{591E4DE0-0924-464A-BF08-97B45C5384F7}" destId="{CBB070BB-8B23-C449-A70B-2C8D579BD326}" srcOrd="1" destOrd="0" presId="urn:microsoft.com/office/officeart/2008/layout/LinedList"/>
    <dgm:cxn modelId="{CCFFAB57-28C0-3144-B6AB-A08B9BF6304B}" type="presParOf" srcId="{CBB070BB-8B23-C449-A70B-2C8D579BD326}" destId="{ACD8C273-3290-E848-B47A-EBAC5CBE8E6B}" srcOrd="0" destOrd="0" presId="urn:microsoft.com/office/officeart/2008/layout/LinedList"/>
    <dgm:cxn modelId="{5182D532-4EC3-5446-B986-2ADC35F8420E}" type="presParOf" srcId="{CBB070BB-8B23-C449-A70B-2C8D579BD326}" destId="{02E35F18-15B6-424E-A94C-BB3B7BBCEEA6}" srcOrd="1" destOrd="0" presId="urn:microsoft.com/office/officeart/2008/layout/LinedList"/>
    <dgm:cxn modelId="{DBAEF3B1-EDC4-6642-99CA-39141F4FB721}" type="presParOf" srcId="{591E4DE0-0924-464A-BF08-97B45C5384F7}" destId="{F0C4BC0C-1991-C244-9FF6-C24ABC32A768}" srcOrd="2" destOrd="0" presId="urn:microsoft.com/office/officeart/2008/layout/LinedList"/>
    <dgm:cxn modelId="{6F021A66-5CA3-6D41-B470-01C02AF3D7FE}" type="presParOf" srcId="{591E4DE0-0924-464A-BF08-97B45C5384F7}" destId="{293F61C2-0382-1F43-8A2D-419B55FC7382}" srcOrd="3" destOrd="0" presId="urn:microsoft.com/office/officeart/2008/layout/LinedList"/>
    <dgm:cxn modelId="{73B00FF5-A3DD-1642-92C4-7F73F9F39ECA}" type="presParOf" srcId="{293F61C2-0382-1F43-8A2D-419B55FC7382}" destId="{5206E2AB-3E0D-7345-8F0C-5CDE3D97D911}" srcOrd="0" destOrd="0" presId="urn:microsoft.com/office/officeart/2008/layout/LinedList"/>
    <dgm:cxn modelId="{830613CC-D8D9-C84A-8B1A-6132B9EEA6FB}" type="presParOf" srcId="{293F61C2-0382-1F43-8A2D-419B55FC7382}" destId="{74F9CBB3-0607-8347-8399-771DF54C78DD}" srcOrd="1" destOrd="0" presId="urn:microsoft.com/office/officeart/2008/layout/LinedList"/>
    <dgm:cxn modelId="{A08DEBB8-7976-D549-B1E5-65390093BDF1}" type="presParOf" srcId="{591E4DE0-0924-464A-BF08-97B45C5384F7}" destId="{5B8A358F-C76B-1445-AE2F-5733B74C7BF3}" srcOrd="4" destOrd="0" presId="urn:microsoft.com/office/officeart/2008/layout/LinedList"/>
    <dgm:cxn modelId="{24F463FC-ABE2-7843-A139-85B4479B131B}" type="presParOf" srcId="{591E4DE0-0924-464A-BF08-97B45C5384F7}" destId="{6213C78F-0640-8845-A547-2634B3540702}" srcOrd="5" destOrd="0" presId="urn:microsoft.com/office/officeart/2008/layout/LinedList"/>
    <dgm:cxn modelId="{3B929F4F-634D-6846-9DDE-F440F3A454FE}" type="presParOf" srcId="{6213C78F-0640-8845-A547-2634B3540702}" destId="{99F3C225-9FB7-5B4C-82DB-6F51BDC1391F}" srcOrd="0" destOrd="0" presId="urn:microsoft.com/office/officeart/2008/layout/LinedList"/>
    <dgm:cxn modelId="{98CB4229-23C1-1F40-9239-8A5A2032C797}" type="presParOf" srcId="{6213C78F-0640-8845-A547-2634B3540702}" destId="{393B29FB-FB77-2147-B53F-3B67445BD6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32630B-F060-4627-B3F4-FFF9CF481F1B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1627565-1748-4C62-8F06-9EC3B4912A51}">
      <dgm:prSet/>
      <dgm:spPr/>
      <dgm:t>
        <a:bodyPr/>
        <a:lstStyle/>
        <a:p>
          <a:r>
            <a:rPr lang="en-US"/>
            <a:t>Each honeypot has unique configuration and logging options</a:t>
          </a:r>
        </a:p>
      </dgm:t>
    </dgm:pt>
    <dgm:pt modelId="{DC5D6861-1F85-4991-9796-F9E42E8908C8}" type="parTrans" cxnId="{D1B844C7-74DB-4AB4-9E50-C11941C3E314}">
      <dgm:prSet/>
      <dgm:spPr/>
      <dgm:t>
        <a:bodyPr/>
        <a:lstStyle/>
        <a:p>
          <a:endParaRPr lang="en-US"/>
        </a:p>
      </dgm:t>
    </dgm:pt>
    <dgm:pt modelId="{08D35707-4D8B-431F-B9BC-FBBE15D9C861}" type="sibTrans" cxnId="{D1B844C7-74DB-4AB4-9E50-C11941C3E314}">
      <dgm:prSet/>
      <dgm:spPr/>
      <dgm:t>
        <a:bodyPr/>
        <a:lstStyle/>
        <a:p>
          <a:endParaRPr lang="en-US"/>
        </a:p>
      </dgm:t>
    </dgm:pt>
    <dgm:pt modelId="{4BD25C55-7409-449A-887A-27C34221B8BF}">
      <dgm:prSet/>
      <dgm:spPr/>
      <dgm:t>
        <a:bodyPr/>
        <a:lstStyle/>
        <a:p>
          <a:r>
            <a:rPr lang="en-US" dirty="0"/>
            <a:t>In 2014, Duke used </a:t>
          </a:r>
          <a:r>
            <a:rPr lang="en-US" dirty="0" err="1"/>
            <a:t>ModernHoneyNetwork</a:t>
          </a:r>
          <a:r>
            <a:rPr lang="en-US" dirty="0"/>
            <a:t> (MHN) by </a:t>
          </a:r>
          <a:r>
            <a:rPr lang="en-US" dirty="0" err="1"/>
            <a:t>Threatstream</a:t>
          </a:r>
          <a:r>
            <a:rPr lang="en-US" dirty="0"/>
            <a:t> (now </a:t>
          </a:r>
          <a:r>
            <a:rPr lang="en-US" dirty="0" err="1"/>
            <a:t>Anomali</a:t>
          </a:r>
          <a:r>
            <a:rPr lang="en-US" dirty="0"/>
            <a:t>)</a:t>
          </a:r>
        </a:p>
      </dgm:t>
    </dgm:pt>
    <dgm:pt modelId="{F775CA63-25D4-4207-B91D-67393BFAF071}" type="parTrans" cxnId="{A1BC791C-7ADD-4B92-9D23-03BDFCD87F62}">
      <dgm:prSet/>
      <dgm:spPr/>
      <dgm:t>
        <a:bodyPr/>
        <a:lstStyle/>
        <a:p>
          <a:endParaRPr lang="en-US"/>
        </a:p>
      </dgm:t>
    </dgm:pt>
    <dgm:pt modelId="{38204DBC-FF92-42D2-A556-F94EAF883BEC}" type="sibTrans" cxnId="{A1BC791C-7ADD-4B92-9D23-03BDFCD87F62}">
      <dgm:prSet/>
      <dgm:spPr/>
      <dgm:t>
        <a:bodyPr/>
        <a:lstStyle/>
        <a:p>
          <a:endParaRPr lang="en-US"/>
        </a:p>
      </dgm:t>
    </dgm:pt>
    <dgm:pt modelId="{F40F226D-825B-4143-90DF-4AF4DD31A480}">
      <dgm:prSet/>
      <dgm:spPr/>
      <dgm:t>
        <a:bodyPr/>
        <a:lstStyle/>
        <a:p>
          <a:r>
            <a:rPr lang="en-US" dirty="0"/>
            <a:t>MHN solved deployment &amp; logging (mostly)</a:t>
          </a:r>
        </a:p>
      </dgm:t>
    </dgm:pt>
    <dgm:pt modelId="{E1B65E19-5254-4328-BE4D-55BB65D8B47C}" type="parTrans" cxnId="{7B484EF1-AED0-49EB-AEA0-8434ED63BAE4}">
      <dgm:prSet/>
      <dgm:spPr/>
      <dgm:t>
        <a:bodyPr/>
        <a:lstStyle/>
        <a:p>
          <a:endParaRPr lang="en-US"/>
        </a:p>
      </dgm:t>
    </dgm:pt>
    <dgm:pt modelId="{0F9C7BEB-3AB7-4E07-BD2D-C011D6358155}" type="sibTrans" cxnId="{7B484EF1-AED0-49EB-AEA0-8434ED63BAE4}">
      <dgm:prSet/>
      <dgm:spPr/>
      <dgm:t>
        <a:bodyPr/>
        <a:lstStyle/>
        <a:p>
          <a:endParaRPr lang="en-US"/>
        </a:p>
      </dgm:t>
    </dgm:pt>
    <dgm:pt modelId="{9A8E2D26-1BBC-4636-AB04-9F87827D51EB}">
      <dgm:prSet/>
      <dgm:spPr/>
      <dgm:t>
        <a:bodyPr/>
        <a:lstStyle/>
        <a:p>
          <a:r>
            <a:rPr lang="en-US" dirty="0"/>
            <a:t>Became unsupported right after Nick Tripp presented </a:t>
          </a:r>
        </a:p>
      </dgm:t>
    </dgm:pt>
    <dgm:pt modelId="{6D061DB5-4D8D-423D-AC18-A718EBC17970}" type="parTrans" cxnId="{536C7643-1ADB-4FDD-A341-2C759A384240}">
      <dgm:prSet/>
      <dgm:spPr/>
      <dgm:t>
        <a:bodyPr/>
        <a:lstStyle/>
        <a:p>
          <a:endParaRPr lang="en-US"/>
        </a:p>
      </dgm:t>
    </dgm:pt>
    <dgm:pt modelId="{F2E03646-844A-46B9-9B85-1254EF8BFC10}" type="sibTrans" cxnId="{536C7643-1ADB-4FDD-A341-2C759A384240}">
      <dgm:prSet/>
      <dgm:spPr/>
      <dgm:t>
        <a:bodyPr/>
        <a:lstStyle/>
        <a:p>
          <a:endParaRPr lang="en-US"/>
        </a:p>
      </dgm:t>
    </dgm:pt>
    <dgm:pt modelId="{C60DAB42-1580-8A46-BBC0-D4F9F4398143}" type="pres">
      <dgm:prSet presAssocID="{4232630B-F060-4627-B3F4-FFF9CF481F1B}" presName="vert0" presStyleCnt="0">
        <dgm:presLayoutVars>
          <dgm:dir/>
          <dgm:animOne val="branch"/>
          <dgm:animLvl val="lvl"/>
        </dgm:presLayoutVars>
      </dgm:prSet>
      <dgm:spPr/>
    </dgm:pt>
    <dgm:pt modelId="{7D25DEE4-D3A0-BB48-B413-37B19E9B26D6}" type="pres">
      <dgm:prSet presAssocID="{51627565-1748-4C62-8F06-9EC3B4912A51}" presName="thickLine" presStyleLbl="alignNode1" presStyleIdx="0" presStyleCnt="4"/>
      <dgm:spPr/>
    </dgm:pt>
    <dgm:pt modelId="{A7B0A542-1016-C54B-8258-4EC96CF8622C}" type="pres">
      <dgm:prSet presAssocID="{51627565-1748-4C62-8F06-9EC3B4912A51}" presName="horz1" presStyleCnt="0"/>
      <dgm:spPr/>
    </dgm:pt>
    <dgm:pt modelId="{EBDC3102-E656-1A44-9249-E2BE858AA7C8}" type="pres">
      <dgm:prSet presAssocID="{51627565-1748-4C62-8F06-9EC3B4912A51}" presName="tx1" presStyleLbl="revTx" presStyleIdx="0" presStyleCnt="4"/>
      <dgm:spPr/>
    </dgm:pt>
    <dgm:pt modelId="{0E6D74E8-FF05-6D44-8915-A1EC98818BFD}" type="pres">
      <dgm:prSet presAssocID="{51627565-1748-4C62-8F06-9EC3B4912A51}" presName="vert1" presStyleCnt="0"/>
      <dgm:spPr/>
    </dgm:pt>
    <dgm:pt modelId="{6629FB25-EBAE-EC44-8E36-423AF45EEF14}" type="pres">
      <dgm:prSet presAssocID="{4BD25C55-7409-449A-887A-27C34221B8BF}" presName="thickLine" presStyleLbl="alignNode1" presStyleIdx="1" presStyleCnt="4"/>
      <dgm:spPr/>
    </dgm:pt>
    <dgm:pt modelId="{F1F2A99C-EFDA-624C-B1B4-2869ED90A4F2}" type="pres">
      <dgm:prSet presAssocID="{4BD25C55-7409-449A-887A-27C34221B8BF}" presName="horz1" presStyleCnt="0"/>
      <dgm:spPr/>
    </dgm:pt>
    <dgm:pt modelId="{235A76E5-E7FD-E942-B204-6B48680357E8}" type="pres">
      <dgm:prSet presAssocID="{4BD25C55-7409-449A-887A-27C34221B8BF}" presName="tx1" presStyleLbl="revTx" presStyleIdx="1" presStyleCnt="4"/>
      <dgm:spPr/>
    </dgm:pt>
    <dgm:pt modelId="{B63D89EB-0BD7-6340-91F7-87C7024A6B64}" type="pres">
      <dgm:prSet presAssocID="{4BD25C55-7409-449A-887A-27C34221B8BF}" presName="vert1" presStyleCnt="0"/>
      <dgm:spPr/>
    </dgm:pt>
    <dgm:pt modelId="{93C3B9A6-EA61-AE44-9634-34FB2D04A4D8}" type="pres">
      <dgm:prSet presAssocID="{F40F226D-825B-4143-90DF-4AF4DD31A480}" presName="thickLine" presStyleLbl="alignNode1" presStyleIdx="2" presStyleCnt="4"/>
      <dgm:spPr/>
    </dgm:pt>
    <dgm:pt modelId="{F653CDFE-47AC-F244-8619-1554CBC7FF4D}" type="pres">
      <dgm:prSet presAssocID="{F40F226D-825B-4143-90DF-4AF4DD31A480}" presName="horz1" presStyleCnt="0"/>
      <dgm:spPr/>
    </dgm:pt>
    <dgm:pt modelId="{5D61B1F7-80D4-884F-B092-AA99A109931F}" type="pres">
      <dgm:prSet presAssocID="{F40F226D-825B-4143-90DF-4AF4DD31A480}" presName="tx1" presStyleLbl="revTx" presStyleIdx="2" presStyleCnt="4"/>
      <dgm:spPr/>
    </dgm:pt>
    <dgm:pt modelId="{8F0E5FAA-99E9-DA43-A198-8AC6D0EBFD31}" type="pres">
      <dgm:prSet presAssocID="{F40F226D-825B-4143-90DF-4AF4DD31A480}" presName="vert1" presStyleCnt="0"/>
      <dgm:spPr/>
    </dgm:pt>
    <dgm:pt modelId="{36552F3F-B2DD-B942-B4A2-BE2500F47E5D}" type="pres">
      <dgm:prSet presAssocID="{9A8E2D26-1BBC-4636-AB04-9F87827D51EB}" presName="thickLine" presStyleLbl="alignNode1" presStyleIdx="3" presStyleCnt="4"/>
      <dgm:spPr/>
    </dgm:pt>
    <dgm:pt modelId="{D9D6D52C-CC69-6048-9FD9-1F38A28029BA}" type="pres">
      <dgm:prSet presAssocID="{9A8E2D26-1BBC-4636-AB04-9F87827D51EB}" presName="horz1" presStyleCnt="0"/>
      <dgm:spPr/>
    </dgm:pt>
    <dgm:pt modelId="{0AB2C15A-3424-2848-8F49-05700E4E1F4B}" type="pres">
      <dgm:prSet presAssocID="{9A8E2D26-1BBC-4636-AB04-9F87827D51EB}" presName="tx1" presStyleLbl="revTx" presStyleIdx="3" presStyleCnt="4"/>
      <dgm:spPr/>
    </dgm:pt>
    <dgm:pt modelId="{C039EACB-C17F-0142-9E2D-6DEFC7833FA0}" type="pres">
      <dgm:prSet presAssocID="{9A8E2D26-1BBC-4636-AB04-9F87827D51EB}" presName="vert1" presStyleCnt="0"/>
      <dgm:spPr/>
    </dgm:pt>
  </dgm:ptLst>
  <dgm:cxnLst>
    <dgm:cxn modelId="{34239A08-8841-3646-A0E7-488DB8F2F19E}" type="presOf" srcId="{F40F226D-825B-4143-90DF-4AF4DD31A480}" destId="{5D61B1F7-80D4-884F-B092-AA99A109931F}" srcOrd="0" destOrd="0" presId="urn:microsoft.com/office/officeart/2008/layout/LinedList"/>
    <dgm:cxn modelId="{845DD215-9B7F-5140-AA75-C9C1714D026C}" type="presOf" srcId="{51627565-1748-4C62-8F06-9EC3B4912A51}" destId="{EBDC3102-E656-1A44-9249-E2BE858AA7C8}" srcOrd="0" destOrd="0" presId="urn:microsoft.com/office/officeart/2008/layout/LinedList"/>
    <dgm:cxn modelId="{A1BC791C-7ADD-4B92-9D23-03BDFCD87F62}" srcId="{4232630B-F060-4627-B3F4-FFF9CF481F1B}" destId="{4BD25C55-7409-449A-887A-27C34221B8BF}" srcOrd="1" destOrd="0" parTransId="{F775CA63-25D4-4207-B91D-67393BFAF071}" sibTransId="{38204DBC-FF92-42D2-A556-F94EAF883BEC}"/>
    <dgm:cxn modelId="{536C7643-1ADB-4FDD-A341-2C759A384240}" srcId="{4232630B-F060-4627-B3F4-FFF9CF481F1B}" destId="{9A8E2D26-1BBC-4636-AB04-9F87827D51EB}" srcOrd="3" destOrd="0" parTransId="{6D061DB5-4D8D-423D-AC18-A718EBC17970}" sibTransId="{F2E03646-844A-46B9-9B85-1254EF8BFC10}"/>
    <dgm:cxn modelId="{0B0BF444-D926-F54E-8894-E9979F3146B8}" type="presOf" srcId="{4BD25C55-7409-449A-887A-27C34221B8BF}" destId="{235A76E5-E7FD-E942-B204-6B48680357E8}" srcOrd="0" destOrd="0" presId="urn:microsoft.com/office/officeart/2008/layout/LinedList"/>
    <dgm:cxn modelId="{E463E9B1-C21E-AE4D-8484-433C92DEAF99}" type="presOf" srcId="{4232630B-F060-4627-B3F4-FFF9CF481F1B}" destId="{C60DAB42-1580-8A46-BBC0-D4F9F4398143}" srcOrd="0" destOrd="0" presId="urn:microsoft.com/office/officeart/2008/layout/LinedList"/>
    <dgm:cxn modelId="{F56D59BB-CBC9-CC4D-990F-5336D4761A4C}" type="presOf" srcId="{9A8E2D26-1BBC-4636-AB04-9F87827D51EB}" destId="{0AB2C15A-3424-2848-8F49-05700E4E1F4B}" srcOrd="0" destOrd="0" presId="urn:microsoft.com/office/officeart/2008/layout/LinedList"/>
    <dgm:cxn modelId="{D1B844C7-74DB-4AB4-9E50-C11941C3E314}" srcId="{4232630B-F060-4627-B3F4-FFF9CF481F1B}" destId="{51627565-1748-4C62-8F06-9EC3B4912A51}" srcOrd="0" destOrd="0" parTransId="{DC5D6861-1F85-4991-9796-F9E42E8908C8}" sibTransId="{08D35707-4D8B-431F-B9BC-FBBE15D9C861}"/>
    <dgm:cxn modelId="{7B484EF1-AED0-49EB-AEA0-8434ED63BAE4}" srcId="{4232630B-F060-4627-B3F4-FFF9CF481F1B}" destId="{F40F226D-825B-4143-90DF-4AF4DD31A480}" srcOrd="2" destOrd="0" parTransId="{E1B65E19-5254-4328-BE4D-55BB65D8B47C}" sibTransId="{0F9C7BEB-3AB7-4E07-BD2D-C011D6358155}"/>
    <dgm:cxn modelId="{E0372C99-5540-E74C-B1E3-892DCAB6E442}" type="presParOf" srcId="{C60DAB42-1580-8A46-BBC0-D4F9F4398143}" destId="{7D25DEE4-D3A0-BB48-B413-37B19E9B26D6}" srcOrd="0" destOrd="0" presId="urn:microsoft.com/office/officeart/2008/layout/LinedList"/>
    <dgm:cxn modelId="{DBE37492-5CA4-9D49-9CF1-AC06C46FDECA}" type="presParOf" srcId="{C60DAB42-1580-8A46-BBC0-D4F9F4398143}" destId="{A7B0A542-1016-C54B-8258-4EC96CF8622C}" srcOrd="1" destOrd="0" presId="urn:microsoft.com/office/officeart/2008/layout/LinedList"/>
    <dgm:cxn modelId="{3A0BE0B3-1481-9444-9C9A-F0D417378912}" type="presParOf" srcId="{A7B0A542-1016-C54B-8258-4EC96CF8622C}" destId="{EBDC3102-E656-1A44-9249-E2BE858AA7C8}" srcOrd="0" destOrd="0" presId="urn:microsoft.com/office/officeart/2008/layout/LinedList"/>
    <dgm:cxn modelId="{BEA03DA1-0A3A-D547-87FD-65F50229340D}" type="presParOf" srcId="{A7B0A542-1016-C54B-8258-4EC96CF8622C}" destId="{0E6D74E8-FF05-6D44-8915-A1EC98818BFD}" srcOrd="1" destOrd="0" presId="urn:microsoft.com/office/officeart/2008/layout/LinedList"/>
    <dgm:cxn modelId="{C58BA00A-23A8-0844-85B7-4F4E558B98BC}" type="presParOf" srcId="{C60DAB42-1580-8A46-BBC0-D4F9F4398143}" destId="{6629FB25-EBAE-EC44-8E36-423AF45EEF14}" srcOrd="2" destOrd="0" presId="urn:microsoft.com/office/officeart/2008/layout/LinedList"/>
    <dgm:cxn modelId="{7A8DD48F-0F89-EC4B-A04D-9F4C4BC5876F}" type="presParOf" srcId="{C60DAB42-1580-8A46-BBC0-D4F9F4398143}" destId="{F1F2A99C-EFDA-624C-B1B4-2869ED90A4F2}" srcOrd="3" destOrd="0" presId="urn:microsoft.com/office/officeart/2008/layout/LinedList"/>
    <dgm:cxn modelId="{7369DB2B-0B9E-6948-9FF3-3DA7A53B8276}" type="presParOf" srcId="{F1F2A99C-EFDA-624C-B1B4-2869ED90A4F2}" destId="{235A76E5-E7FD-E942-B204-6B48680357E8}" srcOrd="0" destOrd="0" presId="urn:microsoft.com/office/officeart/2008/layout/LinedList"/>
    <dgm:cxn modelId="{B9B2F4BC-FC73-9645-81E3-814CCA065250}" type="presParOf" srcId="{F1F2A99C-EFDA-624C-B1B4-2869ED90A4F2}" destId="{B63D89EB-0BD7-6340-91F7-87C7024A6B64}" srcOrd="1" destOrd="0" presId="urn:microsoft.com/office/officeart/2008/layout/LinedList"/>
    <dgm:cxn modelId="{F191F23C-A322-5741-8B53-3F879C3CBF22}" type="presParOf" srcId="{C60DAB42-1580-8A46-BBC0-D4F9F4398143}" destId="{93C3B9A6-EA61-AE44-9634-34FB2D04A4D8}" srcOrd="4" destOrd="0" presId="urn:microsoft.com/office/officeart/2008/layout/LinedList"/>
    <dgm:cxn modelId="{8AF3FC32-66E6-5547-96A1-1E77F6DB5561}" type="presParOf" srcId="{C60DAB42-1580-8A46-BBC0-D4F9F4398143}" destId="{F653CDFE-47AC-F244-8619-1554CBC7FF4D}" srcOrd="5" destOrd="0" presId="urn:microsoft.com/office/officeart/2008/layout/LinedList"/>
    <dgm:cxn modelId="{8DD82113-EA65-0A4B-8762-5C1002018249}" type="presParOf" srcId="{F653CDFE-47AC-F244-8619-1554CBC7FF4D}" destId="{5D61B1F7-80D4-884F-B092-AA99A109931F}" srcOrd="0" destOrd="0" presId="urn:microsoft.com/office/officeart/2008/layout/LinedList"/>
    <dgm:cxn modelId="{66DF21E7-6D9B-FC43-A247-E7C087377EAB}" type="presParOf" srcId="{F653CDFE-47AC-F244-8619-1554CBC7FF4D}" destId="{8F0E5FAA-99E9-DA43-A198-8AC6D0EBFD31}" srcOrd="1" destOrd="0" presId="urn:microsoft.com/office/officeart/2008/layout/LinedList"/>
    <dgm:cxn modelId="{80EF2910-7471-334B-848D-DD0487B29780}" type="presParOf" srcId="{C60DAB42-1580-8A46-BBC0-D4F9F4398143}" destId="{36552F3F-B2DD-B942-B4A2-BE2500F47E5D}" srcOrd="6" destOrd="0" presId="urn:microsoft.com/office/officeart/2008/layout/LinedList"/>
    <dgm:cxn modelId="{E20F64EC-35BA-F840-B182-736802EE0C75}" type="presParOf" srcId="{C60DAB42-1580-8A46-BBC0-D4F9F4398143}" destId="{D9D6D52C-CC69-6048-9FD9-1F38A28029BA}" srcOrd="7" destOrd="0" presId="urn:microsoft.com/office/officeart/2008/layout/LinedList"/>
    <dgm:cxn modelId="{B0A676BF-5E8F-D04B-AF67-20A8C4CA5A1A}" type="presParOf" srcId="{D9D6D52C-CC69-6048-9FD9-1F38A28029BA}" destId="{0AB2C15A-3424-2848-8F49-05700E4E1F4B}" srcOrd="0" destOrd="0" presId="urn:microsoft.com/office/officeart/2008/layout/LinedList"/>
    <dgm:cxn modelId="{77A1CD3E-0612-DC4D-B580-642A26FE0E7F}" type="presParOf" srcId="{D9D6D52C-CC69-6048-9FD9-1F38A28029BA}" destId="{C039EACB-C17F-0142-9E2D-6DEFC7833F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241C41-1E9A-4ED7-839A-3853CAEA32A9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78064C7-6B7D-4364-9DF4-9667067AD72A}">
      <dgm:prSet/>
      <dgm:spPr/>
      <dgm:t>
        <a:bodyPr/>
        <a:lstStyle/>
        <a:p>
          <a:r>
            <a:rPr lang="en-US"/>
            <a:t>CHN was forked from MHN mid-2017</a:t>
          </a:r>
        </a:p>
      </dgm:t>
    </dgm:pt>
    <dgm:pt modelId="{7CEBAB88-4737-471D-9CBE-6B2135F675BB}" type="parTrans" cxnId="{1ABDD3DA-166D-4CAE-B50E-54E74A92728A}">
      <dgm:prSet/>
      <dgm:spPr/>
      <dgm:t>
        <a:bodyPr/>
        <a:lstStyle/>
        <a:p>
          <a:endParaRPr lang="en-US"/>
        </a:p>
      </dgm:t>
    </dgm:pt>
    <dgm:pt modelId="{ACBC80BC-5C68-4534-B521-D8B9253562F1}" type="sibTrans" cxnId="{1ABDD3DA-166D-4CAE-B50E-54E74A92728A}">
      <dgm:prSet/>
      <dgm:spPr/>
      <dgm:t>
        <a:bodyPr/>
        <a:lstStyle/>
        <a:p>
          <a:endParaRPr lang="en-US"/>
        </a:p>
      </dgm:t>
    </dgm:pt>
    <dgm:pt modelId="{647C82F2-0BB1-4630-9B0B-BC77DCD6B5AA}">
      <dgm:prSet/>
      <dgm:spPr/>
      <dgm:t>
        <a:bodyPr/>
        <a:lstStyle/>
        <a:p>
          <a:r>
            <a:rPr lang="en-US" dirty="0"/>
            <a:t>Break down components and Docker-</a:t>
          </a:r>
          <a:r>
            <a:rPr lang="en-US" dirty="0" err="1"/>
            <a:t>ize</a:t>
          </a:r>
          <a:endParaRPr lang="en-US" dirty="0"/>
        </a:p>
      </dgm:t>
    </dgm:pt>
    <dgm:pt modelId="{E9B2C4B1-9A44-49FA-83E1-7F0B5473B980}" type="parTrans" cxnId="{A9CE788B-21EA-41FA-97D2-0033B3F8DFB7}">
      <dgm:prSet/>
      <dgm:spPr/>
      <dgm:t>
        <a:bodyPr/>
        <a:lstStyle/>
        <a:p>
          <a:endParaRPr lang="en-US"/>
        </a:p>
      </dgm:t>
    </dgm:pt>
    <dgm:pt modelId="{F81C7DAD-64CB-40D8-B4AA-CB5E885603BD}" type="sibTrans" cxnId="{A9CE788B-21EA-41FA-97D2-0033B3F8DFB7}">
      <dgm:prSet/>
      <dgm:spPr/>
      <dgm:t>
        <a:bodyPr/>
        <a:lstStyle/>
        <a:p>
          <a:endParaRPr lang="en-US"/>
        </a:p>
      </dgm:t>
    </dgm:pt>
    <dgm:pt modelId="{C33CB313-44C6-8241-9C9F-D8EF26231269}">
      <dgm:prSet/>
      <dgm:spPr/>
      <dgm:t>
        <a:bodyPr/>
        <a:lstStyle/>
        <a:p>
          <a:r>
            <a:rPr lang="en-US" dirty="0"/>
            <a:t>Focus on deployment + data</a:t>
          </a:r>
        </a:p>
      </dgm:t>
    </dgm:pt>
    <dgm:pt modelId="{53B8DD2B-CD96-E44F-8512-D2B72CE41F9B}" type="parTrans" cxnId="{C2D99D92-3E86-A143-8AB5-9EC966863E7C}">
      <dgm:prSet/>
      <dgm:spPr/>
    </dgm:pt>
    <dgm:pt modelId="{52D17A62-D0ED-8940-A0F0-095A937BA18F}" type="sibTrans" cxnId="{C2D99D92-3E86-A143-8AB5-9EC966863E7C}">
      <dgm:prSet/>
      <dgm:spPr/>
    </dgm:pt>
    <dgm:pt modelId="{DC81B21B-C15D-3744-8CDA-7DD929233C65}" type="pres">
      <dgm:prSet presAssocID="{E9241C41-1E9A-4ED7-839A-3853CAEA32A9}" presName="vert0" presStyleCnt="0">
        <dgm:presLayoutVars>
          <dgm:dir/>
          <dgm:animOne val="branch"/>
          <dgm:animLvl val="lvl"/>
        </dgm:presLayoutVars>
      </dgm:prSet>
      <dgm:spPr/>
    </dgm:pt>
    <dgm:pt modelId="{18AD3E05-5975-AC43-9B8B-88C6E1F0F3AC}" type="pres">
      <dgm:prSet presAssocID="{078064C7-6B7D-4364-9DF4-9667067AD72A}" presName="thickLine" presStyleLbl="alignNode1" presStyleIdx="0" presStyleCnt="3"/>
      <dgm:spPr/>
    </dgm:pt>
    <dgm:pt modelId="{C73246F6-2281-B443-A220-314129DD7C27}" type="pres">
      <dgm:prSet presAssocID="{078064C7-6B7D-4364-9DF4-9667067AD72A}" presName="horz1" presStyleCnt="0"/>
      <dgm:spPr/>
    </dgm:pt>
    <dgm:pt modelId="{BDC432A8-E70E-0F45-84A0-6FFD4531A621}" type="pres">
      <dgm:prSet presAssocID="{078064C7-6B7D-4364-9DF4-9667067AD72A}" presName="tx1" presStyleLbl="revTx" presStyleIdx="0" presStyleCnt="3"/>
      <dgm:spPr/>
    </dgm:pt>
    <dgm:pt modelId="{60048ADD-561C-654F-BDE7-837C1CB9F242}" type="pres">
      <dgm:prSet presAssocID="{078064C7-6B7D-4364-9DF4-9667067AD72A}" presName="vert1" presStyleCnt="0"/>
      <dgm:spPr/>
    </dgm:pt>
    <dgm:pt modelId="{E9F72091-ABC3-B64E-B8E7-7F97C023F306}" type="pres">
      <dgm:prSet presAssocID="{647C82F2-0BB1-4630-9B0B-BC77DCD6B5AA}" presName="thickLine" presStyleLbl="alignNode1" presStyleIdx="1" presStyleCnt="3"/>
      <dgm:spPr/>
    </dgm:pt>
    <dgm:pt modelId="{7F9C777E-6603-D74A-93E1-17411282A613}" type="pres">
      <dgm:prSet presAssocID="{647C82F2-0BB1-4630-9B0B-BC77DCD6B5AA}" presName="horz1" presStyleCnt="0"/>
      <dgm:spPr/>
    </dgm:pt>
    <dgm:pt modelId="{74854063-C013-6B46-970D-BE617973004D}" type="pres">
      <dgm:prSet presAssocID="{647C82F2-0BB1-4630-9B0B-BC77DCD6B5AA}" presName="tx1" presStyleLbl="revTx" presStyleIdx="1" presStyleCnt="3"/>
      <dgm:spPr/>
    </dgm:pt>
    <dgm:pt modelId="{BF5E932A-A3D6-1142-AFD7-E6A52C6ED7C3}" type="pres">
      <dgm:prSet presAssocID="{647C82F2-0BB1-4630-9B0B-BC77DCD6B5AA}" presName="vert1" presStyleCnt="0"/>
      <dgm:spPr/>
    </dgm:pt>
    <dgm:pt modelId="{3BB2FC34-8B6B-BF4B-9C2A-3A7124FDADD3}" type="pres">
      <dgm:prSet presAssocID="{C33CB313-44C6-8241-9C9F-D8EF26231269}" presName="thickLine" presStyleLbl="alignNode1" presStyleIdx="2" presStyleCnt="3"/>
      <dgm:spPr/>
    </dgm:pt>
    <dgm:pt modelId="{318BAE10-F993-EB47-9C71-BF2B1262FF3C}" type="pres">
      <dgm:prSet presAssocID="{C33CB313-44C6-8241-9C9F-D8EF26231269}" presName="horz1" presStyleCnt="0"/>
      <dgm:spPr/>
    </dgm:pt>
    <dgm:pt modelId="{8C83B398-8734-344D-AFDF-B8D782CAD139}" type="pres">
      <dgm:prSet presAssocID="{C33CB313-44C6-8241-9C9F-D8EF26231269}" presName="tx1" presStyleLbl="revTx" presStyleIdx="2" presStyleCnt="3"/>
      <dgm:spPr/>
    </dgm:pt>
    <dgm:pt modelId="{638F9E27-3E38-284C-BF26-DD6A5802397E}" type="pres">
      <dgm:prSet presAssocID="{C33CB313-44C6-8241-9C9F-D8EF26231269}" presName="vert1" presStyleCnt="0"/>
      <dgm:spPr/>
    </dgm:pt>
  </dgm:ptLst>
  <dgm:cxnLst>
    <dgm:cxn modelId="{48C3A186-2A22-544F-BAEC-35D4448BF155}" type="presOf" srcId="{E9241C41-1E9A-4ED7-839A-3853CAEA32A9}" destId="{DC81B21B-C15D-3744-8CDA-7DD929233C65}" srcOrd="0" destOrd="0" presId="urn:microsoft.com/office/officeart/2008/layout/LinedList"/>
    <dgm:cxn modelId="{A9CE788B-21EA-41FA-97D2-0033B3F8DFB7}" srcId="{E9241C41-1E9A-4ED7-839A-3853CAEA32A9}" destId="{647C82F2-0BB1-4630-9B0B-BC77DCD6B5AA}" srcOrd="1" destOrd="0" parTransId="{E9B2C4B1-9A44-49FA-83E1-7F0B5473B980}" sibTransId="{F81C7DAD-64CB-40D8-B4AA-CB5E885603BD}"/>
    <dgm:cxn modelId="{C2D99D92-3E86-A143-8AB5-9EC966863E7C}" srcId="{E9241C41-1E9A-4ED7-839A-3853CAEA32A9}" destId="{C33CB313-44C6-8241-9C9F-D8EF26231269}" srcOrd="2" destOrd="0" parTransId="{53B8DD2B-CD96-E44F-8512-D2B72CE41F9B}" sibTransId="{52D17A62-D0ED-8940-A0F0-095A937BA18F}"/>
    <dgm:cxn modelId="{37CDF793-4E41-034A-9215-DDC9C19D7B6C}" type="presOf" srcId="{C33CB313-44C6-8241-9C9F-D8EF26231269}" destId="{8C83B398-8734-344D-AFDF-B8D782CAD139}" srcOrd="0" destOrd="0" presId="urn:microsoft.com/office/officeart/2008/layout/LinedList"/>
    <dgm:cxn modelId="{F7394095-8B07-2241-934A-61E5A612D857}" type="presOf" srcId="{647C82F2-0BB1-4630-9B0B-BC77DCD6B5AA}" destId="{74854063-C013-6B46-970D-BE617973004D}" srcOrd="0" destOrd="0" presId="urn:microsoft.com/office/officeart/2008/layout/LinedList"/>
    <dgm:cxn modelId="{1ABDD3DA-166D-4CAE-B50E-54E74A92728A}" srcId="{E9241C41-1E9A-4ED7-839A-3853CAEA32A9}" destId="{078064C7-6B7D-4364-9DF4-9667067AD72A}" srcOrd="0" destOrd="0" parTransId="{7CEBAB88-4737-471D-9CBE-6B2135F675BB}" sibTransId="{ACBC80BC-5C68-4534-B521-D8B9253562F1}"/>
    <dgm:cxn modelId="{AA3ABCE7-D0D2-CD4C-A89E-893F54547D52}" type="presOf" srcId="{078064C7-6B7D-4364-9DF4-9667067AD72A}" destId="{BDC432A8-E70E-0F45-84A0-6FFD4531A621}" srcOrd="0" destOrd="0" presId="urn:microsoft.com/office/officeart/2008/layout/LinedList"/>
    <dgm:cxn modelId="{BDF4A72B-D394-4B49-9083-8BC1282E00FC}" type="presParOf" srcId="{DC81B21B-C15D-3744-8CDA-7DD929233C65}" destId="{18AD3E05-5975-AC43-9B8B-88C6E1F0F3AC}" srcOrd="0" destOrd="0" presId="urn:microsoft.com/office/officeart/2008/layout/LinedList"/>
    <dgm:cxn modelId="{71322412-58D0-BC42-BDD6-556C623FCB51}" type="presParOf" srcId="{DC81B21B-C15D-3744-8CDA-7DD929233C65}" destId="{C73246F6-2281-B443-A220-314129DD7C27}" srcOrd="1" destOrd="0" presId="urn:microsoft.com/office/officeart/2008/layout/LinedList"/>
    <dgm:cxn modelId="{C53DDB05-A21A-5643-BDEC-6530154DE96E}" type="presParOf" srcId="{C73246F6-2281-B443-A220-314129DD7C27}" destId="{BDC432A8-E70E-0F45-84A0-6FFD4531A621}" srcOrd="0" destOrd="0" presId="urn:microsoft.com/office/officeart/2008/layout/LinedList"/>
    <dgm:cxn modelId="{97DF12C0-FBEC-BC41-B685-4EA55D79331B}" type="presParOf" srcId="{C73246F6-2281-B443-A220-314129DD7C27}" destId="{60048ADD-561C-654F-BDE7-837C1CB9F242}" srcOrd="1" destOrd="0" presId="urn:microsoft.com/office/officeart/2008/layout/LinedList"/>
    <dgm:cxn modelId="{6B17B1B7-B276-D746-9BB9-D046955E861D}" type="presParOf" srcId="{DC81B21B-C15D-3744-8CDA-7DD929233C65}" destId="{E9F72091-ABC3-B64E-B8E7-7F97C023F306}" srcOrd="2" destOrd="0" presId="urn:microsoft.com/office/officeart/2008/layout/LinedList"/>
    <dgm:cxn modelId="{F60614A8-47B8-3549-A0FC-494E2B139251}" type="presParOf" srcId="{DC81B21B-C15D-3744-8CDA-7DD929233C65}" destId="{7F9C777E-6603-D74A-93E1-17411282A613}" srcOrd="3" destOrd="0" presId="urn:microsoft.com/office/officeart/2008/layout/LinedList"/>
    <dgm:cxn modelId="{0AEC2AB1-7809-9A43-BB85-73FF039C916E}" type="presParOf" srcId="{7F9C777E-6603-D74A-93E1-17411282A613}" destId="{74854063-C013-6B46-970D-BE617973004D}" srcOrd="0" destOrd="0" presId="urn:microsoft.com/office/officeart/2008/layout/LinedList"/>
    <dgm:cxn modelId="{54409132-A6E8-BE4D-96A6-D527EB4C2CAA}" type="presParOf" srcId="{7F9C777E-6603-D74A-93E1-17411282A613}" destId="{BF5E932A-A3D6-1142-AFD7-E6A52C6ED7C3}" srcOrd="1" destOrd="0" presId="urn:microsoft.com/office/officeart/2008/layout/LinedList"/>
    <dgm:cxn modelId="{49189D6D-2FEE-9143-86A1-8878BB1D1171}" type="presParOf" srcId="{DC81B21B-C15D-3744-8CDA-7DD929233C65}" destId="{3BB2FC34-8B6B-BF4B-9C2A-3A7124FDADD3}" srcOrd="4" destOrd="0" presId="urn:microsoft.com/office/officeart/2008/layout/LinedList"/>
    <dgm:cxn modelId="{2004A80B-C693-D84C-A6BA-570817E9537B}" type="presParOf" srcId="{DC81B21B-C15D-3744-8CDA-7DD929233C65}" destId="{318BAE10-F993-EB47-9C71-BF2B1262FF3C}" srcOrd="5" destOrd="0" presId="urn:microsoft.com/office/officeart/2008/layout/LinedList"/>
    <dgm:cxn modelId="{9466F46A-2AC8-AB4A-BDB0-E9830EF4A8DB}" type="presParOf" srcId="{318BAE10-F993-EB47-9C71-BF2B1262FF3C}" destId="{8C83B398-8734-344D-AFDF-B8D782CAD139}" srcOrd="0" destOrd="0" presId="urn:microsoft.com/office/officeart/2008/layout/LinedList"/>
    <dgm:cxn modelId="{9ED91F35-7F66-9842-9AFC-7C55628FC288}" type="presParOf" srcId="{318BAE10-F993-EB47-9C71-BF2B1262FF3C}" destId="{638F9E27-3E38-284C-BF26-DD6A580239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86B65A-302B-476A-8A61-C8514B461D38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3CC7171-DDF4-40E3-A9BA-2A5DEF4DDD0F}">
      <dgm:prSet/>
      <dgm:spPr/>
      <dgm:t>
        <a:bodyPr/>
        <a:lstStyle/>
        <a:p>
          <a:r>
            <a:rPr lang="en-US" dirty="0"/>
            <a:t>“Waiting for the market”</a:t>
          </a:r>
        </a:p>
      </dgm:t>
    </dgm:pt>
    <dgm:pt modelId="{CF070FBE-4FDA-41B3-BD92-726D4CB32280}" type="parTrans" cxnId="{8146198C-6AA9-4B3D-974C-DC3B1567EF39}">
      <dgm:prSet/>
      <dgm:spPr/>
      <dgm:t>
        <a:bodyPr/>
        <a:lstStyle/>
        <a:p>
          <a:endParaRPr lang="en-US"/>
        </a:p>
      </dgm:t>
    </dgm:pt>
    <dgm:pt modelId="{CB67A566-DADA-4C36-9E1E-619B129552FF}" type="sibTrans" cxnId="{8146198C-6AA9-4B3D-974C-DC3B1567EF39}">
      <dgm:prSet/>
      <dgm:spPr/>
      <dgm:t>
        <a:bodyPr/>
        <a:lstStyle/>
        <a:p>
          <a:endParaRPr lang="en-US"/>
        </a:p>
      </dgm:t>
    </dgm:pt>
    <dgm:pt modelId="{D61D5FAC-8CEE-47D8-A16C-9209E62BBF94}">
      <dgm:prSet/>
      <dgm:spPr/>
      <dgm:t>
        <a:bodyPr/>
        <a:lstStyle/>
        <a:p>
          <a:r>
            <a:rPr lang="en-US" dirty="0"/>
            <a:t>API: basic feed/raw data</a:t>
          </a:r>
        </a:p>
      </dgm:t>
    </dgm:pt>
    <dgm:pt modelId="{F2DB1EA0-C377-4BFC-B9AF-A8F232B658CD}" type="parTrans" cxnId="{1024E48A-65F0-431B-B526-0F4CBF855B61}">
      <dgm:prSet/>
      <dgm:spPr/>
      <dgm:t>
        <a:bodyPr/>
        <a:lstStyle/>
        <a:p>
          <a:endParaRPr lang="en-US"/>
        </a:p>
      </dgm:t>
    </dgm:pt>
    <dgm:pt modelId="{0DF70C62-9D92-4525-909A-194DA86269A6}" type="sibTrans" cxnId="{1024E48A-65F0-431B-B526-0F4CBF855B61}">
      <dgm:prSet/>
      <dgm:spPr/>
      <dgm:t>
        <a:bodyPr/>
        <a:lstStyle/>
        <a:p>
          <a:endParaRPr lang="en-US"/>
        </a:p>
      </dgm:t>
    </dgm:pt>
    <dgm:pt modelId="{7A0668BE-07EC-4D3E-938F-38963661343D}">
      <dgm:prSet/>
      <dgm:spPr/>
      <dgm:t>
        <a:bodyPr/>
        <a:lstStyle/>
        <a:p>
          <a:r>
            <a:rPr lang="en-US" dirty="0"/>
            <a:t>Best options when Sharing</a:t>
          </a:r>
        </a:p>
      </dgm:t>
    </dgm:pt>
    <dgm:pt modelId="{2282A936-8A86-4E8A-9BE7-AEA831C633DE}" type="parTrans" cxnId="{0F43E373-1358-4D80-A9E6-1806E0BDBB7F}">
      <dgm:prSet/>
      <dgm:spPr/>
      <dgm:t>
        <a:bodyPr/>
        <a:lstStyle/>
        <a:p>
          <a:endParaRPr lang="en-US"/>
        </a:p>
      </dgm:t>
    </dgm:pt>
    <dgm:pt modelId="{73A7ACA3-8385-445E-9CDA-EDA0F2BE7FF0}" type="sibTrans" cxnId="{0F43E373-1358-4D80-A9E6-1806E0BDBB7F}">
      <dgm:prSet/>
      <dgm:spPr/>
      <dgm:t>
        <a:bodyPr/>
        <a:lstStyle/>
        <a:p>
          <a:endParaRPr lang="en-US"/>
        </a:p>
      </dgm:t>
    </dgm:pt>
    <dgm:pt modelId="{EB49D3CE-A250-2F41-AF34-CA3AD7AA5702}" type="pres">
      <dgm:prSet presAssocID="{4D86B65A-302B-476A-8A61-C8514B461D38}" presName="vert0" presStyleCnt="0">
        <dgm:presLayoutVars>
          <dgm:dir/>
          <dgm:animOne val="branch"/>
          <dgm:animLvl val="lvl"/>
        </dgm:presLayoutVars>
      </dgm:prSet>
      <dgm:spPr/>
    </dgm:pt>
    <dgm:pt modelId="{DF8F2CFC-ED1A-2347-A05F-F6B78D859BFD}" type="pres">
      <dgm:prSet presAssocID="{13CC7171-DDF4-40E3-A9BA-2A5DEF4DDD0F}" presName="thickLine" presStyleLbl="alignNode1" presStyleIdx="0" presStyleCnt="3"/>
      <dgm:spPr/>
    </dgm:pt>
    <dgm:pt modelId="{1BA1C203-4ACF-4A4A-A829-25FF0B3A8A65}" type="pres">
      <dgm:prSet presAssocID="{13CC7171-DDF4-40E3-A9BA-2A5DEF4DDD0F}" presName="horz1" presStyleCnt="0"/>
      <dgm:spPr/>
    </dgm:pt>
    <dgm:pt modelId="{B452D79E-B603-BA48-9734-D9E0E935F94A}" type="pres">
      <dgm:prSet presAssocID="{13CC7171-DDF4-40E3-A9BA-2A5DEF4DDD0F}" presName="tx1" presStyleLbl="revTx" presStyleIdx="0" presStyleCnt="3"/>
      <dgm:spPr/>
    </dgm:pt>
    <dgm:pt modelId="{05A4B81C-B72F-4644-B038-A529AFB963E2}" type="pres">
      <dgm:prSet presAssocID="{13CC7171-DDF4-40E3-A9BA-2A5DEF4DDD0F}" presName="vert1" presStyleCnt="0"/>
      <dgm:spPr/>
    </dgm:pt>
    <dgm:pt modelId="{71938CE2-AB42-FE47-A923-3C21F084DE96}" type="pres">
      <dgm:prSet presAssocID="{D61D5FAC-8CEE-47D8-A16C-9209E62BBF94}" presName="thickLine" presStyleLbl="alignNode1" presStyleIdx="1" presStyleCnt="3"/>
      <dgm:spPr/>
    </dgm:pt>
    <dgm:pt modelId="{0959A46D-9E6C-334D-A152-1B709D54DCD5}" type="pres">
      <dgm:prSet presAssocID="{D61D5FAC-8CEE-47D8-A16C-9209E62BBF94}" presName="horz1" presStyleCnt="0"/>
      <dgm:spPr/>
    </dgm:pt>
    <dgm:pt modelId="{BD28D83F-5B44-4245-AD39-1B60A13FFE92}" type="pres">
      <dgm:prSet presAssocID="{D61D5FAC-8CEE-47D8-A16C-9209E62BBF94}" presName="tx1" presStyleLbl="revTx" presStyleIdx="1" presStyleCnt="3"/>
      <dgm:spPr/>
    </dgm:pt>
    <dgm:pt modelId="{E4B2D768-3C9D-974E-86A6-CAF971BB8DFE}" type="pres">
      <dgm:prSet presAssocID="{D61D5FAC-8CEE-47D8-A16C-9209E62BBF94}" presName="vert1" presStyleCnt="0"/>
      <dgm:spPr/>
    </dgm:pt>
    <dgm:pt modelId="{9CD754B1-652C-E549-AC20-AD705B8AC48B}" type="pres">
      <dgm:prSet presAssocID="{7A0668BE-07EC-4D3E-938F-38963661343D}" presName="thickLine" presStyleLbl="alignNode1" presStyleIdx="2" presStyleCnt="3"/>
      <dgm:spPr/>
    </dgm:pt>
    <dgm:pt modelId="{038DF2A2-5C5B-844A-BB00-2FA0B34BB5D3}" type="pres">
      <dgm:prSet presAssocID="{7A0668BE-07EC-4D3E-938F-38963661343D}" presName="horz1" presStyleCnt="0"/>
      <dgm:spPr/>
    </dgm:pt>
    <dgm:pt modelId="{F1C0A705-23F0-704E-BE24-316C020FC299}" type="pres">
      <dgm:prSet presAssocID="{7A0668BE-07EC-4D3E-938F-38963661343D}" presName="tx1" presStyleLbl="revTx" presStyleIdx="2" presStyleCnt="3"/>
      <dgm:spPr/>
    </dgm:pt>
    <dgm:pt modelId="{2CCCE5D8-991D-3244-B235-A6D86EE157EF}" type="pres">
      <dgm:prSet presAssocID="{7A0668BE-07EC-4D3E-938F-38963661343D}" presName="vert1" presStyleCnt="0"/>
      <dgm:spPr/>
    </dgm:pt>
  </dgm:ptLst>
  <dgm:cxnLst>
    <dgm:cxn modelId="{D62EB020-214D-5C40-BF93-88AEE7AA51FF}" type="presOf" srcId="{D61D5FAC-8CEE-47D8-A16C-9209E62BBF94}" destId="{BD28D83F-5B44-4245-AD39-1B60A13FFE92}" srcOrd="0" destOrd="0" presId="urn:microsoft.com/office/officeart/2008/layout/LinedList"/>
    <dgm:cxn modelId="{0F43E373-1358-4D80-A9E6-1806E0BDBB7F}" srcId="{4D86B65A-302B-476A-8A61-C8514B461D38}" destId="{7A0668BE-07EC-4D3E-938F-38963661343D}" srcOrd="2" destOrd="0" parTransId="{2282A936-8A86-4E8A-9BE7-AEA831C633DE}" sibTransId="{73A7ACA3-8385-445E-9CDA-EDA0F2BE7FF0}"/>
    <dgm:cxn modelId="{1024E48A-65F0-431B-B526-0F4CBF855B61}" srcId="{4D86B65A-302B-476A-8A61-C8514B461D38}" destId="{D61D5FAC-8CEE-47D8-A16C-9209E62BBF94}" srcOrd="1" destOrd="0" parTransId="{F2DB1EA0-C377-4BFC-B9AF-A8F232B658CD}" sibTransId="{0DF70C62-9D92-4525-909A-194DA86269A6}"/>
    <dgm:cxn modelId="{8146198C-6AA9-4B3D-974C-DC3B1567EF39}" srcId="{4D86B65A-302B-476A-8A61-C8514B461D38}" destId="{13CC7171-DDF4-40E3-A9BA-2A5DEF4DDD0F}" srcOrd="0" destOrd="0" parTransId="{CF070FBE-4FDA-41B3-BD92-726D4CB32280}" sibTransId="{CB67A566-DADA-4C36-9E1E-619B129552FF}"/>
    <dgm:cxn modelId="{930001C7-EB57-4144-BB8B-FB7C2BEB4137}" type="presOf" srcId="{4D86B65A-302B-476A-8A61-C8514B461D38}" destId="{EB49D3CE-A250-2F41-AF34-CA3AD7AA5702}" srcOrd="0" destOrd="0" presId="urn:microsoft.com/office/officeart/2008/layout/LinedList"/>
    <dgm:cxn modelId="{C6DAA0EA-20AD-3741-A5C6-311DC5E0E1BC}" type="presOf" srcId="{13CC7171-DDF4-40E3-A9BA-2A5DEF4DDD0F}" destId="{B452D79E-B603-BA48-9734-D9E0E935F94A}" srcOrd="0" destOrd="0" presId="urn:microsoft.com/office/officeart/2008/layout/LinedList"/>
    <dgm:cxn modelId="{BDA989F5-640F-E247-AEA1-86A472BF2F60}" type="presOf" srcId="{7A0668BE-07EC-4D3E-938F-38963661343D}" destId="{F1C0A705-23F0-704E-BE24-316C020FC299}" srcOrd="0" destOrd="0" presId="urn:microsoft.com/office/officeart/2008/layout/LinedList"/>
    <dgm:cxn modelId="{F8527A6F-49BF-3240-B5D3-DA34E73347CE}" type="presParOf" srcId="{EB49D3CE-A250-2F41-AF34-CA3AD7AA5702}" destId="{DF8F2CFC-ED1A-2347-A05F-F6B78D859BFD}" srcOrd="0" destOrd="0" presId="urn:microsoft.com/office/officeart/2008/layout/LinedList"/>
    <dgm:cxn modelId="{9986CFD1-1187-2741-9D26-EA0ADABB5900}" type="presParOf" srcId="{EB49D3CE-A250-2F41-AF34-CA3AD7AA5702}" destId="{1BA1C203-4ACF-4A4A-A829-25FF0B3A8A65}" srcOrd="1" destOrd="0" presId="urn:microsoft.com/office/officeart/2008/layout/LinedList"/>
    <dgm:cxn modelId="{B82EDD20-1ACC-2049-BE08-DF89D66A6A15}" type="presParOf" srcId="{1BA1C203-4ACF-4A4A-A829-25FF0B3A8A65}" destId="{B452D79E-B603-BA48-9734-D9E0E935F94A}" srcOrd="0" destOrd="0" presId="urn:microsoft.com/office/officeart/2008/layout/LinedList"/>
    <dgm:cxn modelId="{391FB11C-BAA5-9748-8F7B-435C64F78F2D}" type="presParOf" srcId="{1BA1C203-4ACF-4A4A-A829-25FF0B3A8A65}" destId="{05A4B81C-B72F-4644-B038-A529AFB963E2}" srcOrd="1" destOrd="0" presId="urn:microsoft.com/office/officeart/2008/layout/LinedList"/>
    <dgm:cxn modelId="{7536E2FD-A154-5E44-AAF3-EBAD51BD0DD4}" type="presParOf" srcId="{EB49D3CE-A250-2F41-AF34-CA3AD7AA5702}" destId="{71938CE2-AB42-FE47-A923-3C21F084DE96}" srcOrd="2" destOrd="0" presId="urn:microsoft.com/office/officeart/2008/layout/LinedList"/>
    <dgm:cxn modelId="{6D49F8A9-A92B-E345-B85B-F35A5C0F703B}" type="presParOf" srcId="{EB49D3CE-A250-2F41-AF34-CA3AD7AA5702}" destId="{0959A46D-9E6C-334D-A152-1B709D54DCD5}" srcOrd="3" destOrd="0" presId="urn:microsoft.com/office/officeart/2008/layout/LinedList"/>
    <dgm:cxn modelId="{2745702F-D85B-284B-8C68-346BAA6F4E1C}" type="presParOf" srcId="{0959A46D-9E6C-334D-A152-1B709D54DCD5}" destId="{BD28D83F-5B44-4245-AD39-1B60A13FFE92}" srcOrd="0" destOrd="0" presId="urn:microsoft.com/office/officeart/2008/layout/LinedList"/>
    <dgm:cxn modelId="{9B01E1E8-5B31-8E47-AE21-D79ACCEEB961}" type="presParOf" srcId="{0959A46D-9E6C-334D-A152-1B709D54DCD5}" destId="{E4B2D768-3C9D-974E-86A6-CAF971BB8DFE}" srcOrd="1" destOrd="0" presId="urn:microsoft.com/office/officeart/2008/layout/LinedList"/>
    <dgm:cxn modelId="{A35AE482-45EF-A140-9019-827F7B770428}" type="presParOf" srcId="{EB49D3CE-A250-2F41-AF34-CA3AD7AA5702}" destId="{9CD754B1-652C-E549-AC20-AD705B8AC48B}" srcOrd="4" destOrd="0" presId="urn:microsoft.com/office/officeart/2008/layout/LinedList"/>
    <dgm:cxn modelId="{A4120F7D-9500-ED4C-94D6-1A3FA7147E63}" type="presParOf" srcId="{EB49D3CE-A250-2F41-AF34-CA3AD7AA5702}" destId="{038DF2A2-5C5B-844A-BB00-2FA0B34BB5D3}" srcOrd="5" destOrd="0" presId="urn:microsoft.com/office/officeart/2008/layout/LinedList"/>
    <dgm:cxn modelId="{16CE180C-6AE2-2E48-87CD-A752F5C23C94}" type="presParOf" srcId="{038DF2A2-5C5B-844A-BB00-2FA0B34BB5D3}" destId="{F1C0A705-23F0-704E-BE24-316C020FC299}" srcOrd="0" destOrd="0" presId="urn:microsoft.com/office/officeart/2008/layout/LinedList"/>
    <dgm:cxn modelId="{08C31618-7566-6242-9513-44812B7230EE}" type="presParOf" srcId="{038DF2A2-5C5B-844A-BB00-2FA0B34BB5D3}" destId="{2CCCE5D8-991D-3244-B235-A6D86EE157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469BD-549F-9440-8F69-0AF7E7718F9E}">
      <dsp:nvSpPr>
        <dsp:cNvPr id="0" name=""/>
        <dsp:cNvSpPr/>
      </dsp:nvSpPr>
      <dsp:spPr>
        <a:xfrm>
          <a:off x="1339" y="499926"/>
          <a:ext cx="3134320" cy="156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“Automated Defense”</a:t>
          </a:r>
        </a:p>
      </dsp:txBody>
      <dsp:txXfrm>
        <a:off x="47240" y="545827"/>
        <a:ext cx="3042518" cy="1475358"/>
      </dsp:txXfrm>
    </dsp:sp>
    <dsp:sp modelId="{F957C157-C89F-1848-929D-36839CE30E36}">
      <dsp:nvSpPr>
        <dsp:cNvPr id="0" name=""/>
        <dsp:cNvSpPr/>
      </dsp:nvSpPr>
      <dsp:spPr>
        <a:xfrm>
          <a:off x="314771" y="2067086"/>
          <a:ext cx="313432" cy="1175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370"/>
              </a:lnTo>
              <a:lnTo>
                <a:pt x="313432" y="1175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06A01-159D-A64D-A16F-9118B07D6E0A}">
      <dsp:nvSpPr>
        <dsp:cNvPr id="0" name=""/>
        <dsp:cNvSpPr/>
      </dsp:nvSpPr>
      <dsp:spPr>
        <a:xfrm>
          <a:off x="628203" y="2458876"/>
          <a:ext cx="2507456" cy="1567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Scrape logs, filter, shove in border IPS</a:t>
          </a:r>
        </a:p>
      </dsp:txBody>
      <dsp:txXfrm>
        <a:off x="674104" y="2504777"/>
        <a:ext cx="2415654" cy="1475358"/>
      </dsp:txXfrm>
    </dsp:sp>
    <dsp:sp modelId="{9E8A368D-D9D9-294B-915E-0DB7326FE213}">
      <dsp:nvSpPr>
        <dsp:cNvPr id="0" name=""/>
        <dsp:cNvSpPr/>
      </dsp:nvSpPr>
      <dsp:spPr>
        <a:xfrm>
          <a:off x="3919239" y="499926"/>
          <a:ext cx="3134320" cy="156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”Threat Intelligence”</a:t>
          </a:r>
        </a:p>
      </dsp:txBody>
      <dsp:txXfrm>
        <a:off x="3965140" y="545827"/>
        <a:ext cx="3042518" cy="1475358"/>
      </dsp:txXfrm>
    </dsp:sp>
    <dsp:sp modelId="{FCEEC8DF-92AF-B340-93A9-2FEFE6B64C9F}">
      <dsp:nvSpPr>
        <dsp:cNvPr id="0" name=""/>
        <dsp:cNvSpPr/>
      </dsp:nvSpPr>
      <dsp:spPr>
        <a:xfrm>
          <a:off x="4232671" y="2067086"/>
          <a:ext cx="313432" cy="1175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370"/>
              </a:lnTo>
              <a:lnTo>
                <a:pt x="313432" y="1175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7ADBD-5666-E944-BF78-DB44A58389EA}">
      <dsp:nvSpPr>
        <dsp:cNvPr id="0" name=""/>
        <dsp:cNvSpPr/>
      </dsp:nvSpPr>
      <dsp:spPr>
        <a:xfrm>
          <a:off x="4546103" y="2458876"/>
          <a:ext cx="2507456" cy="1567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…pull external TI data and also share our data</a:t>
          </a:r>
        </a:p>
      </dsp:txBody>
      <dsp:txXfrm>
        <a:off x="4592004" y="2504777"/>
        <a:ext cx="2415654" cy="1475358"/>
      </dsp:txXfrm>
    </dsp:sp>
    <dsp:sp modelId="{DB054F60-B5AE-E646-BA29-79C0563DED47}">
      <dsp:nvSpPr>
        <dsp:cNvPr id="0" name=""/>
        <dsp:cNvSpPr/>
      </dsp:nvSpPr>
      <dsp:spPr>
        <a:xfrm>
          <a:off x="7837139" y="499926"/>
          <a:ext cx="3134320" cy="156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“Deception”</a:t>
          </a:r>
        </a:p>
      </dsp:txBody>
      <dsp:txXfrm>
        <a:off x="7883040" y="545827"/>
        <a:ext cx="3042518" cy="1475358"/>
      </dsp:txXfrm>
    </dsp:sp>
    <dsp:sp modelId="{100F87B2-DA31-7B4E-9587-8DCBE3531F0B}">
      <dsp:nvSpPr>
        <dsp:cNvPr id="0" name=""/>
        <dsp:cNvSpPr/>
      </dsp:nvSpPr>
      <dsp:spPr>
        <a:xfrm>
          <a:off x="8150571" y="2067086"/>
          <a:ext cx="313432" cy="1175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370"/>
              </a:lnTo>
              <a:lnTo>
                <a:pt x="313432" y="1175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B7A0E-3EFC-7A42-94D4-405FDBDA9038}">
      <dsp:nvSpPr>
        <dsp:cNvPr id="0" name=""/>
        <dsp:cNvSpPr/>
      </dsp:nvSpPr>
      <dsp:spPr>
        <a:xfrm>
          <a:off x="8464003" y="2458876"/>
          <a:ext cx="2507456" cy="1567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honeypots</a:t>
          </a:r>
        </a:p>
      </dsp:txBody>
      <dsp:txXfrm>
        <a:off x="8509904" y="2504777"/>
        <a:ext cx="2415654" cy="14753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547B9-1246-5440-B810-C6C2F3701386}">
      <dsp:nvSpPr>
        <dsp:cNvPr id="0" name=""/>
        <dsp:cNvSpPr/>
      </dsp:nvSpPr>
      <dsp:spPr>
        <a:xfrm>
          <a:off x="0" y="461324"/>
          <a:ext cx="6492875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520700" rIns="50391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Everyone else thanks you (seriously)</a:t>
          </a:r>
        </a:p>
      </dsp:txBody>
      <dsp:txXfrm>
        <a:off x="0" y="461324"/>
        <a:ext cx="6492875" cy="1063125"/>
      </dsp:txXfrm>
    </dsp:sp>
    <dsp:sp modelId="{A4632158-ED30-DF49-BB75-FBD1534C8743}">
      <dsp:nvSpPr>
        <dsp:cNvPr id="0" name=""/>
        <dsp:cNvSpPr/>
      </dsp:nvSpPr>
      <dsp:spPr>
        <a:xfrm>
          <a:off x="324643" y="92324"/>
          <a:ext cx="4545012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Share only</a:t>
          </a:r>
        </a:p>
      </dsp:txBody>
      <dsp:txXfrm>
        <a:off x="360669" y="128350"/>
        <a:ext cx="4472960" cy="665948"/>
      </dsp:txXfrm>
    </dsp:sp>
    <dsp:sp modelId="{148733E9-5927-1043-91EA-57A0FB949883}">
      <dsp:nvSpPr>
        <dsp:cNvPr id="0" name=""/>
        <dsp:cNvSpPr/>
      </dsp:nvSpPr>
      <dsp:spPr>
        <a:xfrm>
          <a:off x="0" y="2028450"/>
          <a:ext cx="6492875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520700" rIns="50391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Batch search logs for activity with indicators</a:t>
          </a:r>
        </a:p>
      </dsp:txBody>
      <dsp:txXfrm>
        <a:off x="0" y="2028450"/>
        <a:ext cx="6492875" cy="1417500"/>
      </dsp:txXfrm>
    </dsp:sp>
    <dsp:sp modelId="{26E2E5B0-9E7B-6147-99B3-B5E4AC9006C9}">
      <dsp:nvSpPr>
        <dsp:cNvPr id="0" name=""/>
        <dsp:cNvSpPr/>
      </dsp:nvSpPr>
      <dsp:spPr>
        <a:xfrm>
          <a:off x="324643" y="1659450"/>
          <a:ext cx="4545012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Detection</a:t>
          </a:r>
        </a:p>
      </dsp:txBody>
      <dsp:txXfrm>
        <a:off x="360669" y="1695476"/>
        <a:ext cx="4472960" cy="665948"/>
      </dsp:txXfrm>
    </dsp:sp>
    <dsp:sp modelId="{042A62C9-EF00-1B4D-A73C-E4AA01E9611E}">
      <dsp:nvSpPr>
        <dsp:cNvPr id="0" name=""/>
        <dsp:cNvSpPr/>
      </dsp:nvSpPr>
      <dsp:spPr>
        <a:xfrm>
          <a:off x="0" y="3949950"/>
          <a:ext cx="6492875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520700" rIns="50391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Automatic blocking</a:t>
          </a:r>
        </a:p>
      </dsp:txBody>
      <dsp:txXfrm>
        <a:off x="0" y="3949950"/>
        <a:ext cx="6492875" cy="1063125"/>
      </dsp:txXfrm>
    </dsp:sp>
    <dsp:sp modelId="{E224BD6C-84F8-6140-9061-F8D53A331970}">
      <dsp:nvSpPr>
        <dsp:cNvPr id="0" name=""/>
        <dsp:cNvSpPr/>
      </dsp:nvSpPr>
      <dsp:spPr>
        <a:xfrm>
          <a:off x="324643" y="3580950"/>
          <a:ext cx="4545012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Protection</a:t>
          </a:r>
        </a:p>
      </dsp:txBody>
      <dsp:txXfrm>
        <a:off x="360669" y="3616976"/>
        <a:ext cx="4472960" cy="6659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04615-4E4A-DE49-A9B8-5906EF5AC371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DE5C1-6396-C94E-ACFE-BDA8D4E72F71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Add a container pointing to a CIF server</a:t>
          </a:r>
        </a:p>
      </dsp:txBody>
      <dsp:txXfrm>
        <a:off x="0" y="0"/>
        <a:ext cx="6492875" cy="1276350"/>
      </dsp:txXfrm>
    </dsp:sp>
    <dsp:sp modelId="{84DC1549-95B2-0E4B-92B8-C44BC1C36EBD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3304C-AACD-B047-9750-BC29BED9252B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Automatically submits IP’s observed via HTTPS API</a:t>
          </a:r>
        </a:p>
      </dsp:txBody>
      <dsp:txXfrm>
        <a:off x="0" y="1276350"/>
        <a:ext cx="6492875" cy="1276350"/>
      </dsp:txXfrm>
    </dsp:sp>
    <dsp:sp modelId="{20CDE1F7-4743-FB40-81A1-6447C11ADFA9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70C0D-4BF0-F24F-ABAE-66187A9CD903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Duke running CIF instance for all partners</a:t>
          </a:r>
        </a:p>
      </dsp:txBody>
      <dsp:txXfrm>
        <a:off x="0" y="2552700"/>
        <a:ext cx="6492875" cy="1276350"/>
      </dsp:txXfrm>
    </dsp:sp>
    <dsp:sp modelId="{FEE0B348-F941-2A4F-8A10-0DC977C3FEB8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F3FFE-D052-B84C-B65A-9B8BE060A979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Submitters get access to all partner data</a:t>
          </a:r>
        </a:p>
      </dsp:txBody>
      <dsp:txXfrm>
        <a:off x="0" y="3829050"/>
        <a:ext cx="6492875" cy="12763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1D393-521D-FB46-8C73-D07DC233DFB3}">
      <dsp:nvSpPr>
        <dsp:cNvPr id="0" name=""/>
        <dsp:cNvSpPr/>
      </dsp:nvSpPr>
      <dsp:spPr>
        <a:xfrm>
          <a:off x="0" y="2492"/>
          <a:ext cx="486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C3F7B-7E14-5A48-AA0B-CE0C0E98DDF9}">
      <dsp:nvSpPr>
        <dsp:cNvPr id="0" name=""/>
        <dsp:cNvSpPr/>
      </dsp:nvSpPr>
      <dsp:spPr>
        <a:xfrm>
          <a:off x="0" y="2492"/>
          <a:ext cx="973931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Deployments</a:t>
          </a:r>
        </a:p>
      </dsp:txBody>
      <dsp:txXfrm>
        <a:off x="0" y="2492"/>
        <a:ext cx="973931" cy="1700138"/>
      </dsp:txXfrm>
    </dsp:sp>
    <dsp:sp modelId="{78E9195C-93B7-FF47-8ACE-CB4D4E834D04}">
      <dsp:nvSpPr>
        <dsp:cNvPr id="0" name=""/>
        <dsp:cNvSpPr/>
      </dsp:nvSpPr>
      <dsp:spPr>
        <a:xfrm>
          <a:off x="1046976" y="79696"/>
          <a:ext cx="3822679" cy="1544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5</a:t>
          </a:r>
        </a:p>
      </dsp:txBody>
      <dsp:txXfrm>
        <a:off x="1046976" y="79696"/>
        <a:ext cx="3822679" cy="1544070"/>
      </dsp:txXfrm>
    </dsp:sp>
    <dsp:sp modelId="{5CC8B41A-CCB4-C345-B494-48A414599D27}">
      <dsp:nvSpPr>
        <dsp:cNvPr id="0" name=""/>
        <dsp:cNvSpPr/>
      </dsp:nvSpPr>
      <dsp:spPr>
        <a:xfrm>
          <a:off x="973931" y="1623767"/>
          <a:ext cx="389572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B8853-97F4-7249-8352-091B628A98AE}">
      <dsp:nvSpPr>
        <dsp:cNvPr id="0" name=""/>
        <dsp:cNvSpPr/>
      </dsp:nvSpPr>
      <dsp:spPr>
        <a:xfrm>
          <a:off x="0" y="1702630"/>
          <a:ext cx="486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7DD98-B3E8-354A-974C-B2066C509E6D}">
      <dsp:nvSpPr>
        <dsp:cNvPr id="0" name=""/>
        <dsp:cNvSpPr/>
      </dsp:nvSpPr>
      <dsp:spPr>
        <a:xfrm>
          <a:off x="0" y="1702630"/>
          <a:ext cx="973931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Sensors</a:t>
          </a:r>
        </a:p>
      </dsp:txBody>
      <dsp:txXfrm>
        <a:off x="0" y="1702630"/>
        <a:ext cx="973931" cy="1700138"/>
      </dsp:txXfrm>
    </dsp:sp>
    <dsp:sp modelId="{94863D80-9363-5147-90BC-67CCD536DC4A}">
      <dsp:nvSpPr>
        <dsp:cNvPr id="0" name=""/>
        <dsp:cNvSpPr/>
      </dsp:nvSpPr>
      <dsp:spPr>
        <a:xfrm>
          <a:off x="1046976" y="1779834"/>
          <a:ext cx="3822679" cy="1544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58</a:t>
          </a:r>
        </a:p>
      </dsp:txBody>
      <dsp:txXfrm>
        <a:off x="1046976" y="1779834"/>
        <a:ext cx="3822679" cy="1544070"/>
      </dsp:txXfrm>
    </dsp:sp>
    <dsp:sp modelId="{9AE1577A-69B2-594A-8231-77974C86EEF9}">
      <dsp:nvSpPr>
        <dsp:cNvPr id="0" name=""/>
        <dsp:cNvSpPr/>
      </dsp:nvSpPr>
      <dsp:spPr>
        <a:xfrm>
          <a:off x="973931" y="3323905"/>
          <a:ext cx="389572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911CD-43FD-AA45-BB94-B33E6407C106}">
      <dsp:nvSpPr>
        <dsp:cNvPr id="0" name=""/>
        <dsp:cNvSpPr/>
      </dsp:nvSpPr>
      <dsp:spPr>
        <a:xfrm>
          <a:off x="0" y="3402769"/>
          <a:ext cx="48696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3B5CC-49F3-1B40-A161-96B94C60664F}">
      <dsp:nvSpPr>
        <dsp:cNvPr id="0" name=""/>
        <dsp:cNvSpPr/>
      </dsp:nvSpPr>
      <dsp:spPr>
        <a:xfrm>
          <a:off x="0" y="3402769"/>
          <a:ext cx="973931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Unique IP’s</a:t>
          </a:r>
        </a:p>
      </dsp:txBody>
      <dsp:txXfrm>
        <a:off x="0" y="3402769"/>
        <a:ext cx="973931" cy="1700138"/>
      </dsp:txXfrm>
    </dsp:sp>
    <dsp:sp modelId="{FAB95AD7-3B5E-C149-8EFD-8BB456A8FACD}">
      <dsp:nvSpPr>
        <dsp:cNvPr id="0" name=""/>
        <dsp:cNvSpPr/>
      </dsp:nvSpPr>
      <dsp:spPr>
        <a:xfrm>
          <a:off x="1046976" y="3479972"/>
          <a:ext cx="3822679" cy="1544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115,430</a:t>
          </a:r>
        </a:p>
      </dsp:txBody>
      <dsp:txXfrm>
        <a:off x="1046976" y="3479972"/>
        <a:ext cx="3822679" cy="1544070"/>
      </dsp:txXfrm>
    </dsp:sp>
    <dsp:sp modelId="{6E74304E-DE37-CB44-958D-FA894B9862E9}">
      <dsp:nvSpPr>
        <dsp:cNvPr id="0" name=""/>
        <dsp:cNvSpPr/>
      </dsp:nvSpPr>
      <dsp:spPr>
        <a:xfrm>
          <a:off x="973931" y="5024043"/>
          <a:ext cx="389572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C882E-8B11-434B-8D0B-1338103AA07A}">
      <dsp:nvSpPr>
        <dsp:cNvPr id="0" name=""/>
        <dsp:cNvSpPr/>
      </dsp:nvSpPr>
      <dsp:spPr>
        <a:xfrm>
          <a:off x="4822" y="154682"/>
          <a:ext cx="4216598" cy="42165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32053" tIns="62230" rIns="232053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10 million blocks-&gt; 2.5 billion blocks</a:t>
          </a:r>
        </a:p>
      </dsp:txBody>
      <dsp:txXfrm>
        <a:off x="622328" y="772188"/>
        <a:ext cx="2981586" cy="2981586"/>
      </dsp:txXfrm>
    </dsp:sp>
    <dsp:sp modelId="{38AE64F6-F62E-9941-BE67-D9C9D6FDACF0}">
      <dsp:nvSpPr>
        <dsp:cNvPr id="0" name=""/>
        <dsp:cNvSpPr/>
      </dsp:nvSpPr>
      <dsp:spPr>
        <a:xfrm>
          <a:off x="3378100" y="154682"/>
          <a:ext cx="4216598" cy="42165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32053" tIns="62230" rIns="232053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85% reduction in IPS alerts</a:t>
          </a:r>
        </a:p>
      </dsp:txBody>
      <dsp:txXfrm>
        <a:off x="3995606" y="772188"/>
        <a:ext cx="2981586" cy="2981586"/>
      </dsp:txXfrm>
    </dsp:sp>
    <dsp:sp modelId="{44467346-9F53-0C4D-95A9-1B3F7F72DB9D}">
      <dsp:nvSpPr>
        <dsp:cNvPr id="0" name=""/>
        <dsp:cNvSpPr/>
      </dsp:nvSpPr>
      <dsp:spPr>
        <a:xfrm>
          <a:off x="6751379" y="154682"/>
          <a:ext cx="4216598" cy="42165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32053" tIns="62230" rIns="232053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Sharing 17K unique IP/day</a:t>
          </a:r>
        </a:p>
      </dsp:txBody>
      <dsp:txXfrm>
        <a:off x="7368885" y="772188"/>
        <a:ext cx="2981586" cy="2981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28BCC-57FF-0342-8B1E-7712DA90AE33}">
      <dsp:nvSpPr>
        <dsp:cNvPr id="0" name=""/>
        <dsp:cNvSpPr/>
      </dsp:nvSpPr>
      <dsp:spPr>
        <a:xfrm>
          <a:off x="5036" y="530632"/>
          <a:ext cx="4404002" cy="3523202"/>
        </a:xfrm>
        <a:prstGeom prst="homePlate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63" tIns="83820" rIns="621454" bIns="8382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Automated blocking, automated safelist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Safelist exception reports</a:t>
          </a:r>
        </a:p>
      </dsp:txBody>
      <dsp:txXfrm>
        <a:off x="5036" y="530632"/>
        <a:ext cx="3963602" cy="3523202"/>
      </dsp:txXfrm>
    </dsp:sp>
    <dsp:sp modelId="{DF3FE33F-FCD8-7D40-97F9-70EBC11E2A25}">
      <dsp:nvSpPr>
        <dsp:cNvPr id="0" name=""/>
        <dsp:cNvSpPr/>
      </dsp:nvSpPr>
      <dsp:spPr>
        <a:xfrm>
          <a:off x="3528238" y="530632"/>
          <a:ext cx="4404002" cy="3523202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63" tIns="83820" rIns="155363" bIns="8382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Scanners aren’t worth blocking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They are if you’re fast, and you have an open network</a:t>
          </a:r>
        </a:p>
      </dsp:txBody>
      <dsp:txXfrm>
        <a:off x="4409039" y="530632"/>
        <a:ext cx="2642401" cy="3523202"/>
      </dsp:txXfrm>
    </dsp:sp>
    <dsp:sp modelId="{C561D269-CB0A-2B4B-8B80-FF63102EB885}">
      <dsp:nvSpPr>
        <dsp:cNvPr id="0" name=""/>
        <dsp:cNvSpPr/>
      </dsp:nvSpPr>
      <dsp:spPr>
        <a:xfrm>
          <a:off x="7051440" y="530632"/>
          <a:ext cx="4404002" cy="3523202"/>
        </a:xfrm>
        <a:prstGeom prst="chevron">
          <a:avLst>
            <a:gd name="adj" fmla="val 2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363" tIns="83820" rIns="155363" bIns="8382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Just use ISAC sharing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2014 Anecdata: 0.04% member contributed</a:t>
          </a:r>
        </a:p>
      </dsp:txBody>
      <dsp:txXfrm>
        <a:off x="7932241" y="530632"/>
        <a:ext cx="2642401" cy="35232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65E28-9CD0-594C-8DDD-8F3740328777}">
      <dsp:nvSpPr>
        <dsp:cNvPr id="0" name=""/>
        <dsp:cNvSpPr/>
      </dsp:nvSpPr>
      <dsp:spPr>
        <a:xfrm>
          <a:off x="0" y="540524"/>
          <a:ext cx="6492875" cy="1923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687324" rIns="503919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 err="1"/>
            <a:t>HiEd</a:t>
          </a:r>
          <a:r>
            <a:rPr lang="en-US" sz="3300" kern="1200" dirty="0"/>
            <a:t> data applies to </a:t>
          </a:r>
          <a:r>
            <a:rPr lang="en-US" sz="3300" kern="1200" dirty="0" err="1"/>
            <a:t>HiEd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Kickstart data sharing</a:t>
          </a:r>
        </a:p>
      </dsp:txBody>
      <dsp:txXfrm>
        <a:off x="0" y="540524"/>
        <a:ext cx="6492875" cy="1923075"/>
      </dsp:txXfrm>
    </dsp:sp>
    <dsp:sp modelId="{B6D7C5DF-3B28-3548-A1CB-4C2163BF8E95}">
      <dsp:nvSpPr>
        <dsp:cNvPr id="0" name=""/>
        <dsp:cNvSpPr/>
      </dsp:nvSpPr>
      <dsp:spPr>
        <a:xfrm>
          <a:off x="324643" y="53444"/>
          <a:ext cx="4545012" cy="97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Operational</a:t>
          </a:r>
        </a:p>
      </dsp:txBody>
      <dsp:txXfrm>
        <a:off x="372198" y="100999"/>
        <a:ext cx="4449902" cy="879050"/>
      </dsp:txXfrm>
    </dsp:sp>
    <dsp:sp modelId="{3B08C802-0235-FB40-AEBA-C55A95AD90DC}">
      <dsp:nvSpPr>
        <dsp:cNvPr id="0" name=""/>
        <dsp:cNvSpPr/>
      </dsp:nvSpPr>
      <dsp:spPr>
        <a:xfrm>
          <a:off x="0" y="3128880"/>
          <a:ext cx="6492875" cy="1923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687324" rIns="503919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Labeled data corpus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It’s what we do </a:t>
          </a:r>
          <a:r>
            <a:rPr lang="en-US" sz="3300" kern="1200">
              <a:sym typeface="Wingdings" panose="05000000000000000000" pitchFamily="2" charset="2"/>
            </a:rPr>
            <a:t></a:t>
          </a:r>
          <a:endParaRPr lang="en-US" sz="3300" kern="1200"/>
        </a:p>
      </dsp:txBody>
      <dsp:txXfrm>
        <a:off x="0" y="3128880"/>
        <a:ext cx="6492875" cy="1923075"/>
      </dsp:txXfrm>
    </dsp:sp>
    <dsp:sp modelId="{7BE21684-2AFD-9343-BADF-53F2D0FCAF3E}">
      <dsp:nvSpPr>
        <dsp:cNvPr id="0" name=""/>
        <dsp:cNvSpPr/>
      </dsp:nvSpPr>
      <dsp:spPr>
        <a:xfrm>
          <a:off x="324643" y="2641800"/>
          <a:ext cx="4545012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Research</a:t>
          </a:r>
        </a:p>
      </dsp:txBody>
      <dsp:txXfrm>
        <a:off x="372198" y="2689355"/>
        <a:ext cx="4449902" cy="879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90AD2-C347-EB43-9AC9-325157A4B197}">
      <dsp:nvSpPr>
        <dsp:cNvPr id="0" name=""/>
        <dsp:cNvSpPr/>
      </dsp:nvSpPr>
      <dsp:spPr>
        <a:xfrm rot="5400000">
          <a:off x="2141626" y="282051"/>
          <a:ext cx="1406559" cy="122370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Collect</a:t>
          </a:r>
        </a:p>
      </dsp:txBody>
      <dsp:txXfrm rot="-5400000">
        <a:off x="2423746" y="409814"/>
        <a:ext cx="842318" cy="968181"/>
      </dsp:txXfrm>
    </dsp:sp>
    <dsp:sp modelId="{F2ACF70D-DA9A-5446-9EDB-3F1CD115E72B}">
      <dsp:nvSpPr>
        <dsp:cNvPr id="0" name=""/>
        <dsp:cNvSpPr/>
      </dsp:nvSpPr>
      <dsp:spPr>
        <a:xfrm>
          <a:off x="3493892" y="471937"/>
          <a:ext cx="1569720" cy="843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057D9-B98A-AB45-BB74-589BF044F376}">
      <dsp:nvSpPr>
        <dsp:cNvPr id="0" name=""/>
        <dsp:cNvSpPr/>
      </dsp:nvSpPr>
      <dsp:spPr>
        <a:xfrm rot="5400000">
          <a:off x="820023" y="282051"/>
          <a:ext cx="1406559" cy="122370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102143" y="409814"/>
        <a:ext cx="842318" cy="968181"/>
      </dsp:txXfrm>
    </dsp:sp>
    <dsp:sp modelId="{6872920A-C7E1-874F-83B0-C87F32284732}">
      <dsp:nvSpPr>
        <dsp:cNvPr id="0" name=""/>
        <dsp:cNvSpPr/>
      </dsp:nvSpPr>
      <dsp:spPr>
        <a:xfrm rot="5400000">
          <a:off x="1478293" y="1475939"/>
          <a:ext cx="1406559" cy="122370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Action</a:t>
          </a:r>
        </a:p>
      </dsp:txBody>
      <dsp:txXfrm rot="-5400000">
        <a:off x="1760413" y="1603702"/>
        <a:ext cx="842318" cy="968181"/>
      </dsp:txXfrm>
    </dsp:sp>
    <dsp:sp modelId="{A74CC5AE-E495-F643-B153-497ED5BA7FEC}">
      <dsp:nvSpPr>
        <dsp:cNvPr id="0" name=""/>
        <dsp:cNvSpPr/>
      </dsp:nvSpPr>
      <dsp:spPr>
        <a:xfrm>
          <a:off x="0" y="1665824"/>
          <a:ext cx="1519083" cy="843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F8DFC-78E8-FF4D-8365-E2739EEC9887}">
      <dsp:nvSpPr>
        <dsp:cNvPr id="0" name=""/>
        <dsp:cNvSpPr/>
      </dsp:nvSpPr>
      <dsp:spPr>
        <a:xfrm rot="5400000">
          <a:off x="2799896" y="1475939"/>
          <a:ext cx="1406559" cy="122370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082016" y="1603702"/>
        <a:ext cx="842318" cy="968181"/>
      </dsp:txXfrm>
    </dsp:sp>
    <dsp:sp modelId="{A30080D3-BAAD-024C-B32F-A02D878ACD93}">
      <dsp:nvSpPr>
        <dsp:cNvPr id="0" name=""/>
        <dsp:cNvSpPr/>
      </dsp:nvSpPr>
      <dsp:spPr>
        <a:xfrm rot="5400000">
          <a:off x="2141626" y="2669826"/>
          <a:ext cx="1406559" cy="122370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Share</a:t>
          </a:r>
        </a:p>
      </dsp:txBody>
      <dsp:txXfrm rot="-5400000">
        <a:off x="2423746" y="2797589"/>
        <a:ext cx="842318" cy="968181"/>
      </dsp:txXfrm>
    </dsp:sp>
    <dsp:sp modelId="{FFBAF64E-6624-5041-8D40-B84FDF8B3D9C}">
      <dsp:nvSpPr>
        <dsp:cNvPr id="0" name=""/>
        <dsp:cNvSpPr/>
      </dsp:nvSpPr>
      <dsp:spPr>
        <a:xfrm>
          <a:off x="3493892" y="2859712"/>
          <a:ext cx="1569720" cy="843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24250-2F58-F942-97DF-C10E4EAAEB72}">
      <dsp:nvSpPr>
        <dsp:cNvPr id="0" name=""/>
        <dsp:cNvSpPr/>
      </dsp:nvSpPr>
      <dsp:spPr>
        <a:xfrm rot="5400000">
          <a:off x="820023" y="2669826"/>
          <a:ext cx="1406559" cy="122370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102143" y="2797589"/>
        <a:ext cx="842318" cy="9681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B1699-A3FB-9143-A286-29E4D2E660C8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8C273-3290-E848-B47A-EBAC5CBE8E6B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Honeypots == cheap source of local threat intelligence</a:t>
          </a:r>
          <a:endParaRPr lang="en-US" sz="4300" kern="1200" dirty="0"/>
        </a:p>
      </dsp:txBody>
      <dsp:txXfrm>
        <a:off x="0" y="2492"/>
        <a:ext cx="6492875" cy="1700138"/>
      </dsp:txXfrm>
    </dsp:sp>
    <dsp:sp modelId="{F0C4BC0C-1991-C244-9FF6-C24ABC32A768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6E2AB-3E0D-7345-8F0C-5CDE3D97D911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Mature, open source options</a:t>
          </a:r>
        </a:p>
      </dsp:txBody>
      <dsp:txXfrm>
        <a:off x="0" y="1702630"/>
        <a:ext cx="6492875" cy="1700138"/>
      </dsp:txXfrm>
    </dsp:sp>
    <dsp:sp modelId="{5B8A358F-C76B-1445-AE2F-5733B74C7BF3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3C225-9FB7-5B4C-82DB-6F51BDC1391F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Very low false positive rate</a:t>
          </a:r>
        </a:p>
      </dsp:txBody>
      <dsp:txXfrm>
        <a:off x="0" y="3402769"/>
        <a:ext cx="6492875" cy="17001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5DEE4-D3A0-BB48-B413-37B19E9B26D6}">
      <dsp:nvSpPr>
        <dsp:cNvPr id="0" name=""/>
        <dsp:cNvSpPr/>
      </dsp:nvSpPr>
      <dsp:spPr>
        <a:xfrm>
          <a:off x="0" y="0"/>
          <a:ext cx="664683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C3102-E656-1A44-9249-E2BE858AA7C8}">
      <dsp:nvSpPr>
        <dsp:cNvPr id="0" name=""/>
        <dsp:cNvSpPr/>
      </dsp:nvSpPr>
      <dsp:spPr>
        <a:xfrm>
          <a:off x="0" y="0"/>
          <a:ext cx="6646830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Each honeypot has unique configuration and logging options</a:t>
          </a:r>
        </a:p>
      </dsp:txBody>
      <dsp:txXfrm>
        <a:off x="0" y="0"/>
        <a:ext cx="6646830" cy="1276350"/>
      </dsp:txXfrm>
    </dsp:sp>
    <dsp:sp modelId="{6629FB25-EBAE-EC44-8E36-423AF45EEF14}">
      <dsp:nvSpPr>
        <dsp:cNvPr id="0" name=""/>
        <dsp:cNvSpPr/>
      </dsp:nvSpPr>
      <dsp:spPr>
        <a:xfrm>
          <a:off x="0" y="1276350"/>
          <a:ext cx="664683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A76E5-E7FD-E942-B204-6B48680357E8}">
      <dsp:nvSpPr>
        <dsp:cNvPr id="0" name=""/>
        <dsp:cNvSpPr/>
      </dsp:nvSpPr>
      <dsp:spPr>
        <a:xfrm>
          <a:off x="0" y="1276350"/>
          <a:ext cx="6646830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 2014, Duke used </a:t>
          </a:r>
          <a:r>
            <a:rPr lang="en-US" sz="2900" kern="1200" dirty="0" err="1"/>
            <a:t>ModernHoneyNetwork</a:t>
          </a:r>
          <a:r>
            <a:rPr lang="en-US" sz="2900" kern="1200" dirty="0"/>
            <a:t> (MHN) by </a:t>
          </a:r>
          <a:r>
            <a:rPr lang="en-US" sz="2900" kern="1200" dirty="0" err="1"/>
            <a:t>Threatstream</a:t>
          </a:r>
          <a:r>
            <a:rPr lang="en-US" sz="2900" kern="1200" dirty="0"/>
            <a:t> (now </a:t>
          </a:r>
          <a:r>
            <a:rPr lang="en-US" sz="2900" kern="1200" dirty="0" err="1"/>
            <a:t>Anomali</a:t>
          </a:r>
          <a:r>
            <a:rPr lang="en-US" sz="2900" kern="1200" dirty="0"/>
            <a:t>)</a:t>
          </a:r>
        </a:p>
      </dsp:txBody>
      <dsp:txXfrm>
        <a:off x="0" y="1276350"/>
        <a:ext cx="6646830" cy="1276350"/>
      </dsp:txXfrm>
    </dsp:sp>
    <dsp:sp modelId="{93C3B9A6-EA61-AE44-9634-34FB2D04A4D8}">
      <dsp:nvSpPr>
        <dsp:cNvPr id="0" name=""/>
        <dsp:cNvSpPr/>
      </dsp:nvSpPr>
      <dsp:spPr>
        <a:xfrm>
          <a:off x="0" y="2552700"/>
          <a:ext cx="664683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1B1F7-80D4-884F-B092-AA99A109931F}">
      <dsp:nvSpPr>
        <dsp:cNvPr id="0" name=""/>
        <dsp:cNvSpPr/>
      </dsp:nvSpPr>
      <dsp:spPr>
        <a:xfrm>
          <a:off x="0" y="2552700"/>
          <a:ext cx="6646830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MHN solved deployment &amp; logging (mostly)</a:t>
          </a:r>
        </a:p>
      </dsp:txBody>
      <dsp:txXfrm>
        <a:off x="0" y="2552700"/>
        <a:ext cx="6646830" cy="1276350"/>
      </dsp:txXfrm>
    </dsp:sp>
    <dsp:sp modelId="{36552F3F-B2DD-B942-B4A2-BE2500F47E5D}">
      <dsp:nvSpPr>
        <dsp:cNvPr id="0" name=""/>
        <dsp:cNvSpPr/>
      </dsp:nvSpPr>
      <dsp:spPr>
        <a:xfrm>
          <a:off x="0" y="3829050"/>
          <a:ext cx="664683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2C15A-3424-2848-8F49-05700E4E1F4B}">
      <dsp:nvSpPr>
        <dsp:cNvPr id="0" name=""/>
        <dsp:cNvSpPr/>
      </dsp:nvSpPr>
      <dsp:spPr>
        <a:xfrm>
          <a:off x="0" y="3829050"/>
          <a:ext cx="6646830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Became unsupported right after Nick Tripp presented </a:t>
          </a:r>
        </a:p>
      </dsp:txBody>
      <dsp:txXfrm>
        <a:off x="0" y="3829050"/>
        <a:ext cx="6646830" cy="12763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D3E05-5975-AC43-9B8B-88C6E1F0F3AC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432A8-E70E-0F45-84A0-6FFD4531A621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CHN was forked from MHN mid-2017</a:t>
          </a:r>
        </a:p>
      </dsp:txBody>
      <dsp:txXfrm>
        <a:off x="0" y="2492"/>
        <a:ext cx="6492875" cy="1700138"/>
      </dsp:txXfrm>
    </dsp:sp>
    <dsp:sp modelId="{E9F72091-ABC3-B64E-B8E7-7F97C023F306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54063-C013-6B46-970D-BE617973004D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Break down components and Docker-</a:t>
          </a:r>
          <a:r>
            <a:rPr lang="en-US" sz="4700" kern="1200" dirty="0" err="1"/>
            <a:t>ize</a:t>
          </a:r>
          <a:endParaRPr lang="en-US" sz="4700" kern="1200" dirty="0"/>
        </a:p>
      </dsp:txBody>
      <dsp:txXfrm>
        <a:off x="0" y="1702630"/>
        <a:ext cx="6492875" cy="1700138"/>
      </dsp:txXfrm>
    </dsp:sp>
    <dsp:sp modelId="{3BB2FC34-8B6B-BF4B-9C2A-3A7124FDADD3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3B398-8734-344D-AFDF-B8D782CAD139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Focus on deployment + data</a:t>
          </a:r>
        </a:p>
      </dsp:txBody>
      <dsp:txXfrm>
        <a:off x="0" y="3402769"/>
        <a:ext cx="6492875" cy="17001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F2CFC-ED1A-2347-A05F-F6B78D859BFD}">
      <dsp:nvSpPr>
        <dsp:cNvPr id="0" name=""/>
        <dsp:cNvSpPr/>
      </dsp:nvSpPr>
      <dsp:spPr>
        <a:xfrm>
          <a:off x="0" y="2492"/>
          <a:ext cx="69557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2D79E-B603-BA48-9734-D9E0E935F94A}">
      <dsp:nvSpPr>
        <dsp:cNvPr id="0" name=""/>
        <dsp:cNvSpPr/>
      </dsp:nvSpPr>
      <dsp:spPr>
        <a:xfrm>
          <a:off x="0" y="2492"/>
          <a:ext cx="6955708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“Waiting for the market”</a:t>
          </a:r>
        </a:p>
      </dsp:txBody>
      <dsp:txXfrm>
        <a:off x="0" y="2492"/>
        <a:ext cx="6955708" cy="1700138"/>
      </dsp:txXfrm>
    </dsp:sp>
    <dsp:sp modelId="{71938CE2-AB42-FE47-A923-3C21F084DE96}">
      <dsp:nvSpPr>
        <dsp:cNvPr id="0" name=""/>
        <dsp:cNvSpPr/>
      </dsp:nvSpPr>
      <dsp:spPr>
        <a:xfrm>
          <a:off x="0" y="1702630"/>
          <a:ext cx="69557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8D83F-5B44-4245-AD39-1B60A13FFE92}">
      <dsp:nvSpPr>
        <dsp:cNvPr id="0" name=""/>
        <dsp:cNvSpPr/>
      </dsp:nvSpPr>
      <dsp:spPr>
        <a:xfrm>
          <a:off x="0" y="1702630"/>
          <a:ext cx="6955708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API: basic feed/raw data</a:t>
          </a:r>
        </a:p>
      </dsp:txBody>
      <dsp:txXfrm>
        <a:off x="0" y="1702630"/>
        <a:ext cx="6955708" cy="1700138"/>
      </dsp:txXfrm>
    </dsp:sp>
    <dsp:sp modelId="{9CD754B1-652C-E549-AC20-AD705B8AC48B}">
      <dsp:nvSpPr>
        <dsp:cNvPr id="0" name=""/>
        <dsp:cNvSpPr/>
      </dsp:nvSpPr>
      <dsp:spPr>
        <a:xfrm>
          <a:off x="0" y="3402769"/>
          <a:ext cx="695570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0A705-23F0-704E-BE24-316C020FC299}">
      <dsp:nvSpPr>
        <dsp:cNvPr id="0" name=""/>
        <dsp:cNvSpPr/>
      </dsp:nvSpPr>
      <dsp:spPr>
        <a:xfrm>
          <a:off x="0" y="3402769"/>
          <a:ext cx="6955708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Best options when Sharing</a:t>
          </a:r>
        </a:p>
      </dsp:txBody>
      <dsp:txXfrm>
        <a:off x="0" y="3402769"/>
        <a:ext cx="6955708" cy="170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865D7-DD87-CE4A-86D5-B621B90A65D8}" type="datetimeFigureOut">
              <a:rPr lang="en-US" smtClean="0"/>
              <a:t>5/10/19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FE6EA-9208-E947-837B-D6CA2B041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08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0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22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80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92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09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7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79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54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78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Starting in December, this partner starting blocking solely on their own honeypot data and blocked on average 4.1 million connections per day. </a:t>
            </a:r>
          </a:p>
          <a:p>
            <a:endParaRPr lang="en-US" dirty="0"/>
          </a:p>
          <a:p>
            <a:r>
              <a:rPr lang="en-US" dirty="0"/>
              <a:t>After adding in the shared repository containing all the participants data, they blocked on average 11.7 million connections per day, a 2.8X increase.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Large R1 University ~= Large city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As many different activities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As much top-down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“Historical Reasons”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Been here since the inception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Budgets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Uneven across higher </a:t>
            </a:r>
            <a:r>
              <a:rPr lang="en-US" dirty="0" err="1"/>
              <a:t>ed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Trending the right way, but always tight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F193-B9E5-8549-A547-45F21F5576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3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49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5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0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it </a:t>
            </a:r>
            <a:r>
              <a:rPr lang="en-US" b="1" dirty="0"/>
              <a:t>easy</a:t>
            </a:r>
            <a:r>
              <a:rPr lang="en-US" b="0" dirty="0"/>
              <a:t> for higher education institutions to </a:t>
            </a:r>
            <a:r>
              <a:rPr lang="en-US" b="1" dirty="0"/>
              <a:t>collect, take action on, and share</a:t>
            </a:r>
            <a:r>
              <a:rPr lang="en-US" b="0" dirty="0"/>
              <a:t> threat intelligence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Collect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Honeypots provide easy data with low false positive rate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Action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Enabling data exports in formats easy to consume by devices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Share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Make sharing easy, and automatic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All of this is a stalking horse for giving orgs the building blocks for automated defense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02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6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FE6EA-9208-E947-837B-D6CA2B0417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3341" y="1507254"/>
            <a:ext cx="11035712" cy="164835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341" y="3245404"/>
            <a:ext cx="11035712" cy="8915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2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8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4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9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8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8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9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5FF637-1C6E-304E-BF94-8E2B2E83AEFF}" type="datetimeFigureOut">
              <a:rPr lang="en-US" smtClean="0"/>
              <a:t>5/10/19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6323A-1E26-BB4C-8DB6-AFE17AEB3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2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8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6234A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bg1">
              <a:lumMod val="50000"/>
            </a:schemeClr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bg1">
              <a:lumMod val="50000"/>
            </a:schemeClr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bg1">
              <a:lumMod val="50000"/>
            </a:schemeClr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tingar.security.duke.edu/" TargetMode="External"/><Relationship Id="rId2" Type="http://schemas.openxmlformats.org/officeDocument/2006/relationships/hyperlink" Target="mailto:team-stingar@duke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484" y="1191796"/>
            <a:ext cx="10021446" cy="2976344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100" dirty="0">
                <a:solidFill>
                  <a:srgbClr val="FFFFFF"/>
                </a:solidFill>
              </a:rPr>
              <a:t>Start Generating Threat Intelligence in 3 Easy Steps!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788" y="5318990"/>
            <a:ext cx="9416898" cy="723670"/>
          </a:xfrm>
        </p:spPr>
        <p:txBody>
          <a:bodyPr anchor="t">
            <a:norm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EDUCAUSE Security Professionals Conference 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</a:rPr>
              <a:t>May 14</a:t>
            </a:r>
            <a:r>
              <a:rPr lang="en-US" sz="1800" baseline="30000" dirty="0">
                <a:solidFill>
                  <a:srgbClr val="000000"/>
                </a:solidFill>
              </a:rPr>
              <a:t>th</a:t>
            </a:r>
            <a:r>
              <a:rPr lang="en-US" sz="1800" dirty="0">
                <a:solidFill>
                  <a:srgbClr val="000000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561356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902C645-48D6-1C44-A9B2-D422DF7F6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Honeypots, Totally Cool Again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A0BFF69-881A-4FE0-B789-F294035C85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85044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7265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5BC773-F222-0548-9267-1B888805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Honeypot fleet, harder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7453BF-6FD3-47D9-9E8C-3EB4A6C373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432158"/>
              </p:ext>
            </p:extLst>
          </p:nvPr>
        </p:nvGraphicFramePr>
        <p:xfrm>
          <a:off x="5010150" y="685800"/>
          <a:ext cx="664683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502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A38A15-A643-0D48-9648-EB1A01DE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CommunityHoneyNetwork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E67705-9EDC-407B-801E-5C8F63943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82832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2214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FC3903-5A68-B34A-BB32-3730A828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F0675-117D-E145-8345-84A553507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000000"/>
                </a:solidFill>
              </a:rPr>
              <a:t>Intelligence is: </a:t>
            </a:r>
            <a:r>
              <a:rPr lang="en-US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Data + Analysis -&gt; Action</a:t>
            </a:r>
          </a:p>
        </p:txBody>
      </p:sp>
    </p:spTree>
    <p:extLst>
      <p:ext uri="{BB962C8B-B14F-4D97-AF65-F5344CB8AC3E}">
        <p14:creationId xmlns:p14="http://schemas.microsoft.com/office/powerpoint/2010/main" val="392607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CD67F8F-C290-EA4F-B77F-A608CB8F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*waves hands*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66A8EED-1103-421D-B886-C1A4ADBBE8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591944"/>
              </p:ext>
            </p:extLst>
          </p:nvPr>
        </p:nvGraphicFramePr>
        <p:xfrm>
          <a:off x="5010150" y="685800"/>
          <a:ext cx="6955708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1957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BF8EC2-6DC4-074F-A5D4-F1861A1C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Action Models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8EF90A-45ED-4F11-AD23-5F8760BA67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00583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4008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FC3903-5A68-B34A-BB32-3730A828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F0675-117D-E145-8345-84A553507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Sharing is caring!</a:t>
            </a:r>
          </a:p>
        </p:txBody>
      </p:sp>
    </p:spTree>
    <p:extLst>
      <p:ext uri="{BB962C8B-B14F-4D97-AF65-F5344CB8AC3E}">
        <p14:creationId xmlns:p14="http://schemas.microsoft.com/office/powerpoint/2010/main" val="959547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7E594A2-9A56-B44C-B589-AA8B789A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Added automatic sharing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A8F52524-8372-43F4-BE92-4201E80962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30236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7931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ABB53AC-E626-7B46-ADC6-5BCE7FD9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Architecture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2AA528-EFE0-A14D-A03A-DE696E96C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v1</a:t>
            </a:r>
          </a:p>
        </p:txBody>
      </p:sp>
    </p:spTree>
    <p:extLst>
      <p:ext uri="{BB962C8B-B14F-4D97-AF65-F5344CB8AC3E}">
        <p14:creationId xmlns:p14="http://schemas.microsoft.com/office/powerpoint/2010/main" val="3782411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3A19A1-9E3D-3340-B7EB-C2D4331EA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2153"/>
            <a:ext cx="12192000" cy="41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9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D6AEE-AC0E-1A46-B41A-F3BA27558CF7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Hi, my name is Jesse.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795A12-EE6B-7943-9A8F-995DBED0A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7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B4789A-D88A-AC4A-8145-DE98C709B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68" y="0"/>
            <a:ext cx="10356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59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1AAF4-3495-9047-930A-AE5789C2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3D94C-B73E-0C46-870F-1D8978205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000000"/>
                </a:solidFill>
              </a:rPr>
              <a:t>Early metrics</a:t>
            </a:r>
          </a:p>
        </p:txBody>
      </p:sp>
    </p:spTree>
    <p:extLst>
      <p:ext uri="{BB962C8B-B14F-4D97-AF65-F5344CB8AC3E}">
        <p14:creationId xmlns:p14="http://schemas.microsoft.com/office/powerpoint/2010/main" val="4093066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524001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10470" y="1"/>
            <a:ext cx="1827609" cy="6858001"/>
            <a:chOff x="1320800" y="0"/>
            <a:chExt cx="2436813" cy="6858001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7F6344-7527-5941-838B-C7802678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266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…A month of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7CBB1D8-D9D5-694D-AA67-4836A78DE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466057"/>
              </p:ext>
            </p:extLst>
          </p:nvPr>
        </p:nvGraphicFramePr>
        <p:xfrm>
          <a:off x="5281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5435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B09115-BBD9-B24B-838E-5E3EE72B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D3D48B-0D77-B248-9920-50D96CA05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7EA357-8F62-CC4C-9BDC-6BE3C1EFC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0568"/>
              </p:ext>
            </p:extLst>
          </p:nvPr>
        </p:nvGraphicFramePr>
        <p:xfrm>
          <a:off x="1622323" y="1258529"/>
          <a:ext cx="8903108" cy="4689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777">
                  <a:extLst>
                    <a:ext uri="{9D8B030D-6E8A-4147-A177-3AD203B41FA5}">
                      <a16:colId xmlns:a16="http://schemas.microsoft.com/office/drawing/2014/main" val="3660106535"/>
                    </a:ext>
                  </a:extLst>
                </a:gridCol>
                <a:gridCol w="2225777">
                  <a:extLst>
                    <a:ext uri="{9D8B030D-6E8A-4147-A177-3AD203B41FA5}">
                      <a16:colId xmlns:a16="http://schemas.microsoft.com/office/drawing/2014/main" val="1289348143"/>
                    </a:ext>
                  </a:extLst>
                </a:gridCol>
                <a:gridCol w="2225777">
                  <a:extLst>
                    <a:ext uri="{9D8B030D-6E8A-4147-A177-3AD203B41FA5}">
                      <a16:colId xmlns:a16="http://schemas.microsoft.com/office/drawing/2014/main" val="1751038723"/>
                    </a:ext>
                  </a:extLst>
                </a:gridCol>
                <a:gridCol w="2225777">
                  <a:extLst>
                    <a:ext uri="{9D8B030D-6E8A-4147-A177-3AD203B41FA5}">
                      <a16:colId xmlns:a16="http://schemas.microsoft.com/office/drawing/2014/main" val="3405266951"/>
                    </a:ext>
                  </a:extLst>
                </a:gridCol>
              </a:tblGrid>
              <a:tr h="615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Sensor 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Attack/Sensor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Unique IP/Sensor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1526465"/>
                  </a:ext>
                </a:extLst>
              </a:tr>
              <a:tr h="8148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5,608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2,198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153244"/>
                  </a:ext>
                </a:extLst>
              </a:tr>
              <a:tr h="8148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2 (M1)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3,884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2,084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5352449"/>
                  </a:ext>
                </a:extLst>
              </a:tr>
              <a:tr h="8148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3 (INT)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18,168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2,527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5818148"/>
                  </a:ext>
                </a:extLst>
              </a:tr>
              <a:tr h="8148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4 (R1)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3,310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687849"/>
                  </a:ext>
                </a:extLst>
              </a:tr>
              <a:tr h="8148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7* (R1)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6,430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6,430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412898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EDDED4-889A-9A4B-8193-C22D6DCCA145}"/>
              </a:ext>
            </a:extLst>
          </p:cNvPr>
          <p:cNvSpPr txBox="1"/>
          <p:nvPr/>
        </p:nvSpPr>
        <p:spPr>
          <a:xfrm>
            <a:off x="1622323" y="6285480"/>
            <a:ext cx="349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Extrapolated from 3 days of data</a:t>
            </a:r>
          </a:p>
        </p:txBody>
      </p:sp>
    </p:spTree>
    <p:extLst>
      <p:ext uri="{BB962C8B-B14F-4D97-AF65-F5344CB8AC3E}">
        <p14:creationId xmlns:p14="http://schemas.microsoft.com/office/powerpoint/2010/main" val="2344208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1B9F-0874-0344-A235-CDDDD1A0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 IP Overlap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DA037BE-FF58-344D-AFFC-E10D3EE28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2300" y="1602581"/>
            <a:ext cx="5867400" cy="4521200"/>
          </a:xfrm>
        </p:spPr>
      </p:pic>
      <p:sp>
        <p:nvSpPr>
          <p:cNvPr id="6" name="AutoShape 2" descr="https://us-api.asm.skype.com/v1/objects/0-eus-d6-84316aed64b676d58d1f4e691833afd8/views/imgpsh_mobile_save">
            <a:extLst>
              <a:ext uri="{FF2B5EF4-FFF2-40B4-BE49-F238E27FC236}">
                <a16:creationId xmlns:a16="http://schemas.microsoft.com/office/drawing/2014/main" id="{EF0B9B71-BE3E-0F4F-9DAC-B222328F72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62300" y="1168400"/>
            <a:ext cx="58674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04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B09115-BBD9-B24B-838E-5E3EE72B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Crosstab Unique 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D3D48B-0D77-B248-9920-50D96CA05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7EA357-8F62-CC4C-9BDC-6BE3C1EFC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008179"/>
              </p:ext>
            </p:extLst>
          </p:nvPr>
        </p:nvGraphicFramePr>
        <p:xfrm>
          <a:off x="1091380" y="1447131"/>
          <a:ext cx="9392322" cy="449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098">
                  <a:extLst>
                    <a:ext uri="{9D8B030D-6E8A-4147-A177-3AD203B41FA5}">
                      <a16:colId xmlns:a16="http://schemas.microsoft.com/office/drawing/2014/main" val="3660106535"/>
                    </a:ext>
                  </a:extLst>
                </a:gridCol>
                <a:gridCol w="1467676">
                  <a:extLst>
                    <a:ext uri="{9D8B030D-6E8A-4147-A177-3AD203B41FA5}">
                      <a16:colId xmlns:a16="http://schemas.microsoft.com/office/drawing/2014/main" val="1289348143"/>
                    </a:ext>
                  </a:extLst>
                </a:gridCol>
                <a:gridCol w="1565387">
                  <a:extLst>
                    <a:ext uri="{9D8B030D-6E8A-4147-A177-3AD203B41FA5}">
                      <a16:colId xmlns:a16="http://schemas.microsoft.com/office/drawing/2014/main" val="1751038723"/>
                    </a:ext>
                  </a:extLst>
                </a:gridCol>
                <a:gridCol w="1565387">
                  <a:extLst>
                    <a:ext uri="{9D8B030D-6E8A-4147-A177-3AD203B41FA5}">
                      <a16:colId xmlns:a16="http://schemas.microsoft.com/office/drawing/2014/main" val="3405266951"/>
                    </a:ext>
                  </a:extLst>
                </a:gridCol>
                <a:gridCol w="1565387">
                  <a:extLst>
                    <a:ext uri="{9D8B030D-6E8A-4147-A177-3AD203B41FA5}">
                      <a16:colId xmlns:a16="http://schemas.microsoft.com/office/drawing/2014/main" val="115001968"/>
                    </a:ext>
                  </a:extLst>
                </a:gridCol>
                <a:gridCol w="1565387">
                  <a:extLst>
                    <a:ext uri="{9D8B030D-6E8A-4147-A177-3AD203B41FA5}">
                      <a16:colId xmlns:a16="http://schemas.microsoft.com/office/drawing/2014/main" val="1659458855"/>
                    </a:ext>
                  </a:extLst>
                </a:gridCol>
              </a:tblGrid>
              <a:tr h="58178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2 (M1)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Partner 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(INT)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4</a:t>
                      </a:r>
                    </a:p>
                    <a:p>
                      <a:pPr algn="ctr"/>
                      <a:r>
                        <a:rPr lang="en-US" dirty="0"/>
                        <a:t>(R1)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7*</a:t>
                      </a:r>
                    </a:p>
                    <a:p>
                      <a:pPr algn="ctr"/>
                      <a:r>
                        <a:rPr lang="en-US" dirty="0"/>
                        <a:t>(R1)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1526465"/>
                  </a:ext>
                </a:extLst>
              </a:tr>
              <a:tr h="7701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107,744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153244"/>
                  </a:ext>
                </a:extLst>
              </a:tr>
              <a:tr h="7701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2 (M1)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1,957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6,252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5352449"/>
                  </a:ext>
                </a:extLst>
              </a:tr>
              <a:tr h="7701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3 (INT)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5,744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7,583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5818148"/>
                  </a:ext>
                </a:extLst>
              </a:tr>
              <a:tr h="7701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4 (R1)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4,925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3,091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6,621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87849"/>
                  </a:ext>
                </a:extLst>
              </a:tr>
              <a:tr h="7701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 7* (R1)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5,570*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3,650*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1,710*</a:t>
                      </a:r>
                    </a:p>
                  </a:txBody>
                  <a:tcPr anchor="ctr"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6,430*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84255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4D8E28-F70B-3F41-9E99-D76C6A45EC9F}"/>
              </a:ext>
            </a:extLst>
          </p:cNvPr>
          <p:cNvSpPr txBox="1"/>
          <p:nvPr/>
        </p:nvSpPr>
        <p:spPr>
          <a:xfrm>
            <a:off x="1091381" y="6124061"/>
            <a:ext cx="349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Extrapolated from 3 days of data</a:t>
            </a:r>
          </a:p>
        </p:txBody>
      </p:sp>
    </p:spTree>
    <p:extLst>
      <p:ext uri="{BB962C8B-B14F-4D97-AF65-F5344CB8AC3E}">
        <p14:creationId xmlns:p14="http://schemas.microsoft.com/office/powerpoint/2010/main" val="4175095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6AD52-6F17-8B40-AB13-981BE03A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9292"/>
          </a:xfrm>
        </p:spPr>
        <p:txBody>
          <a:bodyPr/>
          <a:lstStyle/>
          <a:p>
            <a:r>
              <a:rPr lang="en-US" dirty="0"/>
              <a:t>Benefits of Sharing (Partner 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0C0450-B96B-B040-A454-24632DD53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6233" y="1133930"/>
            <a:ext cx="9079533" cy="5449432"/>
          </a:xfrm>
        </p:spPr>
      </p:pic>
    </p:spTree>
    <p:extLst>
      <p:ext uri="{BB962C8B-B14F-4D97-AF65-F5344CB8AC3E}">
        <p14:creationId xmlns:p14="http://schemas.microsoft.com/office/powerpoint/2010/main" val="2685390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1AAF4-3495-9047-930A-AE5789C2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3D94C-B73E-0C46-870F-1D8978205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000000"/>
                </a:solidFill>
              </a:rPr>
              <a:t>Must have at least one!</a:t>
            </a:r>
          </a:p>
        </p:txBody>
      </p:sp>
    </p:spTree>
    <p:extLst>
      <p:ext uri="{BB962C8B-B14F-4D97-AF65-F5344CB8AC3E}">
        <p14:creationId xmlns:p14="http://schemas.microsoft.com/office/powerpoint/2010/main" val="1539235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reeform: Shape 18">
            <a:extLst>
              <a:ext uri="{FF2B5EF4-FFF2-40B4-BE49-F238E27FC236}">
                <a16:creationId xmlns:a16="http://schemas.microsoft.com/office/drawing/2014/main" id="{F55FFF17-D3D5-4F58-BA56-54EA901C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6A7EAB-DC76-194C-BCF0-EEA3BD3B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121" y="1982646"/>
            <a:ext cx="3114675" cy="15811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7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rPr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894817-272B-844A-B230-98C1C1EB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219575"/>
            <a:ext cx="3337368" cy="928494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hlinkClick r:id="rId2"/>
              </a:rPr>
              <a:t>team-stingar@duke.edu</a:t>
            </a:r>
            <a:endParaRPr lang="en-US" sz="18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18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hlinkClick r:id="rId3"/>
              </a:rPr>
              <a:t>https://stingar.security.duke.edu</a:t>
            </a:r>
            <a:endParaRPr lang="en-US" sz="18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18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18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18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61B6E8-2145-8E45-ABC1-775F78D8F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620" y="1884535"/>
            <a:ext cx="3336580" cy="333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55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97DAC0-1C83-8D41-B3DC-E4D329CF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2014, Changed Approach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373C646-FE2D-9A4C-9678-0999763A7B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039006"/>
              </p:ext>
            </p:extLst>
          </p:nvPr>
        </p:nvGraphicFramePr>
        <p:xfrm>
          <a:off x="609599" y="1600201"/>
          <a:ext cx="1097279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91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0469BD-549F-9440-8F69-0AF7E7718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8A368D-D9D9-294B-915E-0DB7326FE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054F60-B5AE-E646-BA29-79C0563DE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57C157-C89F-1848-929D-36839CE30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306A01-159D-A64D-A16F-9118B07D6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EEC8DF-92AF-B340-93A9-2FEFE6B64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17ADBD-5666-E944-BF78-DB44A5838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0F87B2-DA31-7B4E-9587-8DCBE3531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5B7A0E-3EFC-7A42-94D4-405FDBDA9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1F2D-773F-8840-906B-C6E8026D4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2017, Realized Benefits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64ED45-0B9A-B143-A925-4C41B6B111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90206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875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7C882E-8B11-434B-8D0B-1338103AA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AE64F6-F62E-9941-BE67-D9C9D6FDA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467346-9F53-0C4D-95A9-1B3F7F72D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801A0-1C6D-D34B-B0BC-25CF7882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Points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5A4036-D84C-2541-9C94-FDECF5D54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748539"/>
              </p:ext>
            </p:extLst>
          </p:nvPr>
        </p:nvGraphicFramePr>
        <p:xfrm>
          <a:off x="609600" y="1600201"/>
          <a:ext cx="11460480" cy="4584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276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F28BCC-57FF-0342-8B1E-7712DA90A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FE33F-FCD8-7D40-97F9-70EBC11E2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61D269-CB0A-2B4B-8B80-FF63102EB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FC3903-5A68-B34A-BB32-3730A828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isn’t everyone doing this?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F0675-117D-E145-8345-84A553507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…and can we help them?</a:t>
            </a:r>
          </a:p>
        </p:txBody>
      </p:sp>
    </p:spTree>
    <p:extLst>
      <p:ext uri="{BB962C8B-B14F-4D97-AF65-F5344CB8AC3E}">
        <p14:creationId xmlns:p14="http://schemas.microsoft.com/office/powerpoint/2010/main" val="75491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BFF8A2-D591-9C4A-BBB8-977783BF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Motivations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56B074-75A5-4288-8397-751A0FD7B6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91853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74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12A5CF-FF87-C74E-A8B9-00A71B8D2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914" y="594852"/>
            <a:ext cx="3754752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ysClr val="windowText" lastClr="000000"/>
                </a:solidFill>
              </a:rPr>
              <a:t>What’s a STINGAR?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1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AC95A8-3765-F640-B546-093650B1C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181" y="995024"/>
            <a:ext cx="3078957" cy="3402161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10D0AC4-519F-684A-BA81-B728F0CC81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643529"/>
              </p:ext>
            </p:extLst>
          </p:nvPr>
        </p:nvGraphicFramePr>
        <p:xfrm>
          <a:off x="6095999" y="1920415"/>
          <a:ext cx="5063613" cy="4175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5AE0E78-1A6C-D643-8C2E-0F991CF595E1}"/>
              </a:ext>
            </a:extLst>
          </p:cNvPr>
          <p:cNvSpPr txBox="1">
            <a:spLocks/>
          </p:cNvSpPr>
          <p:nvPr/>
        </p:nvSpPr>
        <p:spPr>
          <a:xfrm>
            <a:off x="1797181" y="4462825"/>
            <a:ext cx="2399071" cy="210842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bg1">
                    <a:lumMod val="50000"/>
                  </a:schemeClr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bg1">
                    <a:lumMod val="50000"/>
                  </a:schemeClr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bg1">
                    <a:lumMod val="50000"/>
                  </a:schemeClr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Shared </a:t>
            </a:r>
          </a:p>
          <a:p>
            <a:pPr marL="0" indent="0">
              <a:buNone/>
            </a:pPr>
            <a:r>
              <a:rPr lang="en-US"/>
              <a:t>Threat Intelligence and Network Gatekeeping with Automated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50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FC3903-5A68-B34A-BB32-3730A828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Collect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F0675-117D-E145-8345-84A553507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5318990"/>
            <a:ext cx="9416898" cy="723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Local threat intel is the best threat intel</a:t>
            </a:r>
          </a:p>
        </p:txBody>
      </p:sp>
    </p:spTree>
    <p:extLst>
      <p:ext uri="{BB962C8B-B14F-4D97-AF65-F5344CB8AC3E}">
        <p14:creationId xmlns:p14="http://schemas.microsoft.com/office/powerpoint/2010/main" val="1949872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695</Words>
  <Application>Microsoft Macintosh PowerPoint</Application>
  <PresentationFormat>Widescreen</PresentationFormat>
  <Paragraphs>187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Helvetica</vt:lpstr>
      <vt:lpstr>Wingdings</vt:lpstr>
      <vt:lpstr>Office Theme</vt:lpstr>
      <vt:lpstr>Start Generating Threat Intelligence in 3 Easy Steps!</vt:lpstr>
      <vt:lpstr>PowerPoint Presentation</vt:lpstr>
      <vt:lpstr>2014, Changed Approach</vt:lpstr>
      <vt:lpstr>2017, Realized Benefits</vt:lpstr>
      <vt:lpstr>Random Points</vt:lpstr>
      <vt:lpstr>Why isn’t everyone doing this?</vt:lpstr>
      <vt:lpstr>Motivations</vt:lpstr>
      <vt:lpstr>What’s a STINGAR?</vt:lpstr>
      <vt:lpstr>Collect</vt:lpstr>
      <vt:lpstr>Honeypots, Totally Cool Again</vt:lpstr>
      <vt:lpstr>Honeypot fleet, harder</vt:lpstr>
      <vt:lpstr>CommunityHoneyNetwork</vt:lpstr>
      <vt:lpstr>Action</vt:lpstr>
      <vt:lpstr>*waves hands*</vt:lpstr>
      <vt:lpstr>Action Models</vt:lpstr>
      <vt:lpstr>Share</vt:lpstr>
      <vt:lpstr>Added automatic sharing</vt:lpstr>
      <vt:lpstr>Architecture</vt:lpstr>
      <vt:lpstr>PowerPoint Presentation</vt:lpstr>
      <vt:lpstr>PowerPoint Presentation</vt:lpstr>
      <vt:lpstr>Data</vt:lpstr>
      <vt:lpstr>…A month of data</vt:lpstr>
      <vt:lpstr>Deployments</vt:lpstr>
      <vt:lpstr>Attacker IP Overlap</vt:lpstr>
      <vt:lpstr>Crosstab Unique IP</vt:lpstr>
      <vt:lpstr>Benefits of Sharing (Partner 2)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Generating Threat Intelligence in 3 Easy Steps!</dc:title>
  <dc:creator>Jesse Bowling</dc:creator>
  <cp:lastModifiedBy>Jesse Bowling</cp:lastModifiedBy>
  <cp:revision>6</cp:revision>
  <dcterms:created xsi:type="dcterms:W3CDTF">2019-05-09T18:34:32Z</dcterms:created>
  <dcterms:modified xsi:type="dcterms:W3CDTF">2019-05-11T01:55:21Z</dcterms:modified>
</cp:coreProperties>
</file>