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0" r:id="rId3"/>
    <p:sldId id="266" r:id="rId4"/>
    <p:sldId id="273" r:id="rId5"/>
    <p:sldId id="268" r:id="rId6"/>
    <p:sldId id="264" r:id="rId7"/>
    <p:sldId id="271" r:id="rId8"/>
    <p:sldId id="272" r:id="rId9"/>
    <p:sldId id="274" r:id="rId10"/>
    <p:sldId id="263" r:id="rId11"/>
    <p:sldId id="262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D66"/>
    <a:srgbClr val="003B71"/>
    <a:srgbClr val="2C5159"/>
    <a:srgbClr val="524F4F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5" autoAdjust="0"/>
    <p:restoredTop sz="94694" autoAdjust="0"/>
  </p:normalViewPr>
  <p:slideViewPr>
    <p:cSldViewPr snapToGrid="0" snapToObjects="1">
      <p:cViewPr varScale="1">
        <p:scale>
          <a:sx n="83" d="100"/>
          <a:sy n="83" d="100"/>
        </p:scale>
        <p:origin x="1080" y="60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376990" y="1713850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758" y="187248"/>
            <a:ext cx="6369799" cy="2457097"/>
          </a:xfrm>
          <a:prstGeom prst="rect">
            <a:avLst/>
          </a:prstGeom>
        </p:spPr>
        <p:txBody>
          <a:bodyPr vert="horz" anchor="ctr"/>
          <a:lstStyle>
            <a:lvl1pPr algn="l">
              <a:defRPr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7792" y="1213510"/>
            <a:ext cx="6689559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791" y="212286"/>
            <a:ext cx="6689560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8005" y="1238224"/>
            <a:ext cx="8157411" cy="308008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8005" y="236999"/>
            <a:ext cx="815741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4266" y="1122893"/>
            <a:ext cx="8778502" cy="339144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A32035"/>
              </a:buClr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84266" y="171096"/>
            <a:ext cx="8778502" cy="860258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1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wdrake@uchicago.edu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xtoolbox.com/EmailHeaders.aspx" TargetMode="External"/><Relationship Id="rId2" Type="http://schemas.openxmlformats.org/officeDocument/2006/relationships/hyperlink" Target="https://toolbox.googleapps.com/apps/messageheader/analyzeheade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917C-4A09-144A-9C80-4C4A3C27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90" y="1713850"/>
            <a:ext cx="8442455" cy="998621"/>
          </a:xfrm>
        </p:spPr>
        <p:txBody>
          <a:bodyPr/>
          <a:lstStyle/>
          <a:p>
            <a:r>
              <a:rPr lang="en-US" dirty="0"/>
              <a:t>Reading SMTP Headers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01B7D3-B7E6-EB43-A1EB-4FDA8EECF1BA}"/>
              </a:ext>
            </a:extLst>
          </p:cNvPr>
          <p:cNvSpPr txBox="1">
            <a:spLocks/>
          </p:cNvSpPr>
          <p:nvPr/>
        </p:nvSpPr>
        <p:spPr>
          <a:xfrm>
            <a:off x="376990" y="2712471"/>
            <a:ext cx="8442455" cy="998621"/>
          </a:xfrm>
          <a:prstGeom prst="rect">
            <a:avLst/>
          </a:prstGeom>
        </p:spPr>
        <p:txBody>
          <a:bodyPr vert="horz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Craig Drake –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9816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41A5D-26A4-3C4D-9703-F0E6BF16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Craig Drake, </a:t>
            </a:r>
            <a:r>
              <a:rPr lang="en-US" sz="2800" dirty="0"/>
              <a:t>CISSP/GCIH/GMON</a:t>
            </a:r>
          </a:p>
          <a:p>
            <a:pPr marL="0" indent="0">
              <a:buNone/>
            </a:pPr>
            <a:r>
              <a:rPr lang="en-US" sz="2800" dirty="0"/>
              <a:t>Information Security Engineer</a:t>
            </a:r>
          </a:p>
          <a:p>
            <a:pPr marL="0" indent="0">
              <a:buNone/>
            </a:pPr>
            <a:r>
              <a:rPr lang="en-US" sz="2800" dirty="0"/>
              <a:t>University of Chicago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cwdrake@uchicago.edu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794842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  <a:br>
              <a:rPr lang="en-US" dirty="0"/>
            </a:br>
            <a:r>
              <a:rPr lang="en-US" sz="20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264F12-82BE-40B8-9995-DA45B3DAE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266" y="1354488"/>
            <a:ext cx="8778875" cy="339248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F1702-74C7-4182-A974-2CFAA46DFC39}"/>
              </a:ext>
            </a:extLst>
          </p:cNvPr>
          <p:cNvSpPr txBox="1"/>
          <p:nvPr/>
        </p:nvSpPr>
        <p:spPr>
          <a:xfrm>
            <a:off x="664051" y="1566865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online agenda, click on the “</a:t>
            </a:r>
            <a:r>
              <a:rPr lang="en-US" sz="1600" dirty="0">
                <a:solidFill>
                  <a:srgbClr val="B7002B"/>
                </a:solidFill>
              </a:rPr>
              <a:t>Evaluate Session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14618-C1CC-4815-999E-88230CCBAEBA}"/>
              </a:ext>
            </a:extLst>
          </p:cNvPr>
          <p:cNvSpPr txBox="1"/>
          <p:nvPr/>
        </p:nvSpPr>
        <p:spPr>
          <a:xfrm>
            <a:off x="664051" y="2914147"/>
            <a:ext cx="2816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click the associated resources &gt; and the </a:t>
            </a:r>
            <a:r>
              <a:rPr lang="en-US" sz="1600" dirty="0">
                <a:solidFill>
                  <a:srgbClr val="B7002B"/>
                </a:solidFill>
              </a:rPr>
              <a:t>evaluation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pop up in the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21F13-B5A8-4505-8F3F-D1D64824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07" y="1260071"/>
            <a:ext cx="4801130" cy="1250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D1B80-71E6-4790-ACC2-375F962D6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207" y="2662058"/>
            <a:ext cx="4801130" cy="19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A4776-9CE5-3C45-B3F9-244128441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077" y="826241"/>
            <a:ext cx="8157411" cy="326846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Why read SMTP headers?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How do we get the headers?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Examples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Helpful tools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4142067-8522-A241-BC58-25DE47F9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0" y="171096"/>
            <a:ext cx="7988078" cy="860258"/>
          </a:xfrm>
        </p:spPr>
        <p:txBody>
          <a:bodyPr/>
          <a:lstStyle/>
          <a:p>
            <a:r>
              <a:rPr lang="en-US" dirty="0"/>
              <a:t>Reading SMTP Headers</a:t>
            </a:r>
          </a:p>
        </p:txBody>
      </p:sp>
    </p:spTree>
    <p:extLst>
      <p:ext uri="{BB962C8B-B14F-4D97-AF65-F5344CB8AC3E}">
        <p14:creationId xmlns:p14="http://schemas.microsoft.com/office/powerpoint/2010/main" val="190102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41A5D-26A4-3C4D-9703-F0E6BF16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Outlook: Right click message &gt; View Source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O365 Outlook Web:  More Actions &gt; View Message Details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Gmail:  More &gt; Show Original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Apple Mail:  View &gt; Message &gt; All Headers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Headers</a:t>
            </a:r>
          </a:p>
        </p:txBody>
      </p:sp>
    </p:spTree>
    <p:extLst>
      <p:ext uri="{BB962C8B-B14F-4D97-AF65-F5344CB8AC3E}">
        <p14:creationId xmlns:p14="http://schemas.microsoft.com/office/powerpoint/2010/main" val="66840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566D08-5F92-B140-8B95-5B697F71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56" y="524785"/>
            <a:ext cx="7135288" cy="4082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38C279-3FB3-4640-BE81-269024CC74D0}"/>
              </a:ext>
            </a:extLst>
          </p:cNvPr>
          <p:cNvSpPr txBox="1"/>
          <p:nvPr/>
        </p:nvSpPr>
        <p:spPr>
          <a:xfrm>
            <a:off x="1004355" y="155453"/>
            <a:ext cx="325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Positive - Quarantined</a:t>
            </a:r>
          </a:p>
        </p:txBody>
      </p:sp>
    </p:spTree>
    <p:extLst>
      <p:ext uri="{BB962C8B-B14F-4D97-AF65-F5344CB8AC3E}">
        <p14:creationId xmlns:p14="http://schemas.microsoft.com/office/powerpoint/2010/main" val="26850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AAF04-0BBA-ED43-98D9-8DABCA7B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8" y="151073"/>
            <a:ext cx="7291345" cy="44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38C279-3FB3-4640-BE81-269024CC74D0}"/>
              </a:ext>
            </a:extLst>
          </p:cNvPr>
          <p:cNvSpPr txBox="1"/>
          <p:nvPr/>
        </p:nvSpPr>
        <p:spPr>
          <a:xfrm>
            <a:off x="1004355" y="155453"/>
            <a:ext cx="325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Positive - Quarantined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E8E6A2-CD5A-7D47-A8BE-FFBB5F344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3" y="524785"/>
            <a:ext cx="7131694" cy="41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38C279-3FB3-4640-BE81-269024CC74D0}"/>
              </a:ext>
            </a:extLst>
          </p:cNvPr>
          <p:cNvSpPr txBox="1"/>
          <p:nvPr/>
        </p:nvSpPr>
        <p:spPr>
          <a:xfrm>
            <a:off x="447764" y="203161"/>
            <a:ext cx="325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Negative – Ransom Hoax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87EF7-4A8F-034B-B1E2-DC16D2BD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914400"/>
            <a:ext cx="6743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6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38C279-3FB3-4640-BE81-269024CC74D0}"/>
              </a:ext>
            </a:extLst>
          </p:cNvPr>
          <p:cNvSpPr txBox="1"/>
          <p:nvPr/>
        </p:nvSpPr>
        <p:spPr>
          <a:xfrm>
            <a:off x="447764" y="203161"/>
            <a:ext cx="325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 Negative – Ransom Hoax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84A29-B5ED-9443-84D2-E26FB7E7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572493"/>
            <a:ext cx="7570177" cy="405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41A5D-26A4-3C4D-9703-F0E6BF16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https://toolbox.googleapps.com/apps/messageheader/analyzeheader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https://mxtoolbox.com/EmailHeaders.aspx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FB3AB-CE8E-8E49-B6A8-CC97C579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tools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C96E0-2CDE-8744-A7BD-12AB2CE3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70" y="1350307"/>
            <a:ext cx="4572000" cy="72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C5790-0551-9948-82B9-B109BFC47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32" y="2850510"/>
            <a:ext cx="2552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172</Words>
  <Application>Microsoft Office PowerPoint</Application>
  <PresentationFormat>On-screen Show (16:9)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Reading SMTP Headers</vt:lpstr>
      <vt:lpstr>Reading SMTP Headers</vt:lpstr>
      <vt:lpstr>Retrieving Headers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Helpful tools </vt:lpstr>
      <vt:lpstr>Questions? </vt:lpstr>
      <vt:lpstr>Session Evaluations There are two ways to access the session and presenter evaluations: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Sarah Reynolds</cp:lastModifiedBy>
  <cp:revision>200</cp:revision>
  <cp:lastPrinted>2015-02-02T21:50:40Z</cp:lastPrinted>
  <dcterms:created xsi:type="dcterms:W3CDTF">2013-06-12T15:30:12Z</dcterms:created>
  <dcterms:modified xsi:type="dcterms:W3CDTF">2019-05-14T14:40:45Z</dcterms:modified>
</cp:coreProperties>
</file>