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7" r:id="rId3"/>
    <p:sldId id="271" r:id="rId4"/>
    <p:sldId id="259" r:id="rId5"/>
    <p:sldId id="265" r:id="rId6"/>
    <p:sldId id="266" r:id="rId7"/>
    <p:sldId id="261" r:id="rId8"/>
    <p:sldId id="270" r:id="rId9"/>
    <p:sldId id="260" r:id="rId10"/>
    <p:sldId id="263" r:id="rId11"/>
    <p:sldId id="272" r:id="rId12"/>
    <p:sldId id="269" r:id="rId13"/>
    <p:sldId id="267" r:id="rId14"/>
    <p:sldId id="268" r:id="rId15"/>
    <p:sldId id="262" r:id="rId1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D66"/>
    <a:srgbClr val="003B71"/>
    <a:srgbClr val="2C5159"/>
    <a:srgbClr val="524F4F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9" autoAdjust="0"/>
    <p:restoredTop sz="94664" autoAdjust="0"/>
  </p:normalViewPr>
  <p:slideViewPr>
    <p:cSldViewPr snapToGrid="0" snapToObjects="1">
      <p:cViewPr varScale="1">
        <p:scale>
          <a:sx n="86" d="100"/>
          <a:sy n="86" d="100"/>
        </p:scale>
        <p:origin x="828" y="52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want to learn from this presentation?
https://www.polleverywhere.com/discourses/TJQLU3OAYxljOsagRBuMt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8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diverse is your security team?
https://www.polleverywhere.com/multiple_choice_polls/WXtKAzTXOuxHgzXukWwmR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7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work in cyber security?
https://www.polleverywhere.com/discourses/cpNkAlzcGRgYbrLQdNQAZ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1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376990" y="1713850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758" y="187248"/>
            <a:ext cx="6369799" cy="2457097"/>
          </a:xfrm>
          <a:prstGeom prst="rect">
            <a:avLst/>
          </a:prstGeom>
        </p:spPr>
        <p:txBody>
          <a:bodyPr vert="horz" anchor="ctr"/>
          <a:lstStyle>
            <a:lvl1pPr algn="l">
              <a:defRPr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7792" y="1213510"/>
            <a:ext cx="6689559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791" y="212286"/>
            <a:ext cx="6689560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8005" y="1238224"/>
            <a:ext cx="8157411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005" y="236999"/>
            <a:ext cx="815741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4266" y="1122893"/>
            <a:ext cx="8778502" cy="339144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84266" y="171096"/>
            <a:ext cx="877850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1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07F5-FE32-9745-9440-E836A6753442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hyperlink" Target="https://www.polleverywhere.com/discourses/cpNkAlzcGRgYbrLQdNQAZ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nebraskawhel.wixsite.com_nwhel_about1-2Dcmfe&amp;d=DwMFAg&amp;c=Cu5g146wZdoqVuKpTNsYHeFX_rg6kWhlkLF8Eft-wwo&amp;r=pRxbsl7ylUZkZuNnKiYpBMNg5tiu_KmLsl8bU0ASHLw&amp;m=8JjoWKb_7u0kX4V2YlXZw8ydCYLQR9dOceDp1BiQBJo&amp;s=-bIbbE88lsAq5puj_g9-eieqbZoO6WYrcC-xsVEtwns&amp;e=" TargetMode="External"/><Relationship Id="rId2" Type="http://schemas.openxmlformats.org/officeDocument/2006/relationships/hyperlink" Target="https://www.wicys.n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ducause.edu/community/women-in-it-constituent-group" TargetMode="External"/><Relationship Id="rId5" Type="http://schemas.openxmlformats.org/officeDocument/2006/relationships/hyperlink" Target="https://ghc.anitab.org/" TargetMode="External"/><Relationship Id="rId4" Type="http://schemas.openxmlformats.org/officeDocument/2006/relationships/hyperlink" Target="https://www.meetup.com/witheartland/?_cookie-check=PjwDCzAsregX2xR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hyperlink" Target="https://www.polleverywhere.com/discourses/TJQLU3OAYxljOsagRBuMt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hyperlink" Target="https://www.polleverywhere.com/multiple_choice_polls/WXtKAzTXOuxHgzXukWwmR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90" y="2100425"/>
            <a:ext cx="8442455" cy="99862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Women </a:t>
            </a:r>
            <a:r>
              <a:rPr lang="en-US" dirty="0"/>
              <a:t>In Security (not insecurity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 your browser to pollev.com/cherylodell452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lipart - &lt;strong&gt;Computer&lt;/strong&gt; Guy me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8312" y="3740054"/>
            <a:ext cx="1645420" cy="950230"/>
          </a:xfrm>
          <a:prstGeom prst="rect">
            <a:avLst/>
          </a:prstGeom>
        </p:spPr>
      </p:pic>
      <p:sp>
        <p:nvSpPr>
          <p:cNvPr id="21" name="Thought Bubble: Cloud 30">
            <a:extLst>
              <a:ext uri="{FF2B5EF4-FFF2-40B4-BE49-F238E27FC236}">
                <a16:creationId xmlns:a16="http://schemas.microsoft.com/office/drawing/2014/main" id="{8FCFBE7E-73E6-47D6-B71F-32665296C5BA}"/>
              </a:ext>
            </a:extLst>
          </p:cNvPr>
          <p:cNvSpPr/>
          <p:nvPr/>
        </p:nvSpPr>
        <p:spPr>
          <a:xfrm>
            <a:off x="7997495" y="3517440"/>
            <a:ext cx="457200" cy="259224"/>
          </a:xfrm>
          <a:prstGeom prst="cloud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405842" y="277420"/>
            <a:ext cx="2984381" cy="721964"/>
          </a:xfrm>
          <a:prstGeom prst="rect">
            <a:avLst/>
          </a:prstGeom>
        </p:spPr>
        <p:txBody>
          <a:bodyPr vert="horz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3B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Renee Peters		</a:t>
            </a:r>
            <a:endParaRPr lang="en-US" sz="2000" b="1" i="1" dirty="0"/>
          </a:p>
        </p:txBody>
      </p:sp>
      <p:pic>
        <p:nvPicPr>
          <p:cNvPr id="23" name="Picture 22" descr="Your Blog - splendidgraveya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77" y="1351069"/>
            <a:ext cx="1662448" cy="1234254"/>
          </a:xfrm>
          <a:prstGeom prst="rect">
            <a:avLst/>
          </a:prstGeom>
        </p:spPr>
      </p:pic>
      <p:pic>
        <p:nvPicPr>
          <p:cNvPr id="24" name="Picture 23" descr="An illustration of where a firewall would be located in 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05" y="1415958"/>
            <a:ext cx="1783893" cy="981141"/>
          </a:xfrm>
          <a:prstGeom prst="rect">
            <a:avLst/>
          </a:prstGeom>
        </p:spPr>
      </p:pic>
      <p:pic>
        <p:nvPicPr>
          <p:cNvPr id="25" name="Picture 24" descr="We Want an Editorial Board for NZCommons | Creativ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83" y="2272387"/>
            <a:ext cx="981141" cy="981141"/>
          </a:xfrm>
          <a:prstGeom prst="rect">
            <a:avLst/>
          </a:prstGeom>
        </p:spPr>
      </p:pic>
      <p:cxnSp>
        <p:nvCxnSpPr>
          <p:cNvPr id="26" name="Curved Connector 25"/>
          <p:cNvCxnSpPr>
            <a:cxnSpLocks/>
          </p:cNvCxnSpPr>
          <p:nvPr/>
        </p:nvCxnSpPr>
        <p:spPr>
          <a:xfrm>
            <a:off x="3727816" y="1881128"/>
            <a:ext cx="851003" cy="1270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Journal Called Life: Space , Time and Woman?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91" y="2783119"/>
            <a:ext cx="2192590" cy="20829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13"/>
          <p:cNvSpPr txBox="1"/>
          <p:nvPr/>
        </p:nvSpPr>
        <p:spPr>
          <a:xfrm>
            <a:off x="8086487" y="3471170"/>
            <a:ext cx="1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1898032" y="1985532"/>
            <a:ext cx="633319" cy="229002"/>
          </a:xfrm>
          <a:prstGeom prst="curvedConnector3">
            <a:avLst>
              <a:gd name="adj1" fmla="val 4150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5109618" y="2254579"/>
            <a:ext cx="2400191" cy="1837507"/>
          </a:xfrm>
          <a:prstGeom prst="arc">
            <a:avLst>
              <a:gd name="adj1" fmla="val 16432834"/>
              <a:gd name="adj2" fmla="val 19084118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Curved Connector 30"/>
          <p:cNvCxnSpPr>
            <a:cxnSpLocks/>
          </p:cNvCxnSpPr>
          <p:nvPr/>
        </p:nvCxnSpPr>
        <p:spPr>
          <a:xfrm flipV="1">
            <a:off x="935616" y="3302412"/>
            <a:ext cx="377555" cy="35342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8"/>
          <p:cNvSpPr txBox="1"/>
          <p:nvPr/>
        </p:nvSpPr>
        <p:spPr>
          <a:xfrm>
            <a:off x="83782" y="783941"/>
            <a:ext cx="357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www.linkedin.com/in/reneepeters1</a:t>
            </a:r>
          </a:p>
        </p:txBody>
      </p:sp>
      <p:pic>
        <p:nvPicPr>
          <p:cNvPr id="33" name="Picture 32" descr="301 Moved Permanentl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0" y="2390376"/>
            <a:ext cx="1243042" cy="83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91559840-E296-45C9-90BC-3DEFED20D69B}"/>
              </a:ext>
            </a:extLst>
          </p:cNvPr>
          <p:cNvSpPr txBox="1"/>
          <p:nvPr/>
        </p:nvSpPr>
        <p:spPr>
          <a:xfrm>
            <a:off x="3632491" y="309147"/>
            <a:ext cx="513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003B71"/>
                </a:solidFill>
                <a:latin typeface="+mj-lt"/>
                <a:ea typeface="+mj-ea"/>
                <a:cs typeface="+mj-cs"/>
              </a:rPr>
              <a:t>Director of Technology Risk &amp; Service Management</a:t>
            </a:r>
            <a:br>
              <a:rPr lang="en-US" b="1" i="1" dirty="0">
                <a:solidFill>
                  <a:srgbClr val="003B71"/>
                </a:solidFill>
                <a:latin typeface="+mj-lt"/>
                <a:ea typeface="+mj-ea"/>
                <a:cs typeface="+mj-cs"/>
              </a:rPr>
            </a:br>
            <a:r>
              <a:rPr lang="en-US" b="1" i="1" dirty="0">
                <a:solidFill>
                  <a:srgbClr val="003B71"/>
                </a:solidFill>
                <a:latin typeface="+mj-lt"/>
                <a:ea typeface="+mj-ea"/>
                <a:cs typeface="+mj-cs"/>
              </a:rPr>
              <a:t>Northeast Community College, Norfolk NE</a:t>
            </a:r>
          </a:p>
        </p:txBody>
      </p:sp>
      <p:pic>
        <p:nvPicPr>
          <p:cNvPr id="35" name="Picture 34" descr="Clipart - &lt;strong&gt;Computer&lt;/strong&gt; Guy me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68" y="3743277"/>
            <a:ext cx="1639839" cy="947007"/>
          </a:xfrm>
          <a:prstGeom prst="rect">
            <a:avLst/>
          </a:prstGeom>
        </p:spPr>
      </p:pic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D7A4928D-0A47-4BB5-A291-89C2C159663D}"/>
              </a:ext>
            </a:extLst>
          </p:cNvPr>
          <p:cNvCxnSpPr>
            <a:cxnSpLocks/>
          </p:cNvCxnSpPr>
          <p:nvPr/>
        </p:nvCxnSpPr>
        <p:spPr>
          <a:xfrm>
            <a:off x="7699476" y="3335604"/>
            <a:ext cx="298019" cy="218446"/>
          </a:xfrm>
          <a:prstGeom prst="curvedConnector3">
            <a:avLst>
              <a:gd name="adj1" fmla="val 8752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629026" y="3657600"/>
            <a:ext cx="1969025" cy="469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2447925" y="466726"/>
            <a:ext cx="4229100" cy="29336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474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8005" y="285135"/>
            <a:ext cx="8157411" cy="4033173"/>
          </a:xfrm>
        </p:spPr>
        <p:txBody>
          <a:bodyPr/>
          <a:lstStyle/>
          <a:p>
            <a:r>
              <a:rPr lang="en-US" sz="2800" dirty="0" smtClean="0"/>
              <a:t>What skills do we need in a security professional?  Do security personnel need to be technical?  </a:t>
            </a:r>
          </a:p>
          <a:p>
            <a:r>
              <a:rPr lang="en-US" sz="2800" dirty="0" smtClean="0"/>
              <a:t>How can an IT department remove unconscious bias when recruiting/interviewing/hiring?</a:t>
            </a:r>
          </a:p>
          <a:p>
            <a:r>
              <a:rPr lang="en-US" sz="2800" dirty="0" smtClean="0"/>
              <a:t>What was THE reason you started in IT, in security, and stayed in IT and/or Security?</a:t>
            </a:r>
          </a:p>
          <a:p>
            <a:r>
              <a:rPr lang="en-US" sz="2800" dirty="0" smtClean="0"/>
              <a:t>How can we recruit more women into Security?</a:t>
            </a:r>
          </a:p>
          <a:p>
            <a:r>
              <a:rPr lang="en-US" sz="2800" dirty="0" smtClean="0"/>
              <a:t>What would you say to someone wanting to start a career in cyber security?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5794" y="471395"/>
            <a:ext cx="9144000" cy="23876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3B7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005" y="3212655"/>
            <a:ext cx="9144000" cy="16557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u="sng" dirty="0" smtClean="0">
                <a:hlinkClick r:id="rId2"/>
              </a:rPr>
              <a:t>https://www.wicys.net/</a:t>
            </a:r>
            <a:endParaRPr lang="en-US" dirty="0" smtClean="0"/>
          </a:p>
          <a:p>
            <a:pPr fontAlgn="base"/>
            <a:r>
              <a:rPr lang="en-US" u="sng" dirty="0" smtClean="0">
                <a:hlinkClick r:id="rId3"/>
              </a:rPr>
              <a:t>http://nebraskawhel.wixsite.com/nwhel/about1-cmfe</a:t>
            </a:r>
            <a:endParaRPr lang="en-US" dirty="0" smtClean="0"/>
          </a:p>
          <a:p>
            <a:pPr fontAlgn="base"/>
            <a:r>
              <a:rPr lang="en-US" u="sng" dirty="0" smtClean="0">
                <a:hlinkClick r:id="rId4"/>
              </a:rPr>
              <a:t>https://www.meetup.com/witheartland</a:t>
            </a:r>
            <a:endParaRPr lang="en-US" dirty="0" smtClean="0"/>
          </a:p>
          <a:p>
            <a:pPr fontAlgn="base"/>
            <a:r>
              <a:rPr lang="en-US" u="sng" dirty="0" smtClean="0">
                <a:hlinkClick r:id="rId5"/>
              </a:rPr>
              <a:t>https://ghc.anitab.org/</a:t>
            </a:r>
            <a:endParaRPr lang="en-US" dirty="0" smtClean="0"/>
          </a:p>
          <a:p>
            <a:pPr fontAlgn="base"/>
            <a:r>
              <a:rPr lang="en-US" u="sng" dirty="0" smtClean="0">
                <a:hlinkClick r:id="rId6"/>
              </a:rPr>
              <a:t>https://www.educause.edu/community/women-in-it-constituent-group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0517" y="230458"/>
            <a:ext cx="8073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Women Advance IT Conference</a:t>
            </a:r>
          </a:p>
          <a:p>
            <a:r>
              <a:rPr lang="en-US" sz="2800" b="1" dirty="0" smtClean="0"/>
              <a:t>November 5-6, 2019   Lincoln, Nebraska</a:t>
            </a:r>
          </a:p>
          <a:p>
            <a:endParaRPr lang="en-US" sz="2800" b="1" dirty="0"/>
          </a:p>
          <a:p>
            <a:r>
              <a:rPr lang="en-US" sz="2800" b="1" dirty="0" smtClean="0"/>
              <a:t>Proposals due May 31, 2019</a:t>
            </a:r>
          </a:p>
          <a:p>
            <a:r>
              <a:rPr lang="en-US" sz="2800" b="1" dirty="0" smtClean="0"/>
              <a:t>https://its.unl.edu/conference/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61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17C-4A09-144A-9C80-4C4A3C2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Security (not insecurity)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90132" y="2596581"/>
            <a:ext cx="5510893" cy="214138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Andrea Childress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achildress@nebraska.edu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Cheryl O’Dell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codell@nebraska.edu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Leilani Lauger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leilani@uchicago.edu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Renee Peters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renee@northeast.edu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  <a:br>
              <a:rPr lang="en-US" dirty="0"/>
            </a:br>
            <a:r>
              <a:rPr lang="en-US" sz="20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264F12-82BE-40B8-9995-DA45B3DAE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66" y="1354488"/>
            <a:ext cx="8778875" cy="339248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F1702-74C7-4182-A974-2CFAA46DFC39}"/>
              </a:ext>
            </a:extLst>
          </p:cNvPr>
          <p:cNvSpPr txBox="1"/>
          <p:nvPr/>
        </p:nvSpPr>
        <p:spPr>
          <a:xfrm>
            <a:off x="664051" y="1566865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4618-C1CC-4815-999E-88230CCBAEBA}"/>
              </a:ext>
            </a:extLst>
          </p:cNvPr>
          <p:cNvSpPr txBox="1"/>
          <p:nvPr/>
        </p:nvSpPr>
        <p:spPr>
          <a:xfrm>
            <a:off x="664051" y="2914147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pop up in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21F13-B5A8-4505-8F3F-D1D64824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07" y="1260071"/>
            <a:ext cx="4801130" cy="1250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D1B80-71E6-4790-ACC2-375F962D6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207" y="2662058"/>
            <a:ext cx="4801130" cy="19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17C-4A09-144A-9C80-4C4A3C2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Security (not insecurity)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90132" y="2596581"/>
            <a:ext cx="5510893" cy="214138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Andrea Childress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University of Nebraska ITS, Executive Directory, Cybersecurity Governance, Risk and Compliance</a:t>
            </a:r>
          </a:p>
          <a:p>
            <a:r>
              <a:rPr lang="en-US" dirty="0">
                <a:solidFill>
                  <a:schemeClr val="bg1"/>
                </a:solidFill>
              </a:rPr>
              <a:t>Cheryl O’Dell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University of Nebraska ITS, Security Awareness &amp; Incident Response Manager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Leilani Lauger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University of Chicago, Chief Information Security Officer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Renee Peters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Northeast Community College, Director of Technology Risk &amp; Service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29816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629026" y="3657600"/>
            <a:ext cx="1969025" cy="469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2447925" y="466726"/>
            <a:ext cx="4229100" cy="29336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18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07" y="422367"/>
            <a:ext cx="5737122" cy="4229080"/>
          </a:xfrm>
          <a:prstGeom prst="rect">
            <a:avLst/>
          </a:prstGeom>
        </p:spPr>
      </p:pic>
      <p:sp>
        <p:nvSpPr>
          <p:cNvPr id="5" name="Line Callout 1 (No Border) 4"/>
          <p:cNvSpPr/>
          <p:nvPr/>
        </p:nvSpPr>
        <p:spPr>
          <a:xfrm rot="21316828">
            <a:off x="461407" y="383620"/>
            <a:ext cx="1697730" cy="2203741"/>
          </a:xfrm>
          <a:prstGeom prst="callout1">
            <a:avLst>
              <a:gd name="adj1" fmla="val 62759"/>
              <a:gd name="adj2" fmla="val 94223"/>
              <a:gd name="adj3" fmla="val 70438"/>
              <a:gd name="adj4" fmla="val 152025"/>
            </a:avLst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the way – this is the correct ratio of women to men in cybersecurity as of July 2018</a:t>
            </a:r>
            <a:r>
              <a:rPr lang="en-US" baseline="30000" dirty="0"/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7450" y="6527800"/>
            <a:ext cx="343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*https://cybersecurityventures.com/women-in-cybersecurity/</a:t>
            </a:r>
          </a:p>
        </p:txBody>
      </p:sp>
    </p:spTree>
    <p:extLst>
      <p:ext uri="{BB962C8B-B14F-4D97-AF65-F5344CB8AC3E}">
        <p14:creationId xmlns:p14="http://schemas.microsoft.com/office/powerpoint/2010/main" val="14719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5" y="74371"/>
            <a:ext cx="1019040" cy="101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39" y="1323777"/>
            <a:ext cx="1987512" cy="9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01" y="74371"/>
            <a:ext cx="1950657" cy="1213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33" y="240736"/>
            <a:ext cx="3494600" cy="1083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5" y="1134517"/>
            <a:ext cx="1949965" cy="120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08" y="2430285"/>
            <a:ext cx="3007042" cy="188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5" y="1560269"/>
            <a:ext cx="2806538" cy="3110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5" y="2262577"/>
            <a:ext cx="2470486" cy="22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4" y="197610"/>
            <a:ext cx="8233014" cy="4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85433" y="2436522"/>
            <a:ext cx="7534358" cy="23748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Cheryl O’Dell, CISSP</a:t>
            </a:r>
            <a:r>
              <a:rPr lang="en-US" sz="1200" dirty="0" smtClean="0"/>
              <a:t>(2010)</a:t>
            </a:r>
            <a:r>
              <a:rPr lang="en-US" dirty="0" smtClean="0"/>
              <a:t>, G</a:t>
            </a:r>
            <a:r>
              <a:rPr lang="en-US" sz="1200" dirty="0" smtClean="0"/>
              <a:t>IAC</a:t>
            </a:r>
            <a:r>
              <a:rPr lang="en-US" dirty="0" smtClean="0"/>
              <a:t> C</a:t>
            </a:r>
            <a:r>
              <a:rPr lang="en-US" sz="1200" dirty="0" smtClean="0"/>
              <a:t>ertified</a:t>
            </a:r>
            <a:r>
              <a:rPr lang="en-US" dirty="0" smtClean="0"/>
              <a:t> F</a:t>
            </a:r>
            <a:r>
              <a:rPr lang="en-US" sz="1200" dirty="0" smtClean="0"/>
              <a:t>orensic</a:t>
            </a:r>
            <a:r>
              <a:rPr lang="en-US" dirty="0" smtClean="0"/>
              <a:t> E</a:t>
            </a:r>
            <a:r>
              <a:rPr lang="en-US" sz="1200" dirty="0" smtClean="0"/>
              <a:t>xaminer (2017), </a:t>
            </a:r>
            <a:r>
              <a:rPr lang="en-US" sz="2400" dirty="0" smtClean="0"/>
              <a:t>MBA</a:t>
            </a:r>
            <a:r>
              <a:rPr lang="en-US" sz="1200" dirty="0" smtClean="0"/>
              <a:t> (Dec 2019)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4000" y="2987287"/>
            <a:ext cx="7462684" cy="53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98982" y="2219854"/>
            <a:ext cx="409923" cy="831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96500" y="3136900"/>
            <a:ext cx="91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   1983  ~1986	~1992	1994	</a:t>
            </a:r>
            <a:r>
              <a:rPr lang="en-US" dirty="0"/>
              <a:t> </a:t>
            </a:r>
            <a:r>
              <a:rPr lang="en-US" dirty="0" smtClean="0"/>
              <a:t>   2005	    2010    2014	  2017	2028?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7" y="1163039"/>
            <a:ext cx="1816995" cy="108456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2197904" y="1074278"/>
            <a:ext cx="900298" cy="19668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t="51887" r="185" b="6261"/>
          <a:stretch/>
        </p:blipFill>
        <p:spPr>
          <a:xfrm>
            <a:off x="1596500" y="153108"/>
            <a:ext cx="1202807" cy="92117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2"/>
          </p:cNvCxnSpPr>
          <p:nvPr/>
        </p:nvCxnSpPr>
        <p:spPr>
          <a:xfrm>
            <a:off x="3451106" y="2099149"/>
            <a:ext cx="416045" cy="9419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5" y="1177978"/>
            <a:ext cx="981461" cy="92117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664174" y="1777029"/>
            <a:ext cx="8283" cy="12640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05326" y="2320013"/>
            <a:ext cx="11642" cy="6867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81" y="1727050"/>
            <a:ext cx="1110662" cy="578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69" y="1631245"/>
            <a:ext cx="642277" cy="64227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778640" y="2320013"/>
            <a:ext cx="50728" cy="680354"/>
          </a:xfrm>
          <a:prstGeom prst="straightConnector1">
            <a:avLst/>
          </a:prstGeom>
          <a:ln w="76200">
            <a:solidFill>
              <a:schemeClr val="accent2">
                <a:alpha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6" y="1890697"/>
            <a:ext cx="543020" cy="543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2" y="2452688"/>
            <a:ext cx="684212" cy="68421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073480" y="3041095"/>
            <a:ext cx="592311" cy="239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" y="3057881"/>
            <a:ext cx="981808" cy="6636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33" y="1559369"/>
            <a:ext cx="872895" cy="877153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18" idx="2"/>
          </p:cNvCxnSpPr>
          <p:nvPr/>
        </p:nvCxnSpPr>
        <p:spPr>
          <a:xfrm>
            <a:off x="6453808" y="2273522"/>
            <a:ext cx="21505" cy="7332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55974" y="2361432"/>
            <a:ext cx="47539" cy="620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79515" y="1934376"/>
            <a:ext cx="52950" cy="10648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90" y="1290133"/>
            <a:ext cx="628650" cy="63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2088" y="1420835"/>
            <a:ext cx="1204681" cy="3096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3921" y="2361432"/>
            <a:ext cx="137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don’t need an education!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629026" y="3657600"/>
            <a:ext cx="1969025" cy="4692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2447925" y="466726"/>
            <a:ext cx="4229100" cy="29336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62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027906"/>
            <a:ext cx="8114071" cy="355392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Started IT career volunteering for a position on a helpdesk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Worked my way up through desktop support, server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Volunteered to take on the work no one else wanted …security!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Key quotes from my peers: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“Security has no future.”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“No one is ever going to care about security.”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“You will never get any funding.”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Executive Director, and Chief Information Security Officer, University of Chicago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3B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Leilani Lauger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1bb7e70-c9e1-4be4-83f9-08c550ab5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ce9bd7f-5946-4120-a9c5-39f3529fea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6abd08-3a6e-4e8f-896b-5268c5fa35df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404</Words>
  <Application>Microsoft Office PowerPoint</Application>
  <PresentationFormat>On-screen Show (16:9)</PresentationFormat>
  <Paragraphs>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 Women In Security (not insecurity)  Point your browser to pollev.com/cherylodell452</vt:lpstr>
      <vt:lpstr>Women In Security (not insecurity)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In Security (not insecurity)</vt:lpstr>
      <vt:lpstr>Session Evaluations There are two ways to access the session and presenter evaluations: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Cheryl O'Dell</cp:lastModifiedBy>
  <cp:revision>187</cp:revision>
  <cp:lastPrinted>2015-02-02T21:50:40Z</cp:lastPrinted>
  <dcterms:created xsi:type="dcterms:W3CDTF">2013-06-12T15:30:12Z</dcterms:created>
  <dcterms:modified xsi:type="dcterms:W3CDTF">2019-05-15T14:15:43Z</dcterms:modified>
</cp:coreProperties>
</file>