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9" r:id="rId2"/>
  </p:sldMasterIdLst>
  <p:notesMasterIdLst>
    <p:notesMasterId r:id="rId37"/>
  </p:notesMasterIdLst>
  <p:handoutMasterIdLst>
    <p:handoutMasterId r:id="rId38"/>
  </p:handout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8" r:id="rId17"/>
    <p:sldId id="278" r:id="rId18"/>
    <p:sldId id="272" r:id="rId19"/>
    <p:sldId id="276" r:id="rId20"/>
    <p:sldId id="275" r:id="rId21"/>
    <p:sldId id="273" r:id="rId22"/>
    <p:sldId id="285" r:id="rId23"/>
    <p:sldId id="282" r:id="rId24"/>
    <p:sldId id="286" r:id="rId25"/>
    <p:sldId id="287" r:id="rId26"/>
    <p:sldId id="279" r:id="rId27"/>
    <p:sldId id="277" r:id="rId28"/>
    <p:sldId id="289" r:id="rId29"/>
    <p:sldId id="281" r:id="rId30"/>
    <p:sldId id="284" r:id="rId31"/>
    <p:sldId id="283" r:id="rId32"/>
    <p:sldId id="290" r:id="rId33"/>
    <p:sldId id="291" r:id="rId34"/>
    <p:sldId id="292" r:id="rId35"/>
    <p:sldId id="258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91568" autoAdjust="0"/>
  </p:normalViewPr>
  <p:slideViewPr>
    <p:cSldViewPr snapToGrid="0" snapToObjects="1">
      <p:cViewPr varScale="1">
        <p:scale>
          <a:sx n="139" d="100"/>
          <a:sy n="139" d="100"/>
        </p:scale>
        <p:origin x="872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ect tname from tab; select tname from tab;" userId="S::kygustaf@calpoly.edu::f6af029c-292b-4ee3-8ac0-31fe85b5e9fc" providerId="AD" clId="Web-{4CF59624-1BED-49A2-17E0-F8E1DB72390D}"/>
    <pc:docChg chg="addSld modSld">
      <pc:chgData name="select tname from tab; select tname from tab;" userId="S::kygustaf@calpoly.edu::f6af029c-292b-4ee3-8ac0-31fe85b5e9fc" providerId="AD" clId="Web-{4CF59624-1BED-49A2-17E0-F8E1DB72390D}" dt="2019-03-28T23:15:50.973" v="451" actId="20577"/>
      <pc:docMkLst>
        <pc:docMk/>
      </pc:docMkLst>
      <pc:sldChg chg="modSp">
        <pc:chgData name="select tname from tab; select tname from tab;" userId="S::kygustaf@calpoly.edu::f6af029c-292b-4ee3-8ac0-31fe85b5e9fc" providerId="AD" clId="Web-{4CF59624-1BED-49A2-17E0-F8E1DB72390D}" dt="2019-03-28T23:13:50.348" v="332" actId="20577"/>
        <pc:sldMkLst>
          <pc:docMk/>
          <pc:sldMk cId="257921632" sldId="260"/>
        </pc:sldMkLst>
        <pc:spChg chg="mod">
          <ac:chgData name="select tname from tab; select tname from tab;" userId="S::kygustaf@calpoly.edu::f6af029c-292b-4ee3-8ac0-31fe85b5e9fc" providerId="AD" clId="Web-{4CF59624-1BED-49A2-17E0-F8E1DB72390D}" dt="2019-03-28T23:13:50.348" v="332" actId="20577"/>
          <ac:spMkLst>
            <pc:docMk/>
            <pc:sldMk cId="257921632" sldId="260"/>
            <ac:spMk id="3" creationId="{D9830CA5-F074-1B4F-B781-9759549F1C95}"/>
          </ac:spMkLst>
        </pc:spChg>
      </pc:sldChg>
      <pc:sldChg chg="modSp">
        <pc:chgData name="select tname from tab; select tname from tab;" userId="S::kygustaf@calpoly.edu::f6af029c-292b-4ee3-8ac0-31fe85b5e9fc" providerId="AD" clId="Web-{4CF59624-1BED-49A2-17E0-F8E1DB72390D}" dt="2019-03-28T23:15:50.973" v="450" actId="20577"/>
        <pc:sldMkLst>
          <pc:docMk/>
          <pc:sldMk cId="1356958970" sldId="278"/>
        </pc:sldMkLst>
        <pc:spChg chg="mod">
          <ac:chgData name="select tname from tab; select tname from tab;" userId="S::kygustaf@calpoly.edu::f6af029c-292b-4ee3-8ac0-31fe85b5e9fc" providerId="AD" clId="Web-{4CF59624-1BED-49A2-17E0-F8E1DB72390D}" dt="2019-03-28T23:15:50.973" v="450" actId="20577"/>
          <ac:spMkLst>
            <pc:docMk/>
            <pc:sldMk cId="1356958970" sldId="278"/>
            <ac:spMk id="3" creationId="{8CDBB0CE-42A1-E145-B1A2-B1163F85A60A}"/>
          </ac:spMkLst>
        </pc:spChg>
      </pc:sldChg>
      <pc:sldChg chg="addSp modSp">
        <pc:chgData name="select tname from tab; select tname from tab;" userId="S::kygustaf@calpoly.edu::f6af029c-292b-4ee3-8ac0-31fe85b5e9fc" providerId="AD" clId="Web-{4CF59624-1BED-49A2-17E0-F8E1DB72390D}" dt="2019-03-28T23:13:16.035" v="321" actId="1076"/>
        <pc:sldMkLst>
          <pc:docMk/>
          <pc:sldMk cId="1023877374" sldId="289"/>
        </pc:sldMkLst>
        <pc:spChg chg="mod">
          <ac:chgData name="select tname from tab; select tname from tab;" userId="S::kygustaf@calpoly.edu::f6af029c-292b-4ee3-8ac0-31fe85b5e9fc" providerId="AD" clId="Web-{4CF59624-1BED-49A2-17E0-F8E1DB72390D}" dt="2019-03-28T23:12:54.770" v="316" actId="20577"/>
          <ac:spMkLst>
            <pc:docMk/>
            <pc:sldMk cId="1023877374" sldId="289"/>
            <ac:spMk id="3" creationId="{AAE4BE1F-9460-B340-BE46-5782722F40E2}"/>
          </ac:spMkLst>
        </pc:spChg>
        <pc:picChg chg="add mod">
          <ac:chgData name="select tname from tab; select tname from tab;" userId="S::kygustaf@calpoly.edu::f6af029c-292b-4ee3-8ac0-31fe85b5e9fc" providerId="AD" clId="Web-{4CF59624-1BED-49A2-17E0-F8E1DB72390D}" dt="2019-03-28T23:13:16.035" v="321" actId="1076"/>
          <ac:picMkLst>
            <pc:docMk/>
            <pc:sldMk cId="1023877374" sldId="289"/>
            <ac:picMk id="7" creationId="{A54C6249-327C-4672-9AA1-155F89B264DF}"/>
          </ac:picMkLst>
        </pc:picChg>
      </pc:sldChg>
      <pc:sldChg chg="modSp new">
        <pc:chgData name="select tname from tab; select tname from tab;" userId="S::kygustaf@calpoly.edu::f6af029c-292b-4ee3-8ac0-31fe85b5e9fc" providerId="AD" clId="Web-{4CF59624-1BED-49A2-17E0-F8E1DB72390D}" dt="2019-03-28T23:11:27.207" v="38" actId="20577"/>
        <pc:sldMkLst>
          <pc:docMk/>
          <pc:sldMk cId="640544215" sldId="290"/>
        </pc:sldMkLst>
        <pc:spChg chg="mod">
          <ac:chgData name="select tname from tab; select tname from tab;" userId="S::kygustaf@calpoly.edu::f6af029c-292b-4ee3-8ac0-31fe85b5e9fc" providerId="AD" clId="Web-{4CF59624-1BED-49A2-17E0-F8E1DB72390D}" dt="2019-03-28T23:09:47.863" v="17" actId="20577"/>
          <ac:spMkLst>
            <pc:docMk/>
            <pc:sldMk cId="640544215" sldId="290"/>
            <ac:spMk id="2" creationId="{8A27ABE9-6F01-4FFC-8C29-82839D28AC2C}"/>
          </ac:spMkLst>
        </pc:spChg>
        <pc:spChg chg="mod">
          <ac:chgData name="select tname from tab; select tname from tab;" userId="S::kygustaf@calpoly.edu::f6af029c-292b-4ee3-8ac0-31fe85b5e9fc" providerId="AD" clId="Web-{4CF59624-1BED-49A2-17E0-F8E1DB72390D}" dt="2019-03-28T23:11:27.207" v="38" actId="20577"/>
          <ac:spMkLst>
            <pc:docMk/>
            <pc:sldMk cId="640544215" sldId="290"/>
            <ac:spMk id="3" creationId="{FEDA1F3A-8EC6-4D5D-BD9C-4F94BE220A49}"/>
          </ac:spMkLst>
        </pc:spChg>
      </pc:sldChg>
    </pc:docChg>
  </pc:docChgLst>
  <pc:docChgLst>
    <pc:chgData name="Douglas R. Lomsdalen" userId="f4f939d5-1bb5-41af-b0ab-9f0957db3199" providerId="ADAL" clId="{0A785721-2921-0042-95BA-EFF0B9E86810}"/>
    <pc:docChg chg="undo redo custSel addSld delSld modSld sldOrd">
      <pc:chgData name="Douglas R. Lomsdalen" userId="f4f939d5-1bb5-41af-b0ab-9f0957db3199" providerId="ADAL" clId="{0A785721-2921-0042-95BA-EFF0B9E86810}" dt="2019-02-19T21:03:41.823" v="4951" actId="20577"/>
      <pc:docMkLst>
        <pc:docMk/>
      </pc:docMkLst>
      <pc:sldChg chg="addSp delSp modSp add">
        <pc:chgData name="Douglas R. Lomsdalen" userId="f4f939d5-1bb5-41af-b0ab-9f0957db3199" providerId="ADAL" clId="{0A785721-2921-0042-95BA-EFF0B9E86810}" dt="2019-02-18T18:16:24.455" v="59" actId="1035"/>
        <pc:sldMkLst>
          <pc:docMk/>
          <pc:sldMk cId="1652654404" sldId="261"/>
        </pc:sldMkLst>
        <pc:spChg chg="mod">
          <ac:chgData name="Douglas R. Lomsdalen" userId="f4f939d5-1bb5-41af-b0ab-9f0957db3199" providerId="ADAL" clId="{0A785721-2921-0042-95BA-EFF0B9E86810}" dt="2019-02-18T18:01:19.105" v="28" actId="20577"/>
          <ac:spMkLst>
            <pc:docMk/>
            <pc:sldMk cId="1652654404" sldId="261"/>
            <ac:spMk id="2" creationId="{BA3D5EEC-AEB7-0F42-80C3-64FB99C12823}"/>
          </ac:spMkLst>
        </pc:spChg>
        <pc:spChg chg="del">
          <ac:chgData name="Douglas R. Lomsdalen" userId="f4f939d5-1bb5-41af-b0ab-9f0957db3199" providerId="ADAL" clId="{0A785721-2921-0042-95BA-EFF0B9E86810}" dt="2019-02-18T18:00:51.518" v="1"/>
          <ac:spMkLst>
            <pc:docMk/>
            <pc:sldMk cId="1652654404" sldId="261"/>
            <ac:spMk id="3" creationId="{D07A36D5-9388-8A48-B32C-09A2810F4070}"/>
          </ac:spMkLst>
        </pc:spChg>
        <pc:picChg chg="add mod modCrop">
          <ac:chgData name="Douglas R. Lomsdalen" userId="f4f939d5-1bb5-41af-b0ab-9f0957db3199" providerId="ADAL" clId="{0A785721-2921-0042-95BA-EFF0B9E86810}" dt="2019-02-18T18:16:24.455" v="59" actId="1035"/>
          <ac:picMkLst>
            <pc:docMk/>
            <pc:sldMk cId="1652654404" sldId="261"/>
            <ac:picMk id="7" creationId="{01A68E46-987F-3E49-B0F7-7A321F1F64DA}"/>
          </ac:picMkLst>
        </pc:picChg>
      </pc:sldChg>
      <pc:sldChg chg="addSp delSp modSp add">
        <pc:chgData name="Douglas R. Lomsdalen" userId="f4f939d5-1bb5-41af-b0ab-9f0957db3199" providerId="ADAL" clId="{0A785721-2921-0042-95BA-EFF0B9E86810}" dt="2019-02-18T18:17:51.659" v="120" actId="20577"/>
        <pc:sldMkLst>
          <pc:docMk/>
          <pc:sldMk cId="3250550770" sldId="262"/>
        </pc:sldMkLst>
        <pc:spChg chg="mod">
          <ac:chgData name="Douglas R. Lomsdalen" userId="f4f939d5-1bb5-41af-b0ab-9f0957db3199" providerId="ADAL" clId="{0A785721-2921-0042-95BA-EFF0B9E86810}" dt="2019-02-18T18:17:51.659" v="120" actId="20577"/>
          <ac:spMkLst>
            <pc:docMk/>
            <pc:sldMk cId="3250550770" sldId="262"/>
            <ac:spMk id="2" creationId="{AE8C6130-B1DB-7840-BE1C-8E44BE6193E0}"/>
          </ac:spMkLst>
        </pc:spChg>
        <pc:spChg chg="del mod">
          <ac:chgData name="Douglas R. Lomsdalen" userId="f4f939d5-1bb5-41af-b0ab-9f0957db3199" providerId="ADAL" clId="{0A785721-2921-0042-95BA-EFF0B9E86810}" dt="2019-02-18T18:17:24.810" v="62" actId="478"/>
          <ac:spMkLst>
            <pc:docMk/>
            <pc:sldMk cId="3250550770" sldId="262"/>
            <ac:spMk id="3" creationId="{9FCE296E-C18E-4C42-BBA8-D52C1EF33C20}"/>
          </ac:spMkLst>
        </pc:spChg>
        <pc:picChg chg="add mod">
          <ac:chgData name="Douglas R. Lomsdalen" userId="f4f939d5-1bb5-41af-b0ab-9f0957db3199" providerId="ADAL" clId="{0A785721-2921-0042-95BA-EFF0B9E86810}" dt="2019-02-18T18:17:34.574" v="92" actId="1036"/>
          <ac:picMkLst>
            <pc:docMk/>
            <pc:sldMk cId="3250550770" sldId="262"/>
            <ac:picMk id="7" creationId="{BC5A4596-4AD2-C84E-AF0B-A2EDEC89DFB3}"/>
          </ac:picMkLst>
        </pc:picChg>
        <pc:picChg chg="add mod">
          <ac:chgData name="Douglas R. Lomsdalen" userId="f4f939d5-1bb5-41af-b0ab-9f0957db3199" providerId="ADAL" clId="{0A785721-2921-0042-95BA-EFF0B9E86810}" dt="2019-02-18T18:17:34.574" v="92" actId="1036"/>
          <ac:picMkLst>
            <pc:docMk/>
            <pc:sldMk cId="3250550770" sldId="262"/>
            <ac:picMk id="8" creationId="{F7E37AC5-37E2-7642-AA3F-29A10AF60656}"/>
          </ac:picMkLst>
        </pc:picChg>
        <pc:picChg chg="add mod">
          <ac:chgData name="Douglas R. Lomsdalen" userId="f4f939d5-1bb5-41af-b0ab-9f0957db3199" providerId="ADAL" clId="{0A785721-2921-0042-95BA-EFF0B9E86810}" dt="2019-02-18T18:17:34.574" v="92" actId="1036"/>
          <ac:picMkLst>
            <pc:docMk/>
            <pc:sldMk cId="3250550770" sldId="262"/>
            <ac:picMk id="9" creationId="{6E400026-0C5E-1944-BCD4-494277087FB7}"/>
          </ac:picMkLst>
        </pc:picChg>
      </pc:sldChg>
      <pc:sldChg chg="addSp modSp add">
        <pc:chgData name="Douglas R. Lomsdalen" userId="f4f939d5-1bb5-41af-b0ab-9f0957db3199" providerId="ADAL" clId="{0A785721-2921-0042-95BA-EFF0B9E86810}" dt="2019-02-18T18:37:55.046" v="447" actId="20577"/>
        <pc:sldMkLst>
          <pc:docMk/>
          <pc:sldMk cId="3911031815" sldId="263"/>
        </pc:sldMkLst>
        <pc:spChg chg="mod">
          <ac:chgData name="Douglas R. Lomsdalen" userId="f4f939d5-1bb5-41af-b0ab-9f0957db3199" providerId="ADAL" clId="{0A785721-2921-0042-95BA-EFF0B9E86810}" dt="2019-02-18T18:26:57.241" v="138" actId="20577"/>
          <ac:spMkLst>
            <pc:docMk/>
            <pc:sldMk cId="3911031815" sldId="263"/>
            <ac:spMk id="2" creationId="{A94C25A4-1814-E140-9C07-77EF8AC70408}"/>
          </ac:spMkLst>
        </pc:spChg>
        <pc:spChg chg="mod">
          <ac:chgData name="Douglas R. Lomsdalen" userId="f4f939d5-1bb5-41af-b0ab-9f0957db3199" providerId="ADAL" clId="{0A785721-2921-0042-95BA-EFF0B9E86810}" dt="2019-02-18T18:37:55.046" v="447" actId="20577"/>
          <ac:spMkLst>
            <pc:docMk/>
            <pc:sldMk cId="3911031815" sldId="263"/>
            <ac:spMk id="3" creationId="{B234DD06-B161-7448-BA18-3C95C0F0E9AA}"/>
          </ac:spMkLst>
        </pc:spChg>
        <pc:picChg chg="add mod">
          <ac:chgData name="Douglas R. Lomsdalen" userId="f4f939d5-1bb5-41af-b0ab-9f0957db3199" providerId="ADAL" clId="{0A785721-2921-0042-95BA-EFF0B9E86810}" dt="2019-02-18T18:37:10.693" v="424" actId="1076"/>
          <ac:picMkLst>
            <pc:docMk/>
            <pc:sldMk cId="3911031815" sldId="263"/>
            <ac:picMk id="1026" creationId="{4FC492B5-7AC6-C345-B678-D5D4C23DD2F0}"/>
          </ac:picMkLst>
        </pc:picChg>
      </pc:sldChg>
      <pc:sldChg chg="addSp delSp modSp add">
        <pc:chgData name="Douglas R. Lomsdalen" userId="f4f939d5-1bb5-41af-b0ab-9f0957db3199" providerId="ADAL" clId="{0A785721-2921-0042-95BA-EFF0B9E86810}" dt="2019-02-18T18:42:26.594" v="527" actId="1038"/>
        <pc:sldMkLst>
          <pc:docMk/>
          <pc:sldMk cId="3969368627" sldId="264"/>
        </pc:sldMkLst>
        <pc:spChg chg="mod">
          <ac:chgData name="Douglas R. Lomsdalen" userId="f4f939d5-1bb5-41af-b0ab-9f0957db3199" providerId="ADAL" clId="{0A785721-2921-0042-95BA-EFF0B9E86810}" dt="2019-02-18T18:42:26.594" v="527" actId="1038"/>
          <ac:spMkLst>
            <pc:docMk/>
            <pc:sldMk cId="3969368627" sldId="264"/>
            <ac:spMk id="2" creationId="{15075C0B-1759-AB46-89B4-2EBECEDCE93E}"/>
          </ac:spMkLst>
        </pc:spChg>
        <pc:spChg chg="del">
          <ac:chgData name="Douglas R. Lomsdalen" userId="f4f939d5-1bb5-41af-b0ab-9f0957db3199" providerId="ADAL" clId="{0A785721-2921-0042-95BA-EFF0B9E86810}" dt="2019-02-18T18:39:57.272" v="480"/>
          <ac:spMkLst>
            <pc:docMk/>
            <pc:sldMk cId="3969368627" sldId="264"/>
            <ac:spMk id="3" creationId="{87550C8A-2E03-4F49-8480-4D90D7689F84}"/>
          </ac:spMkLst>
        </pc:spChg>
        <pc:picChg chg="add mod">
          <ac:chgData name="Douglas R. Lomsdalen" userId="f4f939d5-1bb5-41af-b0ab-9f0957db3199" providerId="ADAL" clId="{0A785721-2921-0042-95BA-EFF0B9E86810}" dt="2019-02-18T18:40:24.902" v="493" actId="1036"/>
          <ac:picMkLst>
            <pc:docMk/>
            <pc:sldMk cId="3969368627" sldId="264"/>
            <ac:picMk id="7" creationId="{425C05E1-FC6F-E645-AF45-245FC465EDEC}"/>
          </ac:picMkLst>
        </pc:picChg>
      </pc:sldChg>
      <pc:sldChg chg="addSp delSp add">
        <pc:chgData name="Douglas R. Lomsdalen" userId="f4f939d5-1bb5-41af-b0ab-9f0957db3199" providerId="ADAL" clId="{0A785721-2921-0042-95BA-EFF0B9E86810}" dt="2019-02-18T18:43:32.036" v="531"/>
        <pc:sldMkLst>
          <pc:docMk/>
          <pc:sldMk cId="4067634723" sldId="265"/>
        </pc:sldMkLst>
        <pc:spChg chg="del">
          <ac:chgData name="Douglas R. Lomsdalen" userId="f4f939d5-1bb5-41af-b0ab-9f0957db3199" providerId="ADAL" clId="{0A785721-2921-0042-95BA-EFF0B9E86810}" dt="2019-02-18T18:43:09.875" v="529" actId="478"/>
          <ac:spMkLst>
            <pc:docMk/>
            <pc:sldMk cId="4067634723" sldId="265"/>
            <ac:spMk id="2" creationId="{CC363146-DEE5-AF46-96D7-7C82689E9CC9}"/>
          </ac:spMkLst>
        </pc:spChg>
        <pc:spChg chg="del">
          <ac:chgData name="Douglas R. Lomsdalen" userId="f4f939d5-1bb5-41af-b0ab-9f0957db3199" providerId="ADAL" clId="{0A785721-2921-0042-95BA-EFF0B9E86810}" dt="2019-02-18T18:43:12.331" v="530" actId="478"/>
          <ac:spMkLst>
            <pc:docMk/>
            <pc:sldMk cId="4067634723" sldId="265"/>
            <ac:spMk id="3" creationId="{5A3A1CC6-37FD-794E-8F20-A2BF6E64E1A1}"/>
          </ac:spMkLst>
        </pc:spChg>
        <pc:spChg chg="add">
          <ac:chgData name="Douglas R. Lomsdalen" userId="f4f939d5-1bb5-41af-b0ab-9f0957db3199" providerId="ADAL" clId="{0A785721-2921-0042-95BA-EFF0B9E86810}" dt="2019-02-18T18:43:32.036" v="531"/>
          <ac:spMkLst>
            <pc:docMk/>
            <pc:sldMk cId="4067634723" sldId="265"/>
            <ac:spMk id="8" creationId="{0919EB9A-F6A3-4243-A799-9B9ADC9C7624}"/>
          </ac:spMkLst>
        </pc:spChg>
        <pc:picChg chg="add">
          <ac:chgData name="Douglas R. Lomsdalen" userId="f4f939d5-1bb5-41af-b0ab-9f0957db3199" providerId="ADAL" clId="{0A785721-2921-0042-95BA-EFF0B9E86810}" dt="2019-02-18T18:43:32.036" v="531"/>
          <ac:picMkLst>
            <pc:docMk/>
            <pc:sldMk cId="4067634723" sldId="265"/>
            <ac:picMk id="7" creationId="{89794BDB-6350-2445-9AA2-F88B2A671001}"/>
          </ac:picMkLst>
        </pc:picChg>
        <pc:picChg chg="add">
          <ac:chgData name="Douglas R. Lomsdalen" userId="f4f939d5-1bb5-41af-b0ab-9f0957db3199" providerId="ADAL" clId="{0A785721-2921-0042-95BA-EFF0B9E86810}" dt="2019-02-18T18:43:32.036" v="531"/>
          <ac:picMkLst>
            <pc:docMk/>
            <pc:sldMk cId="4067634723" sldId="265"/>
            <ac:picMk id="9" creationId="{C17328DB-F7BA-C14B-AF67-E0938BFC214C}"/>
          </ac:picMkLst>
        </pc:picChg>
        <pc:picChg chg="add">
          <ac:chgData name="Douglas R. Lomsdalen" userId="f4f939d5-1bb5-41af-b0ab-9f0957db3199" providerId="ADAL" clId="{0A785721-2921-0042-95BA-EFF0B9E86810}" dt="2019-02-18T18:43:32.036" v="531"/>
          <ac:picMkLst>
            <pc:docMk/>
            <pc:sldMk cId="4067634723" sldId="265"/>
            <ac:picMk id="10" creationId="{E0F89FBF-E70C-9F41-8893-B255EFE87C1A}"/>
          </ac:picMkLst>
        </pc:picChg>
      </pc:sldChg>
      <pc:sldChg chg="modSp add ord">
        <pc:chgData name="Douglas R. Lomsdalen" userId="f4f939d5-1bb5-41af-b0ab-9f0957db3199" providerId="ADAL" clId="{0A785721-2921-0042-95BA-EFF0B9E86810}" dt="2019-02-19T21:03:41.823" v="4951" actId="20577"/>
        <pc:sldMkLst>
          <pc:docMk/>
          <pc:sldMk cId="833723621" sldId="266"/>
        </pc:sldMkLst>
        <pc:spChg chg="mod">
          <ac:chgData name="Douglas R. Lomsdalen" userId="f4f939d5-1bb5-41af-b0ab-9f0957db3199" providerId="ADAL" clId="{0A785721-2921-0042-95BA-EFF0B9E86810}" dt="2019-02-19T21:03:41.823" v="4951" actId="20577"/>
          <ac:spMkLst>
            <pc:docMk/>
            <pc:sldMk cId="833723621" sldId="266"/>
            <ac:spMk id="2" creationId="{786C51A0-BC23-124A-9C8E-5D105F45BE6A}"/>
          </ac:spMkLst>
        </pc:spChg>
        <pc:spChg chg="mod">
          <ac:chgData name="Douglas R. Lomsdalen" userId="f4f939d5-1bb5-41af-b0ab-9f0957db3199" providerId="ADAL" clId="{0A785721-2921-0042-95BA-EFF0B9E86810}" dt="2019-02-18T20:36:08.769" v="976" actId="27636"/>
          <ac:spMkLst>
            <pc:docMk/>
            <pc:sldMk cId="833723621" sldId="266"/>
            <ac:spMk id="3" creationId="{5F9D3867-BA05-9345-A1C2-8E24F45765E2}"/>
          </ac:spMkLst>
        </pc:spChg>
      </pc:sldChg>
      <pc:sldChg chg="addSp delSp modSp add">
        <pc:chgData name="Douglas R. Lomsdalen" userId="f4f939d5-1bb5-41af-b0ab-9f0957db3199" providerId="ADAL" clId="{0A785721-2921-0042-95BA-EFF0B9E86810}" dt="2019-02-18T20:41:07.656" v="1019" actId="207"/>
        <pc:sldMkLst>
          <pc:docMk/>
          <pc:sldMk cId="3701989820" sldId="267"/>
        </pc:sldMkLst>
        <pc:spChg chg="del">
          <ac:chgData name="Douglas R. Lomsdalen" userId="f4f939d5-1bb5-41af-b0ab-9f0957db3199" providerId="ADAL" clId="{0A785721-2921-0042-95BA-EFF0B9E86810}" dt="2019-02-18T20:38:13.638" v="979" actId="478"/>
          <ac:spMkLst>
            <pc:docMk/>
            <pc:sldMk cId="3701989820" sldId="267"/>
            <ac:spMk id="2" creationId="{89FF22D0-0E26-0740-8A51-3DB2F721E993}"/>
          </ac:spMkLst>
        </pc:spChg>
        <pc:spChg chg="del">
          <ac:chgData name="Douglas R. Lomsdalen" userId="f4f939d5-1bb5-41af-b0ab-9f0957db3199" providerId="ADAL" clId="{0A785721-2921-0042-95BA-EFF0B9E86810}" dt="2019-02-18T20:38:11.048" v="978" actId="478"/>
          <ac:spMkLst>
            <pc:docMk/>
            <pc:sldMk cId="3701989820" sldId="267"/>
            <ac:spMk id="3" creationId="{ECA12127-925E-C540-BA8D-AA0A8BE5C8C8}"/>
          </ac:spMkLst>
        </pc:spChg>
        <pc:spChg chg="add mod">
          <ac:chgData name="Douglas R. Lomsdalen" userId="f4f939d5-1bb5-41af-b0ab-9f0957db3199" providerId="ADAL" clId="{0A785721-2921-0042-95BA-EFF0B9E86810}" dt="2019-02-18T20:40:00.990" v="986" actId="1076"/>
          <ac:spMkLst>
            <pc:docMk/>
            <pc:sldMk cId="3701989820" sldId="267"/>
            <ac:spMk id="8" creationId="{21EDFE13-C8CD-1E4A-B73D-2C205ECADECA}"/>
          </ac:spMkLst>
        </pc:spChg>
        <pc:spChg chg="add mod">
          <ac:chgData name="Douglas R. Lomsdalen" userId="f4f939d5-1bb5-41af-b0ab-9f0957db3199" providerId="ADAL" clId="{0A785721-2921-0042-95BA-EFF0B9E86810}" dt="2019-02-18T20:41:07.656" v="1019" actId="207"/>
          <ac:spMkLst>
            <pc:docMk/>
            <pc:sldMk cId="3701989820" sldId="267"/>
            <ac:spMk id="9" creationId="{FD1BBAF1-A39E-4D48-9580-97543FF718B2}"/>
          </ac:spMkLst>
        </pc:spChg>
        <pc:picChg chg="add mod modCrop">
          <ac:chgData name="Douglas R. Lomsdalen" userId="f4f939d5-1bb5-41af-b0ab-9f0957db3199" providerId="ADAL" clId="{0A785721-2921-0042-95BA-EFF0B9E86810}" dt="2019-02-18T20:39:37.498" v="984" actId="732"/>
          <ac:picMkLst>
            <pc:docMk/>
            <pc:sldMk cId="3701989820" sldId="267"/>
            <ac:picMk id="7" creationId="{F30B862C-7D94-8544-85E2-33028DF7EC72}"/>
          </ac:picMkLst>
        </pc:picChg>
      </pc:sldChg>
      <pc:sldChg chg="addSp delSp modSp add">
        <pc:chgData name="Douglas R. Lomsdalen" userId="f4f939d5-1bb5-41af-b0ab-9f0957db3199" providerId="ADAL" clId="{0A785721-2921-0042-95BA-EFF0B9E86810}" dt="2019-02-18T20:46:31.799" v="1038" actId="14100"/>
        <pc:sldMkLst>
          <pc:docMk/>
          <pc:sldMk cId="1172863045" sldId="268"/>
        </pc:sldMkLst>
        <pc:spChg chg="del">
          <ac:chgData name="Douglas R. Lomsdalen" userId="f4f939d5-1bb5-41af-b0ab-9f0957db3199" providerId="ADAL" clId="{0A785721-2921-0042-95BA-EFF0B9E86810}" dt="2019-02-18T20:42:25.218" v="1022" actId="478"/>
          <ac:spMkLst>
            <pc:docMk/>
            <pc:sldMk cId="1172863045" sldId="268"/>
            <ac:spMk id="2" creationId="{40F283D4-F6C4-7C40-BCEE-DE5EC5B374EA}"/>
          </ac:spMkLst>
        </pc:spChg>
        <pc:spChg chg="del">
          <ac:chgData name="Douglas R. Lomsdalen" userId="f4f939d5-1bb5-41af-b0ab-9f0957db3199" providerId="ADAL" clId="{0A785721-2921-0042-95BA-EFF0B9E86810}" dt="2019-02-18T20:42:23.700" v="1021" actId="478"/>
          <ac:spMkLst>
            <pc:docMk/>
            <pc:sldMk cId="1172863045" sldId="268"/>
            <ac:spMk id="3" creationId="{FE03142B-8DEE-B148-8D64-9852F48C3CAA}"/>
          </ac:spMkLst>
        </pc:spChg>
        <pc:spChg chg="add del">
          <ac:chgData name="Douglas R. Lomsdalen" userId="f4f939d5-1bb5-41af-b0ab-9f0957db3199" providerId="ADAL" clId="{0A785721-2921-0042-95BA-EFF0B9E86810}" dt="2019-02-18T20:42:49.944" v="1026"/>
          <ac:spMkLst>
            <pc:docMk/>
            <pc:sldMk cId="1172863045" sldId="268"/>
            <ac:spMk id="7" creationId="{E5A87730-0245-4A43-8A51-7B10FB637314}"/>
          </ac:spMkLst>
        </pc:spChg>
        <pc:spChg chg="add del">
          <ac:chgData name="Douglas R. Lomsdalen" userId="f4f939d5-1bb5-41af-b0ab-9f0957db3199" providerId="ADAL" clId="{0A785721-2921-0042-95BA-EFF0B9E86810}" dt="2019-02-18T20:42:49.944" v="1026"/>
          <ac:spMkLst>
            <pc:docMk/>
            <pc:sldMk cId="1172863045" sldId="268"/>
            <ac:spMk id="8" creationId="{D4CE796D-1E1B-5B4B-82B5-3C3812328209}"/>
          </ac:spMkLst>
        </pc:spChg>
        <pc:spChg chg="add del">
          <ac:chgData name="Douglas R. Lomsdalen" userId="f4f939d5-1bb5-41af-b0ab-9f0957db3199" providerId="ADAL" clId="{0A785721-2921-0042-95BA-EFF0B9E86810}" dt="2019-02-18T20:42:49.944" v="1026"/>
          <ac:spMkLst>
            <pc:docMk/>
            <pc:sldMk cId="1172863045" sldId="268"/>
            <ac:spMk id="10" creationId="{82756AA8-E1BC-754F-85D8-FCD0F53310C8}"/>
          </ac:spMkLst>
        </pc:spChg>
        <pc:spChg chg="add del">
          <ac:chgData name="Douglas R. Lomsdalen" userId="f4f939d5-1bb5-41af-b0ab-9f0957db3199" providerId="ADAL" clId="{0A785721-2921-0042-95BA-EFF0B9E86810}" dt="2019-02-18T20:42:49.944" v="1026"/>
          <ac:spMkLst>
            <pc:docMk/>
            <pc:sldMk cId="1172863045" sldId="268"/>
            <ac:spMk id="11" creationId="{9B86C3E2-375B-B347-9498-07C2764D2781}"/>
          </ac:spMkLst>
        </pc:spChg>
        <pc:spChg chg="add del">
          <ac:chgData name="Douglas R. Lomsdalen" userId="f4f939d5-1bb5-41af-b0ab-9f0957db3199" providerId="ADAL" clId="{0A785721-2921-0042-95BA-EFF0B9E86810}" dt="2019-02-18T20:43:24.200" v="1028"/>
          <ac:spMkLst>
            <pc:docMk/>
            <pc:sldMk cId="1172863045" sldId="268"/>
            <ac:spMk id="12" creationId="{869AD21C-0F46-5B48-8C1F-067EDD7B1E1D}"/>
          </ac:spMkLst>
        </pc:spChg>
        <pc:spChg chg="add del">
          <ac:chgData name="Douglas R. Lomsdalen" userId="f4f939d5-1bb5-41af-b0ab-9f0957db3199" providerId="ADAL" clId="{0A785721-2921-0042-95BA-EFF0B9E86810}" dt="2019-02-18T20:43:24.200" v="1028"/>
          <ac:spMkLst>
            <pc:docMk/>
            <pc:sldMk cId="1172863045" sldId="268"/>
            <ac:spMk id="13" creationId="{7D1C3C8E-6496-2346-831D-4280246C99E2}"/>
          </ac:spMkLst>
        </pc:spChg>
        <pc:spChg chg="add del">
          <ac:chgData name="Douglas R. Lomsdalen" userId="f4f939d5-1bb5-41af-b0ab-9f0957db3199" providerId="ADAL" clId="{0A785721-2921-0042-95BA-EFF0B9E86810}" dt="2019-02-18T20:43:24.200" v="1028"/>
          <ac:spMkLst>
            <pc:docMk/>
            <pc:sldMk cId="1172863045" sldId="268"/>
            <ac:spMk id="15" creationId="{9EA1B08D-7197-3D4B-ACAC-2684194AD5AC}"/>
          </ac:spMkLst>
        </pc:spChg>
        <pc:spChg chg="add del">
          <ac:chgData name="Douglas R. Lomsdalen" userId="f4f939d5-1bb5-41af-b0ab-9f0957db3199" providerId="ADAL" clId="{0A785721-2921-0042-95BA-EFF0B9E86810}" dt="2019-02-18T20:43:24.200" v="1028"/>
          <ac:spMkLst>
            <pc:docMk/>
            <pc:sldMk cId="1172863045" sldId="268"/>
            <ac:spMk id="16" creationId="{A7B0FF08-FAC4-BC4C-B4B8-44C444AB4015}"/>
          </ac:spMkLst>
        </pc:spChg>
        <pc:spChg chg="add mod">
          <ac:chgData name="Douglas R. Lomsdalen" userId="f4f939d5-1bb5-41af-b0ab-9f0957db3199" providerId="ADAL" clId="{0A785721-2921-0042-95BA-EFF0B9E86810}" dt="2019-02-18T20:43:39.367" v="1030" actId="14100"/>
          <ac:spMkLst>
            <pc:docMk/>
            <pc:sldMk cId="1172863045" sldId="268"/>
            <ac:spMk id="18" creationId="{DC2D5842-A729-C94A-AC10-3851B8DE3FF5}"/>
          </ac:spMkLst>
        </pc:spChg>
        <pc:spChg chg="add mod">
          <ac:chgData name="Douglas R. Lomsdalen" userId="f4f939d5-1bb5-41af-b0ab-9f0957db3199" providerId="ADAL" clId="{0A785721-2921-0042-95BA-EFF0B9E86810}" dt="2019-02-18T20:46:31.799" v="1038" actId="14100"/>
          <ac:spMkLst>
            <pc:docMk/>
            <pc:sldMk cId="1172863045" sldId="268"/>
            <ac:spMk id="19" creationId="{F4B41654-28A0-F540-8BE7-29AE70CD581C}"/>
          </ac:spMkLst>
        </pc:spChg>
        <pc:picChg chg="add del mod">
          <ac:chgData name="Douglas R. Lomsdalen" userId="f4f939d5-1bb5-41af-b0ab-9f0957db3199" providerId="ADAL" clId="{0A785721-2921-0042-95BA-EFF0B9E86810}" dt="2019-02-18T20:42:49.944" v="1026"/>
          <ac:picMkLst>
            <pc:docMk/>
            <pc:sldMk cId="1172863045" sldId="268"/>
            <ac:picMk id="9" creationId="{7C6BACBA-666A-9342-AF2C-8B60A78E9596}"/>
          </ac:picMkLst>
        </pc:picChg>
        <pc:picChg chg="add del">
          <ac:chgData name="Douglas R. Lomsdalen" userId="f4f939d5-1bb5-41af-b0ab-9f0957db3199" providerId="ADAL" clId="{0A785721-2921-0042-95BA-EFF0B9E86810}" dt="2019-02-18T20:43:24.200" v="1028"/>
          <ac:picMkLst>
            <pc:docMk/>
            <pc:sldMk cId="1172863045" sldId="268"/>
            <ac:picMk id="14" creationId="{773D6DF8-CCF6-E44A-9D69-70B65EFFC50B}"/>
          </ac:picMkLst>
        </pc:picChg>
        <pc:picChg chg="add mod modCrop">
          <ac:chgData name="Douglas R. Lomsdalen" userId="f4f939d5-1bb5-41af-b0ab-9f0957db3199" providerId="ADAL" clId="{0A785721-2921-0042-95BA-EFF0B9E86810}" dt="2019-02-18T20:44:27.656" v="1034" actId="732"/>
          <ac:picMkLst>
            <pc:docMk/>
            <pc:sldMk cId="1172863045" sldId="268"/>
            <ac:picMk id="17" creationId="{8FB8F914-744F-1743-9B61-137A08954FC8}"/>
          </ac:picMkLst>
        </pc:picChg>
      </pc:sldChg>
      <pc:sldChg chg="addSp delSp modSp add">
        <pc:chgData name="Douglas R. Lomsdalen" userId="f4f939d5-1bb5-41af-b0ab-9f0957db3199" providerId="ADAL" clId="{0A785721-2921-0042-95BA-EFF0B9E86810}" dt="2019-02-18T20:51:11.783" v="1072" actId="1076"/>
        <pc:sldMkLst>
          <pc:docMk/>
          <pc:sldMk cId="3003904939" sldId="269"/>
        </pc:sldMkLst>
        <pc:spChg chg="add del">
          <ac:chgData name="Douglas R. Lomsdalen" userId="f4f939d5-1bb5-41af-b0ab-9f0957db3199" providerId="ADAL" clId="{0A785721-2921-0042-95BA-EFF0B9E86810}" dt="2019-02-18T20:48:23.762" v="1050" actId="478"/>
          <ac:spMkLst>
            <pc:docMk/>
            <pc:sldMk cId="3003904939" sldId="269"/>
            <ac:spMk id="2" creationId="{1E05626D-5FE5-7749-92CA-0AA57B23BB41}"/>
          </ac:spMkLst>
        </pc:spChg>
        <pc:spChg chg="add del">
          <ac:chgData name="Douglas R. Lomsdalen" userId="f4f939d5-1bb5-41af-b0ab-9f0957db3199" providerId="ADAL" clId="{0A785721-2921-0042-95BA-EFF0B9E86810}" dt="2019-02-18T20:48:24.470" v="1051" actId="478"/>
          <ac:spMkLst>
            <pc:docMk/>
            <pc:sldMk cId="3003904939" sldId="269"/>
            <ac:spMk id="3" creationId="{1D55970B-CD7F-C245-A40E-9783AFDC0FF8}"/>
          </ac:spMkLst>
        </pc:spChg>
        <pc:spChg chg="add del">
          <ac:chgData name="Douglas R. Lomsdalen" userId="f4f939d5-1bb5-41af-b0ab-9f0957db3199" providerId="ADAL" clId="{0A785721-2921-0042-95BA-EFF0B9E86810}" dt="2019-02-18T20:48:20.963" v="1047"/>
          <ac:spMkLst>
            <pc:docMk/>
            <pc:sldMk cId="3003904939" sldId="269"/>
            <ac:spMk id="7" creationId="{71927DA9-8D85-2F4E-8D48-E6037B14FC02}"/>
          </ac:spMkLst>
        </pc:spChg>
        <pc:spChg chg="add del">
          <ac:chgData name="Douglas R. Lomsdalen" userId="f4f939d5-1bb5-41af-b0ab-9f0957db3199" providerId="ADAL" clId="{0A785721-2921-0042-95BA-EFF0B9E86810}" dt="2019-02-18T20:48:12.731" v="1045"/>
          <ac:spMkLst>
            <pc:docMk/>
            <pc:sldMk cId="3003904939" sldId="269"/>
            <ac:spMk id="8" creationId="{F65D0952-711F-AF40-A2E0-4954483D8730}"/>
          </ac:spMkLst>
        </pc:spChg>
        <pc:spChg chg="add mod">
          <ac:chgData name="Douglas R. Lomsdalen" userId="f4f939d5-1bb5-41af-b0ab-9f0957db3199" providerId="ADAL" clId="{0A785721-2921-0042-95BA-EFF0B9E86810}" dt="2019-02-18T20:50:17.912" v="1064" actId="692"/>
          <ac:spMkLst>
            <pc:docMk/>
            <pc:sldMk cId="3003904939" sldId="269"/>
            <ac:spMk id="11" creationId="{08A6A10C-D056-2141-A093-64AAD90AEBC9}"/>
          </ac:spMkLst>
        </pc:spChg>
        <pc:spChg chg="add mod">
          <ac:chgData name="Douglas R. Lomsdalen" userId="f4f939d5-1bb5-41af-b0ab-9f0957db3199" providerId="ADAL" clId="{0A785721-2921-0042-95BA-EFF0B9E86810}" dt="2019-02-18T20:50:50.645" v="1070" actId="1076"/>
          <ac:spMkLst>
            <pc:docMk/>
            <pc:sldMk cId="3003904939" sldId="269"/>
            <ac:spMk id="12" creationId="{A43E9B52-5A04-034C-AE26-F78A6E3A8942}"/>
          </ac:spMkLst>
        </pc:spChg>
        <pc:spChg chg="add mod">
          <ac:chgData name="Douglas R. Lomsdalen" userId="f4f939d5-1bb5-41af-b0ab-9f0957db3199" providerId="ADAL" clId="{0A785721-2921-0042-95BA-EFF0B9E86810}" dt="2019-02-18T20:50:44.377" v="1069" actId="1076"/>
          <ac:spMkLst>
            <pc:docMk/>
            <pc:sldMk cId="3003904939" sldId="269"/>
            <ac:spMk id="13" creationId="{18CC1598-F2E4-1441-8647-C84EB1B15466}"/>
          </ac:spMkLst>
        </pc:spChg>
        <pc:spChg chg="add mod">
          <ac:chgData name="Douglas R. Lomsdalen" userId="f4f939d5-1bb5-41af-b0ab-9f0957db3199" providerId="ADAL" clId="{0A785721-2921-0042-95BA-EFF0B9E86810}" dt="2019-02-18T20:50:36.189" v="1068" actId="1076"/>
          <ac:spMkLst>
            <pc:docMk/>
            <pc:sldMk cId="3003904939" sldId="269"/>
            <ac:spMk id="14" creationId="{DD1B73EA-5F7C-6444-ABA1-3DFB06D7F239}"/>
          </ac:spMkLst>
        </pc:spChg>
        <pc:spChg chg="add mod">
          <ac:chgData name="Douglas R. Lomsdalen" userId="f4f939d5-1bb5-41af-b0ab-9f0957db3199" providerId="ADAL" clId="{0A785721-2921-0042-95BA-EFF0B9E86810}" dt="2019-02-18T20:51:11.783" v="1072" actId="1076"/>
          <ac:spMkLst>
            <pc:docMk/>
            <pc:sldMk cId="3003904939" sldId="269"/>
            <ac:spMk id="15" creationId="{3DB093BF-53CA-0A46-B940-D6DED43849F2}"/>
          </ac:spMkLst>
        </pc:spChg>
        <pc:picChg chg="add mod">
          <ac:chgData name="Douglas R. Lomsdalen" userId="f4f939d5-1bb5-41af-b0ab-9f0957db3199" providerId="ADAL" clId="{0A785721-2921-0042-95BA-EFF0B9E86810}" dt="2019-02-18T20:48:52.548" v="1052" actId="931"/>
          <ac:picMkLst>
            <pc:docMk/>
            <pc:sldMk cId="3003904939" sldId="269"/>
            <ac:picMk id="10" creationId="{A0440ABF-CDFF-1A47-8C35-D0336F6B694D}"/>
          </ac:picMkLst>
        </pc:picChg>
      </pc:sldChg>
      <pc:sldChg chg="modSp add">
        <pc:chgData name="Douglas R. Lomsdalen" userId="f4f939d5-1bb5-41af-b0ab-9f0957db3199" providerId="ADAL" clId="{0A785721-2921-0042-95BA-EFF0B9E86810}" dt="2019-02-18T23:18:12.366" v="1531" actId="20577"/>
        <pc:sldMkLst>
          <pc:docMk/>
          <pc:sldMk cId="1374247319" sldId="270"/>
        </pc:sldMkLst>
        <pc:spChg chg="mod">
          <ac:chgData name="Douglas R. Lomsdalen" userId="f4f939d5-1bb5-41af-b0ab-9f0957db3199" providerId="ADAL" clId="{0A785721-2921-0042-95BA-EFF0B9E86810}" dt="2019-02-18T21:00:42.463" v="1117" actId="20577"/>
          <ac:spMkLst>
            <pc:docMk/>
            <pc:sldMk cId="1374247319" sldId="270"/>
            <ac:spMk id="2" creationId="{85F587E3-A03D-F049-83A9-3DB6A68F5769}"/>
          </ac:spMkLst>
        </pc:spChg>
        <pc:spChg chg="mod">
          <ac:chgData name="Douglas R. Lomsdalen" userId="f4f939d5-1bb5-41af-b0ab-9f0957db3199" providerId="ADAL" clId="{0A785721-2921-0042-95BA-EFF0B9E86810}" dt="2019-02-18T23:18:12.366" v="1531" actId="20577"/>
          <ac:spMkLst>
            <pc:docMk/>
            <pc:sldMk cId="1374247319" sldId="270"/>
            <ac:spMk id="3" creationId="{65F9FB31-77B2-3F48-80E1-072443C8A8F0}"/>
          </ac:spMkLst>
        </pc:spChg>
      </pc:sldChg>
      <pc:sldChg chg="addSp delSp modSp add">
        <pc:chgData name="Douglas R. Lomsdalen" userId="f4f939d5-1bb5-41af-b0ab-9f0957db3199" providerId="ADAL" clId="{0A785721-2921-0042-95BA-EFF0B9E86810}" dt="2019-02-18T23:21:30.169" v="1678" actId="1037"/>
        <pc:sldMkLst>
          <pc:docMk/>
          <pc:sldMk cId="2225014363" sldId="271"/>
        </pc:sldMkLst>
        <pc:spChg chg="mod">
          <ac:chgData name="Douglas R. Lomsdalen" userId="f4f939d5-1bb5-41af-b0ab-9f0957db3199" providerId="ADAL" clId="{0A785721-2921-0042-95BA-EFF0B9E86810}" dt="2019-02-18T21:30:45.188" v="1267" actId="27636"/>
          <ac:spMkLst>
            <pc:docMk/>
            <pc:sldMk cId="2225014363" sldId="271"/>
            <ac:spMk id="2" creationId="{10F22064-A5D1-2B41-B80C-8C2F4569A3A2}"/>
          </ac:spMkLst>
        </pc:spChg>
        <pc:spChg chg="del">
          <ac:chgData name="Douglas R. Lomsdalen" userId="f4f939d5-1bb5-41af-b0ab-9f0957db3199" providerId="ADAL" clId="{0A785721-2921-0042-95BA-EFF0B9E86810}" dt="2019-02-18T21:31:14.125" v="1268"/>
          <ac:spMkLst>
            <pc:docMk/>
            <pc:sldMk cId="2225014363" sldId="271"/>
            <ac:spMk id="3" creationId="{8247FFB3-5E3C-A047-B777-D03400AF676A}"/>
          </ac:spMkLst>
        </pc:spChg>
        <pc:spChg chg="add mod">
          <ac:chgData name="Douglas R. Lomsdalen" userId="f4f939d5-1bb5-41af-b0ab-9f0957db3199" providerId="ADAL" clId="{0A785721-2921-0042-95BA-EFF0B9E86810}" dt="2019-02-18T23:20:17.059" v="1559" actId="207"/>
          <ac:spMkLst>
            <pc:docMk/>
            <pc:sldMk cId="2225014363" sldId="271"/>
            <ac:spMk id="7" creationId="{6A103A49-E369-3546-B052-36A6FEC7478C}"/>
          </ac:spMkLst>
        </pc:spChg>
        <pc:spChg chg="add mod">
          <ac:chgData name="Douglas R. Lomsdalen" userId="f4f939d5-1bb5-41af-b0ab-9f0957db3199" providerId="ADAL" clId="{0A785721-2921-0042-95BA-EFF0B9E86810}" dt="2019-02-18T23:21:30.169" v="1678" actId="1037"/>
          <ac:spMkLst>
            <pc:docMk/>
            <pc:sldMk cId="2225014363" sldId="271"/>
            <ac:spMk id="8" creationId="{8448FC94-E529-AC4E-9929-12A1DB262BEB}"/>
          </ac:spMkLst>
        </pc:spChg>
        <pc:picChg chg="add mod">
          <ac:chgData name="Douglas R. Lomsdalen" userId="f4f939d5-1bb5-41af-b0ab-9f0957db3199" providerId="ADAL" clId="{0A785721-2921-0042-95BA-EFF0B9E86810}" dt="2019-02-18T23:17:50.523" v="1530" actId="1036"/>
          <ac:picMkLst>
            <pc:docMk/>
            <pc:sldMk cId="2225014363" sldId="271"/>
            <ac:picMk id="3074" creationId="{2152D7A4-318A-A14C-9ED4-F20AF04AD4F2}"/>
          </ac:picMkLst>
        </pc:picChg>
      </pc:sldChg>
      <pc:sldChg chg="addSp modSp add">
        <pc:chgData name="Douglas R. Lomsdalen" userId="f4f939d5-1bb5-41af-b0ab-9f0957db3199" providerId="ADAL" clId="{0A785721-2921-0042-95BA-EFF0B9E86810}" dt="2019-02-18T23:40:59.156" v="1949" actId="14100"/>
        <pc:sldMkLst>
          <pc:docMk/>
          <pc:sldMk cId="2331305979" sldId="272"/>
        </pc:sldMkLst>
        <pc:spChg chg="mod">
          <ac:chgData name="Douglas R. Lomsdalen" userId="f4f939d5-1bb5-41af-b0ab-9f0957db3199" providerId="ADAL" clId="{0A785721-2921-0042-95BA-EFF0B9E86810}" dt="2019-02-18T23:22:19.913" v="1718" actId="20577"/>
          <ac:spMkLst>
            <pc:docMk/>
            <pc:sldMk cId="2331305979" sldId="272"/>
            <ac:spMk id="2" creationId="{80E5D05A-EA72-8845-93CA-5C3B86C34127}"/>
          </ac:spMkLst>
        </pc:spChg>
        <pc:spChg chg="mod">
          <ac:chgData name="Douglas R. Lomsdalen" userId="f4f939d5-1bb5-41af-b0ab-9f0957db3199" providerId="ADAL" clId="{0A785721-2921-0042-95BA-EFF0B9E86810}" dt="2019-02-18T23:39:17.331" v="1904" actId="5793"/>
          <ac:spMkLst>
            <pc:docMk/>
            <pc:sldMk cId="2331305979" sldId="272"/>
            <ac:spMk id="3" creationId="{8CDBB0CE-42A1-E145-B1A2-B1163F85A60A}"/>
          </ac:spMkLst>
        </pc:spChg>
        <pc:picChg chg="add mod">
          <ac:chgData name="Douglas R. Lomsdalen" userId="f4f939d5-1bb5-41af-b0ab-9f0957db3199" providerId="ADAL" clId="{0A785721-2921-0042-95BA-EFF0B9E86810}" dt="2019-02-18T23:40:59.156" v="1949" actId="14100"/>
          <ac:picMkLst>
            <pc:docMk/>
            <pc:sldMk cId="2331305979" sldId="272"/>
            <ac:picMk id="8" creationId="{59EDBB2C-E554-314A-BFAD-885F8F4E1AD8}"/>
          </ac:picMkLst>
        </pc:picChg>
      </pc:sldChg>
      <pc:sldChg chg="addSp delSp modSp add">
        <pc:chgData name="Douglas R. Lomsdalen" userId="f4f939d5-1bb5-41af-b0ab-9f0957db3199" providerId="ADAL" clId="{0A785721-2921-0042-95BA-EFF0B9E86810}" dt="2019-02-18T23:43:02.691" v="2073" actId="20577"/>
        <pc:sldMkLst>
          <pc:docMk/>
          <pc:sldMk cId="2194873452" sldId="273"/>
        </pc:sldMkLst>
        <pc:spChg chg="mod">
          <ac:chgData name="Douglas R. Lomsdalen" userId="f4f939d5-1bb5-41af-b0ab-9f0957db3199" providerId="ADAL" clId="{0A785721-2921-0042-95BA-EFF0B9E86810}" dt="2019-02-18T23:43:02.691" v="2073" actId="20577"/>
          <ac:spMkLst>
            <pc:docMk/>
            <pc:sldMk cId="2194873452" sldId="273"/>
            <ac:spMk id="3" creationId="{8CDBB0CE-42A1-E145-B1A2-B1163F85A60A}"/>
          </ac:spMkLst>
        </pc:spChg>
        <pc:picChg chg="del mod">
          <ac:chgData name="Douglas R. Lomsdalen" userId="f4f939d5-1bb5-41af-b0ab-9f0957db3199" providerId="ADAL" clId="{0A785721-2921-0042-95BA-EFF0B9E86810}" dt="2019-02-18T23:40:26.904" v="1926" actId="478"/>
          <ac:picMkLst>
            <pc:docMk/>
            <pc:sldMk cId="2194873452" sldId="273"/>
            <ac:picMk id="8" creationId="{59EDBB2C-E554-314A-BFAD-885F8F4E1AD8}"/>
          </ac:picMkLst>
        </pc:picChg>
        <pc:picChg chg="add mod">
          <ac:chgData name="Douglas R. Lomsdalen" userId="f4f939d5-1bb5-41af-b0ab-9f0957db3199" providerId="ADAL" clId="{0A785721-2921-0042-95BA-EFF0B9E86810}" dt="2019-02-18T23:40:45.400" v="1948" actId="1035"/>
          <ac:picMkLst>
            <pc:docMk/>
            <pc:sldMk cId="2194873452" sldId="273"/>
            <ac:picMk id="9" creationId="{E9FFDDE0-3A60-E04D-AD90-827793F41D73}"/>
          </ac:picMkLst>
        </pc:picChg>
      </pc:sldChg>
      <pc:sldChg chg="addSp delSp modSp add">
        <pc:chgData name="Douglas R. Lomsdalen" userId="f4f939d5-1bb5-41af-b0ab-9f0957db3199" providerId="ADAL" clId="{0A785721-2921-0042-95BA-EFF0B9E86810}" dt="2019-02-19T00:30:38.260" v="2428" actId="20577"/>
        <pc:sldMkLst>
          <pc:docMk/>
          <pc:sldMk cId="4173370156" sldId="275"/>
        </pc:sldMkLst>
        <pc:spChg chg="mod">
          <ac:chgData name="Douglas R. Lomsdalen" userId="f4f939d5-1bb5-41af-b0ab-9f0957db3199" providerId="ADAL" clId="{0A785721-2921-0042-95BA-EFF0B9E86810}" dt="2019-02-19T00:30:38.260" v="2428" actId="20577"/>
          <ac:spMkLst>
            <pc:docMk/>
            <pc:sldMk cId="4173370156" sldId="275"/>
            <ac:spMk id="3" creationId="{8CDBB0CE-42A1-E145-B1A2-B1163F85A60A}"/>
          </ac:spMkLst>
        </pc:spChg>
        <pc:picChg chg="add mod">
          <ac:chgData name="Douglas R. Lomsdalen" userId="f4f939d5-1bb5-41af-b0ab-9f0957db3199" providerId="ADAL" clId="{0A785721-2921-0042-95BA-EFF0B9E86810}" dt="2019-02-19T00:24:17.696" v="2225" actId="14100"/>
          <ac:picMkLst>
            <pc:docMk/>
            <pc:sldMk cId="4173370156" sldId="275"/>
            <ac:picMk id="8" creationId="{4F1C8D91-1153-3446-86BF-0CEC2963DEE0}"/>
          </ac:picMkLst>
        </pc:picChg>
        <pc:picChg chg="del">
          <ac:chgData name="Douglas R. Lomsdalen" userId="f4f939d5-1bb5-41af-b0ab-9f0957db3199" providerId="ADAL" clId="{0A785721-2921-0042-95BA-EFF0B9E86810}" dt="2019-02-19T00:14:40.319" v="2205" actId="478"/>
          <ac:picMkLst>
            <pc:docMk/>
            <pc:sldMk cId="4173370156" sldId="275"/>
            <ac:picMk id="11" creationId="{52E2ABB4-4615-C844-B979-C3B21AB60EEF}"/>
          </ac:picMkLst>
        </pc:picChg>
      </pc:sldChg>
      <pc:sldChg chg="addSp delSp modSp add">
        <pc:chgData name="Douglas R. Lomsdalen" userId="f4f939d5-1bb5-41af-b0ab-9f0957db3199" providerId="ADAL" clId="{0A785721-2921-0042-95BA-EFF0B9E86810}" dt="2019-02-19T00:45:05.876" v="2852" actId="20577"/>
        <pc:sldMkLst>
          <pc:docMk/>
          <pc:sldMk cId="1571043542" sldId="276"/>
        </pc:sldMkLst>
        <pc:spChg chg="mod">
          <ac:chgData name="Douglas R. Lomsdalen" userId="f4f939d5-1bb5-41af-b0ab-9f0957db3199" providerId="ADAL" clId="{0A785721-2921-0042-95BA-EFF0B9E86810}" dt="2019-02-19T00:45:05.876" v="2852" actId="20577"/>
          <ac:spMkLst>
            <pc:docMk/>
            <pc:sldMk cId="1571043542" sldId="276"/>
            <ac:spMk id="3" creationId="{8CDBB0CE-42A1-E145-B1A2-B1163F85A60A}"/>
          </ac:spMkLst>
        </pc:spChg>
        <pc:picChg chg="del">
          <ac:chgData name="Douglas R. Lomsdalen" userId="f4f939d5-1bb5-41af-b0ab-9f0957db3199" providerId="ADAL" clId="{0A785721-2921-0042-95BA-EFF0B9E86810}" dt="2019-02-19T00:36:22.316" v="2433" actId="478"/>
          <ac:picMkLst>
            <pc:docMk/>
            <pc:sldMk cId="1571043542" sldId="276"/>
            <ac:picMk id="8" creationId="{4F1C8D91-1153-3446-86BF-0CEC2963DEE0}"/>
          </ac:picMkLst>
        </pc:picChg>
        <pc:picChg chg="add mod">
          <ac:chgData name="Douglas R. Lomsdalen" userId="f4f939d5-1bb5-41af-b0ab-9f0957db3199" providerId="ADAL" clId="{0A785721-2921-0042-95BA-EFF0B9E86810}" dt="2019-02-19T00:36:57.267" v="2444" actId="1037"/>
          <ac:picMkLst>
            <pc:docMk/>
            <pc:sldMk cId="1571043542" sldId="276"/>
            <ac:picMk id="9" creationId="{9CEF96B9-2A7B-F347-8416-EBDC98B8D2AA}"/>
          </ac:picMkLst>
        </pc:picChg>
        <pc:picChg chg="add del mod">
          <ac:chgData name="Douglas R. Lomsdalen" userId="f4f939d5-1bb5-41af-b0ab-9f0957db3199" providerId="ADAL" clId="{0A785721-2921-0042-95BA-EFF0B9E86810}" dt="2019-02-19T00:37:12.843" v="2446" actId="478"/>
          <ac:picMkLst>
            <pc:docMk/>
            <pc:sldMk cId="1571043542" sldId="276"/>
            <ac:picMk id="4098" creationId="{2C7EB489-000E-D944-AFBB-9A3D1B5B2006}"/>
          </ac:picMkLst>
        </pc:picChg>
      </pc:sldChg>
      <pc:sldChg chg="delSp modSp add">
        <pc:chgData name="Douglas R. Lomsdalen" userId="f4f939d5-1bb5-41af-b0ab-9f0957db3199" providerId="ADAL" clId="{0A785721-2921-0042-95BA-EFF0B9E86810}" dt="2019-02-19T17:55:49.612" v="4082" actId="20577"/>
        <pc:sldMkLst>
          <pc:docMk/>
          <pc:sldMk cId="737882364" sldId="277"/>
        </pc:sldMkLst>
        <pc:spChg chg="mod">
          <ac:chgData name="Douglas R. Lomsdalen" userId="f4f939d5-1bb5-41af-b0ab-9f0957db3199" providerId="ADAL" clId="{0A785721-2921-0042-95BA-EFF0B9E86810}" dt="2019-02-19T17:55:49.612" v="4082" actId="20577"/>
          <ac:spMkLst>
            <pc:docMk/>
            <pc:sldMk cId="737882364" sldId="277"/>
            <ac:spMk id="3" creationId="{8CDBB0CE-42A1-E145-B1A2-B1163F85A60A}"/>
          </ac:spMkLst>
        </pc:spChg>
        <pc:picChg chg="del">
          <ac:chgData name="Douglas R. Lomsdalen" userId="f4f939d5-1bb5-41af-b0ab-9f0957db3199" providerId="ADAL" clId="{0A785721-2921-0042-95BA-EFF0B9E86810}" dt="2019-02-19T01:06:23.425" v="3280" actId="478"/>
          <ac:picMkLst>
            <pc:docMk/>
            <pc:sldMk cId="737882364" sldId="277"/>
            <ac:picMk id="9" creationId="{9CEF96B9-2A7B-F347-8416-EBDC98B8D2AA}"/>
          </ac:picMkLst>
        </pc:picChg>
        <pc:picChg chg="mod">
          <ac:chgData name="Douglas R. Lomsdalen" userId="f4f939d5-1bb5-41af-b0ab-9f0957db3199" providerId="ADAL" clId="{0A785721-2921-0042-95BA-EFF0B9E86810}" dt="2019-02-19T01:06:27.097" v="3281" actId="1076"/>
          <ac:picMkLst>
            <pc:docMk/>
            <pc:sldMk cId="737882364" sldId="277"/>
            <ac:picMk id="4098" creationId="{2C7EB489-000E-D944-AFBB-9A3D1B5B2006}"/>
          </ac:picMkLst>
        </pc:picChg>
      </pc:sldChg>
      <pc:sldChg chg="addSp delSp modSp add">
        <pc:chgData name="Douglas R. Lomsdalen" userId="f4f939d5-1bb5-41af-b0ab-9f0957db3199" providerId="ADAL" clId="{0A785721-2921-0042-95BA-EFF0B9E86810}" dt="2019-02-19T00:55:20.197" v="3132" actId="20577"/>
        <pc:sldMkLst>
          <pc:docMk/>
          <pc:sldMk cId="1356958970" sldId="278"/>
        </pc:sldMkLst>
        <pc:spChg chg="mod">
          <ac:chgData name="Douglas R. Lomsdalen" userId="f4f939d5-1bb5-41af-b0ab-9f0957db3199" providerId="ADAL" clId="{0A785721-2921-0042-95BA-EFF0B9E86810}" dt="2019-02-19T00:55:20.197" v="3132" actId="20577"/>
          <ac:spMkLst>
            <pc:docMk/>
            <pc:sldMk cId="1356958970" sldId="278"/>
            <ac:spMk id="3" creationId="{8CDBB0CE-42A1-E145-B1A2-B1163F85A60A}"/>
          </ac:spMkLst>
        </pc:spChg>
        <pc:picChg chg="add del mod">
          <ac:chgData name="Douglas R. Lomsdalen" userId="f4f939d5-1bb5-41af-b0ab-9f0957db3199" providerId="ADAL" clId="{0A785721-2921-0042-95BA-EFF0B9E86810}" dt="2019-02-19T00:43:50.033" v="2825" actId="478"/>
          <ac:picMkLst>
            <pc:docMk/>
            <pc:sldMk cId="1356958970" sldId="278"/>
            <ac:picMk id="8" creationId="{27FC6D0D-727F-3446-A46C-E69E85911C07}"/>
          </ac:picMkLst>
        </pc:picChg>
        <pc:picChg chg="del">
          <ac:chgData name="Douglas R. Lomsdalen" userId="f4f939d5-1bb5-41af-b0ab-9f0957db3199" providerId="ADAL" clId="{0A785721-2921-0042-95BA-EFF0B9E86810}" dt="2019-02-19T00:43:37.961" v="2823" actId="478"/>
          <ac:picMkLst>
            <pc:docMk/>
            <pc:sldMk cId="1356958970" sldId="278"/>
            <ac:picMk id="9" creationId="{9CEF96B9-2A7B-F347-8416-EBDC98B8D2AA}"/>
          </ac:picMkLst>
        </pc:picChg>
        <pc:picChg chg="add del mod">
          <ac:chgData name="Douglas R. Lomsdalen" userId="f4f939d5-1bb5-41af-b0ab-9f0957db3199" providerId="ADAL" clId="{0A785721-2921-0042-95BA-EFF0B9E86810}" dt="2019-02-19T00:50:16.896" v="2853" actId="478"/>
          <ac:picMkLst>
            <pc:docMk/>
            <pc:sldMk cId="1356958970" sldId="278"/>
            <ac:picMk id="11" creationId="{7D6F059E-C250-C340-84B7-C493B8DB5206}"/>
          </ac:picMkLst>
        </pc:picChg>
        <pc:picChg chg="add mod modCrop">
          <ac:chgData name="Douglas R. Lomsdalen" userId="f4f939d5-1bb5-41af-b0ab-9f0957db3199" providerId="ADAL" clId="{0A785721-2921-0042-95BA-EFF0B9E86810}" dt="2019-02-19T00:51:26.517" v="2862" actId="14100"/>
          <ac:picMkLst>
            <pc:docMk/>
            <pc:sldMk cId="1356958970" sldId="278"/>
            <ac:picMk id="13" creationId="{85F9E4D7-BE92-CD4B-9A05-5E6335CDA82D}"/>
          </ac:picMkLst>
        </pc:picChg>
      </pc:sldChg>
      <pc:sldChg chg="addSp delSp modSp add">
        <pc:chgData name="Douglas R. Lomsdalen" userId="f4f939d5-1bb5-41af-b0ab-9f0957db3199" providerId="ADAL" clId="{0A785721-2921-0042-95BA-EFF0B9E86810}" dt="2019-02-19T17:40:35.162" v="3598" actId="20577"/>
        <pc:sldMkLst>
          <pc:docMk/>
          <pc:sldMk cId="2320770020" sldId="279"/>
        </pc:sldMkLst>
        <pc:spChg chg="mod">
          <ac:chgData name="Douglas R. Lomsdalen" userId="f4f939d5-1bb5-41af-b0ab-9f0957db3199" providerId="ADAL" clId="{0A785721-2921-0042-95BA-EFF0B9E86810}" dt="2019-02-19T17:40:35.162" v="3598" actId="20577"/>
          <ac:spMkLst>
            <pc:docMk/>
            <pc:sldMk cId="2320770020" sldId="279"/>
            <ac:spMk id="3" creationId="{8CDBB0CE-42A1-E145-B1A2-B1163F85A60A}"/>
          </ac:spMkLst>
        </pc:spChg>
        <pc:picChg chg="add mod modCrop">
          <ac:chgData name="Douglas R. Lomsdalen" userId="f4f939d5-1bb5-41af-b0ab-9f0957db3199" providerId="ADAL" clId="{0A785721-2921-0042-95BA-EFF0B9E86810}" dt="2019-02-19T17:32:29.132" v="3334" actId="1076"/>
          <ac:picMkLst>
            <pc:docMk/>
            <pc:sldMk cId="2320770020" sldId="279"/>
            <ac:picMk id="8" creationId="{A9E56AE7-DF7F-F941-882F-F65A3D56BC7D}"/>
          </ac:picMkLst>
        </pc:picChg>
        <pc:picChg chg="add mod">
          <ac:chgData name="Douglas R. Lomsdalen" userId="f4f939d5-1bb5-41af-b0ab-9f0957db3199" providerId="ADAL" clId="{0A785721-2921-0042-95BA-EFF0B9E86810}" dt="2019-02-19T01:04:56.271" v="3210" actId="1037"/>
          <ac:picMkLst>
            <pc:docMk/>
            <pc:sldMk cId="2320770020" sldId="279"/>
            <ac:picMk id="10" creationId="{88A28803-E7BE-D244-812D-250A14972750}"/>
          </ac:picMkLst>
        </pc:picChg>
        <pc:picChg chg="add mod">
          <ac:chgData name="Douglas R. Lomsdalen" userId="f4f939d5-1bb5-41af-b0ab-9f0957db3199" providerId="ADAL" clId="{0A785721-2921-0042-95BA-EFF0B9E86810}" dt="2019-02-19T01:04:58.632" v="3211" actId="1037"/>
          <ac:picMkLst>
            <pc:docMk/>
            <pc:sldMk cId="2320770020" sldId="279"/>
            <ac:picMk id="12" creationId="{6DF5F453-FA69-1E4F-9B46-A98E807D2AD5}"/>
          </ac:picMkLst>
        </pc:picChg>
        <pc:picChg chg="del">
          <ac:chgData name="Douglas R. Lomsdalen" userId="f4f939d5-1bb5-41af-b0ab-9f0957db3199" providerId="ADAL" clId="{0A785721-2921-0042-95BA-EFF0B9E86810}" dt="2019-02-19T00:55:32.340" v="3134" actId="478"/>
          <ac:picMkLst>
            <pc:docMk/>
            <pc:sldMk cId="2320770020" sldId="279"/>
            <ac:picMk id="13" creationId="{85F9E4D7-BE92-CD4B-9A05-5E6335CDA82D}"/>
          </ac:picMkLst>
        </pc:picChg>
      </pc:sldChg>
      <pc:sldChg chg="modSp add">
        <pc:chgData name="Douglas R. Lomsdalen" userId="f4f939d5-1bb5-41af-b0ab-9f0957db3199" providerId="ADAL" clId="{0A785721-2921-0042-95BA-EFF0B9E86810}" dt="2019-02-19T20:30:19.179" v="4353" actId="20577"/>
        <pc:sldMkLst>
          <pc:docMk/>
          <pc:sldMk cId="4123094573" sldId="281"/>
        </pc:sldMkLst>
        <pc:spChg chg="mod">
          <ac:chgData name="Douglas R. Lomsdalen" userId="f4f939d5-1bb5-41af-b0ab-9f0957db3199" providerId="ADAL" clId="{0A785721-2921-0042-95BA-EFF0B9E86810}" dt="2019-02-19T17:56:37.669" v="4095" actId="20577"/>
          <ac:spMkLst>
            <pc:docMk/>
            <pc:sldMk cId="4123094573" sldId="281"/>
            <ac:spMk id="2" creationId="{09484A7D-7D14-8040-968D-15811313C44A}"/>
          </ac:spMkLst>
        </pc:spChg>
        <pc:spChg chg="mod">
          <ac:chgData name="Douglas R. Lomsdalen" userId="f4f939d5-1bb5-41af-b0ab-9f0957db3199" providerId="ADAL" clId="{0A785721-2921-0042-95BA-EFF0B9E86810}" dt="2019-02-19T20:30:19.179" v="4353" actId="20577"/>
          <ac:spMkLst>
            <pc:docMk/>
            <pc:sldMk cId="4123094573" sldId="281"/>
            <ac:spMk id="3" creationId="{4EA05FF9-BE78-B043-A42E-EA41264DAB39}"/>
          </ac:spMkLst>
        </pc:spChg>
      </pc:sldChg>
      <pc:sldChg chg="addSp delSp modSp add">
        <pc:chgData name="Douglas R. Lomsdalen" userId="f4f939d5-1bb5-41af-b0ab-9f0957db3199" providerId="ADAL" clId="{0A785721-2921-0042-95BA-EFF0B9E86810}" dt="2019-02-19T20:33:22.504" v="4529" actId="1076"/>
        <pc:sldMkLst>
          <pc:docMk/>
          <pc:sldMk cId="2661810818" sldId="282"/>
        </pc:sldMkLst>
        <pc:spChg chg="mod">
          <ac:chgData name="Douglas R. Lomsdalen" userId="f4f939d5-1bb5-41af-b0ab-9f0957db3199" providerId="ADAL" clId="{0A785721-2921-0042-95BA-EFF0B9E86810}" dt="2019-02-19T20:30:42.178" v="4370" actId="20577"/>
          <ac:spMkLst>
            <pc:docMk/>
            <pc:sldMk cId="2661810818" sldId="282"/>
            <ac:spMk id="2" creationId="{2423A9D4-057C-BF45-AB2A-1A907ED9A009}"/>
          </ac:spMkLst>
        </pc:spChg>
        <pc:spChg chg="del">
          <ac:chgData name="Douglas R. Lomsdalen" userId="f4f939d5-1bb5-41af-b0ab-9f0957db3199" providerId="ADAL" clId="{0A785721-2921-0042-95BA-EFF0B9E86810}" dt="2019-02-19T20:33:11.891" v="4527"/>
          <ac:spMkLst>
            <pc:docMk/>
            <pc:sldMk cId="2661810818" sldId="282"/>
            <ac:spMk id="3" creationId="{7368C916-0187-734E-94A7-D894DCE3465B}"/>
          </ac:spMkLst>
        </pc:spChg>
        <pc:picChg chg="add mod">
          <ac:chgData name="Douglas R. Lomsdalen" userId="f4f939d5-1bb5-41af-b0ab-9f0957db3199" providerId="ADAL" clId="{0A785721-2921-0042-95BA-EFF0B9E86810}" dt="2019-02-19T20:33:22.504" v="4529" actId="1076"/>
          <ac:picMkLst>
            <pc:docMk/>
            <pc:sldMk cId="2661810818" sldId="282"/>
            <ac:picMk id="8" creationId="{B815A457-5EBE-C943-B104-CE63204D1E1E}"/>
          </ac:picMkLst>
        </pc:picChg>
      </pc:sldChg>
      <pc:sldChg chg="addSp modSp add">
        <pc:chgData name="Douglas R. Lomsdalen" userId="f4f939d5-1bb5-41af-b0ab-9f0957db3199" providerId="ADAL" clId="{0A785721-2921-0042-95BA-EFF0B9E86810}" dt="2019-02-19T20:35:03.079" v="4704" actId="20577"/>
        <pc:sldMkLst>
          <pc:docMk/>
          <pc:sldMk cId="2896529994" sldId="283"/>
        </pc:sldMkLst>
        <pc:spChg chg="mod">
          <ac:chgData name="Douglas R. Lomsdalen" userId="f4f939d5-1bb5-41af-b0ab-9f0957db3199" providerId="ADAL" clId="{0A785721-2921-0042-95BA-EFF0B9E86810}" dt="2019-02-19T20:31:11.025" v="4388" actId="20577"/>
          <ac:spMkLst>
            <pc:docMk/>
            <pc:sldMk cId="2896529994" sldId="283"/>
            <ac:spMk id="2" creationId="{2F013759-D5D7-D94A-87AD-3C37FB2FBDC6}"/>
          </ac:spMkLst>
        </pc:spChg>
        <pc:spChg chg="mod">
          <ac:chgData name="Douglas R. Lomsdalen" userId="f4f939d5-1bb5-41af-b0ab-9f0957db3199" providerId="ADAL" clId="{0A785721-2921-0042-95BA-EFF0B9E86810}" dt="2019-02-19T20:35:03.079" v="4704" actId="20577"/>
          <ac:spMkLst>
            <pc:docMk/>
            <pc:sldMk cId="2896529994" sldId="283"/>
            <ac:spMk id="3" creationId="{4AC6A242-8E27-154F-8AC0-AC3DD7EE76A8}"/>
          </ac:spMkLst>
        </pc:spChg>
        <pc:picChg chg="add mod">
          <ac:chgData name="Douglas R. Lomsdalen" userId="f4f939d5-1bb5-41af-b0ab-9f0957db3199" providerId="ADAL" clId="{0A785721-2921-0042-95BA-EFF0B9E86810}" dt="2019-02-19T20:34:58.279" v="4701" actId="1076"/>
          <ac:picMkLst>
            <pc:docMk/>
            <pc:sldMk cId="2896529994" sldId="283"/>
            <ac:picMk id="8" creationId="{B9BE53D0-BE01-9144-82BE-17F5189B6B88}"/>
          </ac:picMkLst>
        </pc:picChg>
        <pc:picChg chg="add mod">
          <ac:chgData name="Douglas R. Lomsdalen" userId="f4f939d5-1bb5-41af-b0ab-9f0957db3199" providerId="ADAL" clId="{0A785721-2921-0042-95BA-EFF0B9E86810}" dt="2019-02-19T20:34:55.948" v="4700" actId="1076"/>
          <ac:picMkLst>
            <pc:docMk/>
            <pc:sldMk cId="2896529994" sldId="283"/>
            <ac:picMk id="10" creationId="{D121ECC0-38C2-D347-8648-5605BD8EEAD9}"/>
          </ac:picMkLst>
        </pc:picChg>
      </pc:sldChg>
      <pc:sldChg chg="addSp delSp modSp add">
        <pc:chgData name="Douglas R. Lomsdalen" userId="f4f939d5-1bb5-41af-b0ab-9f0957db3199" providerId="ADAL" clId="{0A785721-2921-0042-95BA-EFF0B9E86810}" dt="2019-02-19T20:41:31.327" v="4925" actId="20577"/>
        <pc:sldMkLst>
          <pc:docMk/>
          <pc:sldMk cId="3154646872" sldId="284"/>
        </pc:sldMkLst>
        <pc:spChg chg="mod">
          <ac:chgData name="Douglas R. Lomsdalen" userId="f4f939d5-1bb5-41af-b0ab-9f0957db3199" providerId="ADAL" clId="{0A785721-2921-0042-95BA-EFF0B9E86810}" dt="2019-02-19T20:41:15.279" v="4884" actId="20577"/>
          <ac:spMkLst>
            <pc:docMk/>
            <pc:sldMk cId="3154646872" sldId="284"/>
            <ac:spMk id="2" creationId="{5393BF6C-31EB-9A4C-BDBF-163AE8C2820A}"/>
          </ac:spMkLst>
        </pc:spChg>
        <pc:spChg chg="add del mod">
          <ac:chgData name="Douglas R. Lomsdalen" userId="f4f939d5-1bb5-41af-b0ab-9f0957db3199" providerId="ADAL" clId="{0A785721-2921-0042-95BA-EFF0B9E86810}" dt="2019-02-19T20:41:31.327" v="4925" actId="20577"/>
          <ac:spMkLst>
            <pc:docMk/>
            <pc:sldMk cId="3154646872" sldId="284"/>
            <ac:spMk id="3" creationId="{4E50D2D7-8361-F840-A296-0DB9C36CA9E4}"/>
          </ac:spMkLst>
        </pc:spChg>
        <pc:picChg chg="add del mod">
          <ac:chgData name="Douglas R. Lomsdalen" userId="f4f939d5-1bb5-41af-b0ab-9f0957db3199" providerId="ADAL" clId="{0A785721-2921-0042-95BA-EFF0B9E86810}" dt="2019-02-19T20:38:43.772" v="4733"/>
          <ac:picMkLst>
            <pc:docMk/>
            <pc:sldMk cId="3154646872" sldId="284"/>
            <ac:picMk id="8" creationId="{9BB506AE-9DB4-7A47-8F90-6A9B7AD77939}"/>
          </ac:picMkLst>
        </pc:picChg>
        <pc:picChg chg="add del mod">
          <ac:chgData name="Douglas R. Lomsdalen" userId="f4f939d5-1bb5-41af-b0ab-9f0957db3199" providerId="ADAL" clId="{0A785721-2921-0042-95BA-EFF0B9E86810}" dt="2019-02-19T20:39:01.024" v="4738"/>
          <ac:picMkLst>
            <pc:docMk/>
            <pc:sldMk cId="3154646872" sldId="284"/>
            <ac:picMk id="10" creationId="{BF551557-973B-EC4B-BA6E-15480A74CC80}"/>
          </ac:picMkLst>
        </pc:picChg>
        <pc:picChg chg="add mod">
          <ac:chgData name="Douglas R. Lomsdalen" userId="f4f939d5-1bb5-41af-b0ab-9f0957db3199" providerId="ADAL" clId="{0A785721-2921-0042-95BA-EFF0B9E86810}" dt="2019-02-19T20:39:39.949" v="4760" actId="1076"/>
          <ac:picMkLst>
            <pc:docMk/>
            <pc:sldMk cId="3154646872" sldId="284"/>
            <ac:picMk id="12" creationId="{2188CA93-77E3-E74C-8739-1ECCC112AD5F}"/>
          </ac:picMkLst>
        </pc:picChg>
      </pc:sldChg>
    </pc:docChg>
  </pc:docChgLst>
  <pc:docChgLst>
    <pc:chgData name="Douglas R. Lomsdalen" userId="S::dlomsdal@calpoly.edu::f4f939d5-1bb5-41af-b0ab-9f0957db3199" providerId="AD" clId="Web-{FD4AEEB7-62FC-39D1-9524-5B8E8945017A}"/>
    <pc:docChg chg="modSld">
      <pc:chgData name="Douglas R. Lomsdalen" userId="S::dlomsdal@calpoly.edu::f4f939d5-1bb5-41af-b0ab-9f0957db3199" providerId="AD" clId="Web-{FD4AEEB7-62FC-39D1-9524-5B8E8945017A}" dt="2019-02-19T22:07:25.588" v="11" actId="1076"/>
      <pc:docMkLst>
        <pc:docMk/>
      </pc:docMkLst>
      <pc:sldChg chg="addSp delSp modSp">
        <pc:chgData name="Douglas R. Lomsdalen" userId="S::dlomsdal@calpoly.edu::f4f939d5-1bb5-41af-b0ab-9f0957db3199" providerId="AD" clId="Web-{FD4AEEB7-62FC-39D1-9524-5B8E8945017A}" dt="2019-02-19T22:02:23.744" v="3" actId="14100"/>
        <pc:sldMkLst>
          <pc:docMk/>
          <pc:sldMk cId="737882364" sldId="277"/>
        </pc:sldMkLst>
        <pc:picChg chg="add mod">
          <ac:chgData name="Douglas R. Lomsdalen" userId="S::dlomsdal@calpoly.edu::f4f939d5-1bb5-41af-b0ab-9f0957db3199" providerId="AD" clId="Web-{FD4AEEB7-62FC-39D1-9524-5B8E8945017A}" dt="2019-02-19T22:02:23.744" v="3" actId="14100"/>
          <ac:picMkLst>
            <pc:docMk/>
            <pc:sldMk cId="737882364" sldId="277"/>
            <ac:picMk id="7" creationId="{A1291835-7445-4657-86AA-A9CA7698DAF8}"/>
          </ac:picMkLst>
        </pc:picChg>
        <pc:picChg chg="del">
          <ac:chgData name="Douglas R. Lomsdalen" userId="S::dlomsdal@calpoly.edu::f4f939d5-1bb5-41af-b0ab-9f0957db3199" providerId="AD" clId="Web-{FD4AEEB7-62FC-39D1-9524-5B8E8945017A}" dt="2019-02-19T22:02:02.603" v="0"/>
          <ac:picMkLst>
            <pc:docMk/>
            <pc:sldMk cId="737882364" sldId="277"/>
            <ac:picMk id="4098" creationId="{2C7EB489-000E-D944-AFBB-9A3D1B5B2006}"/>
          </ac:picMkLst>
        </pc:picChg>
      </pc:sldChg>
      <pc:sldChg chg="addSp modSp">
        <pc:chgData name="Douglas R. Lomsdalen" userId="S::dlomsdal@calpoly.edu::f4f939d5-1bb5-41af-b0ab-9f0957db3199" providerId="AD" clId="Web-{FD4AEEB7-62FC-39D1-9524-5B8E8945017A}" dt="2019-02-19T22:07:25.588" v="11" actId="1076"/>
        <pc:sldMkLst>
          <pc:docMk/>
          <pc:sldMk cId="4123094573" sldId="281"/>
        </pc:sldMkLst>
        <pc:picChg chg="add mod">
          <ac:chgData name="Douglas R. Lomsdalen" userId="S::dlomsdal@calpoly.edu::f4f939d5-1bb5-41af-b0ab-9f0957db3199" providerId="AD" clId="Web-{FD4AEEB7-62FC-39D1-9524-5B8E8945017A}" dt="2019-02-19T22:07:25.588" v="11" actId="1076"/>
          <ac:picMkLst>
            <pc:docMk/>
            <pc:sldMk cId="4123094573" sldId="281"/>
            <ac:picMk id="7" creationId="{65797FF2-8BBE-454A-A393-182C794D4CCA}"/>
          </ac:picMkLst>
        </pc:picChg>
        <pc:picChg chg="add mod">
          <ac:chgData name="Douglas R. Lomsdalen" userId="S::dlomsdal@calpoly.edu::f4f939d5-1bb5-41af-b0ab-9f0957db3199" providerId="AD" clId="Web-{FD4AEEB7-62FC-39D1-9524-5B8E8945017A}" dt="2019-02-19T22:07:22.994" v="10" actId="1076"/>
          <ac:picMkLst>
            <pc:docMk/>
            <pc:sldMk cId="4123094573" sldId="281"/>
            <ac:picMk id="9" creationId="{11502AC4-9980-47FA-AB8E-DE39FE45A71D}"/>
          </ac:picMkLst>
        </pc:picChg>
      </pc:sldChg>
    </pc:docChg>
  </pc:docChgLst>
  <pc:docChgLst>
    <pc:chgData name="Douglas R. Lomsdalen" userId="S::dlomsdal@calpoly.edu::f4f939d5-1bb5-41af-b0ab-9f0957db3199" providerId="AD" clId="Web-{18A927D3-A3A0-806A-60B3-ADF2F27518BC}"/>
    <pc:docChg chg="addSld modSld sldOrd">
      <pc:chgData name="Douglas R. Lomsdalen" userId="S::dlomsdal@calpoly.edu::f4f939d5-1bb5-41af-b0ab-9f0957db3199" providerId="AD" clId="Web-{18A927D3-A3A0-806A-60B3-ADF2F27518BC}" dt="2019-03-29T04:12:00.324" v="373" actId="14100"/>
      <pc:docMkLst>
        <pc:docMk/>
      </pc:docMkLst>
      <pc:sldChg chg="modSp">
        <pc:chgData name="Douglas R. Lomsdalen" userId="S::dlomsdal@calpoly.edu::f4f939d5-1bb5-41af-b0ab-9f0957db3199" providerId="AD" clId="Web-{18A927D3-A3A0-806A-60B3-ADF2F27518BC}" dt="2019-03-29T04:07:24.402" v="66" actId="1076"/>
        <pc:sldMkLst>
          <pc:docMk/>
          <pc:sldMk cId="257921632" sldId="260"/>
        </pc:sldMkLst>
        <pc:spChg chg="mod">
          <ac:chgData name="Douglas R. Lomsdalen" userId="S::dlomsdal@calpoly.edu::f4f939d5-1bb5-41af-b0ab-9f0957db3199" providerId="AD" clId="Web-{18A927D3-A3A0-806A-60B3-ADF2F27518BC}" dt="2019-03-29T04:07:24.402" v="66" actId="1076"/>
          <ac:spMkLst>
            <pc:docMk/>
            <pc:sldMk cId="257921632" sldId="260"/>
            <ac:spMk id="3" creationId="{D9830CA5-F074-1B4F-B781-9759549F1C95}"/>
          </ac:spMkLst>
        </pc:spChg>
      </pc:sldChg>
      <pc:sldChg chg="modSp">
        <pc:chgData name="Douglas R. Lomsdalen" userId="S::dlomsdal@calpoly.edu::f4f939d5-1bb5-41af-b0ab-9f0957db3199" providerId="AD" clId="Web-{18A927D3-A3A0-806A-60B3-ADF2F27518BC}" dt="2019-03-29T03:57:54.543" v="3" actId="1076"/>
        <pc:sldMkLst>
          <pc:docMk/>
          <pc:sldMk cId="4067634723" sldId="265"/>
        </pc:sldMkLst>
        <pc:picChg chg="mod">
          <ac:chgData name="Douglas R. Lomsdalen" userId="S::dlomsdal@calpoly.edu::f4f939d5-1bb5-41af-b0ab-9f0957db3199" providerId="AD" clId="Web-{18A927D3-A3A0-806A-60B3-ADF2F27518BC}" dt="2019-03-29T03:57:52.309" v="2" actId="1076"/>
          <ac:picMkLst>
            <pc:docMk/>
            <pc:sldMk cId="4067634723" sldId="265"/>
            <ac:picMk id="7" creationId="{89794BDB-6350-2445-9AA2-F88B2A671001}"/>
          </ac:picMkLst>
        </pc:picChg>
        <pc:picChg chg="mod">
          <ac:chgData name="Douglas R. Lomsdalen" userId="S::dlomsdal@calpoly.edu::f4f939d5-1bb5-41af-b0ab-9f0957db3199" providerId="AD" clId="Web-{18A927D3-A3A0-806A-60B3-ADF2F27518BC}" dt="2019-03-29T03:57:46.012" v="0" actId="14100"/>
          <ac:picMkLst>
            <pc:docMk/>
            <pc:sldMk cId="4067634723" sldId="265"/>
            <ac:picMk id="9" creationId="{C17328DB-F7BA-C14B-AF67-E0938BFC214C}"/>
          </ac:picMkLst>
        </pc:picChg>
        <pc:picChg chg="mod">
          <ac:chgData name="Douglas R. Lomsdalen" userId="S::dlomsdal@calpoly.edu::f4f939d5-1bb5-41af-b0ab-9f0957db3199" providerId="AD" clId="Web-{18A927D3-A3A0-806A-60B3-ADF2F27518BC}" dt="2019-03-29T03:57:54.543" v="3" actId="1076"/>
          <ac:picMkLst>
            <pc:docMk/>
            <pc:sldMk cId="4067634723" sldId="265"/>
            <ac:picMk id="10" creationId="{E0F89FBF-E70C-9F41-8893-B255EFE87C1A}"/>
          </ac:picMkLst>
        </pc:picChg>
      </pc:sldChg>
      <pc:sldChg chg="modSp">
        <pc:chgData name="Douglas R. Lomsdalen" userId="S::dlomsdal@calpoly.edu::f4f939d5-1bb5-41af-b0ab-9f0957db3199" providerId="AD" clId="Web-{18A927D3-A3A0-806A-60B3-ADF2F27518BC}" dt="2019-03-29T04:05:07.246" v="62" actId="20577"/>
        <pc:sldMkLst>
          <pc:docMk/>
          <pc:sldMk cId="1900264520" sldId="274"/>
        </pc:sldMkLst>
        <pc:spChg chg="mod">
          <ac:chgData name="Douglas R. Lomsdalen" userId="S::dlomsdal@calpoly.edu::f4f939d5-1bb5-41af-b0ab-9f0957db3199" providerId="AD" clId="Web-{18A927D3-A3A0-806A-60B3-ADF2F27518BC}" dt="2019-03-29T04:05:07.246" v="62" actId="20577"/>
          <ac:spMkLst>
            <pc:docMk/>
            <pc:sldMk cId="1900264520" sldId="274"/>
            <ac:spMk id="3" creationId="{8CDBB0CE-42A1-E145-B1A2-B1163F85A60A}"/>
          </ac:spMkLst>
        </pc:spChg>
      </pc:sldChg>
      <pc:sldChg chg="ord">
        <pc:chgData name="Douglas R. Lomsdalen" userId="S::dlomsdal@calpoly.edu::f4f939d5-1bb5-41af-b0ab-9f0957db3199" providerId="AD" clId="Web-{18A927D3-A3A0-806A-60B3-ADF2F27518BC}" dt="2019-03-29T04:03:37.668" v="27"/>
        <pc:sldMkLst>
          <pc:docMk/>
          <pc:sldMk cId="1571043542" sldId="276"/>
        </pc:sldMkLst>
      </pc:sldChg>
      <pc:sldChg chg="ord">
        <pc:chgData name="Douglas R. Lomsdalen" userId="S::dlomsdal@calpoly.edu::f4f939d5-1bb5-41af-b0ab-9f0957db3199" providerId="AD" clId="Web-{18A927D3-A3A0-806A-60B3-ADF2F27518BC}" dt="2019-03-29T04:00:54.434" v="25"/>
        <pc:sldMkLst>
          <pc:docMk/>
          <pc:sldMk cId="1356958970" sldId="278"/>
        </pc:sldMkLst>
      </pc:sldChg>
      <pc:sldChg chg="addSp delSp modSp">
        <pc:chgData name="Douglas R. Lomsdalen" userId="S::dlomsdal@calpoly.edu::f4f939d5-1bb5-41af-b0ab-9f0957db3199" providerId="AD" clId="Web-{18A927D3-A3A0-806A-60B3-ADF2F27518BC}" dt="2019-03-29T04:00:06.918" v="24" actId="14100"/>
        <pc:sldMkLst>
          <pc:docMk/>
          <pc:sldMk cId="2903568359" sldId="288"/>
        </pc:sldMkLst>
        <pc:spChg chg="mod">
          <ac:chgData name="Douglas R. Lomsdalen" userId="S::dlomsdal@calpoly.edu::f4f939d5-1bb5-41af-b0ab-9f0957db3199" providerId="AD" clId="Web-{18A927D3-A3A0-806A-60B3-ADF2F27518BC}" dt="2019-03-29T03:59:30.496" v="17" actId="20577"/>
          <ac:spMkLst>
            <pc:docMk/>
            <pc:sldMk cId="2903568359" sldId="288"/>
            <ac:spMk id="2" creationId="{B4285181-5075-D342-9BAF-34F52D368ABD}"/>
          </ac:spMkLst>
        </pc:spChg>
        <pc:spChg chg="del">
          <ac:chgData name="Douglas R. Lomsdalen" userId="S::dlomsdal@calpoly.edu::f4f939d5-1bb5-41af-b0ab-9f0957db3199" providerId="AD" clId="Web-{18A927D3-A3A0-806A-60B3-ADF2F27518BC}" dt="2019-03-29T03:58:58.887" v="4"/>
          <ac:spMkLst>
            <pc:docMk/>
            <pc:sldMk cId="2903568359" sldId="288"/>
            <ac:spMk id="3" creationId="{DA6AC05E-AACD-5641-A4A6-EFB629AA913A}"/>
          </ac:spMkLst>
        </pc:spChg>
        <pc:picChg chg="add mod ord">
          <ac:chgData name="Douglas R. Lomsdalen" userId="S::dlomsdal@calpoly.edu::f4f939d5-1bb5-41af-b0ab-9f0957db3199" providerId="AD" clId="Web-{18A927D3-A3A0-806A-60B3-ADF2F27518BC}" dt="2019-03-29T04:00:06.918" v="24" actId="14100"/>
          <ac:picMkLst>
            <pc:docMk/>
            <pc:sldMk cId="2903568359" sldId="288"/>
            <ac:picMk id="7" creationId="{2359A71D-BBAA-4661-AE4C-C9A45B752168}"/>
          </ac:picMkLst>
        </pc:picChg>
      </pc:sldChg>
      <pc:sldChg chg="modSp new">
        <pc:chgData name="Douglas R. Lomsdalen" userId="S::dlomsdal@calpoly.edu::f4f939d5-1bb5-41af-b0ab-9f0957db3199" providerId="AD" clId="Web-{18A927D3-A3A0-806A-60B3-ADF2F27518BC}" dt="2019-03-29T04:11:22.590" v="364" actId="20577"/>
        <pc:sldMkLst>
          <pc:docMk/>
          <pc:sldMk cId="1749154732" sldId="291"/>
        </pc:sldMkLst>
        <pc:spChg chg="mod">
          <ac:chgData name="Douglas R. Lomsdalen" userId="S::dlomsdal@calpoly.edu::f4f939d5-1bb5-41af-b0ab-9f0957db3199" providerId="AD" clId="Web-{18A927D3-A3A0-806A-60B3-ADF2F27518BC}" dt="2019-03-29T04:08:53.293" v="76" actId="20577"/>
          <ac:spMkLst>
            <pc:docMk/>
            <pc:sldMk cId="1749154732" sldId="291"/>
            <ac:spMk id="2" creationId="{408FDFF6-B3D4-468B-BA43-2D6CB27FDAE2}"/>
          </ac:spMkLst>
        </pc:spChg>
        <pc:spChg chg="mod">
          <ac:chgData name="Douglas R. Lomsdalen" userId="S::dlomsdal@calpoly.edu::f4f939d5-1bb5-41af-b0ab-9f0957db3199" providerId="AD" clId="Web-{18A927D3-A3A0-806A-60B3-ADF2F27518BC}" dt="2019-03-29T04:11:22.590" v="364" actId="20577"/>
          <ac:spMkLst>
            <pc:docMk/>
            <pc:sldMk cId="1749154732" sldId="291"/>
            <ac:spMk id="3" creationId="{38B02F4E-5A8D-4287-97F0-0EA999DE1A2B}"/>
          </ac:spMkLst>
        </pc:spChg>
      </pc:sldChg>
      <pc:sldChg chg="addSp delSp modSp new">
        <pc:chgData name="Douglas R. Lomsdalen" userId="S::dlomsdal@calpoly.edu::f4f939d5-1bb5-41af-b0ab-9f0957db3199" providerId="AD" clId="Web-{18A927D3-A3A0-806A-60B3-ADF2F27518BC}" dt="2019-03-29T04:12:00.324" v="373" actId="14100"/>
        <pc:sldMkLst>
          <pc:docMk/>
          <pc:sldMk cId="4208714843" sldId="292"/>
        </pc:sldMkLst>
        <pc:spChg chg="del">
          <ac:chgData name="Douglas R. Lomsdalen" userId="S::dlomsdal@calpoly.edu::f4f939d5-1bb5-41af-b0ab-9f0957db3199" providerId="AD" clId="Web-{18A927D3-A3A0-806A-60B3-ADF2F27518BC}" dt="2019-03-29T04:11:31.043" v="367"/>
          <ac:spMkLst>
            <pc:docMk/>
            <pc:sldMk cId="4208714843" sldId="292"/>
            <ac:spMk id="2" creationId="{08AE101E-E997-4492-B251-579F0246EFCE}"/>
          </ac:spMkLst>
        </pc:spChg>
        <pc:spChg chg="del">
          <ac:chgData name="Douglas R. Lomsdalen" userId="S::dlomsdal@calpoly.edu::f4f939d5-1bb5-41af-b0ab-9f0957db3199" providerId="AD" clId="Web-{18A927D3-A3A0-806A-60B3-ADF2F27518BC}" dt="2019-03-29T04:11:33.699" v="368"/>
          <ac:spMkLst>
            <pc:docMk/>
            <pc:sldMk cId="4208714843" sldId="292"/>
            <ac:spMk id="3" creationId="{2063D392-3960-45CE-9C83-4876A74B5053}"/>
          </ac:spMkLst>
        </pc:spChg>
        <pc:picChg chg="add mod">
          <ac:chgData name="Douglas R. Lomsdalen" userId="S::dlomsdal@calpoly.edu::f4f939d5-1bb5-41af-b0ab-9f0957db3199" providerId="AD" clId="Web-{18A927D3-A3A0-806A-60B3-ADF2F27518BC}" dt="2019-03-29T04:12:00.324" v="373" actId="14100"/>
          <ac:picMkLst>
            <pc:docMk/>
            <pc:sldMk cId="4208714843" sldId="292"/>
            <ac:picMk id="7" creationId="{D8046BA1-AB53-4329-A393-F8A6D7CB5CDA}"/>
          </ac:picMkLst>
        </pc:picChg>
      </pc:sldChg>
    </pc:docChg>
  </pc:docChgLst>
  <pc:docChgLst>
    <pc:chgData name="Douglas R. Lomsdalen" userId="f4f939d5-1bb5-41af-b0ab-9f0957db3199" providerId="ADAL" clId="{1DF3430D-F88C-634F-9419-C41A9F3CA434}"/>
    <pc:docChg chg="custSel addSld delSld modSld sldOrd">
      <pc:chgData name="Douglas R. Lomsdalen" userId="f4f939d5-1bb5-41af-b0ab-9f0957db3199" providerId="ADAL" clId="{1DF3430D-F88C-634F-9419-C41A9F3CA434}" dt="2019-03-29T23:24:16.583" v="989" actId="20577"/>
      <pc:docMkLst>
        <pc:docMk/>
      </pc:docMkLst>
      <pc:sldChg chg="modSp">
        <pc:chgData name="Douglas R. Lomsdalen" userId="f4f939d5-1bb5-41af-b0ab-9f0957db3199" providerId="ADAL" clId="{1DF3430D-F88C-634F-9419-C41A9F3CA434}" dt="2019-03-21T23:07:25.783" v="515" actId="20577"/>
        <pc:sldMkLst>
          <pc:docMk/>
          <pc:sldMk cId="3911031815" sldId="263"/>
        </pc:sldMkLst>
        <pc:spChg chg="mod">
          <ac:chgData name="Douglas R. Lomsdalen" userId="f4f939d5-1bb5-41af-b0ab-9f0957db3199" providerId="ADAL" clId="{1DF3430D-F88C-634F-9419-C41A9F3CA434}" dt="2019-03-21T23:07:25.783" v="515" actId="20577"/>
          <ac:spMkLst>
            <pc:docMk/>
            <pc:sldMk cId="3911031815" sldId="263"/>
            <ac:spMk id="3" creationId="{B234DD06-B161-7448-BA18-3C95C0F0E9AA}"/>
          </ac:spMkLst>
        </pc:spChg>
      </pc:sldChg>
      <pc:sldChg chg="modNotesTx">
        <pc:chgData name="Douglas R. Lomsdalen" userId="f4f939d5-1bb5-41af-b0ab-9f0957db3199" providerId="ADAL" clId="{1DF3430D-F88C-634F-9419-C41A9F3CA434}" dt="2019-03-21T23:13:16.940" v="568" actId="313"/>
        <pc:sldMkLst>
          <pc:docMk/>
          <pc:sldMk cId="1374247319" sldId="270"/>
        </pc:sldMkLst>
      </pc:sldChg>
      <pc:sldChg chg="modSp">
        <pc:chgData name="Douglas R. Lomsdalen" userId="f4f939d5-1bb5-41af-b0ab-9f0957db3199" providerId="ADAL" clId="{1DF3430D-F88C-634F-9419-C41A9F3CA434}" dt="2019-03-21T23:14:21.236" v="589" actId="20577"/>
        <pc:sldMkLst>
          <pc:docMk/>
          <pc:sldMk cId="2194873452" sldId="273"/>
        </pc:sldMkLst>
        <pc:spChg chg="mod">
          <ac:chgData name="Douglas R. Lomsdalen" userId="f4f939d5-1bb5-41af-b0ab-9f0957db3199" providerId="ADAL" clId="{1DF3430D-F88C-634F-9419-C41A9F3CA434}" dt="2019-03-21T23:14:21.236" v="589" actId="20577"/>
          <ac:spMkLst>
            <pc:docMk/>
            <pc:sldMk cId="2194873452" sldId="273"/>
            <ac:spMk id="3" creationId="{8CDBB0CE-42A1-E145-B1A2-B1163F85A60A}"/>
          </ac:spMkLst>
        </pc:spChg>
      </pc:sldChg>
      <pc:sldChg chg="del">
        <pc:chgData name="Douglas R. Lomsdalen" userId="f4f939d5-1bb5-41af-b0ab-9f0957db3199" providerId="ADAL" clId="{1DF3430D-F88C-634F-9419-C41A9F3CA434}" dt="2019-03-29T23:04:53.422" v="951" actId="2696"/>
        <pc:sldMkLst>
          <pc:docMk/>
          <pc:sldMk cId="1900264520" sldId="274"/>
        </pc:sldMkLst>
      </pc:sldChg>
      <pc:sldChg chg="modSp ord">
        <pc:chgData name="Douglas R. Lomsdalen" userId="f4f939d5-1bb5-41af-b0ab-9f0957db3199" providerId="ADAL" clId="{1DF3430D-F88C-634F-9419-C41A9F3CA434}" dt="2019-03-29T23:06:12.528" v="952"/>
        <pc:sldMkLst>
          <pc:docMk/>
          <pc:sldMk cId="4173370156" sldId="275"/>
        </pc:sldMkLst>
        <pc:spChg chg="mod">
          <ac:chgData name="Douglas R. Lomsdalen" userId="f4f939d5-1bb5-41af-b0ab-9f0957db3199" providerId="ADAL" clId="{1DF3430D-F88C-634F-9419-C41A9F3CA434}" dt="2019-03-21T23:17:13.876" v="730" actId="20577"/>
          <ac:spMkLst>
            <pc:docMk/>
            <pc:sldMk cId="4173370156" sldId="275"/>
            <ac:spMk id="3" creationId="{8CDBB0CE-42A1-E145-B1A2-B1163F85A60A}"/>
          </ac:spMkLst>
        </pc:spChg>
      </pc:sldChg>
      <pc:sldChg chg="modNotesTx">
        <pc:chgData name="Douglas R. Lomsdalen" userId="f4f939d5-1bb5-41af-b0ab-9f0957db3199" providerId="ADAL" clId="{1DF3430D-F88C-634F-9419-C41A9F3CA434}" dt="2019-03-21T23:17:47.760" v="733" actId="20577"/>
        <pc:sldMkLst>
          <pc:docMk/>
          <pc:sldMk cId="1571043542" sldId="276"/>
        </pc:sldMkLst>
      </pc:sldChg>
      <pc:sldChg chg="modSp ord">
        <pc:chgData name="Douglas R. Lomsdalen" userId="f4f939d5-1bb5-41af-b0ab-9f0957db3199" providerId="ADAL" clId="{1DF3430D-F88C-634F-9419-C41A9F3CA434}" dt="2019-03-21T23:21:49.572" v="912"/>
        <pc:sldMkLst>
          <pc:docMk/>
          <pc:sldMk cId="737882364" sldId="277"/>
        </pc:sldMkLst>
        <pc:spChg chg="mod">
          <ac:chgData name="Douglas R. Lomsdalen" userId="f4f939d5-1bb5-41af-b0ab-9f0957db3199" providerId="ADAL" clId="{1DF3430D-F88C-634F-9419-C41A9F3CA434}" dt="2019-03-21T23:20:41.738" v="846" actId="20577"/>
          <ac:spMkLst>
            <pc:docMk/>
            <pc:sldMk cId="737882364" sldId="277"/>
            <ac:spMk id="2" creationId="{80E5D05A-EA72-8845-93CA-5C3B86C34127}"/>
          </ac:spMkLst>
        </pc:spChg>
      </pc:sldChg>
      <pc:sldChg chg="modSp ord modNotesTx">
        <pc:chgData name="Douglas R. Lomsdalen" userId="f4f939d5-1bb5-41af-b0ab-9f0957db3199" providerId="ADAL" clId="{1DF3430D-F88C-634F-9419-C41A9F3CA434}" dt="2019-03-29T23:04:46.952" v="950"/>
        <pc:sldMkLst>
          <pc:docMk/>
          <pc:sldMk cId="1356958970" sldId="278"/>
        </pc:sldMkLst>
        <pc:spChg chg="mod">
          <ac:chgData name="Douglas R. Lomsdalen" userId="f4f939d5-1bb5-41af-b0ab-9f0957db3199" providerId="ADAL" clId="{1DF3430D-F88C-634F-9419-C41A9F3CA434}" dt="2019-03-21T23:18:16.772" v="748" actId="5793"/>
          <ac:spMkLst>
            <pc:docMk/>
            <pc:sldMk cId="1356958970" sldId="278"/>
            <ac:spMk id="3" creationId="{8CDBB0CE-42A1-E145-B1A2-B1163F85A60A}"/>
          </ac:spMkLst>
        </pc:spChg>
      </pc:sldChg>
      <pc:sldChg chg="modSp ord modNotesTx">
        <pc:chgData name="Douglas R. Lomsdalen" userId="f4f939d5-1bb5-41af-b0ab-9f0957db3199" providerId="ADAL" clId="{1DF3430D-F88C-634F-9419-C41A9F3CA434}" dt="2019-03-21T23:22:17.124" v="944" actId="20577"/>
        <pc:sldMkLst>
          <pc:docMk/>
          <pc:sldMk cId="2320770020" sldId="279"/>
        </pc:sldMkLst>
        <pc:spChg chg="mod">
          <ac:chgData name="Douglas R. Lomsdalen" userId="f4f939d5-1bb5-41af-b0ab-9f0957db3199" providerId="ADAL" clId="{1DF3430D-F88C-634F-9419-C41A9F3CA434}" dt="2019-03-21T23:22:17.124" v="944" actId="20577"/>
          <ac:spMkLst>
            <pc:docMk/>
            <pc:sldMk cId="2320770020" sldId="279"/>
            <ac:spMk id="2" creationId="{80E5D05A-EA72-8845-93CA-5C3B86C34127}"/>
          </ac:spMkLst>
        </pc:spChg>
      </pc:sldChg>
      <pc:sldChg chg="ord">
        <pc:chgData name="Douglas R. Lomsdalen" userId="f4f939d5-1bb5-41af-b0ab-9f0957db3199" providerId="ADAL" clId="{1DF3430D-F88C-634F-9419-C41A9F3CA434}" dt="2019-03-13T19:53:02.188" v="324"/>
        <pc:sldMkLst>
          <pc:docMk/>
          <pc:sldMk cId="4123094573" sldId="281"/>
        </pc:sldMkLst>
      </pc:sldChg>
      <pc:sldChg chg="addSp delSp modSp">
        <pc:chgData name="Douglas R. Lomsdalen" userId="f4f939d5-1bb5-41af-b0ab-9f0957db3199" providerId="ADAL" clId="{1DF3430D-F88C-634F-9419-C41A9F3CA434}" dt="2019-03-13T19:53:50.694" v="363" actId="1035"/>
        <pc:sldMkLst>
          <pc:docMk/>
          <pc:sldMk cId="2661810818" sldId="282"/>
        </pc:sldMkLst>
        <pc:spChg chg="mod">
          <ac:chgData name="Douglas R. Lomsdalen" userId="f4f939d5-1bb5-41af-b0ab-9f0957db3199" providerId="ADAL" clId="{1DF3430D-F88C-634F-9419-C41A9F3CA434}" dt="2019-03-13T19:53:23.274" v="356" actId="20577"/>
          <ac:spMkLst>
            <pc:docMk/>
            <pc:sldMk cId="2661810818" sldId="282"/>
            <ac:spMk id="2" creationId="{2423A9D4-057C-BF45-AB2A-1A907ED9A009}"/>
          </ac:spMkLst>
        </pc:spChg>
        <pc:spChg chg="add del mod">
          <ac:chgData name="Douglas R. Lomsdalen" userId="f4f939d5-1bb5-41af-b0ab-9f0957db3199" providerId="ADAL" clId="{1DF3430D-F88C-634F-9419-C41A9F3CA434}" dt="2019-03-13T19:53:40.848" v="359" actId="478"/>
          <ac:spMkLst>
            <pc:docMk/>
            <pc:sldMk cId="2661810818" sldId="282"/>
            <ac:spMk id="7" creationId="{8A82ABA9-596C-7943-9589-2839337C1EC1}"/>
          </ac:spMkLst>
        </pc:spChg>
        <pc:picChg chg="del">
          <ac:chgData name="Douglas R. Lomsdalen" userId="f4f939d5-1bb5-41af-b0ab-9f0957db3199" providerId="ADAL" clId="{1DF3430D-F88C-634F-9419-C41A9F3CA434}" dt="2019-03-13T19:53:25.831" v="357" actId="478"/>
          <ac:picMkLst>
            <pc:docMk/>
            <pc:sldMk cId="2661810818" sldId="282"/>
            <ac:picMk id="8" creationId="{B815A457-5EBE-C943-B104-CE63204D1E1E}"/>
          </ac:picMkLst>
        </pc:picChg>
        <pc:picChg chg="add mod">
          <ac:chgData name="Douglas R. Lomsdalen" userId="f4f939d5-1bb5-41af-b0ab-9f0957db3199" providerId="ADAL" clId="{1DF3430D-F88C-634F-9419-C41A9F3CA434}" dt="2019-03-13T19:53:50.694" v="363" actId="1035"/>
          <ac:picMkLst>
            <pc:docMk/>
            <pc:sldMk cId="2661810818" sldId="282"/>
            <ac:picMk id="9" creationId="{A2056A07-D620-C943-AFFC-68411323D713}"/>
          </ac:picMkLst>
        </pc:picChg>
      </pc:sldChg>
      <pc:sldChg chg="addSp delSp modSp add ord">
        <pc:chgData name="Douglas R. Lomsdalen" userId="f4f939d5-1bb5-41af-b0ab-9f0957db3199" providerId="ADAL" clId="{1DF3430D-F88C-634F-9419-C41A9F3CA434}" dt="2019-03-13T19:52:15.844" v="323" actId="20577"/>
        <pc:sldMkLst>
          <pc:docMk/>
          <pc:sldMk cId="64936717" sldId="285"/>
        </pc:sldMkLst>
        <pc:spChg chg="mod">
          <ac:chgData name="Douglas R. Lomsdalen" userId="f4f939d5-1bb5-41af-b0ab-9f0957db3199" providerId="ADAL" clId="{1DF3430D-F88C-634F-9419-C41A9F3CA434}" dt="2019-03-13T19:49:33.686" v="49" actId="20577"/>
          <ac:spMkLst>
            <pc:docMk/>
            <pc:sldMk cId="64936717" sldId="285"/>
            <ac:spMk id="2" creationId="{C735F228-128C-D24F-8221-B7DE1480C189}"/>
          </ac:spMkLst>
        </pc:spChg>
        <pc:spChg chg="del">
          <ac:chgData name="Douglas R. Lomsdalen" userId="f4f939d5-1bb5-41af-b0ab-9f0957db3199" providerId="ADAL" clId="{1DF3430D-F88C-634F-9419-C41A9F3CA434}" dt="2019-03-13T19:48:13.715" v="2"/>
          <ac:spMkLst>
            <pc:docMk/>
            <pc:sldMk cId="64936717" sldId="285"/>
            <ac:spMk id="3" creationId="{29401D90-06D7-7C46-B2D6-05FA57FE66D7}"/>
          </ac:spMkLst>
        </pc:spChg>
        <pc:spChg chg="add mod">
          <ac:chgData name="Douglas R. Lomsdalen" userId="f4f939d5-1bb5-41af-b0ab-9f0957db3199" providerId="ADAL" clId="{1DF3430D-F88C-634F-9419-C41A9F3CA434}" dt="2019-03-13T19:52:15.844" v="323" actId="20577"/>
          <ac:spMkLst>
            <pc:docMk/>
            <pc:sldMk cId="64936717" sldId="285"/>
            <ac:spMk id="9" creationId="{2AF91B33-CA69-3942-9E84-4C31F532A87F}"/>
          </ac:spMkLst>
        </pc:spChg>
        <pc:picChg chg="add mod modCrop">
          <ac:chgData name="Douglas R. Lomsdalen" userId="f4f939d5-1bb5-41af-b0ab-9f0957db3199" providerId="ADAL" clId="{1DF3430D-F88C-634F-9419-C41A9F3CA434}" dt="2019-03-13T19:49:00.964" v="8" actId="14100"/>
          <ac:picMkLst>
            <pc:docMk/>
            <pc:sldMk cId="64936717" sldId="285"/>
            <ac:picMk id="8" creationId="{96C91495-D6EC-364F-82DA-6F18DDC732FF}"/>
          </ac:picMkLst>
        </pc:picChg>
      </pc:sldChg>
      <pc:sldChg chg="addSp modSp add">
        <pc:chgData name="Douglas R. Lomsdalen" userId="f4f939d5-1bb5-41af-b0ab-9f0957db3199" providerId="ADAL" clId="{1DF3430D-F88C-634F-9419-C41A9F3CA434}" dt="2019-03-13T20:04:29.519" v="467" actId="1076"/>
        <pc:sldMkLst>
          <pc:docMk/>
          <pc:sldMk cId="3578629244" sldId="286"/>
        </pc:sldMkLst>
        <pc:spChg chg="mod">
          <ac:chgData name="Douglas R. Lomsdalen" userId="f4f939d5-1bb5-41af-b0ab-9f0957db3199" providerId="ADAL" clId="{1DF3430D-F88C-634F-9419-C41A9F3CA434}" dt="2019-03-13T20:02:04.036" v="365"/>
          <ac:spMkLst>
            <pc:docMk/>
            <pc:sldMk cId="3578629244" sldId="286"/>
            <ac:spMk id="2" creationId="{56870DC6-C062-4C41-AA35-5AB1A1693894}"/>
          </ac:spMkLst>
        </pc:spChg>
        <pc:spChg chg="mod">
          <ac:chgData name="Douglas R. Lomsdalen" userId="f4f939d5-1bb5-41af-b0ab-9f0957db3199" providerId="ADAL" clId="{1DF3430D-F88C-634F-9419-C41A9F3CA434}" dt="2019-03-13T20:04:22.999" v="466" actId="1035"/>
          <ac:spMkLst>
            <pc:docMk/>
            <pc:sldMk cId="3578629244" sldId="286"/>
            <ac:spMk id="3" creationId="{EFCEE84B-A58D-DD40-BB9F-F520BA87610B}"/>
          </ac:spMkLst>
        </pc:spChg>
        <pc:picChg chg="add mod modCrop">
          <ac:chgData name="Douglas R. Lomsdalen" userId="f4f939d5-1bb5-41af-b0ab-9f0957db3199" providerId="ADAL" clId="{1DF3430D-F88C-634F-9419-C41A9F3CA434}" dt="2019-03-13T20:04:29.519" v="467" actId="1076"/>
          <ac:picMkLst>
            <pc:docMk/>
            <pc:sldMk cId="3578629244" sldId="286"/>
            <ac:picMk id="7" creationId="{3B99F2D1-0833-084F-8909-D783C13812F1}"/>
          </ac:picMkLst>
        </pc:picChg>
      </pc:sldChg>
      <pc:sldChg chg="addSp delSp modSp add">
        <pc:chgData name="Douglas R. Lomsdalen" userId="f4f939d5-1bb5-41af-b0ab-9f0957db3199" providerId="ADAL" clId="{1DF3430D-F88C-634F-9419-C41A9F3CA434}" dt="2019-03-14T20:27:15.920" v="504" actId="1076"/>
        <pc:sldMkLst>
          <pc:docMk/>
          <pc:sldMk cId="1869410672" sldId="287"/>
        </pc:sldMkLst>
        <pc:spChg chg="mod">
          <ac:chgData name="Douglas R. Lomsdalen" userId="f4f939d5-1bb5-41af-b0ab-9f0957db3199" providerId="ADAL" clId="{1DF3430D-F88C-634F-9419-C41A9F3CA434}" dt="2019-03-13T20:25:28.263" v="499" actId="20577"/>
          <ac:spMkLst>
            <pc:docMk/>
            <pc:sldMk cId="1869410672" sldId="287"/>
            <ac:spMk id="3" creationId="{EFCEE84B-A58D-DD40-BB9F-F520BA87610B}"/>
          </ac:spMkLst>
        </pc:spChg>
        <pc:picChg chg="del">
          <ac:chgData name="Douglas R. Lomsdalen" userId="f4f939d5-1bb5-41af-b0ab-9f0957db3199" providerId="ADAL" clId="{1DF3430D-F88C-634F-9419-C41A9F3CA434}" dt="2019-03-13T20:25:36.837" v="500" actId="478"/>
          <ac:picMkLst>
            <pc:docMk/>
            <pc:sldMk cId="1869410672" sldId="287"/>
            <ac:picMk id="7" creationId="{3B99F2D1-0833-084F-8909-D783C13812F1}"/>
          </ac:picMkLst>
        </pc:picChg>
        <pc:picChg chg="add mod">
          <ac:chgData name="Douglas R. Lomsdalen" userId="f4f939d5-1bb5-41af-b0ab-9f0957db3199" providerId="ADAL" clId="{1DF3430D-F88C-634F-9419-C41A9F3CA434}" dt="2019-03-14T20:27:15.920" v="504" actId="1076"/>
          <ac:picMkLst>
            <pc:docMk/>
            <pc:sldMk cId="1869410672" sldId="287"/>
            <ac:picMk id="8" creationId="{F492F28B-DCB2-7647-9AAF-E8DD60891114}"/>
          </ac:picMkLst>
        </pc:picChg>
      </pc:sldChg>
      <pc:sldChg chg="addSp delSp modSp add">
        <pc:chgData name="Douglas R. Lomsdalen" userId="f4f939d5-1bb5-41af-b0ab-9f0957db3199" providerId="ADAL" clId="{1DF3430D-F88C-634F-9419-C41A9F3CA434}" dt="2019-03-29T23:02:46.353" v="949" actId="166"/>
        <pc:sldMkLst>
          <pc:docMk/>
          <pc:sldMk cId="2903568359" sldId="288"/>
        </pc:sldMkLst>
        <pc:spChg chg="mod">
          <ac:chgData name="Douglas R. Lomsdalen" userId="f4f939d5-1bb5-41af-b0ab-9f0957db3199" providerId="ADAL" clId="{1DF3430D-F88C-634F-9419-C41A9F3CA434}" dt="2019-03-29T23:02:46.353" v="949" actId="166"/>
          <ac:spMkLst>
            <pc:docMk/>
            <pc:sldMk cId="2903568359" sldId="288"/>
            <ac:spMk id="2" creationId="{B4285181-5075-D342-9BAF-34F52D368ABD}"/>
          </ac:spMkLst>
        </pc:spChg>
        <pc:spChg chg="add del mod">
          <ac:chgData name="Douglas R. Lomsdalen" userId="f4f939d5-1bb5-41af-b0ab-9f0957db3199" providerId="ADAL" clId="{1DF3430D-F88C-634F-9419-C41A9F3CA434}" dt="2019-03-29T23:02:23.265" v="946" actId="931"/>
          <ac:spMkLst>
            <pc:docMk/>
            <pc:sldMk cId="2903568359" sldId="288"/>
            <ac:spMk id="8" creationId="{CFBE223F-7D21-194F-B6B5-1929CFA2D5BB}"/>
          </ac:spMkLst>
        </pc:spChg>
        <pc:picChg chg="del">
          <ac:chgData name="Douglas R. Lomsdalen" userId="f4f939d5-1bb5-41af-b0ab-9f0957db3199" providerId="ADAL" clId="{1DF3430D-F88C-634F-9419-C41A9F3CA434}" dt="2019-03-29T23:01:52.077" v="945" actId="478"/>
          <ac:picMkLst>
            <pc:docMk/>
            <pc:sldMk cId="2903568359" sldId="288"/>
            <ac:picMk id="7" creationId="{2359A71D-BBAA-4661-AE4C-C9A45B752168}"/>
          </ac:picMkLst>
        </pc:picChg>
        <pc:picChg chg="add mod">
          <ac:chgData name="Douglas R. Lomsdalen" userId="f4f939d5-1bb5-41af-b0ab-9f0957db3199" providerId="ADAL" clId="{1DF3430D-F88C-634F-9419-C41A9F3CA434}" dt="2019-03-29T23:02:38.362" v="948" actId="14100"/>
          <ac:picMkLst>
            <pc:docMk/>
            <pc:sldMk cId="2903568359" sldId="288"/>
            <ac:picMk id="10" creationId="{61806AEC-DB0B-574A-84CD-47A6F2AAD4D0}"/>
          </ac:picMkLst>
        </pc:picChg>
      </pc:sldChg>
      <pc:sldChg chg="modSp add ord">
        <pc:chgData name="Douglas R. Lomsdalen" userId="f4f939d5-1bb5-41af-b0ab-9f0957db3199" providerId="ADAL" clId="{1DF3430D-F88C-634F-9419-C41A9F3CA434}" dt="2019-03-21T23:21:45.784" v="911"/>
        <pc:sldMkLst>
          <pc:docMk/>
          <pc:sldMk cId="1023877374" sldId="289"/>
        </pc:sldMkLst>
        <pc:spChg chg="mod">
          <ac:chgData name="Douglas R. Lomsdalen" userId="f4f939d5-1bb5-41af-b0ab-9f0957db3199" providerId="ADAL" clId="{1DF3430D-F88C-634F-9419-C41A9F3CA434}" dt="2019-03-21T23:20:50.707" v="866" actId="20577"/>
          <ac:spMkLst>
            <pc:docMk/>
            <pc:sldMk cId="1023877374" sldId="289"/>
            <ac:spMk id="2" creationId="{B071455F-94EF-EA40-B2A9-2F54AEB0E228}"/>
          </ac:spMkLst>
        </pc:spChg>
        <pc:spChg chg="mod">
          <ac:chgData name="Douglas R. Lomsdalen" userId="f4f939d5-1bb5-41af-b0ab-9f0957db3199" providerId="ADAL" clId="{1DF3430D-F88C-634F-9419-C41A9F3CA434}" dt="2019-03-21T23:21:01.733" v="909" actId="20577"/>
          <ac:spMkLst>
            <pc:docMk/>
            <pc:sldMk cId="1023877374" sldId="289"/>
            <ac:spMk id="3" creationId="{AAE4BE1F-9460-B340-BE46-5782722F40E2}"/>
          </ac:spMkLst>
        </pc:spChg>
      </pc:sldChg>
      <pc:sldChg chg="modSp">
        <pc:chgData name="Douglas R. Lomsdalen" userId="f4f939d5-1bb5-41af-b0ab-9f0957db3199" providerId="ADAL" clId="{1DF3430D-F88C-634F-9419-C41A9F3CA434}" dt="2019-03-29T23:24:16.583" v="989" actId="20577"/>
        <pc:sldMkLst>
          <pc:docMk/>
          <pc:sldMk cId="1749154732" sldId="291"/>
        </pc:sldMkLst>
        <pc:spChg chg="mod">
          <ac:chgData name="Douglas R. Lomsdalen" userId="f4f939d5-1bb5-41af-b0ab-9f0957db3199" providerId="ADAL" clId="{1DF3430D-F88C-634F-9419-C41A9F3CA434}" dt="2019-03-29T23:24:16.583" v="989" actId="20577"/>
          <ac:spMkLst>
            <pc:docMk/>
            <pc:sldMk cId="1749154732" sldId="291"/>
            <ac:spMk id="3" creationId="{38B02F4E-5A8D-4287-97F0-0EA999DE1A2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91122-94E2-DE42-BF6C-238E2A772DD2}" type="datetimeFigureOut">
              <a:rPr lang="en-US" smtClean="0"/>
              <a:t>3/29/19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FBF43-C312-7B42-803A-5B3DE4AF1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51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BE21F-1635-274E-A751-1004D735835B}" type="datetimeFigureOut">
              <a:rPr lang="en-US" smtClean="0"/>
              <a:t>3/29/19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442B6-E5FA-3243-9D3C-D237EE51E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30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442B6-E5FA-3243-9D3C-D237EE51EE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02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Builders (not just InfoSec)</a:t>
            </a:r>
          </a:p>
          <a:p>
            <a:r>
              <a:rPr lang="en-US" dirty="0"/>
              <a:t>Security as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442B6-E5FA-3243-9D3C-D237EE51EE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06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Parameter Store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442B6-E5FA-3243-9D3C-D237EE51EE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2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442B6-E5FA-3243-9D3C-D237EE51EE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44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Logstash gets data into </a:t>
            </a:r>
          </a:p>
          <a:p>
            <a:r>
              <a:rPr lang="en-US" dirty="0"/>
              <a:t>Elastic search is the Engine, keys, </a:t>
            </a:r>
          </a:p>
          <a:p>
            <a:r>
              <a:rPr lang="en-US" dirty="0"/>
              <a:t>Kibana is the visualization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442B6-E5FA-3243-9D3C-D237EE51EEA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8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7064" cy="4800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469F-C40C-C849-B534-0E8BC1E03B10}" type="datetime1">
              <a:rPr lang="en-US" smtClean="0"/>
              <a:t>3/29/19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0"/>
            <a:ext cx="1231582" cy="5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0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gri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469F-C40C-C849-B534-0E8BC1E03B10}" type="datetime1">
              <a:rPr lang="en-US" smtClean="0"/>
              <a:t>3/29/19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80760" y="655322"/>
            <a:ext cx="2606040" cy="13201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231237"/>
            <a:ext cx="8229600" cy="2434082"/>
          </a:xfrm>
        </p:spPr>
        <p:txBody>
          <a:bodyPr vert="horz">
            <a:normAutofit/>
          </a:bodyPr>
          <a:lstStyle>
            <a:lvl1pPr marL="0" indent="0">
              <a:buFontTx/>
              <a:buNone/>
              <a:defRPr sz="1350">
                <a:latin typeface="Palatino"/>
                <a:cs typeface="Palatino"/>
              </a:defRPr>
            </a:lvl1pPr>
            <a:lvl4pPr marL="1028700" indent="0" algn="just">
              <a:buNone/>
              <a:defRPr/>
            </a:lvl4pPr>
          </a:lstStyle>
          <a:p>
            <a:pPr lvl="0"/>
            <a:r>
              <a:rPr lang="en-US" dirty="0"/>
              <a:t>Fourth level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57200" y="650876"/>
            <a:ext cx="2697480" cy="13201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3269034" y="650876"/>
            <a:ext cx="2697480" cy="13201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0"/>
            <a:ext cx="1231582" cy="5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6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 Poly She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469F-C40C-C849-B534-0E8BC1E03B10}" type="datetime1">
              <a:rPr lang="en-US" smtClean="0"/>
              <a:t>3/29/19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6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1291" cy="4800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469F-C40C-C849-B534-0E8BC1E03B10}" type="datetime1">
              <a:rPr lang="en-US" smtClean="0"/>
              <a:t>3/29/19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0"/>
            <a:ext cx="1231582" cy="5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7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1291" cy="4800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469F-C40C-C849-B534-0E8BC1E03B10}" type="datetime1">
              <a:rPr lang="en-US" smtClean="0"/>
              <a:t>3/29/19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0"/>
            <a:ext cx="1231582" cy="5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5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4099"/>
            <a:ext cx="7772400" cy="798891"/>
          </a:xfrm>
        </p:spPr>
        <p:txBody>
          <a:bodyPr anchor="b"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48344"/>
            <a:ext cx="6400800" cy="641116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  <a:latin typeface="Palatino"/>
                <a:cs typeface="Palatino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D0E4-CF03-A743-970B-659E054C7D20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0"/>
            <a:ext cx="1231582" cy="5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3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latin typeface="Palatino"/>
                <a:cs typeface="Palatino"/>
              </a:defRPr>
            </a:lvl4pPr>
            <a:lvl5pPr>
              <a:defRPr>
                <a:latin typeface="Palatino"/>
                <a:cs typeface="Palatin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0"/>
            <a:ext cx="1231582" cy="5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7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 spc="0">
                <a:solidFill>
                  <a:schemeClr val="tx1">
                    <a:tint val="75000"/>
                  </a:schemeClr>
                </a:solidFill>
                <a:latin typeface="Palatino"/>
                <a:cs typeface="Palatino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577A-C753-D24B-B3CC-819FDEE1E5FA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0"/>
            <a:ext cx="1231582" cy="5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9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EEC9-7E19-3842-BC97-E5F6B1FB4AC1}" type="datetime1">
              <a:rPr lang="en-US" smtClean="0"/>
              <a:t>3/29/19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0"/>
            <a:ext cx="1231582" cy="5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7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67056"/>
            <a:ext cx="4038600" cy="3027567"/>
          </a:xfr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3ECD-3A63-E343-A879-6035DBBE011F}" type="datetime1">
              <a:rPr lang="en-US" smtClean="0"/>
              <a:t>3/29/19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567056"/>
            <a:ext cx="4038600" cy="3027567"/>
          </a:xfr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0"/>
            <a:ext cx="1231582" cy="5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6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469F-C40C-C849-B534-0E8BC1E03B10}" type="datetime1">
              <a:rPr lang="en-US" smtClean="0"/>
              <a:t>3/29/19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657227"/>
            <a:ext cx="5486400" cy="274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80760" y="655322"/>
            <a:ext cx="2606040" cy="13201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592831"/>
            <a:ext cx="8229600" cy="1072488"/>
          </a:xfrm>
        </p:spPr>
        <p:txBody>
          <a:bodyPr vert="horz">
            <a:normAutofit/>
          </a:bodyPr>
          <a:lstStyle>
            <a:lvl1pPr marL="0" indent="0">
              <a:buFontTx/>
              <a:buNone/>
              <a:defRPr sz="1350">
                <a:latin typeface="Palatino"/>
                <a:cs typeface="Palatino"/>
              </a:defRPr>
            </a:lvl1pPr>
            <a:lvl4pPr marL="1028700" indent="0" algn="just">
              <a:buNone/>
              <a:defRPr/>
            </a:lvl4pPr>
          </a:lstStyle>
          <a:p>
            <a:pPr lvl="0"/>
            <a:r>
              <a:rPr lang="en-US" dirty="0"/>
              <a:t>Fourth level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080760" y="2080262"/>
            <a:ext cx="2606040" cy="13201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0"/>
            <a:ext cx="1231582" cy="5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5421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8385"/>
            <a:ext cx="8229600" cy="3116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4797778"/>
            <a:ext cx="9144000" cy="345722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389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pc="38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1482B94-AF32-854D-B7BB-D9F561EAD44E}" type="datetime1">
              <a:rPr lang="en-US" smtClean="0"/>
              <a:t>3/29/19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38957"/>
            <a:ext cx="2895600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900" spc="38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389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8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F246D25-E5A3-1841-BBE9-2617267BF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5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9" r:id="rId2"/>
    <p:sldLayoutId id="2147483680" r:id="rId3"/>
    <p:sldLayoutId id="2147483661" r:id="rId4"/>
    <p:sldLayoutId id="2147483662" r:id="rId5"/>
    <p:sldLayoutId id="2147483663" r:id="rId6"/>
    <p:sldLayoutId id="2147483666" r:id="rId7"/>
    <p:sldLayoutId id="2147483664" r:id="rId8"/>
    <p:sldLayoutId id="2147483676" r:id="rId9"/>
    <p:sldLayoutId id="2147483677" r:id="rId10"/>
  </p:sldLayoutIdLst>
  <p:hf hdr="0"/>
  <p:txStyles>
    <p:titleStyle>
      <a:lvl1pPr algn="l" defTabSz="342900" rtl="0" eaLnBrk="1" latinLnBrk="0" hangingPunct="1">
        <a:lnSpc>
          <a:spcPct val="120000"/>
        </a:lnSpc>
        <a:spcBef>
          <a:spcPct val="0"/>
        </a:spcBef>
        <a:buNone/>
        <a:defRPr sz="2250" kern="1200" spc="38">
          <a:solidFill>
            <a:schemeClr val="tx1">
              <a:lumMod val="65000"/>
              <a:lumOff val="35000"/>
            </a:schemeClr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100" kern="1200" spc="38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950" kern="1200" spc="38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650" kern="1200" spc="38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 spc="38">
          <a:solidFill>
            <a:schemeClr val="tx1">
              <a:lumMod val="65000"/>
              <a:lumOff val="35000"/>
            </a:schemeClr>
          </a:solidFill>
          <a:latin typeface="Palatino"/>
          <a:ea typeface="+mn-ea"/>
          <a:cs typeface="Palatino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 spc="38">
          <a:solidFill>
            <a:schemeClr val="tx1">
              <a:lumMod val="65000"/>
              <a:lumOff val="35000"/>
            </a:schemeClr>
          </a:solidFill>
          <a:latin typeface="Palatino"/>
          <a:ea typeface="+mn-ea"/>
          <a:cs typeface="Palatino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4797778"/>
            <a:ext cx="9144000" cy="345722"/>
          </a:xfrm>
          <a:prstGeom prst="rect">
            <a:avLst/>
          </a:prstGeom>
          <a:solidFill>
            <a:srgbClr val="0035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389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pc="3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1482B94-AF32-854D-B7BB-D9F561EAD44E}" type="datetime1">
              <a:rPr lang="en-US" smtClean="0"/>
              <a:pPr/>
              <a:t>3/29/19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38957"/>
            <a:ext cx="2895600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900" spc="3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389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F246D25-E5A3-1841-BBE9-2617267BF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P_shield_horiz_RGB_grn_gld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341" y="1231777"/>
            <a:ext cx="6121318" cy="240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3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/>
  <p:txStyles>
    <p:titleStyle>
      <a:lvl1pPr algn="l" defTabSz="342900" rtl="0" eaLnBrk="1" latinLnBrk="0" hangingPunct="1">
        <a:lnSpc>
          <a:spcPct val="120000"/>
        </a:lnSpc>
        <a:spcBef>
          <a:spcPct val="0"/>
        </a:spcBef>
        <a:buNone/>
        <a:defRPr sz="2250" kern="1200" spc="38">
          <a:solidFill>
            <a:schemeClr val="tx1">
              <a:lumMod val="65000"/>
              <a:lumOff val="35000"/>
            </a:schemeClr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100" kern="1200" spc="38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950" kern="1200" spc="38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650" kern="1200" spc="38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 spc="38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 spc="38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kygustaf@calpoly.edu" TargetMode="External"/><Relationship Id="rId2" Type="http://schemas.openxmlformats.org/officeDocument/2006/relationships/hyperlink" Target="mailto:Dlomsdal@calpoly.edu" TargetMode="Externa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469F-C40C-C849-B534-0E8BC1E03B10}" type="datetime1">
              <a:rPr lang="en-US" smtClean="0"/>
              <a:t>3/29/19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61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E45ED-2890-C34B-9048-1921D9402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70530-23A4-8A47-9339-C3B933EC2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C8E88-EF39-E649-B49D-D0017062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B862C-7D94-8544-85E2-33028DF7EC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86" r="-119" b="16674"/>
          <a:stretch/>
        </p:blipFill>
        <p:spPr>
          <a:xfrm>
            <a:off x="0" y="0"/>
            <a:ext cx="9144000" cy="51128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EDFE13-C8CD-1E4A-B73D-2C205ECADECA}"/>
              </a:ext>
            </a:extLst>
          </p:cNvPr>
          <p:cNvSpPr/>
          <p:nvPr/>
        </p:nvSpPr>
        <p:spPr>
          <a:xfrm>
            <a:off x="5606079" y="3573840"/>
            <a:ext cx="35379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People will grow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Leaders will emerge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You may be surprised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Peer-to-peer is powerful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1BBAF1-A39E-4D48-9580-97543FF71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4212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Cloud Acceleration Team</a:t>
            </a:r>
          </a:p>
        </p:txBody>
      </p:sp>
    </p:spTree>
    <p:extLst>
      <p:ext uri="{BB962C8B-B14F-4D97-AF65-F5344CB8AC3E}">
        <p14:creationId xmlns:p14="http://schemas.microsoft.com/office/powerpoint/2010/main" val="3701989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1C269-3181-AE40-8E4B-D015DCB3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1FBC8-9273-684C-A449-E9A75D2F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0B94A-6D79-B442-A7D5-67FB04F1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11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B8F914-744F-1743-9B61-137A08954F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68" b="15007"/>
          <a:stretch/>
        </p:blipFill>
        <p:spPr>
          <a:xfrm>
            <a:off x="0" y="0"/>
            <a:ext cx="9144000" cy="511280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C2D5842-A729-C94A-AC10-3851B8DE3FF5}"/>
              </a:ext>
            </a:extLst>
          </p:cNvPr>
          <p:cNvSpPr/>
          <p:nvPr/>
        </p:nvSpPr>
        <p:spPr>
          <a:xfrm>
            <a:off x="309342" y="0"/>
            <a:ext cx="3685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Use every avenue</a:t>
            </a:r>
          </a:p>
          <a:p>
            <a:r>
              <a:rPr lang="en-US" sz="2400" dirty="0">
                <a:solidFill>
                  <a:schemeClr val="bg1"/>
                </a:solidFill>
              </a:rPr>
              <a:t>Excitement spreads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B41654-28A0-F540-8BE7-29AE70CD581C}"/>
              </a:ext>
            </a:extLst>
          </p:cNvPr>
          <p:cNvSpPr/>
          <p:nvPr/>
        </p:nvSpPr>
        <p:spPr>
          <a:xfrm>
            <a:off x="332294" y="3568867"/>
            <a:ext cx="2433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60+ staff trained</a:t>
            </a:r>
          </a:p>
          <a:p>
            <a:r>
              <a:rPr lang="en-US" sz="2400" dirty="0">
                <a:solidFill>
                  <a:schemeClr val="bg1"/>
                </a:solidFill>
              </a:rPr>
              <a:t>23 certified</a:t>
            </a:r>
          </a:p>
        </p:txBody>
      </p:sp>
    </p:spTree>
    <p:extLst>
      <p:ext uri="{BB962C8B-B14F-4D97-AF65-F5344CB8AC3E}">
        <p14:creationId xmlns:p14="http://schemas.microsoft.com/office/powerpoint/2010/main" val="1172863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6555-DCC0-BE48-9C2B-76AEA34F3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27F87-A785-894C-86E0-462B8536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D454D-ED51-DC47-A04D-1126437C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440ABF-CDFF-1A47-8C35-D0336F6B6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9409"/>
            <a:ext cx="9144000" cy="340468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8A6A10C-D056-2141-A093-64AAD90AEBC9}"/>
              </a:ext>
            </a:extLst>
          </p:cNvPr>
          <p:cNvSpPr/>
          <p:nvPr/>
        </p:nvSpPr>
        <p:spPr>
          <a:xfrm>
            <a:off x="2453268" y="1996068"/>
            <a:ext cx="1505415" cy="680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3E9B52-5A04-034C-AE26-F78A6E3A8942}"/>
              </a:ext>
            </a:extLst>
          </p:cNvPr>
          <p:cNvSpPr/>
          <p:nvPr/>
        </p:nvSpPr>
        <p:spPr>
          <a:xfrm>
            <a:off x="5454805" y="1996068"/>
            <a:ext cx="1505415" cy="680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8CC1598-F2E4-1441-8647-C84EB1B15466}"/>
              </a:ext>
            </a:extLst>
          </p:cNvPr>
          <p:cNvSpPr/>
          <p:nvPr/>
        </p:nvSpPr>
        <p:spPr>
          <a:xfrm>
            <a:off x="3958683" y="1996068"/>
            <a:ext cx="1505415" cy="680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1B73EA-5F7C-6444-ABA1-3DFB06D7F239}"/>
              </a:ext>
            </a:extLst>
          </p:cNvPr>
          <p:cNvSpPr/>
          <p:nvPr/>
        </p:nvSpPr>
        <p:spPr>
          <a:xfrm>
            <a:off x="7482468" y="1996068"/>
            <a:ext cx="1505415" cy="680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B093BF-53CA-0A46-B940-D6DED43849F2}"/>
              </a:ext>
            </a:extLst>
          </p:cNvPr>
          <p:cNvSpPr/>
          <p:nvPr/>
        </p:nvSpPr>
        <p:spPr>
          <a:xfrm>
            <a:off x="2453268" y="1211766"/>
            <a:ext cx="1505415" cy="680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04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587E3-A03D-F049-83A9-3DB6A68F5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Instill a Security by Design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9FB31-77B2-3F48-80E1-072443C8A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Top-down leadership direction</a:t>
            </a:r>
          </a:p>
          <a:p>
            <a:r>
              <a:rPr lang="en-US" dirty="0"/>
              <a:t>Build from ground up versus “bolted on”</a:t>
            </a:r>
          </a:p>
          <a:p>
            <a:r>
              <a:rPr lang="en-US" dirty="0"/>
              <a:t>Trends we’re keeping an eye on:</a:t>
            </a:r>
          </a:p>
          <a:p>
            <a:pPr lvl="1"/>
            <a:r>
              <a:rPr lang="en-US" dirty="0"/>
              <a:t>Account compromise			– Vulnerability management</a:t>
            </a:r>
          </a:p>
          <a:p>
            <a:pPr lvl="1"/>
            <a:r>
              <a:rPr lang="en-US" dirty="0"/>
              <a:t>Container management		– Account audits</a:t>
            </a:r>
          </a:p>
          <a:p>
            <a:pPr lvl="1"/>
            <a:r>
              <a:rPr lang="en-US" dirty="0"/>
              <a:t>Template enforcement</a:t>
            </a:r>
          </a:p>
          <a:p>
            <a:r>
              <a:rPr lang="en-US" dirty="0"/>
              <a:t>Shared security responsibility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7B119-3099-2B47-88E2-577A0A46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76A90-ECEC-8E4D-B090-C8147AEA2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A344B-6267-294E-90A6-72F7742D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47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22064-A5D1-2B41-B80C-8C2F4569A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Shared security responsibility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8467D-6924-F044-9C39-6D7F9A6B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ABF5E-1C76-F04E-8742-A11827720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2AC4F-FDCB-CA4E-BC07-558854AE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14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152D7A4-318A-A14C-9ED4-F20AF04AD4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589" y="1185038"/>
            <a:ext cx="5701211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103A49-E369-3546-B052-36A6FEC7478C}"/>
              </a:ext>
            </a:extLst>
          </p:cNvPr>
          <p:cNvSpPr txBox="1"/>
          <p:nvPr/>
        </p:nvSpPr>
        <p:spPr>
          <a:xfrm>
            <a:off x="226429" y="1468561"/>
            <a:ext cx="288108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“in” the cloud</a:t>
            </a:r>
          </a:p>
          <a:p>
            <a:endParaRPr lang="en-US" sz="2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“of” the cloud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8FC94-E529-AC4E-9929-12A1DB262BEB}"/>
              </a:ext>
            </a:extLst>
          </p:cNvPr>
          <p:cNvSpPr/>
          <p:nvPr/>
        </p:nvSpPr>
        <p:spPr>
          <a:xfrm>
            <a:off x="62278" y="4302888"/>
            <a:ext cx="9075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 line:  You’re still running software and software can have vulnerabilities</a:t>
            </a:r>
          </a:p>
        </p:txBody>
      </p:sp>
    </p:spTree>
    <p:extLst>
      <p:ext uri="{BB962C8B-B14F-4D97-AF65-F5344CB8AC3E}">
        <p14:creationId xmlns:p14="http://schemas.microsoft.com/office/powerpoint/2010/main" val="222501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9BD60-FDDE-1E4A-AE15-75007CAF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E1FCF-F197-0B40-AC8C-23E15EA8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22BBE-A020-7648-8777-818B2B417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15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1806AEC-DB0B-574A-84CD-47A6F2AAD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805" y="640080"/>
            <a:ext cx="7837075" cy="404405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285181-5075-D342-9BAF-34F52D368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Layers</a:t>
            </a:r>
          </a:p>
        </p:txBody>
      </p:sp>
    </p:spTree>
    <p:extLst>
      <p:ext uri="{BB962C8B-B14F-4D97-AF65-F5344CB8AC3E}">
        <p14:creationId xmlns:p14="http://schemas.microsoft.com/office/powerpoint/2010/main" val="2903568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D05A-EA72-8845-93CA-5C3B86C3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Built-in security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BB0CE-42A1-E145-B1A2-B1163F85A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8385"/>
            <a:ext cx="6992112" cy="31169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u="sng"/>
              <a:t>Secrets Manager/Secure Parameter Store</a:t>
            </a:r>
          </a:p>
          <a:p>
            <a:r>
              <a:rPr lang="en-US" dirty="0"/>
              <a:t>Secrets service allows secure storage of secret variables</a:t>
            </a:r>
          </a:p>
          <a:p>
            <a:pPr marL="556895" lvl="1" indent="-213995"/>
            <a:r>
              <a:rPr lang="en-US" dirty="0"/>
              <a:t>Credentials/Private Keys</a:t>
            </a:r>
          </a:p>
          <a:p>
            <a:pPr marL="556895" lvl="1" indent="-213995"/>
            <a:r>
              <a:rPr lang="en-US"/>
              <a:t>Not hard-code into application configs</a:t>
            </a:r>
            <a:endParaRPr lang="en-US" dirty="0"/>
          </a:p>
          <a:p>
            <a:pPr marL="43180" indent="0">
              <a:buNone/>
            </a:pPr>
            <a:r>
              <a:rPr lang="en-US" u="sng"/>
              <a:t>Key Management Service</a:t>
            </a:r>
            <a:endParaRPr lang="en-US"/>
          </a:p>
          <a:p>
            <a:r>
              <a:rPr lang="en-US" dirty="0"/>
              <a:t>Key Management allows for encryption	</a:t>
            </a:r>
          </a:p>
          <a:p>
            <a:r>
              <a:rPr lang="en-US" dirty="0"/>
              <a:t>Control access through IAM / least privilege</a:t>
            </a:r>
          </a:p>
          <a:p>
            <a:pPr marL="556895" lvl="1" indent="-213995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A0661-A13E-DE4B-8CB8-D1456BEC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E67CF-2678-714A-9817-314658787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4530-9F89-834B-B921-26157568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16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F9E4D7-BE92-CD4B-9A05-5E6335CDA8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45" t="5791" r="12219" b="14711"/>
          <a:stretch/>
        </p:blipFill>
        <p:spPr>
          <a:xfrm>
            <a:off x="6830306" y="121919"/>
            <a:ext cx="2313694" cy="230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58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D05A-EA72-8845-93CA-5C3B86C3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Built-in security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BB0CE-42A1-E145-B1A2-B1163F85A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Amazon Virtual Private Cloud</a:t>
            </a:r>
          </a:p>
          <a:p>
            <a:r>
              <a:rPr lang="en-US" dirty="0"/>
              <a:t>Isolate services on the network to improve security </a:t>
            </a:r>
          </a:p>
          <a:p>
            <a:r>
              <a:rPr lang="en-US" dirty="0"/>
              <a:t>Allow passing of data between org and AWS</a:t>
            </a:r>
          </a:p>
          <a:p>
            <a:pPr lvl="1"/>
            <a:r>
              <a:rPr lang="en-US" dirty="0"/>
              <a:t>VPN or Direct Connect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A0661-A13E-DE4B-8CB8-D1456BEC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E67CF-2678-714A-9817-314658787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4530-9F89-834B-B921-26157568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EDBB2C-E554-314A-BFAD-885F8F4E1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904" y="109728"/>
            <a:ext cx="2292096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05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D05A-EA72-8845-93CA-5C3B86C3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Built-in security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BB0CE-42A1-E145-B1A2-B1163F85A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Firewall Services</a:t>
            </a:r>
          </a:p>
          <a:p>
            <a:r>
              <a:rPr lang="en-US" dirty="0"/>
              <a:t>Control what network traffic is allowed in/out</a:t>
            </a:r>
          </a:p>
          <a:p>
            <a:r>
              <a:rPr lang="en-US" dirty="0"/>
              <a:t>Security Groups</a:t>
            </a:r>
          </a:p>
          <a:p>
            <a:pPr lvl="1"/>
            <a:r>
              <a:rPr lang="en-US" dirty="0"/>
              <a:t>Replace host-based firewalls</a:t>
            </a:r>
          </a:p>
          <a:p>
            <a:pPr lvl="1"/>
            <a:r>
              <a:rPr lang="en-US" dirty="0"/>
              <a:t>All network traffic must be defined via security group</a:t>
            </a:r>
          </a:p>
          <a:p>
            <a:r>
              <a:rPr lang="en-US" dirty="0"/>
              <a:t>Network Access Control Lists</a:t>
            </a:r>
          </a:p>
          <a:p>
            <a:pPr lvl="1"/>
            <a:r>
              <a:rPr lang="en-US" dirty="0"/>
              <a:t>Stateless firewall – Enforce Public/Private/Protected zones</a:t>
            </a:r>
          </a:p>
          <a:p>
            <a:pPr lvl="1"/>
            <a:r>
              <a:rPr lang="en-US" dirty="0"/>
              <a:t>Control traffic flow between subnets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A0661-A13E-DE4B-8CB8-D1456BEC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E67CF-2678-714A-9817-314658787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4530-9F89-834B-B921-26157568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EF96B9-2A7B-F347-8416-EBDC98B8D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453" y="144488"/>
            <a:ext cx="2286203" cy="214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43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D05A-EA72-8845-93CA-5C3B86C3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Built-in security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BB0CE-42A1-E145-B1A2-B1163F85A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Systems Manager / Patch Manager</a:t>
            </a:r>
          </a:p>
          <a:p>
            <a:r>
              <a:rPr lang="en-US" dirty="0"/>
              <a:t>Patching strategy</a:t>
            </a:r>
          </a:p>
          <a:p>
            <a:r>
              <a:rPr lang="en-US" dirty="0"/>
              <a:t>EC2 - Long-lived servers</a:t>
            </a:r>
          </a:p>
          <a:p>
            <a:pPr lvl="1"/>
            <a:r>
              <a:rPr lang="en-US" dirty="0"/>
              <a:t>Receive in-place updates</a:t>
            </a:r>
          </a:p>
          <a:p>
            <a:r>
              <a:rPr lang="en-US" dirty="0"/>
              <a:t>EC2 - Ephemeral servers</a:t>
            </a:r>
          </a:p>
          <a:p>
            <a:pPr lvl="1"/>
            <a:r>
              <a:rPr lang="en-US" dirty="0"/>
              <a:t>CloudWatch events are dispatched</a:t>
            </a:r>
          </a:p>
          <a:p>
            <a:pPr lvl="1"/>
            <a:r>
              <a:rPr lang="en-US" dirty="0"/>
              <a:t>Apps trigger patching cycle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A0661-A13E-DE4B-8CB8-D1456BEC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E67CF-2678-714A-9817-314658787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4530-9F89-834B-B921-26157568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1C8D91-1153-3446-86BF-0CEC2963D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305" y="79600"/>
            <a:ext cx="1907695" cy="190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7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0CAED-6113-D940-AE37-FA2D4C94B4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Journey to the Cloud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1E8D9F-3396-3E4A-A907-62279F5A9A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Security by Design Approach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5AE33-C19E-8E45-A783-EEBEF12AE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D0E4-CF03-A743-970B-659E054C7D20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5AB45-FE53-A944-9D11-C167C67F1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155D4-8A88-4742-8463-1A9EBA588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12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D05A-EA72-8845-93CA-5C3B86C3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Built-in security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BB0CE-42A1-E145-B1A2-B1163F85A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Amazon CloudWatch</a:t>
            </a:r>
          </a:p>
          <a:p>
            <a:r>
              <a:rPr lang="en-US" dirty="0"/>
              <a:t>Log Collection</a:t>
            </a:r>
          </a:p>
          <a:p>
            <a:r>
              <a:rPr lang="en-US" dirty="0"/>
              <a:t>Monitor networking resources</a:t>
            </a:r>
          </a:p>
          <a:p>
            <a:r>
              <a:rPr lang="en-US" dirty="0"/>
              <a:t>Metrics</a:t>
            </a:r>
          </a:p>
          <a:p>
            <a:r>
              <a:rPr lang="en-US" dirty="0"/>
              <a:t>Dashboard</a:t>
            </a:r>
          </a:p>
          <a:p>
            <a:pPr lvl="1"/>
            <a:r>
              <a:rPr lang="en-US" dirty="0"/>
              <a:t>Service health		</a:t>
            </a:r>
          </a:p>
          <a:p>
            <a:pPr lvl="1"/>
            <a:r>
              <a:rPr lang="en-US" dirty="0"/>
              <a:t>VPN Tunnel status</a:t>
            </a:r>
          </a:p>
          <a:p>
            <a:r>
              <a:rPr lang="en-US" dirty="0"/>
              <a:t>Configure alerts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A0661-A13E-DE4B-8CB8-D1456BEC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E67CF-2678-714A-9817-314658787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4530-9F89-834B-B921-26157568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FFDDE0-3A60-E04D-AD90-827793F41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808" y="132560"/>
            <a:ext cx="2289302" cy="228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73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5F228-128C-D24F-8221-B7DE1480C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Built-in security capabilities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C91495-D6EC-364F-82DA-6F18DDC73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24" t="18086" r="26343" b="16290"/>
          <a:stretch/>
        </p:blipFill>
        <p:spPr>
          <a:xfrm>
            <a:off x="7355615" y="0"/>
            <a:ext cx="1788385" cy="169228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89860-0589-244C-BEAD-F92A5A87E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2662-9C81-D242-A090-5E9D8271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CA037-BB59-C040-A358-68CC1B53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21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F91B33-CA69-3942-9E84-4C31F532A87F}"/>
              </a:ext>
            </a:extLst>
          </p:cNvPr>
          <p:cNvSpPr txBox="1">
            <a:spLocks/>
          </p:cNvSpPr>
          <p:nvPr/>
        </p:nvSpPr>
        <p:spPr>
          <a:xfrm>
            <a:off x="457200" y="1548385"/>
            <a:ext cx="8229600" cy="3116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100" kern="1200" spc="38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950" kern="1200" spc="38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650" kern="1200" spc="38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 spc="38">
                <a:solidFill>
                  <a:schemeClr val="tx1">
                    <a:lumMod val="65000"/>
                    <a:lumOff val="35000"/>
                  </a:schemeClr>
                </a:solidFill>
                <a:latin typeface="Palatino"/>
                <a:ea typeface="+mn-ea"/>
                <a:cs typeface="Palatino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 spc="38">
                <a:solidFill>
                  <a:schemeClr val="tx1">
                    <a:lumMod val="65000"/>
                    <a:lumOff val="35000"/>
                  </a:schemeClr>
                </a:solidFill>
                <a:latin typeface="Palatino"/>
                <a:ea typeface="+mn-ea"/>
                <a:cs typeface="Palatino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u="sng" dirty="0"/>
              <a:t>AWS Config</a:t>
            </a:r>
          </a:p>
          <a:p>
            <a:r>
              <a:rPr lang="en-US" dirty="0"/>
              <a:t>Evaluate AWS resource configurations for desired settings</a:t>
            </a:r>
          </a:p>
          <a:p>
            <a:r>
              <a:rPr lang="en-US" dirty="0"/>
              <a:t>Snapshot of current configurations</a:t>
            </a:r>
          </a:p>
          <a:p>
            <a:r>
              <a:rPr lang="en-US" dirty="0"/>
              <a:t>Retrieve configurations of resources within account</a:t>
            </a:r>
          </a:p>
          <a:p>
            <a:r>
              <a:rPr lang="en-US" dirty="0"/>
              <a:t>Receive notification when resource is created/modified/deleted</a:t>
            </a:r>
          </a:p>
          <a:p>
            <a:r>
              <a:rPr lang="en-US" dirty="0"/>
              <a:t>View relationships between resources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36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A9D4-057C-BF45-AB2A-1A907ED9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Config and Lambda Examples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BD6D9-6CEB-FE4A-A6B2-3753C8C0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F4FFF-9832-C34F-AB2B-D704A28F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98A83-26DB-CA4C-BDC4-230D7003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22</a:t>
            </a:fld>
            <a:endParaRPr lang="en-US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A2056A07-D620-C943-AFFC-68411323D71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97819"/>
            <a:ext cx="59436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10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70DC6-C062-4C41-AA35-5AB1A169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Config and Lambda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EE84B-A58D-DD40-BB9F-F520BA876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7895"/>
            <a:ext cx="8229600" cy="416602"/>
          </a:xfrm>
        </p:spPr>
        <p:txBody>
          <a:bodyPr/>
          <a:lstStyle/>
          <a:p>
            <a:r>
              <a:rPr lang="en-US" dirty="0"/>
              <a:t>Auditing security groups w/ Remote access port(s) open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4EC8A-A0FA-8847-9834-25D5BCC7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1530E-4F73-DD4C-B6A6-125506EA4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DC847-1054-EE4F-90BF-7BE37B51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3B99F2D1-0833-084F-8909-D783C13812F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93"/>
          <a:stretch/>
        </p:blipFill>
        <p:spPr>
          <a:xfrm>
            <a:off x="1600200" y="1828582"/>
            <a:ext cx="5943600" cy="292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29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70DC6-C062-4C41-AA35-5AB1A169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Config and Lambda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EE84B-A58D-DD40-BB9F-F520BA876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7895"/>
            <a:ext cx="8229600" cy="416602"/>
          </a:xfrm>
        </p:spPr>
        <p:txBody>
          <a:bodyPr/>
          <a:lstStyle/>
          <a:p>
            <a:r>
              <a:rPr lang="en-US" dirty="0"/>
              <a:t>Automated response scenario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4EC8A-A0FA-8847-9834-25D5BCC7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1530E-4F73-DD4C-B6A6-125506EA4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DC847-1054-EE4F-90BF-7BE37B51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">
            <a:extLst>
              <a:ext uri="{FF2B5EF4-FFF2-40B4-BE49-F238E27FC236}">
                <a16:creationId xmlns:a16="http://schemas.microsoft.com/office/drawing/2014/main" id="{F492F28B-DCB2-7647-9AAF-E8DD608911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776" y="1744497"/>
            <a:ext cx="4787224" cy="291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10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D05A-EA72-8845-93CA-5C3B86C3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BB0CE-42A1-E145-B1A2-B1163F85A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8385"/>
            <a:ext cx="6992112" cy="31169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/>
              <a:t>Logging Service</a:t>
            </a:r>
          </a:p>
          <a:p>
            <a:r>
              <a:rPr lang="en-US" dirty="0"/>
              <a:t>Data stored in S3 or CloudWatch logs</a:t>
            </a:r>
          </a:p>
          <a:p>
            <a:pPr marL="0" indent="0">
              <a:buNone/>
            </a:pPr>
            <a:r>
              <a:rPr lang="en-US" u="sng" dirty="0"/>
              <a:t>“ELK Stack”</a:t>
            </a:r>
            <a:endParaRPr lang="en-US" dirty="0"/>
          </a:p>
          <a:p>
            <a:r>
              <a:rPr lang="en-US" dirty="0" err="1"/>
              <a:t>ElasticSearch</a:t>
            </a:r>
            <a:endParaRPr lang="en-US" dirty="0"/>
          </a:p>
          <a:p>
            <a:pPr lvl="1"/>
            <a:r>
              <a:rPr lang="en-US" dirty="0"/>
              <a:t>Analytics engine provides index for log data</a:t>
            </a:r>
          </a:p>
          <a:p>
            <a:r>
              <a:rPr lang="en-US" dirty="0"/>
              <a:t>Logstash</a:t>
            </a:r>
          </a:p>
          <a:p>
            <a:pPr lvl="1"/>
            <a:r>
              <a:rPr lang="en-US" dirty="0"/>
              <a:t>Pulls log data &amp; sends transformed data to </a:t>
            </a:r>
            <a:r>
              <a:rPr lang="en-US" dirty="0" err="1"/>
              <a:t>ElasticSearch</a:t>
            </a:r>
            <a:endParaRPr lang="en-US" dirty="0"/>
          </a:p>
          <a:p>
            <a:r>
              <a:rPr lang="en-US" dirty="0"/>
              <a:t>Kibana</a:t>
            </a:r>
          </a:p>
          <a:p>
            <a:pPr lvl="1"/>
            <a:r>
              <a:rPr lang="en-US" dirty="0"/>
              <a:t> Web interface for visualizing data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A0661-A13E-DE4B-8CB8-D1456BEC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E67CF-2678-714A-9817-314658787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4530-9F89-834B-B921-26157568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E56AE7-DF7F-F941-882F-F65A3D56B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02" r="3106"/>
          <a:stretch/>
        </p:blipFill>
        <p:spPr>
          <a:xfrm>
            <a:off x="7622957" y="0"/>
            <a:ext cx="1521043" cy="1584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A28803-E7BE-D244-812D-250A14972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566" y="2978477"/>
            <a:ext cx="1531831" cy="1860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F5F453-FA69-1E4F-9B46-A98E807D2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5758" y="1431523"/>
            <a:ext cx="1519638" cy="173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70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D05A-EA72-8845-93CA-5C3B86C3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3rd Party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BB0CE-42A1-E145-B1A2-B1163F85A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Web Application Firewall</a:t>
            </a:r>
          </a:p>
          <a:p>
            <a:r>
              <a:rPr lang="en-US" dirty="0"/>
              <a:t>Extra layer on top of Security Groups</a:t>
            </a:r>
          </a:p>
          <a:p>
            <a:r>
              <a:rPr lang="en-US" dirty="0"/>
              <a:t>Provides protection at the application layer</a:t>
            </a:r>
          </a:p>
          <a:p>
            <a:r>
              <a:rPr lang="en-US" dirty="0"/>
              <a:t>Toolset facilitates ability to write custom rules sets</a:t>
            </a:r>
          </a:p>
          <a:p>
            <a:pPr lvl="1"/>
            <a:r>
              <a:rPr lang="en-US" dirty="0"/>
              <a:t>Detect and/or block app traffic</a:t>
            </a:r>
          </a:p>
          <a:p>
            <a:r>
              <a:rPr lang="en-US" dirty="0"/>
              <a:t>Our standard is a WAF is used to protect any of our publicly exposed Web Apps or websites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A0661-A13E-DE4B-8CB8-D1456BEC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E67CF-2678-714A-9817-314658787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4530-9F89-834B-B921-26157568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1291835-7445-4657-86AA-A9CA7698D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955" y="-803"/>
            <a:ext cx="1939084" cy="192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2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1455F-94EF-EA40-B2A9-2F54AEB0E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4BE1F-9460-B340-BE46-5782722F4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Cloud Workload Protection Platform – Trend Micro</a:t>
            </a:r>
          </a:p>
          <a:p>
            <a:pPr marL="556895" lvl="1" indent="-213995"/>
            <a:r>
              <a:rPr lang="en-US" dirty="0"/>
              <a:t>Facilitates network level protection, per instance</a:t>
            </a:r>
          </a:p>
          <a:p>
            <a:pPr marL="556895" lvl="1" indent="-213995"/>
            <a:r>
              <a:rPr lang="en-US" dirty="0"/>
              <a:t>Scales seamlessly with workloads</a:t>
            </a:r>
          </a:p>
          <a:p>
            <a:pPr marL="556895" lvl="1" indent="-213995"/>
            <a:r>
              <a:rPr lang="en-US" dirty="0"/>
              <a:t>Integrates directly with AWS for auditing and validation that instances are protected properly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8E108-60FE-C748-994A-FE5F81BBF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89846-D8E6-5F48-A9B6-46CF56AD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5822F-165D-8141-A83F-F648364F1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A54C6249-327C-4672-9AA1-155F89B26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161" y="134794"/>
            <a:ext cx="1217179" cy="113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77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84A7D-7D14-8040-968D-15811313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05FF9-BE78-B043-A42E-EA41264D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InfoSec Framework based on NIST 800-53</a:t>
            </a:r>
          </a:p>
          <a:p>
            <a:r>
              <a:rPr lang="en-US" dirty="0"/>
              <a:t>Audit recommendations</a:t>
            </a:r>
          </a:p>
          <a:p>
            <a:pPr lvl="1"/>
            <a:r>
              <a:rPr lang="en-US" dirty="0"/>
              <a:t>Operating System Hardening</a:t>
            </a:r>
          </a:p>
          <a:p>
            <a:pPr lvl="1"/>
            <a:r>
              <a:rPr lang="en-US" dirty="0"/>
              <a:t>Data center physical security</a:t>
            </a:r>
          </a:p>
          <a:p>
            <a:pPr lvl="1"/>
            <a:r>
              <a:rPr lang="en-US" dirty="0"/>
              <a:t>Encryption of data at rest/in-transit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55368-AAE5-2543-A87F-76519B164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6BCC2-DA18-A141-AA59-36116EEFE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443E8-2CBA-F449-B999-FBADE8D25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7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65797FF2-8BBE-454A-A393-182C794D4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212" y="1611471"/>
            <a:ext cx="1820538" cy="1493655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11502AC4-9980-47FA-AB8E-DE39FE45A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219" y="-2066"/>
            <a:ext cx="2144158" cy="142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94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3BF6C-31EB-9A4C-BDBF-163AE8C2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0D2D7-8361-F840-A296-0DB9C36CA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548385"/>
            <a:ext cx="6407522" cy="3116934"/>
          </a:xfrm>
        </p:spPr>
        <p:txBody>
          <a:bodyPr/>
          <a:lstStyle/>
          <a:p>
            <a:r>
              <a:rPr lang="en-US" dirty="0"/>
              <a:t>Timely and effective restoration of services</a:t>
            </a:r>
          </a:p>
          <a:p>
            <a:r>
              <a:rPr lang="en-US" dirty="0"/>
              <a:t>Off-premise storage of data</a:t>
            </a:r>
          </a:p>
          <a:p>
            <a:r>
              <a:rPr lang="en-US" dirty="0"/>
              <a:t>Various Regions and Availability Zones</a:t>
            </a:r>
          </a:p>
          <a:p>
            <a:r>
              <a:rPr lang="en-US" dirty="0"/>
              <a:t>Long-term storage of data backups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2B9F3-3587-E446-AA88-13288F8B4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CB5C7-BBF1-CA4B-96E0-3B5115E9E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C6CD5-2866-9A45-8C97-625E2FE9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29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88CA93-77E3-E74C-8739-1ECCC112A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723" y="271394"/>
            <a:ext cx="2051801" cy="175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46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6DCCB-B027-654A-8DBC-142CEF03E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30CA5-F074-1B4F-B781-9759549F1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377" y="1356199"/>
            <a:ext cx="8229600" cy="34102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Why make the journey</a:t>
            </a:r>
          </a:p>
          <a:p>
            <a:r>
              <a:rPr lang="en-US" dirty="0"/>
              <a:t>Initial cloud approach – Acceleration</a:t>
            </a:r>
          </a:p>
          <a:p>
            <a:r>
              <a:rPr lang="en-US" dirty="0"/>
              <a:t>Instill a Security by Design culture</a:t>
            </a:r>
          </a:p>
          <a:p>
            <a:r>
              <a:rPr lang="en-US" dirty="0"/>
              <a:t>Understand Shared Security Responsibility</a:t>
            </a:r>
          </a:p>
          <a:p>
            <a:r>
              <a:rPr lang="en-US" dirty="0"/>
              <a:t>Built-in Extensible Security Capabilities</a:t>
            </a:r>
          </a:p>
          <a:p>
            <a:r>
              <a:rPr lang="en-US" dirty="0"/>
              <a:t>Compliance</a:t>
            </a:r>
          </a:p>
          <a:p>
            <a:r>
              <a:rPr lang="en-US" dirty="0"/>
              <a:t>Disaster Recovery</a:t>
            </a:r>
          </a:p>
          <a:p>
            <a:r>
              <a:rPr lang="en-US" dirty="0"/>
              <a:t>Special Situations</a:t>
            </a:r>
          </a:p>
          <a:p>
            <a:r>
              <a:rPr lang="en-US" dirty="0"/>
              <a:t>Key Take-Aways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689EE-CFD9-FC43-8862-E62BE149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8BB3D-5DEE-A145-BE24-C0DDD321F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DD448-21B8-C849-ABCD-718E991D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1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13759-D5D7-D94A-87AD-3C37FB2FB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situations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6A242-8E27-154F-8AC0-AC3DD7EE7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48385"/>
            <a:ext cx="6353735" cy="3116934"/>
          </a:xfrm>
        </p:spPr>
        <p:txBody>
          <a:bodyPr/>
          <a:lstStyle/>
          <a:p>
            <a:r>
              <a:rPr lang="en-US" dirty="0"/>
              <a:t>Government research and protection of data</a:t>
            </a:r>
          </a:p>
          <a:p>
            <a:r>
              <a:rPr lang="en-US" dirty="0"/>
              <a:t>International Trade and Arms Regulation (ITAR) and Controlled Unclassified Information (CUI)</a:t>
            </a:r>
          </a:p>
          <a:p>
            <a:pPr lvl="1"/>
            <a:r>
              <a:rPr lang="en-US" dirty="0"/>
              <a:t>NIST 800-171</a:t>
            </a:r>
          </a:p>
          <a:p>
            <a:pPr lvl="1"/>
            <a:r>
              <a:rPr lang="en-US" dirty="0"/>
              <a:t>AWS GovCloud</a:t>
            </a:r>
          </a:p>
          <a:p>
            <a:pPr lvl="1"/>
            <a:r>
              <a:rPr lang="en-US" dirty="0"/>
              <a:t>Use the same templates we’ve created for      our normal workloads -- different environment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BC85F-B1A0-434C-9F9C-2F10D2A3C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705CF-1D51-9A4F-97E4-FCE7EC867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44C47-B0B1-564C-9E13-0F82468E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BE53D0-BE01-9144-82BE-17F5189B6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541" y="155120"/>
            <a:ext cx="1839259" cy="18392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21ECC0-38C2-D347-8648-5605BD8EE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214" y="2748102"/>
            <a:ext cx="2731830" cy="152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29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ABE9-6F01-4FFC-8C29-82839D28A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A1F3A-8EC6-4D5D-BD9C-4F94BE220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Partnership</a:t>
            </a:r>
          </a:p>
          <a:p>
            <a:pPr marL="556895" lvl="1" indent="-213995"/>
            <a:r>
              <a:rPr lang="en-US" dirty="0"/>
              <a:t>Partnership between IT and Security</a:t>
            </a:r>
          </a:p>
          <a:p>
            <a:pPr marL="556895" lvl="1" indent="-213995"/>
            <a:r>
              <a:rPr lang="en-US" dirty="0"/>
              <a:t>Pick the right cloud provider for your organization’s needs  </a:t>
            </a:r>
          </a:p>
          <a:p>
            <a:r>
              <a:rPr lang="en-US" dirty="0"/>
              <a:t>Learn the built-in Security capabilities and utilize them</a:t>
            </a:r>
          </a:p>
          <a:p>
            <a:r>
              <a:rPr lang="en-US" dirty="0"/>
              <a:t>Learn how to extend the built-in security capabilities to suit your organization’s needs</a:t>
            </a:r>
          </a:p>
          <a:p>
            <a:r>
              <a:rPr lang="en-US" dirty="0"/>
              <a:t>Pick the right Third-Party Security solutions that integrate well with your Cloud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E2E69-A87A-4D10-9EEF-672DF98D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24C66-1C23-41D4-887B-D46567DD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BFB83-B6EA-4099-B039-89032823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44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DFF6-B3D4-468B-BA43-2D6CB27FD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02F4E-5A8D-4287-97F0-0EA999DE1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408" y="1548385"/>
            <a:ext cx="7708392" cy="31169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Contact info: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Douglas Lomsdalen             </a:t>
            </a:r>
            <a:r>
              <a:rPr lang="en-US" sz="1000" b="1" dirty="0"/>
              <a:t> </a:t>
            </a:r>
            <a:r>
              <a:rPr lang="en-US" b="1" dirty="0"/>
              <a:t>     Kyle Gustafson</a:t>
            </a:r>
          </a:p>
          <a:p>
            <a:pPr marL="0" indent="0">
              <a:buNone/>
            </a:pPr>
            <a:r>
              <a:rPr lang="en-US" dirty="0"/>
              <a:t>Information Security Officer         Senior </a:t>
            </a:r>
            <a:r>
              <a:rPr lang="en-US"/>
              <a:t>Security Engineer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dlomsdal@calpoly.edu</a:t>
            </a:r>
            <a:r>
              <a:rPr lang="en-US" dirty="0"/>
              <a:t>                 </a:t>
            </a:r>
            <a:r>
              <a:rPr lang="en-US" dirty="0">
                <a:hlinkClick r:id="rId3"/>
              </a:rPr>
              <a:t>kygustaf@calpoly.edu</a:t>
            </a:r>
            <a:r>
              <a:rPr lang="en-US" dirty="0"/>
              <a:t>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21A34-106C-4550-A3DF-1A3FD379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13907-6856-4DCA-BCE1-F30D56649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85282-555F-4470-9FBF-32EB06C0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54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FC699-7A79-4F54-910F-35FBF6AD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9982A-0F4A-49E9-995A-65423A90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A82A1-514D-47EB-A1C5-470F5065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8046BA1-AB53-4329-A393-F8A6D7CB5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66" y="332537"/>
            <a:ext cx="8690845" cy="438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14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469F-C40C-C849-B534-0E8BC1E03B10}" type="datetime1">
              <a:rPr lang="en-US" smtClean="0"/>
              <a:t>3/29/19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9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5EEC-AEB7-0F42-80C3-64FB99C12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Aging data center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414E6-F4C0-9B49-92DC-58838D177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4BE43-723C-6941-8171-AC4A23DB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B23F4-2871-DB43-A7C8-8455161A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4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A68E46-987F-3E49-B0F7-7A321F1F6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289" b="11219"/>
          <a:stretch/>
        </p:blipFill>
        <p:spPr>
          <a:xfrm>
            <a:off x="19050" y="1352550"/>
            <a:ext cx="91440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5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C6130-B1DB-7840-BE1C-8E44BE619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Aging infrastructure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9EF78-E064-3149-9399-9C93448C7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58A6D-2721-0243-AFF0-47216A78E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51149-CC5E-DB46-8E05-A54FA846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5A4596-4AD2-C84E-AF0B-A2EDEC89DF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579" y="2400652"/>
            <a:ext cx="3197159" cy="24049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E37AC5-37E2-7642-AA3F-29A10AF606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52" y="1221533"/>
            <a:ext cx="2201875" cy="2912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400026-0C5E-1944-BCD4-494277087F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828" y="1038183"/>
            <a:ext cx="2607495" cy="344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5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C25A4-1814-E140-9C07-77EF8AC70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starting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4DD06-B161-7448-BA18-3C95C0F0E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150 enterprise applications running in our data center</a:t>
            </a:r>
          </a:p>
          <a:p>
            <a:r>
              <a:rPr lang="en-US" dirty="0"/>
              <a:t>1-20+ years old</a:t>
            </a:r>
          </a:p>
          <a:p>
            <a:r>
              <a:rPr lang="en-US" dirty="0"/>
              <a:t>750 servers (on-premise)</a:t>
            </a:r>
          </a:p>
          <a:p>
            <a:r>
              <a:rPr lang="en-US" dirty="0"/>
              <a:t>120 central IT staff</a:t>
            </a:r>
          </a:p>
          <a:p>
            <a:pPr lvl="1"/>
            <a:r>
              <a:rPr lang="en-US" dirty="0"/>
              <a:t>80 distributed IT</a:t>
            </a:r>
          </a:p>
          <a:p>
            <a:r>
              <a:rPr lang="en-US" dirty="0"/>
              <a:t>Drupal web environment in AWS since 2013</a:t>
            </a:r>
          </a:p>
          <a:p>
            <a:r>
              <a:rPr lang="en-US" dirty="0"/>
              <a:t>List of unmet demands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2D46-7669-1345-BF37-BDB35B303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8F267-AB36-D64B-9BCF-0438B963F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3E3C9-D3DC-E244-8BB2-656866EC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https://howtolearn.me/wp-content/uploads/2014/04/Drupal-on-AWS-Logo.png">
            <a:extLst>
              <a:ext uri="{FF2B5EF4-FFF2-40B4-BE49-F238E27FC236}">
                <a16:creationId xmlns:a16="http://schemas.microsoft.com/office/drawing/2014/main" id="{4FC492B5-7AC6-C345-B678-D5D4C23DD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86152"/>
            <a:ext cx="2278195" cy="216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03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75C0B-1759-AB46-89B4-2EBECEDC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10" y="386045"/>
            <a:ext cx="1823545" cy="2017538"/>
          </a:xfrm>
        </p:spPr>
        <p:txBody>
          <a:bodyPr/>
          <a:lstStyle/>
          <a:p>
            <a:r>
              <a:rPr lang="en-US" dirty="0"/>
              <a:t>Accelerate into the cloud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7DDC1-9D12-1745-A27E-A8FFD2FA2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E2856-CE97-DD4D-9EDB-28922300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39CB6-C364-E047-BDB6-54B36C24E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Placeholder 15">
            <a:extLst>
              <a:ext uri="{FF2B5EF4-FFF2-40B4-BE49-F238E27FC236}">
                <a16:creationId xmlns:a16="http://schemas.microsoft.com/office/drawing/2014/main" id="{425C05E1-FC6F-E645-AF45-245FC465E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90801" y="513414"/>
            <a:ext cx="6553200" cy="4272993"/>
          </a:xfrm>
        </p:spPr>
      </p:pic>
    </p:spTree>
    <p:extLst>
      <p:ext uri="{BB962C8B-B14F-4D97-AF65-F5344CB8AC3E}">
        <p14:creationId xmlns:p14="http://schemas.microsoft.com/office/powerpoint/2010/main" val="3969368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194F6-F78E-2341-BA1D-E060F582B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91347-08CB-FC46-950B-0296E633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33D9F-9530-D443-A966-8C84F5597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Placeholder 12">
            <a:extLst>
              <a:ext uri="{FF2B5EF4-FFF2-40B4-BE49-F238E27FC236}">
                <a16:creationId xmlns:a16="http://schemas.microsoft.com/office/drawing/2014/main" id="{89794BDB-6350-2445-9AA2-F88B2A6710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2601" y="660380"/>
            <a:ext cx="2606040" cy="1320165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919EB9A-F6A3-4243-A799-9B9ADC9C7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31237"/>
            <a:ext cx="8229600" cy="2434082"/>
          </a:xfrm>
        </p:spPr>
        <p:txBody>
          <a:bodyPr>
            <a:normAutofit fontScale="92500" lnSpcReduction="10000"/>
          </a:bodyPr>
          <a:lstStyle/>
          <a:p>
            <a:r>
              <a:rPr lang="en-US" sz="3750" b="1" dirty="0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			                   </a:t>
            </a:r>
            <a:r>
              <a:rPr lang="en-US" sz="3300" b="1" dirty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				       	Tools</a:t>
            </a:r>
          </a:p>
          <a:p>
            <a:pPr algn="ctr"/>
            <a:endParaRPr lang="en-US" sz="40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0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50" b="1" dirty="0">
                <a:latin typeface="Calibri" panose="020F0502020204030204" pitchFamily="34" charset="0"/>
                <a:cs typeface="Calibri" panose="020F0502020204030204" pitchFamily="34" charset="0"/>
              </a:rPr>
              <a:t>What is “All-In” on Cloud?</a:t>
            </a:r>
          </a:p>
        </p:txBody>
      </p:sp>
      <p:pic>
        <p:nvPicPr>
          <p:cNvPr id="9" name="Picture Placeholder 16">
            <a:extLst>
              <a:ext uri="{FF2B5EF4-FFF2-40B4-BE49-F238E27FC236}">
                <a16:creationId xmlns:a16="http://schemas.microsoft.com/office/drawing/2014/main" id="{C17328DB-F7BA-C14B-AF67-E0938BFC21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650876"/>
            <a:ext cx="2758170" cy="1335337"/>
          </a:xfrm>
          <a:prstGeom prst="rect">
            <a:avLst/>
          </a:pr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0F89FBF-E70C-9F41-8893-B255EFE87C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67883" y="706509"/>
            <a:ext cx="2023110" cy="13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34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C51A0-BC23-124A-9C8E-5D105F45B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In (for Cal Poly) – 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D3867-BA05-9345-A1C2-8E24F4576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9714"/>
            <a:ext cx="8229600" cy="3559637"/>
          </a:xfrm>
        </p:spPr>
        <p:txBody>
          <a:bodyPr>
            <a:normAutofit/>
          </a:bodyPr>
          <a:lstStyle/>
          <a:p>
            <a:r>
              <a:rPr lang="en-US" dirty="0"/>
              <a:t>Flexible and open</a:t>
            </a:r>
          </a:p>
          <a:p>
            <a:r>
              <a:rPr lang="en-US" dirty="0"/>
              <a:t>Native tools wherever possible</a:t>
            </a:r>
          </a:p>
          <a:p>
            <a:r>
              <a:rPr lang="en-US" dirty="0"/>
              <a:t>Minimum viable solution</a:t>
            </a:r>
          </a:p>
          <a:p>
            <a:r>
              <a:rPr lang="en-US" dirty="0"/>
              <a:t>Be agile</a:t>
            </a:r>
          </a:p>
          <a:p>
            <a:r>
              <a:rPr lang="en-US" dirty="0"/>
              <a:t>Create efficient, scalable, &amp; automated solutions</a:t>
            </a:r>
          </a:p>
          <a:p>
            <a:r>
              <a:rPr lang="en-US" dirty="0"/>
              <a:t>Combined efforts</a:t>
            </a:r>
          </a:p>
          <a:p>
            <a:r>
              <a:rPr lang="en-US" dirty="0"/>
              <a:t>Transparent decisions</a:t>
            </a:r>
          </a:p>
          <a:p>
            <a:r>
              <a:rPr lang="en-US" dirty="0"/>
              <a:t>Take calculated (intelligent) risks</a:t>
            </a:r>
          </a:p>
          <a:p>
            <a:r>
              <a:rPr lang="en-US" dirty="0"/>
              <a:t>Fail Fast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BBF81-5A4B-064B-A015-B8E9E8689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4A43-993C-7946-ADA9-E0961E9777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21E6D-3066-8E46-8163-3A9D340E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C1150-0CC3-6248-8364-D4320986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6D25-E5A3-1841-BBE9-2617267BF6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23621"/>
      </p:ext>
    </p:extLst>
  </p:cSld>
  <p:clrMapOvr>
    <a:masterClrMapping/>
  </p:clrMapOvr>
</p:sld>
</file>

<file path=ppt/theme/theme1.xml><?xml version="1.0" encoding="utf-8"?>
<a:theme xmlns:a="http://schemas.openxmlformats.org/drawingml/2006/main" name="CP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al Poly Sheild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3104</TotalTime>
  <Words>770</Words>
  <Application>Microsoft Macintosh PowerPoint</Application>
  <PresentationFormat>On-screen Show (16:9)</PresentationFormat>
  <Paragraphs>261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Palatino</vt:lpstr>
      <vt:lpstr>CP Slide Master</vt:lpstr>
      <vt:lpstr>Cal Poly Sheild Master</vt:lpstr>
      <vt:lpstr>PowerPoint Presentation</vt:lpstr>
      <vt:lpstr>Our Journey to the Cloud</vt:lpstr>
      <vt:lpstr>Agenda</vt:lpstr>
      <vt:lpstr>Aging data center</vt:lpstr>
      <vt:lpstr>Aging infrastructure</vt:lpstr>
      <vt:lpstr>A starting point</vt:lpstr>
      <vt:lpstr>Accelerate into the cloud</vt:lpstr>
      <vt:lpstr>PowerPoint Presentation</vt:lpstr>
      <vt:lpstr>All In (for Cal Poly) – Guiding Principles</vt:lpstr>
      <vt:lpstr>Cloud Acceleration Team</vt:lpstr>
      <vt:lpstr>PowerPoint Presentation</vt:lpstr>
      <vt:lpstr>PowerPoint Presentation</vt:lpstr>
      <vt:lpstr>Instill a Security by Design culture</vt:lpstr>
      <vt:lpstr>Shared security responsibility model</vt:lpstr>
      <vt:lpstr>Security Layers</vt:lpstr>
      <vt:lpstr>Built-in security capabilities</vt:lpstr>
      <vt:lpstr>Built-in security capabilities</vt:lpstr>
      <vt:lpstr>Built-in security capabilities</vt:lpstr>
      <vt:lpstr>Built-in security capabilities</vt:lpstr>
      <vt:lpstr>Built-in security capabilities</vt:lpstr>
      <vt:lpstr>Built-in security capabilities</vt:lpstr>
      <vt:lpstr>AWS Config and Lambda Examples</vt:lpstr>
      <vt:lpstr>AWS Config and Lambda Examples</vt:lpstr>
      <vt:lpstr>AWS Config and Lambda Examples</vt:lpstr>
      <vt:lpstr>3rd Party Tools</vt:lpstr>
      <vt:lpstr>3rd Party Tools</vt:lpstr>
      <vt:lpstr>3rd Party Tools</vt:lpstr>
      <vt:lpstr>Compliance</vt:lpstr>
      <vt:lpstr>Disaster Recovery</vt:lpstr>
      <vt:lpstr>Special situations</vt:lpstr>
      <vt:lpstr>Key Take-Aways</vt:lpstr>
      <vt:lpstr>Questions?</vt:lpstr>
      <vt:lpstr>PowerPoint Presentation</vt:lpstr>
      <vt:lpstr>PowerPoint Presentation</vt:lpstr>
    </vt:vector>
  </TitlesOfParts>
  <Company>Cal Poly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 Suzuki</dc:creator>
  <cp:lastModifiedBy>Douglas R. Lomsdalen</cp:lastModifiedBy>
  <cp:revision>234</cp:revision>
  <cp:lastPrinted>2019-03-29T23:11:33Z</cp:lastPrinted>
  <dcterms:created xsi:type="dcterms:W3CDTF">2015-10-26T20:42:37Z</dcterms:created>
  <dcterms:modified xsi:type="dcterms:W3CDTF">2019-03-29T23:24:27Z</dcterms:modified>
</cp:coreProperties>
</file>