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7"/>
  </p:notesMasterIdLst>
  <p:sldIdLst>
    <p:sldId id="326" r:id="rId2"/>
    <p:sldId id="325" r:id="rId3"/>
    <p:sldId id="322" r:id="rId4"/>
    <p:sldId id="321" r:id="rId5"/>
    <p:sldId id="32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/>
        </p14:section>
        <p14:section name="Content" id="{6D2F19DD-4CA8-6F4E-9292-A7C41B87577C}">
          <p14:sldIdLst>
            <p14:sldId id="326"/>
            <p14:sldId id="325"/>
            <p14:sldId id="322"/>
            <p14:sldId id="321"/>
            <p14:sldId id="32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 autoAdjust="0"/>
    <p:restoredTop sz="78793" autoAdjust="0"/>
  </p:normalViewPr>
  <p:slideViewPr>
    <p:cSldViewPr>
      <p:cViewPr>
        <p:scale>
          <a:sx n="100" d="100"/>
          <a:sy n="100" d="100"/>
        </p:scale>
        <p:origin x="-9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6/15/15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06E7-D992-0B49-93B7-5F39383404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06E7-D992-0B49-93B7-5F39383404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06E7-D992-0B49-93B7-5F39383404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06E7-D992-0B49-93B7-5F39383404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606E7-D992-0B49-93B7-5F3938340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2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  <p:sldLayoutId id="2147484861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educause.edu/library/resources/maximizing-value-time-change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car/ecar-working-groups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59305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Analytics as a 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1"/>
                </a:solidFill>
              </a:rPr>
              <a:t>Strategic Asset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800600"/>
            <a:ext cx="15113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163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EDUCAUSE/NACUBO Administrative </a:t>
            </a:r>
            <a:r>
              <a:rPr lang="en-US" sz="3200" b="1" dirty="0">
                <a:solidFill>
                  <a:srgbClr val="FF0000"/>
                </a:solidFill>
              </a:rPr>
              <a:t>IT Summit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257800"/>
            <a:ext cx="3108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Betsy Tippens Reinitz</a:t>
            </a:r>
          </a:p>
          <a:p>
            <a:r>
              <a:rPr lang="en-US" dirty="0" smtClean="0"/>
              <a:t>Director, Enterprise IT Program</a:t>
            </a:r>
          </a:p>
          <a:p>
            <a:r>
              <a:rPr lang="en-US" dirty="0" smtClean="0"/>
              <a:t>EDUCAUSE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257800"/>
            <a:ext cx="247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Bill Dillon</a:t>
            </a:r>
          </a:p>
          <a:p>
            <a:r>
              <a:rPr lang="en-US" dirty="0" smtClean="0"/>
              <a:t>Executive Vice President</a:t>
            </a:r>
          </a:p>
          <a:p>
            <a:r>
              <a:rPr lang="en-US" dirty="0" smtClean="0"/>
              <a:t>NACUBO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9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724400"/>
            <a:ext cx="15113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163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EDUCAUSE/NACUBO Administrative </a:t>
            </a:r>
            <a:r>
              <a:rPr lang="en-US" sz="3200" b="1" dirty="0">
                <a:solidFill>
                  <a:srgbClr val="FF0000"/>
                </a:solidFill>
              </a:rPr>
              <a:t>IT Summit</a:t>
            </a:r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85800" y="914400"/>
            <a:ext cx="7162800" cy="5638800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Why Analytics?</a:t>
            </a:r>
          </a:p>
          <a:p>
            <a:pPr marL="0" indent="0">
              <a:buNone/>
            </a:pPr>
            <a:endParaRPr lang="en-US" sz="1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2014 summit:  Maximizing Value in a Time of Change</a:t>
            </a:r>
          </a:p>
          <a:p>
            <a:pPr marL="800100" lvl="1" indent="-342900">
              <a:buFont typeface="Arial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Increase benefits </a:t>
            </a:r>
            <a:r>
              <a:rPr lang="en-US" sz="2000" dirty="0" smtClean="0">
                <a:solidFill>
                  <a:schemeClr val="tx1"/>
                </a:solidFill>
              </a:rPr>
              <a:t>from </a:t>
            </a:r>
            <a:r>
              <a:rPr lang="en-US" sz="2000" dirty="0">
                <a:solidFill>
                  <a:schemeClr val="tx1"/>
                </a:solidFill>
              </a:rPr>
              <a:t>admin IT systems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Data for business intelligence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Collaboration between IT and business </a:t>
            </a:r>
            <a:r>
              <a:rPr lang="en-US" sz="2000" dirty="0">
                <a:solidFill>
                  <a:schemeClr val="tx1"/>
                </a:solidFill>
              </a:rPr>
              <a:t>officers and </a:t>
            </a:r>
            <a:r>
              <a:rPr lang="en-US" sz="2000" dirty="0" smtClean="0">
                <a:solidFill>
                  <a:schemeClr val="tx1"/>
                </a:solidFill>
              </a:rPr>
              <a:t>with corporate partners</a:t>
            </a:r>
          </a:p>
          <a:p>
            <a:pPr marL="342900" indent="-342900">
              <a:buFont typeface="Arial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http://www.educause.edu/library/resources/maximizing-value-time-change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EDUCAUSE member survey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49% - ranked developing an analytics strategy #1 challenge related to analytics and BI </a:t>
            </a:r>
          </a:p>
        </p:txBody>
      </p:sp>
    </p:spTree>
    <p:extLst>
      <p:ext uri="{BB962C8B-B14F-4D97-AF65-F5344CB8AC3E}">
        <p14:creationId xmlns:p14="http://schemas.microsoft.com/office/powerpoint/2010/main" val="33327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95" y="1143000"/>
            <a:ext cx="8259305" cy="539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EDUCAUSE Analytics Activities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Current focus on analytics as one </a:t>
            </a:r>
            <a:r>
              <a:rPr lang="en-US" sz="2400" dirty="0" smtClean="0">
                <a:solidFill>
                  <a:srgbClr val="000000"/>
                </a:solidFill>
              </a:rPr>
              <a:t>of higher education’s biggest </a:t>
            </a:r>
            <a:r>
              <a:rPr lang="en-US" sz="2400" dirty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-related issues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2015 analytics study in collaboration </a:t>
            </a:r>
            <a:r>
              <a:rPr lang="en-US" sz="2400" dirty="0" smtClean="0">
                <a:solidFill>
                  <a:srgbClr val="000000"/>
                </a:solidFill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</a:rPr>
              <a:t>Gartner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Working </a:t>
            </a:r>
            <a:r>
              <a:rPr lang="en-US" sz="2400" dirty="0">
                <a:solidFill>
                  <a:srgbClr val="000000"/>
                </a:solidFill>
              </a:rPr>
              <a:t>g</a:t>
            </a:r>
            <a:r>
              <a:rPr lang="en-US" sz="2400" dirty="0" smtClean="0">
                <a:solidFill>
                  <a:srgbClr val="000000"/>
                </a:solidFill>
              </a:rPr>
              <a:t>roup activities </a:t>
            </a:r>
            <a:r>
              <a:rPr lang="en-US" sz="2400" dirty="0" smtClean="0">
                <a:solidFill>
                  <a:srgbClr val="000000"/>
                </a:solidFill>
              </a:rPr>
              <a:t>focused on </a:t>
            </a:r>
            <a:r>
              <a:rPr lang="en-US" sz="2400" dirty="0">
                <a:solidFill>
                  <a:srgbClr val="000000"/>
                </a:solidFill>
              </a:rPr>
              <a:t>analytics 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http://www.educause.edu/ecar/ecar-working-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groups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Data stewardship models 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Big data </a:t>
            </a:r>
            <a:r>
              <a:rPr lang="en-US" sz="2100" dirty="0" smtClean="0">
                <a:solidFill>
                  <a:srgbClr val="000000"/>
                </a:solidFill>
              </a:rPr>
              <a:t>series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</a:rPr>
              <a:t>Cost of distributed IT</a:t>
            </a:r>
            <a:endParaRPr lang="en-US" sz="21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Administrative IT Summit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Continued </a:t>
            </a:r>
            <a:r>
              <a:rPr lang="en-US" sz="2400" dirty="0">
                <a:solidFill>
                  <a:srgbClr val="000000"/>
                </a:solidFill>
              </a:rPr>
              <a:t>collaboration with </a:t>
            </a:r>
            <a:r>
              <a:rPr lang="en-US" sz="2400" dirty="0" smtClean="0">
                <a:solidFill>
                  <a:srgbClr val="000000"/>
                </a:solidFill>
              </a:rPr>
              <a:t>NACUBO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Enterprise </a:t>
            </a:r>
            <a:r>
              <a:rPr lang="en-US" sz="2400" dirty="0">
                <a:solidFill>
                  <a:srgbClr val="000000"/>
                </a:solidFill>
              </a:rPr>
              <a:t>IT Program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0" y="4674098"/>
            <a:ext cx="15113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163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EDUCAUSE/NACUBO Administrative </a:t>
            </a:r>
            <a:r>
              <a:rPr lang="en-US" sz="3200" b="1" dirty="0">
                <a:solidFill>
                  <a:srgbClr val="FF0000"/>
                </a:solidFill>
              </a:rPr>
              <a:t>IT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9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95" y="1143000"/>
            <a:ext cx="8259305" cy="539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NACUBO Analytics Related </a:t>
            </a:r>
            <a:r>
              <a:rPr lang="en-US" sz="3200" dirty="0" smtClean="0">
                <a:solidFill>
                  <a:srgbClr val="000000"/>
                </a:solidFill>
              </a:rPr>
              <a:t>Activities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Economic Models Project</a:t>
            </a:r>
          </a:p>
          <a:p>
            <a:r>
              <a:rPr lang="en-US" sz="2800" dirty="0" err="1" smtClean="0">
                <a:solidFill>
                  <a:srgbClr val="000000"/>
                </a:solidFill>
              </a:rPr>
              <a:t>Spendmetrics</a:t>
            </a:r>
            <a:r>
              <a:rPr lang="en-US" sz="2800" dirty="0" smtClean="0">
                <a:solidFill>
                  <a:srgbClr val="000000"/>
                </a:solidFill>
              </a:rPr>
              <a:t>: What CBO’s want to know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National Association of Educational Procurement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Target date: Fall 2015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New data visualization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2016 Enterprise IT Summit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Continued collaboration with EDUCAUSE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724400"/>
            <a:ext cx="15113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163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EDUCAUSE/NACUBO Administrative </a:t>
            </a:r>
            <a:r>
              <a:rPr lang="en-US" sz="3200" b="1" dirty="0">
                <a:solidFill>
                  <a:srgbClr val="FF0000"/>
                </a:solidFill>
              </a:rPr>
              <a:t>IT Summit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1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59305" cy="4940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We look forward to spending the next couple of days with you!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4674098"/>
            <a:ext cx="15113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28600"/>
            <a:ext cx="81630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EDUCAUSE/NACUBO Administrative </a:t>
            </a:r>
            <a:r>
              <a:rPr lang="en-US" sz="3200" b="1" dirty="0">
                <a:solidFill>
                  <a:srgbClr val="FF0000"/>
                </a:solidFill>
              </a:rPr>
              <a:t>IT Summit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308" y="2057401"/>
            <a:ext cx="4677991" cy="403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324600"/>
            <a:ext cx="3871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Image: teachers.greenville.k12.sc.us/sites/</a:t>
            </a:r>
            <a:r>
              <a:rPr lang="en-US" sz="1400" dirty="0" err="1" smtClean="0"/>
              <a:t>cganske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3962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#AdminIT15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537632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18358</TotalTime>
  <Words>246</Words>
  <Application>Microsoft Macintosh PowerPoint</Application>
  <PresentationFormat>On-screen Show (4:3)</PresentationFormat>
  <Paragraphs>56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9_Default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EDUCAUSE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from the Administrative IT Program</dc:title>
  <dc:subject>EDUCAUSE Administrative IT</dc:subject>
  <dc:creator>Betsy Reinitz and BIll Dillon</dc:creator>
  <cp:keywords/>
  <dc:description/>
  <cp:lastModifiedBy>Betsy Reinitz</cp:lastModifiedBy>
  <cp:revision>174</cp:revision>
  <dcterms:created xsi:type="dcterms:W3CDTF">2012-08-08T18:23:13Z</dcterms:created>
  <dcterms:modified xsi:type="dcterms:W3CDTF">2015-06-18T17:37:28Z</dcterms:modified>
  <cp:category/>
</cp:coreProperties>
</file>