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Default Extension="wmf" ContentType="image/x-wmf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321" r:id="rId3"/>
    <p:sldId id="322" r:id="rId4"/>
    <p:sldId id="275" r:id="rId5"/>
    <p:sldId id="316" r:id="rId6"/>
    <p:sldId id="319" r:id="rId7"/>
    <p:sldId id="320" r:id="rId8"/>
    <p:sldId id="318" r:id="rId9"/>
    <p:sldId id="317" r:id="rId10"/>
    <p:sldId id="269" r:id="rId11"/>
    <p:sldId id="276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B3B3B"/>
    <a:srgbClr val="5B5B5B"/>
    <a:srgbClr val="141414"/>
    <a:srgbClr val="131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8A3F3-32D2-5F48-9474-E5D05C6B392F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D9C02-AFA3-C94E-89C0-532637C4CF5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C++ Compiler</a:t>
          </a:r>
          <a:endParaRPr lang="en-US" b="1" dirty="0">
            <a:solidFill>
              <a:srgbClr val="000000"/>
            </a:solidFill>
            <a:latin typeface="Handwriting - Dakota"/>
            <a:cs typeface="Handwriting - Dakota"/>
          </a:endParaRPr>
        </a:p>
      </dgm:t>
    </dgm:pt>
    <dgm:pt modelId="{B45A5B9E-F45E-4E49-940B-800638D6C389}" type="parTrans" cxnId="{04617E5F-F547-EB43-BBFA-3812515864D9}">
      <dgm:prSet/>
      <dgm:spPr/>
      <dgm:t>
        <a:bodyPr/>
        <a:lstStyle/>
        <a:p>
          <a:endParaRPr lang="en-US"/>
        </a:p>
      </dgm:t>
    </dgm:pt>
    <dgm:pt modelId="{7949CE5E-4DE8-B043-8837-8BE1D37698DE}" type="sibTrans" cxnId="{04617E5F-F547-EB43-BBFA-3812515864D9}">
      <dgm:prSet/>
      <dgm:spPr/>
      <dgm:t>
        <a:bodyPr/>
        <a:lstStyle/>
        <a:p>
          <a:endParaRPr lang="en-US"/>
        </a:p>
      </dgm:t>
    </dgm:pt>
    <dgm:pt modelId="{B24B288D-0F9E-E542-A36C-291439594F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Financial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System</a:t>
          </a:r>
        </a:p>
      </dgm:t>
    </dgm:pt>
    <dgm:pt modelId="{74227AD9-E43D-904A-BE3C-1B1D24ADAE46}" type="parTrans" cxnId="{413347F8-CBF9-FA45-BED8-6E1F4FCB4034}">
      <dgm:prSet/>
      <dgm:spPr/>
      <dgm:t>
        <a:bodyPr/>
        <a:lstStyle/>
        <a:p>
          <a:endParaRPr lang="en-US"/>
        </a:p>
      </dgm:t>
    </dgm:pt>
    <dgm:pt modelId="{9315A252-249B-DB40-A362-50A613EF884B}" type="sibTrans" cxnId="{413347F8-CBF9-FA45-BED8-6E1F4FCB4034}">
      <dgm:prSet/>
      <dgm:spPr/>
      <dgm:t>
        <a:bodyPr/>
        <a:lstStyle/>
        <a:p>
          <a:endParaRPr lang="en-US"/>
        </a:p>
      </dgm:t>
    </dgm:pt>
    <dgm:pt modelId="{893EDB24-2B78-B14E-B171-D42DBF8D17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Contracts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and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Grants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System</a:t>
          </a:r>
        </a:p>
      </dgm:t>
    </dgm:pt>
    <dgm:pt modelId="{7018849C-54F4-D049-9BB3-A2901992B6B2}" type="parTrans" cxnId="{3E70F8B5-4046-4F44-91C3-7D96DE0CA515}">
      <dgm:prSet/>
      <dgm:spPr/>
      <dgm:t>
        <a:bodyPr/>
        <a:lstStyle/>
        <a:p>
          <a:endParaRPr lang="en-US"/>
        </a:p>
      </dgm:t>
    </dgm:pt>
    <dgm:pt modelId="{3A085A4B-86C0-AE4B-BAF6-D2356B92FEA3}" type="sibTrans" cxnId="{3E70F8B5-4046-4F44-91C3-7D96DE0CA515}">
      <dgm:prSet/>
      <dgm:spPr/>
      <dgm:t>
        <a:bodyPr/>
        <a:lstStyle/>
        <a:p>
          <a:endParaRPr lang="en-US"/>
        </a:p>
      </dgm:t>
    </dgm:pt>
    <dgm:pt modelId="{82363DD2-E2DF-E040-89B4-0CF068965772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Learning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Management</a:t>
          </a:r>
          <a:r>
            <a:rPr lang="en-US" dirty="0" smtClean="0"/>
            <a:t> </a:t>
          </a:r>
          <a:r>
            <a:rPr lang="en-US" b="1" dirty="0" smtClean="0">
              <a:solidFill>
                <a:srgbClr val="000000"/>
              </a:solidFill>
              <a:latin typeface="Handwriting - Dakota"/>
              <a:cs typeface="Handwriting - Dakota"/>
            </a:rPr>
            <a:t>System</a:t>
          </a:r>
        </a:p>
      </dgm:t>
    </dgm:pt>
    <dgm:pt modelId="{01C6A72E-CAB3-2849-8695-39D7892AA67C}" type="parTrans" cxnId="{28900EC8-6930-B140-BA38-E77CCC82F143}">
      <dgm:prSet/>
      <dgm:spPr/>
      <dgm:t>
        <a:bodyPr/>
        <a:lstStyle/>
        <a:p>
          <a:endParaRPr lang="en-US"/>
        </a:p>
      </dgm:t>
    </dgm:pt>
    <dgm:pt modelId="{10D24EDA-C1AA-E647-86B1-35ACB54A55BC}" type="sibTrans" cxnId="{28900EC8-6930-B140-BA38-E77CCC82F143}">
      <dgm:prSet/>
      <dgm:spPr/>
      <dgm:t>
        <a:bodyPr/>
        <a:lstStyle/>
        <a:p>
          <a:endParaRPr lang="en-US"/>
        </a:p>
      </dgm:t>
    </dgm:pt>
    <dgm:pt modelId="{1551D61E-3FF3-D54E-8B8B-83610E9028F6}" type="pres">
      <dgm:prSet presAssocID="{A388A3F3-32D2-5F48-9474-E5D05C6B392F}" presName="Name0" presStyleCnt="0">
        <dgm:presLayoutVars>
          <dgm:dir/>
          <dgm:resizeHandles val="exact"/>
        </dgm:presLayoutVars>
      </dgm:prSet>
      <dgm:spPr/>
    </dgm:pt>
    <dgm:pt modelId="{C54283F3-EDFA-7E45-AFD1-A2E4D10E6392}" type="pres">
      <dgm:prSet presAssocID="{1F7D9C02-AFA3-C94E-89C0-532637C4CF5A}" presName="Name5" presStyleLbl="vennNode1" presStyleIdx="0" presStyleCnt="4">
        <dgm:presLayoutVars>
          <dgm:bulletEnabled val="1"/>
        </dgm:presLayoutVars>
      </dgm:prSet>
      <dgm:spPr/>
    </dgm:pt>
    <dgm:pt modelId="{7F08130A-EB06-FB47-BDBB-6D240B5A69E9}" type="pres">
      <dgm:prSet presAssocID="{7949CE5E-4DE8-B043-8837-8BE1D37698DE}" presName="space" presStyleCnt="0"/>
      <dgm:spPr/>
    </dgm:pt>
    <dgm:pt modelId="{6C341223-68AE-8F41-B79C-A2084AF55842}" type="pres">
      <dgm:prSet presAssocID="{B24B288D-0F9E-E542-A36C-291439594FA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AC748-2CB6-5844-B6F9-666A8D823AC3}" type="pres">
      <dgm:prSet presAssocID="{9315A252-249B-DB40-A362-50A613EF884B}" presName="space" presStyleCnt="0"/>
      <dgm:spPr/>
    </dgm:pt>
    <dgm:pt modelId="{0205CC0D-8703-D445-9989-AE6320FD1295}" type="pres">
      <dgm:prSet presAssocID="{893EDB24-2B78-B14E-B171-D42DBF8D17AD}" presName="Name5" presStyleLbl="vennNode1" presStyleIdx="2" presStyleCnt="4">
        <dgm:presLayoutVars>
          <dgm:bulletEnabled val="1"/>
        </dgm:presLayoutVars>
      </dgm:prSet>
      <dgm:spPr/>
    </dgm:pt>
    <dgm:pt modelId="{686D5EE4-DC42-084A-B2E6-7294CF4A13E5}" type="pres">
      <dgm:prSet presAssocID="{3A085A4B-86C0-AE4B-BAF6-D2356B92FEA3}" presName="space" presStyleCnt="0"/>
      <dgm:spPr/>
    </dgm:pt>
    <dgm:pt modelId="{D5264D44-5ADD-7F4E-A8DC-6CE869F91198}" type="pres">
      <dgm:prSet presAssocID="{82363DD2-E2DF-E040-89B4-0CF06896577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533B3A3-B91E-F64C-8C79-2B1FBB21E040}" type="presOf" srcId="{1F7D9C02-AFA3-C94E-89C0-532637C4CF5A}" destId="{C54283F3-EDFA-7E45-AFD1-A2E4D10E6392}" srcOrd="0" destOrd="0" presId="urn:microsoft.com/office/officeart/2005/8/layout/venn3"/>
    <dgm:cxn modelId="{04617E5F-F547-EB43-BBFA-3812515864D9}" srcId="{A388A3F3-32D2-5F48-9474-E5D05C6B392F}" destId="{1F7D9C02-AFA3-C94E-89C0-532637C4CF5A}" srcOrd="0" destOrd="0" parTransId="{B45A5B9E-F45E-4E49-940B-800638D6C389}" sibTransId="{7949CE5E-4DE8-B043-8837-8BE1D37698DE}"/>
    <dgm:cxn modelId="{726AA8B8-B8EC-2B48-9553-C3F6A430ECB8}" type="presOf" srcId="{82363DD2-E2DF-E040-89B4-0CF068965772}" destId="{D5264D44-5ADD-7F4E-A8DC-6CE869F91198}" srcOrd="0" destOrd="0" presId="urn:microsoft.com/office/officeart/2005/8/layout/venn3"/>
    <dgm:cxn modelId="{413347F8-CBF9-FA45-BED8-6E1F4FCB4034}" srcId="{A388A3F3-32D2-5F48-9474-E5D05C6B392F}" destId="{B24B288D-0F9E-E542-A36C-291439594FAD}" srcOrd="1" destOrd="0" parTransId="{74227AD9-E43D-904A-BE3C-1B1D24ADAE46}" sibTransId="{9315A252-249B-DB40-A362-50A613EF884B}"/>
    <dgm:cxn modelId="{2A27DB07-6150-8F4F-B69E-B934F228133F}" type="presOf" srcId="{B24B288D-0F9E-E542-A36C-291439594FAD}" destId="{6C341223-68AE-8F41-B79C-A2084AF55842}" srcOrd="0" destOrd="0" presId="urn:microsoft.com/office/officeart/2005/8/layout/venn3"/>
    <dgm:cxn modelId="{E5775BD4-F15F-9F46-A00C-389CA920A97A}" type="presOf" srcId="{893EDB24-2B78-B14E-B171-D42DBF8D17AD}" destId="{0205CC0D-8703-D445-9989-AE6320FD1295}" srcOrd="0" destOrd="0" presId="urn:microsoft.com/office/officeart/2005/8/layout/venn3"/>
    <dgm:cxn modelId="{5D49EE42-6113-CE4A-B9BF-D1E09762E04F}" type="presOf" srcId="{A388A3F3-32D2-5F48-9474-E5D05C6B392F}" destId="{1551D61E-3FF3-D54E-8B8B-83610E9028F6}" srcOrd="0" destOrd="0" presId="urn:microsoft.com/office/officeart/2005/8/layout/venn3"/>
    <dgm:cxn modelId="{3E70F8B5-4046-4F44-91C3-7D96DE0CA515}" srcId="{A388A3F3-32D2-5F48-9474-E5D05C6B392F}" destId="{893EDB24-2B78-B14E-B171-D42DBF8D17AD}" srcOrd="2" destOrd="0" parTransId="{7018849C-54F4-D049-9BB3-A2901992B6B2}" sibTransId="{3A085A4B-86C0-AE4B-BAF6-D2356B92FEA3}"/>
    <dgm:cxn modelId="{28900EC8-6930-B140-BA38-E77CCC82F143}" srcId="{A388A3F3-32D2-5F48-9474-E5D05C6B392F}" destId="{82363DD2-E2DF-E040-89B4-0CF068965772}" srcOrd="3" destOrd="0" parTransId="{01C6A72E-CAB3-2849-8695-39D7892AA67C}" sibTransId="{10D24EDA-C1AA-E647-86B1-35ACB54A55BC}"/>
    <dgm:cxn modelId="{819F6F20-9E3E-5C40-A530-6C523945F404}" type="presParOf" srcId="{1551D61E-3FF3-D54E-8B8B-83610E9028F6}" destId="{C54283F3-EDFA-7E45-AFD1-A2E4D10E6392}" srcOrd="0" destOrd="0" presId="urn:microsoft.com/office/officeart/2005/8/layout/venn3"/>
    <dgm:cxn modelId="{3AF5D0BE-7EB1-2F49-8A12-3CEDB38028E7}" type="presParOf" srcId="{1551D61E-3FF3-D54E-8B8B-83610E9028F6}" destId="{7F08130A-EB06-FB47-BDBB-6D240B5A69E9}" srcOrd="1" destOrd="0" presId="urn:microsoft.com/office/officeart/2005/8/layout/venn3"/>
    <dgm:cxn modelId="{8E9AD988-9268-534B-88FB-27017E48F77D}" type="presParOf" srcId="{1551D61E-3FF3-D54E-8B8B-83610E9028F6}" destId="{6C341223-68AE-8F41-B79C-A2084AF55842}" srcOrd="2" destOrd="0" presId="urn:microsoft.com/office/officeart/2005/8/layout/venn3"/>
    <dgm:cxn modelId="{7026B0C9-E258-8642-A172-B14579922F87}" type="presParOf" srcId="{1551D61E-3FF3-D54E-8B8B-83610E9028F6}" destId="{4AFAC748-2CB6-5844-B6F9-666A8D823AC3}" srcOrd="3" destOrd="0" presId="urn:microsoft.com/office/officeart/2005/8/layout/venn3"/>
    <dgm:cxn modelId="{405B9D72-7FE9-764E-89AB-53C66222295A}" type="presParOf" srcId="{1551D61E-3FF3-D54E-8B8B-83610E9028F6}" destId="{0205CC0D-8703-D445-9989-AE6320FD1295}" srcOrd="4" destOrd="0" presId="urn:microsoft.com/office/officeart/2005/8/layout/venn3"/>
    <dgm:cxn modelId="{C83DAA3F-2187-814F-9476-9DD8916EF7CD}" type="presParOf" srcId="{1551D61E-3FF3-D54E-8B8B-83610E9028F6}" destId="{686D5EE4-DC42-084A-B2E6-7294CF4A13E5}" srcOrd="5" destOrd="0" presId="urn:microsoft.com/office/officeart/2005/8/layout/venn3"/>
    <dgm:cxn modelId="{7FBDA3A4-FD99-264D-A864-079CCDB71E28}" type="presParOf" srcId="{1551D61E-3FF3-D54E-8B8B-83610E9028F6}" destId="{D5264D44-5ADD-7F4E-A8DC-6CE869F91198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2F9E7-87E1-E74F-93CD-7FA482BE36A8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05FC-290F-5C4F-A3F7-DDDB45221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3EAA1-98AE-8F4F-B0CE-5B8F1F0C096E}" type="slidenum">
              <a:rPr lang="en-US">
                <a:ea typeface="ＭＳ Ｐゴシック" pitchFamily="-111" charset="-128"/>
                <a:cs typeface="ＭＳ Ｐゴシック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8288" indent="-228600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ea typeface="Arial" pitchFamily="-111" charset="0"/>
                <a:cs typeface="Arial" pitchFamily="-111" charset="0"/>
                <a:sym typeface="Arial" pitchFamily="-111" charset="0"/>
              </a:rPr>
              <a:t>But a lot of it is speed and money!!!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3AF72-F1C0-5D49-BB6F-317E59DD33DA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5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CF189-CF2A-2043-93A5-3B2BFB642CE4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9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:: Find a 1 image for Concept of 1</a:t>
            </a:r>
          </a:p>
          <a:p>
            <a:pPr eaLnBrk="1" hangingPunct="1"/>
            <a:endParaRPr lang="en-US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Three functions</a:t>
            </a:r>
          </a:p>
          <a:p>
            <a:pPr eaLnBrk="1" hangingPunct="1"/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ASP - application service provider</a:t>
            </a:r>
          </a:p>
          <a:p>
            <a:pPr eaLnBrk="1" hangingPunct="1"/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MSP - managed ‘’’’</a:t>
            </a:r>
          </a:p>
          <a:p>
            <a:pPr eaLnBrk="1" hangingPunct="1"/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ISP – internet</a:t>
            </a:r>
          </a:p>
          <a:p>
            <a:pPr eaLnBrk="1" hangingPunct="1"/>
            <a:endParaRPr lang="en-US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524D4-C990-2C42-9717-9CAB7993D94A}" type="slidenum">
              <a:rPr lang="en-US">
                <a:latin typeface="Gill Sans" pitchFamily="-111" charset="0"/>
                <a:ea typeface="ＭＳ Ｐゴシック" pitchFamily="-111" charset="-128"/>
                <a:cs typeface="ＭＳ Ｐゴシック" pitchFamily="-111" charset="-128"/>
                <a:sym typeface="Gill Sans" pitchFamily="-11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Gill Sans" pitchFamily="-111" charset="0"/>
              <a:ea typeface="ＭＳ Ｐゴシック" pitchFamily="-111" charset="-128"/>
              <a:cs typeface="ＭＳ Ｐゴシック" pitchFamily="-111" charset="-128"/>
              <a:sym typeface="Gill Sans" pitchFamily="-11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ill Sans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this</a:t>
            </a:r>
            <a:r>
              <a:rPr lang="en-US" baseline="0" dirty="0" smtClean="0"/>
              <a:t> happen? U’s used to be the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27DFF-37A2-9142-9779-584D5582EE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53383-1E96-EB49-9634-0899ED387E12}" type="datetimeFigureOut">
              <a:rPr lang="en-US" smtClean="0"/>
              <a:pPr/>
              <a:t>10/28/08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F4A4D-9D9D-4640-BC00-A73325AD0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3B3B3B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Myriad Pro" pitchFamily="-111" charset="0"/>
              </a:rPr>
              <a:t>New American University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Myriad Pro" pitchFamily="-111" charset="0"/>
            </a:endParaRPr>
          </a:p>
        </p:txBody>
      </p:sp>
      <p:pic>
        <p:nvPicPr>
          <p:cNvPr id="1946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1905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/>
          </p:cNvSpPr>
          <p:nvPr/>
        </p:nvSpPr>
        <p:spPr bwMode="auto">
          <a:xfrm>
            <a:off x="1524000" y="4003357"/>
            <a:ext cx="54102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3200" dirty="0">
                <a:solidFill>
                  <a:srgbClr val="FFFFFF"/>
                </a:solidFill>
                <a:latin typeface="Myriad Pro"/>
                <a:ea typeface="Arial" pitchFamily="-111" charset="0"/>
                <a:cs typeface="Arial" pitchFamily="-111" charset="0"/>
              </a:rPr>
              <a:t>Excellence….Access…Impact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r="24629"/>
          <a:stretch>
            <a:fillRect/>
          </a:stretch>
        </p:blipFill>
        <p:spPr bwMode="auto">
          <a:xfrm>
            <a:off x="762000" y="609600"/>
            <a:ext cx="4813300" cy="3886200"/>
          </a:xfrm>
          <a:prstGeom prst="rect">
            <a:avLst/>
          </a:prstGeom>
          <a:effectLst>
            <a:glow rad="241300">
              <a:schemeClr val="bg1">
                <a:lumMod val="65000"/>
                <a:alpha val="75000"/>
              </a:schemeClr>
            </a:glow>
            <a:outerShdw blurRad="63500" dir="5640000" sx="43000" sy="43000" kx="2700000" rotWithShape="0">
              <a:srgbClr val="000000">
                <a:alpha val="15000"/>
              </a:srgbClr>
            </a:outerShdw>
            <a:reflection stA="13000" endPos="49000" dist="38100" dir="5400000" sy="-100000" algn="bl"/>
            <a:softEdge rad="3937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0"/>
            <a:ext cx="4813300" cy="3886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1">
                <a:alpha val="50000"/>
              </a:schemeClr>
            </a:outerShdw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6" descr="googleapps_pstr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contrast="32000"/>
          </a:blip>
          <a:srcRect/>
          <a:stretch>
            <a:fillRect/>
          </a:stretch>
        </p:blipFill>
        <p:spPr bwMode="auto">
          <a:xfrm>
            <a:off x="2590800" y="762000"/>
            <a:ext cx="3455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513751" y="1923365"/>
            <a:ext cx="28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Like technology from an advanced alien culture…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28917" y="533400"/>
            <a:ext cx="6291083" cy="4946364"/>
          </a:xfrm>
          <a:prstGeom prst="rect">
            <a:avLst/>
          </a:prstGeom>
          <a:effectLst>
            <a:glow rad="177800">
              <a:schemeClr val="bg1">
                <a:lumMod val="65000"/>
                <a:alpha val="75000"/>
              </a:schemeClr>
            </a:glow>
            <a:outerShdw blurRad="63500" dir="5640000" sx="43000" sy="43000" kx="2700000" rotWithShape="0">
              <a:srgbClr val="000000">
                <a:alpha val="15000"/>
              </a:srgbClr>
            </a:outerShdw>
            <a:reflection stA="13000" endPos="49000" dist="38100" dir="5400000" sy="-100000" algn="bl"/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1724027">
            <a:off x="2120897" y="2849550"/>
            <a:ext cx="4902200" cy="622300"/>
          </a:xfrm>
          <a:prstGeom prst="rect">
            <a:avLst/>
          </a:prstGeom>
          <a:effectLst>
            <a:outerShdw blurRad="50800" dist="38100" dir="2700000">
              <a:schemeClr val="bg1">
                <a:alpha val="43000"/>
              </a:scheme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1724027">
            <a:off x="2120897" y="2849550"/>
            <a:ext cx="4902200" cy="622300"/>
          </a:xfrm>
          <a:prstGeom prst="rect">
            <a:avLst/>
          </a:prstGeom>
          <a:effectLst>
            <a:outerShdw blurRad="50800" dist="38100" dir="2700000">
              <a:schemeClr val="bg1">
                <a:alpha val="43000"/>
              </a:schemeClr>
            </a:outerShdw>
            <a:reflection stA="50000" endPos="75000" dist="12700" dir="5400000" sy="-100000" algn="bl" rotWithShape="0"/>
          </a:effectLst>
        </p:spPr>
      </p:pic>
      <p:sp>
        <p:nvSpPr>
          <p:cNvPr id="9" name="&quot;No&quot; Symbol 8"/>
          <p:cNvSpPr/>
          <p:nvPr/>
        </p:nvSpPr>
        <p:spPr>
          <a:xfrm>
            <a:off x="1752600" y="685800"/>
            <a:ext cx="6019800" cy="4876800"/>
          </a:xfrm>
          <a:prstGeom prst="noSmoking">
            <a:avLst>
              <a:gd name="adj" fmla="val 6245"/>
            </a:avLst>
          </a:prstGeom>
          <a:solidFill>
            <a:srgbClr val="FF0000"/>
          </a:solidFill>
          <a:effectLst>
            <a:glow rad="101600">
              <a:srgbClr val="800000">
                <a:alpha val="75000"/>
              </a:srgbClr>
            </a:glow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9685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1330">
            <a:off x="2658643" y="1143000"/>
            <a:ext cx="43517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9200" y="1219200"/>
            <a:ext cx="4445000" cy="3467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45059" y="927063"/>
            <a:ext cx="5193941" cy="4574456"/>
            <a:chOff x="1850037" y="927063"/>
            <a:chExt cx="5193941" cy="4574456"/>
          </a:xfrm>
        </p:grpSpPr>
        <p:pic>
          <p:nvPicPr>
            <p:cNvPr id="32783" name="Picture 3"/>
            <p:cNvPicPr>
              <a:picLocks noChangeAspect="1" noChangeArrowheads="1"/>
            </p:cNvPicPr>
            <p:nvPr/>
          </p:nvPicPr>
          <p:blipFill>
            <a:blip r:embed="rId4"/>
            <a:srcRect l="15997" t="1334"/>
            <a:stretch>
              <a:fillRect/>
            </a:stretch>
          </p:blipFill>
          <p:spPr bwMode="auto">
            <a:xfrm rot="686755">
              <a:off x="1850037" y="927063"/>
              <a:ext cx="5193941" cy="457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4503617" y="1305352"/>
            <a:ext cx="2389299" cy="1437885"/>
          </p:xfrm>
          <a:graphic>
            <a:graphicData uri="http://schemas.openxmlformats.org/presentationml/2006/ole">
              <p:oleObj spid="_x0000_s68618" name="Image" r:id="rId5" imgW="4053619" imgH="2001129" progId="Photoshop.Image.8">
                <p:embed/>
              </p:oleObj>
            </a:graphicData>
          </a:graphic>
        </p:graphicFrame>
        <p:graphicFrame>
          <p:nvGraphicFramePr>
            <p:cNvPr id="32781" name="Object 13"/>
            <p:cNvGraphicFramePr>
              <a:graphicFrameLocks noChangeAspect="1"/>
            </p:cNvGraphicFramePr>
            <p:nvPr/>
          </p:nvGraphicFramePr>
          <p:xfrm>
            <a:off x="3154282" y="1578349"/>
            <a:ext cx="1722518" cy="783851"/>
          </p:xfrm>
          <a:graphic>
            <a:graphicData uri="http://schemas.openxmlformats.org/presentationml/2006/ole">
              <p:oleObj spid="_x0000_s68621" name="Image" r:id="rId6" imgW="10133333" imgH="5003175" progId="Photoshop.Image.8">
                <p:embed/>
              </p:oleObj>
            </a:graphicData>
          </a:graphic>
        </p:graphicFrame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3892401" y="4021632"/>
            <a:ext cx="1722518" cy="783851"/>
          </p:xfrm>
          <a:graphic>
            <a:graphicData uri="http://schemas.openxmlformats.org/presentationml/2006/ole">
              <p:oleObj spid="_x0000_s68611" name="Image" r:id="rId7" imgW="10133333" imgH="5003175" progId="Photoshop.Image.8">
                <p:embed/>
              </p:oleObj>
            </a:graphicData>
          </a:graphic>
        </p:graphicFrame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1947622" y="3665561"/>
            <a:ext cx="2389300" cy="1437885"/>
          </p:xfrm>
          <a:graphic>
            <a:graphicData uri="http://schemas.openxmlformats.org/presentationml/2006/ole">
              <p:oleObj spid="_x0000_s68610" name="Image" r:id="rId8" imgW="4053619" imgH="2001129" progId="Photoshop.Image.8">
                <p:embed/>
              </p:oleObj>
            </a:graphicData>
          </a:graphic>
        </p:graphicFrame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 flipH="1">
              <a:off x="3855994" y="2670292"/>
              <a:ext cx="944606" cy="10088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64029" y="1809690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Core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2436" y="4114800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Context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4282" y="4143345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80%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9994" y="1810996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20%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22445" y="4343400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20%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1810996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80%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9342" y="1810996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Context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711" y="4143345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Core</a:t>
              </a:r>
              <a:endParaRPr lang="en-US" sz="2000" b="1" dirty="0">
                <a:solidFill>
                  <a:schemeClr val="bg1"/>
                </a:solidFill>
                <a:latin typeface="Handwriting - Dakota"/>
                <a:cs typeface="Handwriting - Dakot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8" y="838200"/>
            <a:ext cx="2955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88900" dir="12840000">
              <a:srgbClr val="000000">
                <a:alpha val="43000"/>
              </a:srgbClr>
            </a:outerShdw>
            <a:reflection stA="12000" endPos="44000" dist="1905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1397000"/>
          <a:ext cx="77724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Myriad Pro" pitchFamily="-111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Myriad Pro" pitchFamily="-111" charset="0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 l="3412" t="16293" r="2425" b="6177"/>
          <a:stretch>
            <a:fillRect/>
          </a:stretch>
        </p:blipFill>
        <p:spPr bwMode="auto">
          <a:xfrm>
            <a:off x="609600" y="1219200"/>
            <a:ext cx="78613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12"/>
          <p:cNvPicPr>
            <a:picLocks noChangeAspect="1"/>
          </p:cNvPicPr>
          <p:nvPr/>
        </p:nvPicPr>
        <p:blipFill>
          <a:blip r:embed="rId3"/>
          <a:srcRect l="10000" r="14000"/>
          <a:stretch>
            <a:fillRect/>
          </a:stretch>
        </p:blipFill>
        <p:spPr bwMode="auto">
          <a:xfrm>
            <a:off x="1219200" y="14478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88900" dir="12840000">
              <a:srgbClr val="000000">
                <a:alpha val="43000"/>
              </a:srgbClr>
            </a:outerShdw>
            <a:reflection stA="12000" endPos="44000" dist="190500" dir="5400000" sy="-100000" algn="bl" rotWithShape="0"/>
          </a:effectLst>
        </p:spPr>
      </p:pic>
      <p:pic>
        <p:nvPicPr>
          <p:cNvPr id="11" name="Picture 10" descr="1v4.jpg"/>
          <p:cNvPicPr>
            <a:picLocks noChangeAspect="1"/>
          </p:cNvPicPr>
          <p:nvPr/>
        </p:nvPicPr>
        <p:blipFill>
          <a:blip r:embed="rId4"/>
          <a:srcRect t="10580" b="1249"/>
          <a:stretch>
            <a:fillRect/>
          </a:stretch>
        </p:blipFill>
        <p:spPr>
          <a:xfrm>
            <a:off x="5029200" y="14478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88900" dir="12840000">
              <a:srgbClr val="000000">
                <a:alpha val="43000"/>
              </a:srgbClr>
            </a:outerShdw>
            <a:reflection stA="12000" endPos="44000" dist="1905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97</Words>
  <Application>Microsoft Macintosh PowerPoint</Application>
  <PresentationFormat>On-screen Show (4:3)</PresentationFormat>
  <Paragraphs>28</Paragraphs>
  <Slides>12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Adobe Photoshop Image</vt:lpstr>
      <vt:lpstr>New American University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ASU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UTO ASU</dc:creator>
  <cp:lastModifiedBy>UTO ASU</cp:lastModifiedBy>
  <cp:revision>9</cp:revision>
  <dcterms:created xsi:type="dcterms:W3CDTF">2008-10-29T03:55:46Z</dcterms:created>
  <dcterms:modified xsi:type="dcterms:W3CDTF">2008-10-29T04:35:02Z</dcterms:modified>
</cp:coreProperties>
</file>